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1" name="object 343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463550" y="3078175"/>
            <a:ext cx="6632905" cy="1619656"/>
          </a:xfrm>
          <a:custGeom>
            <a:avLst/>
            <a:gdLst/>
            <a:ahLst/>
            <a:cxnLst/>
            <a:rect l="l" t="t" r="r" b="b"/>
            <a:pathLst>
              <a:path w="6632905" h="1619656">
                <a:moveTo>
                  <a:pt x="0" y="1619656"/>
                </a:moveTo>
                <a:lnTo>
                  <a:pt x="6632905" y="1619656"/>
                </a:lnTo>
                <a:lnTo>
                  <a:pt x="6632905" y="0"/>
                </a:lnTo>
                <a:lnTo>
                  <a:pt x="0" y="0"/>
                </a:lnTo>
                <a:lnTo>
                  <a:pt x="0" y="161965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4579188" y="3669902"/>
            <a:ext cx="1127518" cy="982294"/>
          </a:xfrm>
          <a:custGeom>
            <a:avLst/>
            <a:gdLst/>
            <a:ahLst/>
            <a:cxnLst/>
            <a:rect l="l" t="t" r="r" b="b"/>
            <a:pathLst>
              <a:path w="1127518" h="982294">
                <a:moveTo>
                  <a:pt x="264731" y="0"/>
                </a:moveTo>
                <a:lnTo>
                  <a:pt x="212636" y="2247"/>
                </a:lnTo>
                <a:lnTo>
                  <a:pt x="145287" y="8737"/>
                </a:lnTo>
                <a:lnTo>
                  <a:pt x="49695" y="23863"/>
                </a:lnTo>
                <a:lnTo>
                  <a:pt x="0" y="35648"/>
                </a:lnTo>
                <a:lnTo>
                  <a:pt x="0" y="982294"/>
                </a:lnTo>
                <a:lnTo>
                  <a:pt x="1107960" y="982294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39"/>
                </a:lnTo>
                <a:lnTo>
                  <a:pt x="1127518" y="725335"/>
                </a:lnTo>
                <a:lnTo>
                  <a:pt x="1118895" y="666610"/>
                </a:lnTo>
                <a:lnTo>
                  <a:pt x="1107897" y="627621"/>
                </a:lnTo>
                <a:lnTo>
                  <a:pt x="1105776" y="449567"/>
                </a:lnTo>
                <a:lnTo>
                  <a:pt x="1101521" y="406082"/>
                </a:lnTo>
                <a:lnTo>
                  <a:pt x="1084160" y="349605"/>
                </a:lnTo>
                <a:lnTo>
                  <a:pt x="1060424" y="303872"/>
                </a:lnTo>
                <a:lnTo>
                  <a:pt x="1025690" y="256019"/>
                </a:lnTo>
                <a:lnTo>
                  <a:pt x="997445" y="227901"/>
                </a:lnTo>
                <a:lnTo>
                  <a:pt x="986701" y="214668"/>
                </a:lnTo>
                <a:lnTo>
                  <a:pt x="929843" y="169430"/>
                </a:lnTo>
                <a:lnTo>
                  <a:pt x="864869" y="128066"/>
                </a:lnTo>
                <a:lnTo>
                  <a:pt x="784402" y="89103"/>
                </a:lnTo>
                <a:lnTo>
                  <a:pt x="730173" y="67348"/>
                </a:lnTo>
                <a:lnTo>
                  <a:pt x="636714" y="39116"/>
                </a:lnTo>
                <a:lnTo>
                  <a:pt x="558622" y="21742"/>
                </a:lnTo>
                <a:lnTo>
                  <a:pt x="473913" y="8737"/>
                </a:lnTo>
                <a:lnTo>
                  <a:pt x="408812" y="2247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4695330" y="4573164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4754195" y="4581533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43"/>
                </a:lnTo>
                <a:lnTo>
                  <a:pt x="101219" y="4635"/>
                </a:lnTo>
                <a:lnTo>
                  <a:pt x="42621" y="2628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4860538" y="4588038"/>
            <a:ext cx="10883" cy="64160"/>
          </a:xfrm>
          <a:custGeom>
            <a:avLst/>
            <a:gdLst/>
            <a:ahLst/>
            <a:cxnLst/>
            <a:rect l="l" t="t" r="r" b="b"/>
            <a:pathLst>
              <a:path w="10883" h="64160">
                <a:moveTo>
                  <a:pt x="0" y="241"/>
                </a:moveTo>
                <a:lnTo>
                  <a:pt x="0" y="64160"/>
                </a:lnTo>
                <a:lnTo>
                  <a:pt x="10883" y="64160"/>
                </a:lnTo>
                <a:lnTo>
                  <a:pt x="10883" y="0"/>
                </a:lnTo>
                <a:lnTo>
                  <a:pt x="0" y="24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4873605" y="4588027"/>
            <a:ext cx="0" cy="64173"/>
          </a:xfrm>
          <a:custGeom>
            <a:avLst/>
            <a:gdLst/>
            <a:ahLst/>
            <a:cxnLst/>
            <a:rect l="l" t="t" r="r" b="b"/>
            <a:pathLst>
              <a:path h="64173">
                <a:moveTo>
                  <a:pt x="0" y="0"/>
                </a:moveTo>
                <a:lnTo>
                  <a:pt x="0" y="64173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4875782" y="4559915"/>
            <a:ext cx="286638" cy="92278"/>
          </a:xfrm>
          <a:custGeom>
            <a:avLst/>
            <a:gdLst/>
            <a:ahLst/>
            <a:cxnLst/>
            <a:rect l="l" t="t" r="r" b="b"/>
            <a:pathLst>
              <a:path w="286638" h="92278">
                <a:moveTo>
                  <a:pt x="286639" y="92278"/>
                </a:moveTo>
                <a:lnTo>
                  <a:pt x="286639" y="0"/>
                </a:lnTo>
                <a:lnTo>
                  <a:pt x="205549" y="14122"/>
                </a:lnTo>
                <a:lnTo>
                  <a:pt x="107086" y="24244"/>
                </a:lnTo>
                <a:lnTo>
                  <a:pt x="0" y="28117"/>
                </a:lnTo>
                <a:lnTo>
                  <a:pt x="0" y="92278"/>
                </a:lnTo>
                <a:lnTo>
                  <a:pt x="286639" y="9227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5162416" y="4559668"/>
            <a:ext cx="2006" cy="92532"/>
          </a:xfrm>
          <a:custGeom>
            <a:avLst/>
            <a:gdLst/>
            <a:ahLst/>
            <a:cxnLst/>
            <a:rect l="l" t="t" r="r" b="b"/>
            <a:pathLst>
              <a:path w="2006" h="92532">
                <a:moveTo>
                  <a:pt x="0" y="253"/>
                </a:moveTo>
                <a:lnTo>
                  <a:pt x="0" y="92532"/>
                </a:lnTo>
                <a:lnTo>
                  <a:pt x="2006" y="92532"/>
                </a:lnTo>
                <a:lnTo>
                  <a:pt x="2006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5164416" y="4557918"/>
            <a:ext cx="4749" cy="94284"/>
          </a:xfrm>
          <a:custGeom>
            <a:avLst/>
            <a:gdLst/>
            <a:ahLst/>
            <a:cxnLst/>
            <a:rect l="l" t="t" r="r" b="b"/>
            <a:pathLst>
              <a:path w="4749" h="94284">
                <a:moveTo>
                  <a:pt x="0" y="1752"/>
                </a:moveTo>
                <a:lnTo>
                  <a:pt x="0" y="94284"/>
                </a:lnTo>
                <a:lnTo>
                  <a:pt x="4737" y="94284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5169147" y="4557795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26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2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5171046" y="4555675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19"/>
                </a:lnTo>
                <a:lnTo>
                  <a:pt x="6781" y="96519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4579193" y="3672154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20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80"/>
                </a:lnTo>
                <a:lnTo>
                  <a:pt x="0" y="878243"/>
                </a:lnTo>
                <a:lnTo>
                  <a:pt x="46824" y="889876"/>
                </a:lnTo>
                <a:lnTo>
                  <a:pt x="116166" y="901014"/>
                </a:lnTo>
                <a:lnTo>
                  <a:pt x="130771" y="903249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2012"/>
                </a:lnTo>
                <a:lnTo>
                  <a:pt x="276225" y="914006"/>
                </a:lnTo>
                <a:lnTo>
                  <a:pt x="281343" y="916127"/>
                </a:lnTo>
                <a:lnTo>
                  <a:pt x="292214" y="915873"/>
                </a:lnTo>
                <a:lnTo>
                  <a:pt x="296595" y="915873"/>
                </a:lnTo>
                <a:lnTo>
                  <a:pt x="403682" y="912012"/>
                </a:lnTo>
                <a:lnTo>
                  <a:pt x="502132" y="901877"/>
                </a:lnTo>
                <a:lnTo>
                  <a:pt x="583222" y="887768"/>
                </a:lnTo>
                <a:lnTo>
                  <a:pt x="585228" y="887514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51"/>
                </a:lnTo>
                <a:lnTo>
                  <a:pt x="611466" y="881151"/>
                </a:lnTo>
                <a:lnTo>
                  <a:pt x="613460" y="881024"/>
                </a:lnTo>
                <a:lnTo>
                  <a:pt x="618223" y="879259"/>
                </a:lnTo>
                <a:lnTo>
                  <a:pt x="669937" y="865898"/>
                </a:lnTo>
                <a:lnTo>
                  <a:pt x="741794" y="842289"/>
                </a:lnTo>
                <a:lnTo>
                  <a:pt x="819137" y="808418"/>
                </a:lnTo>
                <a:lnTo>
                  <a:pt x="881240" y="774928"/>
                </a:lnTo>
                <a:lnTo>
                  <a:pt x="904100" y="761314"/>
                </a:lnTo>
                <a:lnTo>
                  <a:pt x="940955" y="734822"/>
                </a:lnTo>
                <a:lnTo>
                  <a:pt x="961707" y="718578"/>
                </a:lnTo>
                <a:lnTo>
                  <a:pt x="962952" y="718083"/>
                </a:lnTo>
                <a:lnTo>
                  <a:pt x="968324" y="712216"/>
                </a:lnTo>
                <a:lnTo>
                  <a:pt x="985812" y="697090"/>
                </a:lnTo>
                <a:lnTo>
                  <a:pt x="1008430" y="674598"/>
                </a:lnTo>
                <a:lnTo>
                  <a:pt x="1026922" y="653618"/>
                </a:lnTo>
                <a:lnTo>
                  <a:pt x="1060284" y="606501"/>
                </a:lnTo>
                <a:lnTo>
                  <a:pt x="1086154" y="552145"/>
                </a:lnTo>
                <a:lnTo>
                  <a:pt x="1099400" y="508800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78"/>
                </a:lnTo>
                <a:lnTo>
                  <a:pt x="1058291" y="303745"/>
                </a:lnTo>
                <a:lnTo>
                  <a:pt x="1023556" y="256019"/>
                </a:lnTo>
                <a:lnTo>
                  <a:pt x="995184" y="227774"/>
                </a:lnTo>
                <a:lnTo>
                  <a:pt x="984440" y="214655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76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20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5177790" y="4555670"/>
            <a:ext cx="2019" cy="96532"/>
          </a:xfrm>
          <a:custGeom>
            <a:avLst/>
            <a:gdLst/>
            <a:ahLst/>
            <a:cxnLst/>
            <a:rect l="l" t="t" r="r" b="b"/>
            <a:pathLst>
              <a:path w="2019" h="96532">
                <a:moveTo>
                  <a:pt x="0" y="0"/>
                </a:moveTo>
                <a:lnTo>
                  <a:pt x="38" y="96532"/>
                </a:lnTo>
                <a:lnTo>
                  <a:pt x="2019" y="96532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5179790" y="4555289"/>
            <a:ext cx="2032" cy="96913"/>
          </a:xfrm>
          <a:custGeom>
            <a:avLst/>
            <a:gdLst/>
            <a:ahLst/>
            <a:cxnLst/>
            <a:rect l="l" t="t" r="r" b="b"/>
            <a:pathLst>
              <a:path w="2032" h="96913">
                <a:moveTo>
                  <a:pt x="0" y="380"/>
                </a:moveTo>
                <a:lnTo>
                  <a:pt x="12" y="96913"/>
                </a:lnTo>
                <a:lnTo>
                  <a:pt x="2032" y="96913"/>
                </a:lnTo>
                <a:lnTo>
                  <a:pt x="2006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4579185" y="4342132"/>
            <a:ext cx="873620" cy="218160"/>
          </a:xfrm>
          <a:custGeom>
            <a:avLst/>
            <a:gdLst/>
            <a:ahLst/>
            <a:cxnLst/>
            <a:rect l="l" t="t" r="r" b="b"/>
            <a:pathLst>
              <a:path w="873620" h="218160">
                <a:moveTo>
                  <a:pt x="44831" y="188671"/>
                </a:moveTo>
                <a:lnTo>
                  <a:pt x="33337" y="185051"/>
                </a:lnTo>
                <a:lnTo>
                  <a:pt x="29464" y="184556"/>
                </a:lnTo>
                <a:lnTo>
                  <a:pt x="27457" y="184429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3"/>
                </a:lnTo>
                <a:lnTo>
                  <a:pt x="0" y="179450"/>
                </a:lnTo>
                <a:lnTo>
                  <a:pt x="30835" y="187794"/>
                </a:lnTo>
                <a:lnTo>
                  <a:pt x="109042" y="202920"/>
                </a:lnTo>
                <a:lnTo>
                  <a:pt x="193776" y="213791"/>
                </a:lnTo>
                <a:lnTo>
                  <a:pt x="269735" y="218160"/>
                </a:lnTo>
                <a:lnTo>
                  <a:pt x="340702" y="218160"/>
                </a:lnTo>
                <a:lnTo>
                  <a:pt x="419557" y="214541"/>
                </a:lnTo>
                <a:lnTo>
                  <a:pt x="478282" y="207911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24"/>
                </a:lnTo>
                <a:lnTo>
                  <a:pt x="751789" y="136321"/>
                </a:lnTo>
                <a:lnTo>
                  <a:pt x="753910" y="81838"/>
                </a:lnTo>
                <a:lnTo>
                  <a:pt x="759790" y="74714"/>
                </a:lnTo>
                <a:lnTo>
                  <a:pt x="809777" y="46608"/>
                </a:lnTo>
                <a:lnTo>
                  <a:pt x="816267" y="44348"/>
                </a:lnTo>
                <a:lnTo>
                  <a:pt x="873620" y="42240"/>
                </a:lnTo>
                <a:lnTo>
                  <a:pt x="845121" y="40106"/>
                </a:lnTo>
                <a:lnTo>
                  <a:pt x="843381" y="37109"/>
                </a:lnTo>
                <a:lnTo>
                  <a:pt x="836510" y="29235"/>
                </a:lnTo>
                <a:lnTo>
                  <a:pt x="819277" y="5245"/>
                </a:lnTo>
                <a:lnTo>
                  <a:pt x="816775" y="990"/>
                </a:lnTo>
                <a:lnTo>
                  <a:pt x="814019" y="0"/>
                </a:lnTo>
                <a:lnTo>
                  <a:pt x="814768" y="2997"/>
                </a:lnTo>
                <a:lnTo>
                  <a:pt x="826262" y="21488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593"/>
                </a:lnTo>
                <a:lnTo>
                  <a:pt x="751662" y="79717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16"/>
                </a:lnTo>
                <a:lnTo>
                  <a:pt x="611225" y="179806"/>
                </a:lnTo>
                <a:lnTo>
                  <a:pt x="537629" y="195414"/>
                </a:lnTo>
                <a:lnTo>
                  <a:pt x="533755" y="195795"/>
                </a:lnTo>
                <a:lnTo>
                  <a:pt x="532511" y="197294"/>
                </a:lnTo>
                <a:lnTo>
                  <a:pt x="522884" y="198043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86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290"/>
                </a:lnTo>
                <a:lnTo>
                  <a:pt x="337083" y="216661"/>
                </a:lnTo>
                <a:lnTo>
                  <a:pt x="326974" y="217030"/>
                </a:lnTo>
                <a:lnTo>
                  <a:pt x="322592" y="217030"/>
                </a:lnTo>
                <a:lnTo>
                  <a:pt x="271983" y="215912"/>
                </a:lnTo>
                <a:lnTo>
                  <a:pt x="195897" y="211658"/>
                </a:lnTo>
                <a:lnTo>
                  <a:pt x="111302" y="200786"/>
                </a:lnTo>
                <a:lnTo>
                  <a:pt x="52565" y="190042"/>
                </a:lnTo>
                <a:lnTo>
                  <a:pt x="51066" y="189052"/>
                </a:lnTo>
                <a:lnTo>
                  <a:pt x="46837" y="188798"/>
                </a:lnTo>
                <a:lnTo>
                  <a:pt x="44831" y="1886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5181790" y="4553299"/>
            <a:ext cx="4660" cy="98894"/>
          </a:xfrm>
          <a:custGeom>
            <a:avLst/>
            <a:gdLst/>
            <a:ahLst/>
            <a:cxnLst/>
            <a:rect l="l" t="t" r="r" b="b"/>
            <a:pathLst>
              <a:path w="4660" h="98894">
                <a:moveTo>
                  <a:pt x="0" y="1993"/>
                </a:moveTo>
                <a:lnTo>
                  <a:pt x="25" y="98894"/>
                </a:lnTo>
                <a:lnTo>
                  <a:pt x="4660" y="98894"/>
                </a:lnTo>
                <a:lnTo>
                  <a:pt x="4622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4612525" y="3726016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62"/>
                </a:moveTo>
                <a:lnTo>
                  <a:pt x="0" y="801166"/>
                </a:lnTo>
                <a:lnTo>
                  <a:pt x="11493" y="804799"/>
                </a:lnTo>
                <a:lnTo>
                  <a:pt x="11366" y="0"/>
                </a:lnTo>
                <a:lnTo>
                  <a:pt x="622" y="23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5186408" y="4553304"/>
            <a:ext cx="4254" cy="98894"/>
          </a:xfrm>
          <a:custGeom>
            <a:avLst/>
            <a:gdLst/>
            <a:ahLst/>
            <a:cxnLst/>
            <a:rect l="l" t="t" r="r" b="b"/>
            <a:pathLst>
              <a:path w="4254" h="98894">
                <a:moveTo>
                  <a:pt x="0" y="0"/>
                </a:moveTo>
                <a:lnTo>
                  <a:pt x="38" y="98894"/>
                </a:lnTo>
                <a:lnTo>
                  <a:pt x="4254" y="98894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5190660" y="4553177"/>
            <a:ext cx="1993" cy="99021"/>
          </a:xfrm>
          <a:custGeom>
            <a:avLst/>
            <a:gdLst/>
            <a:ahLst/>
            <a:cxnLst/>
            <a:rect l="l" t="t" r="r" b="b"/>
            <a:pathLst>
              <a:path w="1993" h="99021">
                <a:moveTo>
                  <a:pt x="0" y="126"/>
                </a:moveTo>
                <a:lnTo>
                  <a:pt x="0" y="99021"/>
                </a:lnTo>
                <a:lnTo>
                  <a:pt x="1993" y="99021"/>
                </a:lnTo>
                <a:lnTo>
                  <a:pt x="1993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5192660" y="4551413"/>
            <a:ext cx="4749" cy="100787"/>
          </a:xfrm>
          <a:custGeom>
            <a:avLst/>
            <a:gdLst/>
            <a:ahLst/>
            <a:cxnLst/>
            <a:rect l="l" t="t" r="r" b="b"/>
            <a:pathLst>
              <a:path w="4749" h="100787">
                <a:moveTo>
                  <a:pt x="0" y="1765"/>
                </a:moveTo>
                <a:lnTo>
                  <a:pt x="0" y="100787"/>
                </a:lnTo>
                <a:lnTo>
                  <a:pt x="4749" y="100787"/>
                </a:lnTo>
                <a:lnTo>
                  <a:pt x="4749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5197415" y="4538057"/>
            <a:ext cx="51727" cy="114134"/>
          </a:xfrm>
          <a:custGeom>
            <a:avLst/>
            <a:gdLst/>
            <a:ahLst/>
            <a:cxnLst/>
            <a:rect l="l" t="t" r="r" b="b"/>
            <a:pathLst>
              <a:path w="51727" h="114134">
                <a:moveTo>
                  <a:pt x="0" y="13360"/>
                </a:moveTo>
                <a:lnTo>
                  <a:pt x="0" y="114134"/>
                </a:lnTo>
                <a:lnTo>
                  <a:pt x="51727" y="114134"/>
                </a:lnTo>
                <a:lnTo>
                  <a:pt x="51727" y="0"/>
                </a:lnTo>
                <a:lnTo>
                  <a:pt x="0" y="1336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4623892" y="3726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4625892" y="37257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4630261" y="3697770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4903971" y="3697770"/>
            <a:ext cx="0" cy="861402"/>
          </a:xfrm>
          <a:custGeom>
            <a:avLst/>
            <a:gdLst/>
            <a:ahLst/>
            <a:cxnLst/>
            <a:rect l="l" t="t" r="r" b="b"/>
            <a:pathLst>
              <a:path h="861402">
                <a:moveTo>
                  <a:pt x="0" y="0"/>
                </a:moveTo>
                <a:lnTo>
                  <a:pt x="0" y="861402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5249136" y="4537675"/>
            <a:ext cx="1879" cy="114515"/>
          </a:xfrm>
          <a:custGeom>
            <a:avLst/>
            <a:gdLst/>
            <a:ahLst/>
            <a:cxnLst/>
            <a:rect l="l" t="t" r="r" b="b"/>
            <a:pathLst>
              <a:path w="1879" h="114515">
                <a:moveTo>
                  <a:pt x="0" y="380"/>
                </a:moveTo>
                <a:lnTo>
                  <a:pt x="0" y="114515"/>
                </a:lnTo>
                <a:lnTo>
                  <a:pt x="1879" y="114515"/>
                </a:lnTo>
                <a:lnTo>
                  <a:pt x="1752" y="0"/>
                </a:lnTo>
                <a:lnTo>
                  <a:pt x="0" y="3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5250884" y="4514425"/>
            <a:ext cx="70104" cy="137769"/>
          </a:xfrm>
          <a:custGeom>
            <a:avLst/>
            <a:gdLst/>
            <a:ahLst/>
            <a:cxnLst/>
            <a:rect l="l" t="t" r="r" b="b"/>
            <a:pathLst>
              <a:path w="70103" h="137769">
                <a:moveTo>
                  <a:pt x="0" y="23253"/>
                </a:moveTo>
                <a:lnTo>
                  <a:pt x="127" y="137769"/>
                </a:lnTo>
                <a:lnTo>
                  <a:pt x="69202" y="137769"/>
                </a:lnTo>
                <a:lnTo>
                  <a:pt x="69342" y="9626"/>
                </a:lnTo>
                <a:lnTo>
                  <a:pt x="70104" y="0"/>
                </a:lnTo>
                <a:lnTo>
                  <a:pt x="0" y="23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4917015" y="3697894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5320083" y="4433470"/>
            <a:ext cx="164211" cy="218732"/>
          </a:xfrm>
          <a:custGeom>
            <a:avLst/>
            <a:gdLst/>
            <a:ahLst/>
            <a:cxnLst/>
            <a:rect l="l" t="t" r="r" b="b"/>
            <a:pathLst>
              <a:path w="164211" h="218732">
                <a:moveTo>
                  <a:pt x="152" y="90589"/>
                </a:moveTo>
                <a:lnTo>
                  <a:pt x="0" y="218732"/>
                </a:lnTo>
                <a:lnTo>
                  <a:pt x="58102" y="218732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26"/>
                </a:lnTo>
                <a:lnTo>
                  <a:pt x="163207" y="0"/>
                </a:lnTo>
                <a:lnTo>
                  <a:pt x="140347" y="13614"/>
                </a:lnTo>
                <a:lnTo>
                  <a:pt x="78244" y="47104"/>
                </a:lnTo>
                <a:lnTo>
                  <a:pt x="901" y="80975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5380175" y="4603398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80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8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5381712" y="4601281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5029721" y="3750123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5388330" y="4594659"/>
            <a:ext cx="10782" cy="57543"/>
          </a:xfrm>
          <a:custGeom>
            <a:avLst/>
            <a:gdLst/>
            <a:ahLst/>
            <a:cxnLst/>
            <a:rect l="l" t="t" r="r" b="b"/>
            <a:pathLst>
              <a:path w="10782" h="57543">
                <a:moveTo>
                  <a:pt x="0" y="6616"/>
                </a:moveTo>
                <a:lnTo>
                  <a:pt x="25" y="57543"/>
                </a:lnTo>
                <a:lnTo>
                  <a:pt x="10782" y="57543"/>
                </a:lnTo>
                <a:lnTo>
                  <a:pt x="10744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5399074" y="4590276"/>
            <a:ext cx="8750" cy="61925"/>
          </a:xfrm>
          <a:custGeom>
            <a:avLst/>
            <a:gdLst/>
            <a:ahLst/>
            <a:cxnLst/>
            <a:rect l="l" t="t" r="r" b="b"/>
            <a:pathLst>
              <a:path w="8750" h="61925">
                <a:moveTo>
                  <a:pt x="0" y="4381"/>
                </a:moveTo>
                <a:lnTo>
                  <a:pt x="38" y="61925"/>
                </a:lnTo>
                <a:lnTo>
                  <a:pt x="8737" y="61925"/>
                </a:lnTo>
                <a:lnTo>
                  <a:pt x="875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5407793" y="4587537"/>
            <a:ext cx="6070" cy="64655"/>
          </a:xfrm>
          <a:custGeom>
            <a:avLst/>
            <a:gdLst/>
            <a:ahLst/>
            <a:cxnLst/>
            <a:rect l="l" t="t" r="r" b="b"/>
            <a:pathLst>
              <a:path w="6070" h="64655">
                <a:moveTo>
                  <a:pt x="25" y="2743"/>
                </a:moveTo>
                <a:lnTo>
                  <a:pt x="0" y="64655"/>
                </a:lnTo>
                <a:lnTo>
                  <a:pt x="6070" y="64655"/>
                </a:lnTo>
                <a:lnTo>
                  <a:pt x="6032" y="0"/>
                </a:lnTo>
                <a:lnTo>
                  <a:pt x="25" y="2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5857148" y="3910803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0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78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8"/>
                </a:lnTo>
                <a:lnTo>
                  <a:pt x="12242" y="38861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5413819" y="4585771"/>
            <a:ext cx="2628" cy="66421"/>
          </a:xfrm>
          <a:custGeom>
            <a:avLst/>
            <a:gdLst/>
            <a:ahLst/>
            <a:cxnLst/>
            <a:rect l="l" t="t" r="r" b="b"/>
            <a:pathLst>
              <a:path w="2628" h="66421">
                <a:moveTo>
                  <a:pt x="0" y="1765"/>
                </a:moveTo>
                <a:lnTo>
                  <a:pt x="38" y="66421"/>
                </a:lnTo>
                <a:lnTo>
                  <a:pt x="2616" y="66421"/>
                </a:lnTo>
                <a:lnTo>
                  <a:pt x="262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5416435" y="4583783"/>
            <a:ext cx="4406" cy="68414"/>
          </a:xfrm>
          <a:custGeom>
            <a:avLst/>
            <a:gdLst/>
            <a:ahLst/>
            <a:cxnLst/>
            <a:rect l="l" t="t" r="r" b="b"/>
            <a:pathLst>
              <a:path w="4406" h="68414">
                <a:moveTo>
                  <a:pt x="12" y="1993"/>
                </a:moveTo>
                <a:lnTo>
                  <a:pt x="0" y="68414"/>
                </a:lnTo>
                <a:lnTo>
                  <a:pt x="4406" y="68414"/>
                </a:lnTo>
                <a:lnTo>
                  <a:pt x="4381" y="0"/>
                </a:lnTo>
                <a:lnTo>
                  <a:pt x="12" y="199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5862134" y="3966660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5866390" y="3984273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24"/>
                </a:lnTo>
                <a:lnTo>
                  <a:pt x="3873" y="14998"/>
                </a:lnTo>
                <a:lnTo>
                  <a:pt x="4381" y="6375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5870016" y="3967034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58"/>
                </a:moveTo>
                <a:lnTo>
                  <a:pt x="1993" y="32105"/>
                </a:lnTo>
                <a:lnTo>
                  <a:pt x="2997" y="34366"/>
                </a:lnTo>
                <a:lnTo>
                  <a:pt x="4749" y="40855"/>
                </a:lnTo>
                <a:lnTo>
                  <a:pt x="10998" y="41986"/>
                </a:lnTo>
                <a:lnTo>
                  <a:pt x="7874" y="37858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3"/>
                </a:lnTo>
                <a:lnTo>
                  <a:pt x="0" y="21234"/>
                </a:lnTo>
                <a:lnTo>
                  <a:pt x="1739" y="2435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5420826" y="4583407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0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5872505" y="3966655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80"/>
                </a:lnTo>
                <a:lnTo>
                  <a:pt x="1257" y="22504"/>
                </a:lnTo>
                <a:lnTo>
                  <a:pt x="2628" y="26123"/>
                </a:lnTo>
                <a:lnTo>
                  <a:pt x="5994" y="28994"/>
                </a:lnTo>
                <a:lnTo>
                  <a:pt x="10248" y="28613"/>
                </a:lnTo>
                <a:lnTo>
                  <a:pt x="8255" y="17487"/>
                </a:lnTo>
                <a:lnTo>
                  <a:pt x="6502" y="17614"/>
                </a:lnTo>
                <a:lnTo>
                  <a:pt x="5880" y="23367"/>
                </a:lnTo>
                <a:lnTo>
                  <a:pt x="4254" y="17487"/>
                </a:lnTo>
                <a:lnTo>
                  <a:pt x="3009" y="16624"/>
                </a:lnTo>
                <a:lnTo>
                  <a:pt x="2755" y="6375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5422572" y="4525309"/>
            <a:ext cx="91224" cy="126885"/>
          </a:xfrm>
          <a:custGeom>
            <a:avLst/>
            <a:gdLst/>
            <a:ahLst/>
            <a:cxnLst/>
            <a:rect l="l" t="t" r="r" b="b"/>
            <a:pathLst>
              <a:path w="91224" h="126885">
                <a:moveTo>
                  <a:pt x="91224" y="126885"/>
                </a:moveTo>
                <a:lnTo>
                  <a:pt x="91084" y="253"/>
                </a:lnTo>
                <a:lnTo>
                  <a:pt x="90208" y="0"/>
                </a:lnTo>
                <a:lnTo>
                  <a:pt x="71462" y="12369"/>
                </a:lnTo>
                <a:lnTo>
                  <a:pt x="70713" y="15239"/>
                </a:lnTo>
                <a:lnTo>
                  <a:pt x="38976" y="35864"/>
                </a:lnTo>
                <a:lnTo>
                  <a:pt x="0" y="58102"/>
                </a:lnTo>
                <a:lnTo>
                  <a:pt x="50" y="126885"/>
                </a:lnTo>
                <a:lnTo>
                  <a:pt x="91224" y="12688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5095071" y="37607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5097197" y="37607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5112444" y="376073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5114193" y="3760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5116814" y="3734751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6064942" y="3691648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7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3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16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7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49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1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6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5856273" y="3904303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08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8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6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4"/>
                </a:lnTo>
                <a:lnTo>
                  <a:pt x="135318" y="39115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2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5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7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5880757" y="3927675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3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5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3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5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2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50"/>
                </a:lnTo>
                <a:lnTo>
                  <a:pt x="110578" y="50355"/>
                </a:lnTo>
                <a:lnTo>
                  <a:pt x="109080" y="46101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5861634" y="3999273"/>
            <a:ext cx="6883" cy="26111"/>
          </a:xfrm>
          <a:custGeom>
            <a:avLst/>
            <a:gdLst/>
            <a:ahLst/>
            <a:cxnLst/>
            <a:rect l="l" t="t" r="r" b="b"/>
            <a:pathLst>
              <a:path w="6883" h="26111">
                <a:moveTo>
                  <a:pt x="1384" y="11620"/>
                </a:moveTo>
                <a:lnTo>
                  <a:pt x="6502" y="26111"/>
                </a:lnTo>
                <a:lnTo>
                  <a:pt x="6883" y="19494"/>
                </a:lnTo>
                <a:lnTo>
                  <a:pt x="6134" y="17119"/>
                </a:lnTo>
                <a:lnTo>
                  <a:pt x="1625" y="126"/>
                </a:lnTo>
                <a:lnTo>
                  <a:pt x="0" y="0"/>
                </a:lnTo>
                <a:lnTo>
                  <a:pt x="1384" y="116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5190408" y="3734744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6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5954476" y="3936424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6146398" y="3721260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6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8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2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5044217" y="3700269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5961468" y="3938300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54"/>
                </a:lnTo>
                <a:lnTo>
                  <a:pt x="26123" y="28981"/>
                </a:lnTo>
                <a:lnTo>
                  <a:pt x="30251" y="30734"/>
                </a:lnTo>
                <a:lnTo>
                  <a:pt x="31991" y="35102"/>
                </a:lnTo>
                <a:lnTo>
                  <a:pt x="44742" y="53340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2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5867761" y="4015014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0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3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5372220" y="4408225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2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5278004" y="3823845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2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403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1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4579189" y="3732382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6009957" y="3988274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5887627" y="4049247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7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5892750" y="3916312"/>
            <a:ext cx="44361" cy="9105"/>
          </a:xfrm>
          <a:custGeom>
            <a:avLst/>
            <a:gdLst/>
            <a:ahLst/>
            <a:cxnLst/>
            <a:rect l="l" t="t" r="r" b="b"/>
            <a:pathLst>
              <a:path w="44361" h="9105">
                <a:moveTo>
                  <a:pt x="13119" y="1117"/>
                </a:moveTo>
                <a:lnTo>
                  <a:pt x="0" y="5613"/>
                </a:lnTo>
                <a:lnTo>
                  <a:pt x="24612" y="5486"/>
                </a:lnTo>
                <a:lnTo>
                  <a:pt x="38493" y="9105"/>
                </a:lnTo>
                <a:lnTo>
                  <a:pt x="35483" y="5359"/>
                </a:lnTo>
                <a:lnTo>
                  <a:pt x="30365" y="3238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6189135" y="3692892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6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4"/>
                </a:lnTo>
                <a:lnTo>
                  <a:pt x="105956" y="31114"/>
                </a:lnTo>
                <a:lnTo>
                  <a:pt x="132816" y="46227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1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8"/>
                </a:lnTo>
                <a:lnTo>
                  <a:pt x="97332" y="85597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1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3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6067182" y="3812221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1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7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7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47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5913865" y="3910310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21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5483291" y="4390227"/>
            <a:ext cx="59042" cy="261975"/>
          </a:xfrm>
          <a:custGeom>
            <a:avLst/>
            <a:gdLst/>
            <a:ahLst/>
            <a:cxnLst/>
            <a:rect l="l" t="t" r="r" b="b"/>
            <a:pathLst>
              <a:path w="59042" h="261975">
                <a:moveTo>
                  <a:pt x="30353" y="135331"/>
                </a:moveTo>
                <a:lnTo>
                  <a:pt x="30505" y="261975"/>
                </a:lnTo>
                <a:lnTo>
                  <a:pt x="59042" y="261975"/>
                </a:lnTo>
                <a:lnTo>
                  <a:pt x="58851" y="0"/>
                </a:lnTo>
                <a:lnTo>
                  <a:pt x="57607" y="508"/>
                </a:lnTo>
                <a:lnTo>
                  <a:pt x="36855" y="16751"/>
                </a:lnTo>
                <a:lnTo>
                  <a:pt x="0" y="43243"/>
                </a:lnTo>
                <a:lnTo>
                  <a:pt x="1003" y="152069"/>
                </a:lnTo>
                <a:lnTo>
                  <a:pt x="10744" y="147447"/>
                </a:lnTo>
                <a:lnTo>
                  <a:pt x="29489" y="135089"/>
                </a:lnTo>
                <a:lnTo>
                  <a:pt x="30353" y="13533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5293244" y="4072991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6092290" y="3855579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2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09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5387700" y="4420722"/>
            <a:ext cx="3009" cy="13258"/>
          </a:xfrm>
          <a:custGeom>
            <a:avLst/>
            <a:gdLst/>
            <a:ahLst/>
            <a:cxnLst/>
            <a:rect l="l" t="t" r="r" b="b"/>
            <a:pathLst>
              <a:path w="3009" h="13258">
                <a:moveTo>
                  <a:pt x="126" y="1879"/>
                </a:moveTo>
                <a:lnTo>
                  <a:pt x="0" y="13004"/>
                </a:lnTo>
                <a:lnTo>
                  <a:pt x="3009" y="13258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5978839" y="4049125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6"/>
                </a:lnTo>
                <a:lnTo>
                  <a:pt x="55981" y="4495"/>
                </a:lnTo>
                <a:lnTo>
                  <a:pt x="56984" y="15239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6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6290219" y="3724012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3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5061958" y="3725995"/>
            <a:ext cx="34493" cy="6883"/>
          </a:xfrm>
          <a:custGeom>
            <a:avLst/>
            <a:gdLst/>
            <a:ahLst/>
            <a:cxnLst/>
            <a:rect l="l" t="t" r="r" b="b"/>
            <a:pathLst>
              <a:path w="34493" h="6883">
                <a:moveTo>
                  <a:pt x="23126" y="6883"/>
                </a:moveTo>
                <a:lnTo>
                  <a:pt x="34493" y="3263"/>
                </a:lnTo>
                <a:lnTo>
                  <a:pt x="33248" y="1384"/>
                </a:lnTo>
                <a:lnTo>
                  <a:pt x="22491" y="3759"/>
                </a:lnTo>
                <a:lnTo>
                  <a:pt x="20866" y="4889"/>
                </a:lnTo>
                <a:lnTo>
                  <a:pt x="12865" y="4889"/>
                </a:lnTo>
                <a:lnTo>
                  <a:pt x="7251" y="3517"/>
                </a:lnTo>
                <a:lnTo>
                  <a:pt x="4508" y="1879"/>
                </a:lnTo>
                <a:lnTo>
                  <a:pt x="876" y="0"/>
                </a:lnTo>
                <a:lnTo>
                  <a:pt x="0" y="1879"/>
                </a:lnTo>
                <a:lnTo>
                  <a:pt x="2006" y="4889"/>
                </a:lnTo>
                <a:lnTo>
                  <a:pt x="10629" y="6883"/>
                </a:lnTo>
                <a:lnTo>
                  <a:pt x="23126" y="68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6346442" y="3763374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5390079" y="4433972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20"/>
                </a:lnTo>
                <a:lnTo>
                  <a:pt x="32981" y="1371"/>
                </a:lnTo>
                <a:lnTo>
                  <a:pt x="22618" y="4114"/>
                </a:lnTo>
                <a:lnTo>
                  <a:pt x="21120" y="5613"/>
                </a:lnTo>
                <a:lnTo>
                  <a:pt x="14744" y="4749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39"/>
                </a:lnTo>
                <a:lnTo>
                  <a:pt x="3746" y="5003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6016083" y="4021264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111"/>
                </a:lnTo>
                <a:lnTo>
                  <a:pt x="10617" y="21374"/>
                </a:lnTo>
                <a:lnTo>
                  <a:pt x="8864" y="14871"/>
                </a:lnTo>
                <a:lnTo>
                  <a:pt x="3873" y="1612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5916122" y="4105357"/>
            <a:ext cx="13246" cy="11112"/>
          </a:xfrm>
          <a:custGeom>
            <a:avLst/>
            <a:gdLst/>
            <a:ahLst/>
            <a:cxnLst/>
            <a:rect l="l" t="t" r="r" b="b"/>
            <a:pathLst>
              <a:path w="13246" h="11112">
                <a:moveTo>
                  <a:pt x="0" y="622"/>
                </a:moveTo>
                <a:lnTo>
                  <a:pt x="7734" y="9740"/>
                </a:lnTo>
                <a:lnTo>
                  <a:pt x="12979" y="11112"/>
                </a:lnTo>
                <a:lnTo>
                  <a:pt x="13246" y="9118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5929106" y="4057751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6">
                <a:moveTo>
                  <a:pt x="34620" y="80962"/>
                </a:moveTo>
                <a:lnTo>
                  <a:pt x="41109" y="82715"/>
                </a:lnTo>
                <a:lnTo>
                  <a:pt x="49733" y="84836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1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1"/>
                </a:lnTo>
                <a:lnTo>
                  <a:pt x="98971" y="38481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20"/>
                </a:lnTo>
                <a:lnTo>
                  <a:pt x="93091" y="47726"/>
                </a:lnTo>
                <a:lnTo>
                  <a:pt x="85102" y="61468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72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2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5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5960223" y="3925920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43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7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6217869" y="3926050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0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5889383" y="4047002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6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5920240" y="4094354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8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1"/>
                </a:lnTo>
                <a:lnTo>
                  <a:pt x="21869" y="9626"/>
                </a:lnTo>
                <a:lnTo>
                  <a:pt x="18745" y="7620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6033195" y="4099098"/>
            <a:ext cx="10998" cy="23876"/>
          </a:xfrm>
          <a:custGeom>
            <a:avLst/>
            <a:gdLst/>
            <a:ahLst/>
            <a:cxnLst/>
            <a:rect l="l" t="t" r="r" b="b"/>
            <a:pathLst>
              <a:path w="10998" h="23875">
                <a:moveTo>
                  <a:pt x="5753" y="8000"/>
                </a:moveTo>
                <a:lnTo>
                  <a:pt x="0" y="23380"/>
                </a:lnTo>
                <a:lnTo>
                  <a:pt x="1625" y="23875"/>
                </a:lnTo>
                <a:lnTo>
                  <a:pt x="10248" y="10375"/>
                </a:lnTo>
                <a:lnTo>
                  <a:pt x="10998" y="4508"/>
                </a:lnTo>
                <a:lnTo>
                  <a:pt x="7988" y="126"/>
                </a:lnTo>
                <a:lnTo>
                  <a:pt x="6870" y="0"/>
                </a:lnTo>
                <a:lnTo>
                  <a:pt x="5753" y="8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5066459" y="3710258"/>
            <a:ext cx="2743" cy="19240"/>
          </a:xfrm>
          <a:custGeom>
            <a:avLst/>
            <a:gdLst/>
            <a:ahLst/>
            <a:cxnLst/>
            <a:rect l="l" t="t" r="r" b="b"/>
            <a:pathLst>
              <a:path w="2743" h="19240">
                <a:moveTo>
                  <a:pt x="253" y="380"/>
                </a:moveTo>
                <a:lnTo>
                  <a:pt x="0" y="17614"/>
                </a:lnTo>
                <a:lnTo>
                  <a:pt x="2743" y="19240"/>
                </a:lnTo>
                <a:lnTo>
                  <a:pt x="2006" y="0"/>
                </a:lnTo>
                <a:lnTo>
                  <a:pt x="253" y="38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6023952" y="4006013"/>
            <a:ext cx="11366" cy="23495"/>
          </a:xfrm>
          <a:custGeom>
            <a:avLst/>
            <a:gdLst/>
            <a:ahLst/>
            <a:cxnLst/>
            <a:rect l="l" t="t" r="r" b="b"/>
            <a:pathLst>
              <a:path w="11366" h="23495">
                <a:moveTo>
                  <a:pt x="0" y="4000"/>
                </a:moveTo>
                <a:lnTo>
                  <a:pt x="5245" y="19380"/>
                </a:lnTo>
                <a:lnTo>
                  <a:pt x="7734" y="23380"/>
                </a:lnTo>
                <a:lnTo>
                  <a:pt x="9372" y="23495"/>
                </a:lnTo>
                <a:lnTo>
                  <a:pt x="11366" y="12623"/>
                </a:lnTo>
                <a:lnTo>
                  <a:pt x="6362" y="4254"/>
                </a:lnTo>
                <a:lnTo>
                  <a:pt x="3378" y="1752"/>
                </a:lnTo>
                <a:lnTo>
                  <a:pt x="223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5542144" y="4346768"/>
            <a:ext cx="45745" cy="305435"/>
          </a:xfrm>
          <a:custGeom>
            <a:avLst/>
            <a:gdLst/>
            <a:ahLst/>
            <a:cxnLst/>
            <a:rect l="l" t="t" r="r" b="b"/>
            <a:pathLst>
              <a:path w="45745" h="305435">
                <a:moveTo>
                  <a:pt x="22860" y="22478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34"/>
                </a:lnTo>
                <a:lnTo>
                  <a:pt x="45745" y="305434"/>
                </a:lnTo>
                <a:lnTo>
                  <a:pt x="45478" y="0"/>
                </a:lnTo>
                <a:lnTo>
                  <a:pt x="22860" y="2247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5923114" y="3919550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6028822" y="4031753"/>
            <a:ext cx="2755" cy="8737"/>
          </a:xfrm>
          <a:custGeom>
            <a:avLst/>
            <a:gdLst/>
            <a:ahLst/>
            <a:cxnLst/>
            <a:rect l="l" t="t" r="r" b="b"/>
            <a:pathLst>
              <a:path w="2755" h="8737">
                <a:moveTo>
                  <a:pt x="0" y="0"/>
                </a:moveTo>
                <a:lnTo>
                  <a:pt x="1752" y="8737"/>
                </a:lnTo>
                <a:lnTo>
                  <a:pt x="2755" y="4508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6026701" y="4042620"/>
            <a:ext cx="9118" cy="41363"/>
          </a:xfrm>
          <a:custGeom>
            <a:avLst/>
            <a:gdLst/>
            <a:ahLst/>
            <a:cxnLst/>
            <a:rect l="l" t="t" r="r" b="b"/>
            <a:pathLst>
              <a:path w="9118" h="41363">
                <a:moveTo>
                  <a:pt x="9118" y="21755"/>
                </a:moveTo>
                <a:lnTo>
                  <a:pt x="8127" y="10998"/>
                </a:lnTo>
                <a:lnTo>
                  <a:pt x="6121" y="0"/>
                </a:lnTo>
                <a:lnTo>
                  <a:pt x="4864" y="253"/>
                </a:lnTo>
                <a:lnTo>
                  <a:pt x="3619" y="6007"/>
                </a:lnTo>
                <a:lnTo>
                  <a:pt x="0" y="0"/>
                </a:lnTo>
                <a:lnTo>
                  <a:pt x="495" y="8762"/>
                </a:lnTo>
                <a:lnTo>
                  <a:pt x="1498" y="9499"/>
                </a:lnTo>
                <a:lnTo>
                  <a:pt x="1739" y="15125"/>
                </a:lnTo>
                <a:lnTo>
                  <a:pt x="2743" y="19507"/>
                </a:lnTo>
                <a:lnTo>
                  <a:pt x="3619" y="20370"/>
                </a:lnTo>
                <a:lnTo>
                  <a:pt x="5613" y="37985"/>
                </a:lnTo>
                <a:lnTo>
                  <a:pt x="8369" y="41363"/>
                </a:lnTo>
                <a:lnTo>
                  <a:pt x="9118" y="2175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5929115" y="4106471"/>
            <a:ext cx="40474" cy="27622"/>
          </a:xfrm>
          <a:custGeom>
            <a:avLst/>
            <a:gdLst/>
            <a:ahLst/>
            <a:cxnLst/>
            <a:rect l="l" t="t" r="r" b="b"/>
            <a:pathLst>
              <a:path w="40474" h="27622">
                <a:moveTo>
                  <a:pt x="32727" y="27622"/>
                </a:moveTo>
                <a:lnTo>
                  <a:pt x="40474" y="26123"/>
                </a:lnTo>
                <a:lnTo>
                  <a:pt x="33858" y="23749"/>
                </a:lnTo>
                <a:lnTo>
                  <a:pt x="32359" y="20993"/>
                </a:lnTo>
                <a:lnTo>
                  <a:pt x="27241" y="19380"/>
                </a:lnTo>
                <a:lnTo>
                  <a:pt x="26111" y="16751"/>
                </a:lnTo>
                <a:lnTo>
                  <a:pt x="7873" y="4000"/>
                </a:lnTo>
                <a:lnTo>
                  <a:pt x="6870" y="1130"/>
                </a:lnTo>
                <a:lnTo>
                  <a:pt x="5740" y="0"/>
                </a:lnTo>
                <a:lnTo>
                  <a:pt x="2120" y="1625"/>
                </a:lnTo>
                <a:lnTo>
                  <a:pt x="253" y="8001"/>
                </a:lnTo>
                <a:lnTo>
                  <a:pt x="0" y="10007"/>
                </a:lnTo>
                <a:lnTo>
                  <a:pt x="32727" y="2762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5342100" y="3786356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0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5862143" y="3949661"/>
            <a:ext cx="8242" cy="30124"/>
          </a:xfrm>
          <a:custGeom>
            <a:avLst/>
            <a:gdLst/>
            <a:ahLst/>
            <a:cxnLst/>
            <a:rect l="l" t="t" r="r" b="b"/>
            <a:pathLst>
              <a:path w="8242" h="30124">
                <a:moveTo>
                  <a:pt x="4864" y="126"/>
                </a:moveTo>
                <a:lnTo>
                  <a:pt x="876" y="14008"/>
                </a:lnTo>
                <a:lnTo>
                  <a:pt x="0" y="30124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26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6030573" y="4036129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26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26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6023570" y="4062117"/>
            <a:ext cx="12369" cy="53848"/>
          </a:xfrm>
          <a:custGeom>
            <a:avLst/>
            <a:gdLst/>
            <a:ahLst/>
            <a:cxnLst/>
            <a:rect l="l" t="t" r="r" b="b"/>
            <a:pathLst>
              <a:path w="12369" h="53848">
                <a:moveTo>
                  <a:pt x="4508" y="34112"/>
                </a:moveTo>
                <a:lnTo>
                  <a:pt x="0" y="49364"/>
                </a:lnTo>
                <a:lnTo>
                  <a:pt x="254" y="53848"/>
                </a:lnTo>
                <a:lnTo>
                  <a:pt x="9753" y="37122"/>
                </a:lnTo>
                <a:lnTo>
                  <a:pt x="11379" y="30619"/>
                </a:lnTo>
                <a:lnTo>
                  <a:pt x="12369" y="24117"/>
                </a:lnTo>
                <a:lnTo>
                  <a:pt x="11506" y="21869"/>
                </a:lnTo>
                <a:lnTo>
                  <a:pt x="8750" y="18503"/>
                </a:lnTo>
                <a:lnTo>
                  <a:pt x="6743" y="876"/>
                </a:lnTo>
                <a:lnTo>
                  <a:pt x="5880" y="0"/>
                </a:lnTo>
                <a:lnTo>
                  <a:pt x="4508" y="3411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6361064" y="3781614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5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0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6211870" y="3847332"/>
            <a:ext cx="107213" cy="94843"/>
          </a:xfrm>
          <a:custGeom>
            <a:avLst/>
            <a:gdLst/>
            <a:ahLst/>
            <a:cxnLst/>
            <a:rect l="l" t="t" r="r" b="b"/>
            <a:pathLst>
              <a:path w="107213" h="94843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8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1"/>
                </a:lnTo>
                <a:lnTo>
                  <a:pt x="11620" y="89458"/>
                </a:lnTo>
                <a:lnTo>
                  <a:pt x="10998" y="94843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5057465" y="3714517"/>
            <a:ext cx="2870" cy="12865"/>
          </a:xfrm>
          <a:custGeom>
            <a:avLst/>
            <a:gdLst/>
            <a:ahLst/>
            <a:cxnLst/>
            <a:rect l="l" t="t" r="r" b="b"/>
            <a:pathLst>
              <a:path w="2870" h="12865">
                <a:moveTo>
                  <a:pt x="241" y="2247"/>
                </a:moveTo>
                <a:lnTo>
                  <a:pt x="0" y="9245"/>
                </a:lnTo>
                <a:lnTo>
                  <a:pt x="2870" y="12865"/>
                </a:lnTo>
                <a:lnTo>
                  <a:pt x="2489" y="0"/>
                </a:lnTo>
                <a:lnTo>
                  <a:pt x="241" y="224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5068460" y="3708637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4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6116416" y="3865199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7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6238110" y="3906682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5396327" y="4416602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7">
                <a:moveTo>
                  <a:pt x="0" y="19240"/>
                </a:moveTo>
                <a:lnTo>
                  <a:pt x="8496" y="22110"/>
                </a:lnTo>
                <a:lnTo>
                  <a:pt x="14871" y="22986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6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6270097" y="3962528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80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6254736" y="3971146"/>
            <a:ext cx="13233" cy="6388"/>
          </a:xfrm>
          <a:custGeom>
            <a:avLst/>
            <a:gdLst/>
            <a:ahLst/>
            <a:cxnLst/>
            <a:rect l="l" t="t" r="r" b="b"/>
            <a:pathLst>
              <a:path w="13233" h="6388">
                <a:moveTo>
                  <a:pt x="0" y="5880"/>
                </a:moveTo>
                <a:lnTo>
                  <a:pt x="6362" y="6388"/>
                </a:lnTo>
                <a:lnTo>
                  <a:pt x="10744" y="4635"/>
                </a:lnTo>
                <a:lnTo>
                  <a:pt x="13233" y="1879"/>
                </a:lnTo>
                <a:lnTo>
                  <a:pt x="12496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6243991" y="3979783"/>
            <a:ext cx="8991" cy="4737"/>
          </a:xfrm>
          <a:custGeom>
            <a:avLst/>
            <a:gdLst/>
            <a:ahLst/>
            <a:cxnLst/>
            <a:rect l="l" t="t" r="r" b="b"/>
            <a:pathLst>
              <a:path w="8991" h="4737">
                <a:moveTo>
                  <a:pt x="0" y="3746"/>
                </a:moveTo>
                <a:lnTo>
                  <a:pt x="6235" y="4737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6228744" y="3986394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6211752" y="3995013"/>
            <a:ext cx="15113" cy="9245"/>
          </a:xfrm>
          <a:custGeom>
            <a:avLst/>
            <a:gdLst/>
            <a:ahLst/>
            <a:cxnLst/>
            <a:rect l="l" t="t" r="r" b="b"/>
            <a:pathLst>
              <a:path w="15112" h="9245">
                <a:moveTo>
                  <a:pt x="6121" y="1638"/>
                </a:moveTo>
                <a:lnTo>
                  <a:pt x="0" y="7010"/>
                </a:lnTo>
                <a:lnTo>
                  <a:pt x="3746" y="9245"/>
                </a:lnTo>
                <a:lnTo>
                  <a:pt x="15113" y="2006"/>
                </a:lnTo>
                <a:lnTo>
                  <a:pt x="14236" y="0"/>
                </a:lnTo>
                <a:lnTo>
                  <a:pt x="6121" y="163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5935985" y="4107601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1"/>
                </a:lnTo>
                <a:lnTo>
                  <a:pt x="22745" y="15875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39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5390330" y="4418721"/>
            <a:ext cx="4508" cy="16497"/>
          </a:xfrm>
          <a:custGeom>
            <a:avLst/>
            <a:gdLst/>
            <a:ahLst/>
            <a:cxnLst/>
            <a:rect l="l" t="t" r="r" b="b"/>
            <a:pathLst>
              <a:path w="4508" h="16497">
                <a:moveTo>
                  <a:pt x="0" y="2006"/>
                </a:moveTo>
                <a:lnTo>
                  <a:pt x="381" y="15252"/>
                </a:lnTo>
                <a:lnTo>
                  <a:pt x="4381" y="16497"/>
                </a:lnTo>
                <a:lnTo>
                  <a:pt x="450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6279088" y="3908055"/>
            <a:ext cx="17005" cy="11506"/>
          </a:xfrm>
          <a:custGeom>
            <a:avLst/>
            <a:gdLst/>
            <a:ahLst/>
            <a:cxnLst/>
            <a:rect l="l" t="t" r="r" b="b"/>
            <a:pathLst>
              <a:path w="17005" h="11506">
                <a:moveTo>
                  <a:pt x="12623" y="253"/>
                </a:moveTo>
                <a:lnTo>
                  <a:pt x="2260" y="7124"/>
                </a:lnTo>
                <a:lnTo>
                  <a:pt x="0" y="10744"/>
                </a:lnTo>
                <a:lnTo>
                  <a:pt x="3873" y="11506"/>
                </a:lnTo>
                <a:lnTo>
                  <a:pt x="8750" y="8750"/>
                </a:lnTo>
                <a:lnTo>
                  <a:pt x="10883" y="5003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6226750" y="3938550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85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6030319" y="4007763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501"/>
                </a:moveTo>
                <a:lnTo>
                  <a:pt x="5003" y="10871"/>
                </a:lnTo>
                <a:lnTo>
                  <a:pt x="5753" y="4508"/>
                </a:lnTo>
                <a:lnTo>
                  <a:pt x="4381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5587625" y="4138213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27"/>
                </a:lnTo>
                <a:lnTo>
                  <a:pt x="96469" y="360476"/>
                </a:lnTo>
                <a:lnTo>
                  <a:pt x="96469" y="160680"/>
                </a:lnTo>
                <a:lnTo>
                  <a:pt x="95465" y="0"/>
                </a:lnTo>
                <a:lnTo>
                  <a:pt x="90970" y="42735"/>
                </a:lnTo>
                <a:lnTo>
                  <a:pt x="77724" y="86093"/>
                </a:lnTo>
                <a:lnTo>
                  <a:pt x="51854" y="140436"/>
                </a:lnTo>
                <a:lnTo>
                  <a:pt x="18491" y="187553"/>
                </a:lnTo>
                <a:lnTo>
                  <a:pt x="0" y="208534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5084325" y="3708642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45"/>
                </a:lnTo>
                <a:lnTo>
                  <a:pt x="11125" y="4000"/>
                </a:lnTo>
                <a:lnTo>
                  <a:pt x="5880" y="127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5866018" y="3912805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5867514" y="3923927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5412196" y="4416601"/>
            <a:ext cx="11252" cy="21488"/>
          </a:xfrm>
          <a:custGeom>
            <a:avLst/>
            <a:gdLst/>
            <a:ahLst/>
            <a:cxnLst/>
            <a:rect l="l" t="t" r="r" b="b"/>
            <a:pathLst>
              <a:path w="11252" h="21488">
                <a:moveTo>
                  <a:pt x="0" y="0"/>
                </a:moveTo>
                <a:lnTo>
                  <a:pt x="508" y="21488"/>
                </a:lnTo>
                <a:lnTo>
                  <a:pt x="10871" y="18745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6334828" y="3725513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15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35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6321950" y="3734870"/>
            <a:ext cx="11252" cy="8128"/>
          </a:xfrm>
          <a:custGeom>
            <a:avLst/>
            <a:gdLst/>
            <a:ahLst/>
            <a:cxnLst/>
            <a:rect l="l" t="t" r="r" b="b"/>
            <a:pathLst>
              <a:path w="11252" h="8127">
                <a:moveTo>
                  <a:pt x="7251" y="0"/>
                </a:moveTo>
                <a:lnTo>
                  <a:pt x="0" y="4254"/>
                </a:lnTo>
                <a:lnTo>
                  <a:pt x="6261" y="8128"/>
                </a:lnTo>
                <a:lnTo>
                  <a:pt x="11252" y="3505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6130908" y="3929047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4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5942102" y="4103103"/>
            <a:ext cx="9245" cy="8001"/>
          </a:xfrm>
          <a:custGeom>
            <a:avLst/>
            <a:gdLst/>
            <a:ahLst/>
            <a:cxnLst/>
            <a:rect l="l" t="t" r="r" b="b"/>
            <a:pathLst>
              <a:path w="9245" h="8000">
                <a:moveTo>
                  <a:pt x="0" y="876"/>
                </a:moveTo>
                <a:lnTo>
                  <a:pt x="1765" y="6883"/>
                </a:lnTo>
                <a:lnTo>
                  <a:pt x="3632" y="8000"/>
                </a:lnTo>
                <a:lnTo>
                  <a:pt x="8991" y="6997"/>
                </a:lnTo>
                <a:lnTo>
                  <a:pt x="9245" y="4749"/>
                </a:lnTo>
                <a:lnTo>
                  <a:pt x="5880" y="876"/>
                </a:lnTo>
                <a:lnTo>
                  <a:pt x="1993" y="0"/>
                </a:lnTo>
                <a:lnTo>
                  <a:pt x="0" y="87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4751090" y="3289799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10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5684081" y="4309766"/>
            <a:ext cx="2247" cy="188925"/>
          </a:xfrm>
          <a:custGeom>
            <a:avLst/>
            <a:gdLst/>
            <a:ahLst/>
            <a:cxnLst/>
            <a:rect l="l" t="t" r="r" b="b"/>
            <a:pathLst>
              <a:path w="2247" h="188925">
                <a:moveTo>
                  <a:pt x="0" y="188925"/>
                </a:moveTo>
                <a:lnTo>
                  <a:pt x="1638" y="188429"/>
                </a:lnTo>
                <a:lnTo>
                  <a:pt x="2006" y="136702"/>
                </a:lnTo>
                <a:lnTo>
                  <a:pt x="2006" y="108584"/>
                </a:lnTo>
                <a:lnTo>
                  <a:pt x="2247" y="93459"/>
                </a:lnTo>
                <a:lnTo>
                  <a:pt x="2006" y="23875"/>
                </a:lnTo>
                <a:lnTo>
                  <a:pt x="2120" y="8496"/>
                </a:lnTo>
                <a:lnTo>
                  <a:pt x="0" y="0"/>
                </a:lnTo>
                <a:lnTo>
                  <a:pt x="0" y="1889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4753212" y="3291808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9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1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3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6185255" y="3803219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6092300" y="3847576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6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5954847" y="3934306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5977716" y="3938297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6117539" y="3910050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7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6224245" y="3916930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1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5901373" y="4063747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5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60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6041189" y="4092608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16"/>
                </a:moveTo>
                <a:lnTo>
                  <a:pt x="3009" y="10998"/>
                </a:lnTo>
                <a:lnTo>
                  <a:pt x="2006" y="622"/>
                </a:lnTo>
                <a:lnTo>
                  <a:pt x="749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5325736" y="4242794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3"/>
                </a:moveTo>
                <a:lnTo>
                  <a:pt x="46850" y="14871"/>
                </a:lnTo>
                <a:lnTo>
                  <a:pt x="48971" y="380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5357845" y="4363626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5685712" y="4437715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5933358" y="3929301"/>
            <a:ext cx="21501" cy="11366"/>
          </a:xfrm>
          <a:custGeom>
            <a:avLst/>
            <a:gdLst/>
            <a:ahLst/>
            <a:cxnLst/>
            <a:rect l="l" t="t" r="r" b="b"/>
            <a:pathLst>
              <a:path w="21501" h="11366">
                <a:moveTo>
                  <a:pt x="0" y="622"/>
                </a:moveTo>
                <a:lnTo>
                  <a:pt x="21120" y="11366"/>
                </a:lnTo>
                <a:lnTo>
                  <a:pt x="21501" y="7124"/>
                </a:lnTo>
                <a:lnTo>
                  <a:pt x="6502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5877257" y="3951911"/>
            <a:ext cx="1752" cy="6121"/>
          </a:xfrm>
          <a:custGeom>
            <a:avLst/>
            <a:gdLst/>
            <a:ahLst/>
            <a:cxnLst/>
            <a:rect l="l" t="t" r="r" b="b"/>
            <a:pathLst>
              <a:path w="1752" h="6121">
                <a:moveTo>
                  <a:pt x="368" y="380"/>
                </a:moveTo>
                <a:lnTo>
                  <a:pt x="0" y="6121"/>
                </a:lnTo>
                <a:lnTo>
                  <a:pt x="1752" y="0"/>
                </a:lnTo>
                <a:lnTo>
                  <a:pt x="368" y="3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5865510" y="3964538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6005081" y="3997266"/>
            <a:ext cx="11252" cy="21374"/>
          </a:xfrm>
          <a:custGeom>
            <a:avLst/>
            <a:gdLst/>
            <a:ahLst/>
            <a:cxnLst/>
            <a:rect l="l" t="t" r="r" b="b"/>
            <a:pathLst>
              <a:path w="11252" h="21374">
                <a:moveTo>
                  <a:pt x="0" y="253"/>
                </a:moveTo>
                <a:lnTo>
                  <a:pt x="10236" y="21374"/>
                </a:lnTo>
                <a:lnTo>
                  <a:pt x="11252" y="17246"/>
                </a:lnTo>
                <a:lnTo>
                  <a:pt x="3492" y="0"/>
                </a:lnTo>
                <a:lnTo>
                  <a:pt x="0" y="25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5870265" y="3999269"/>
            <a:ext cx="2743" cy="8737"/>
          </a:xfrm>
          <a:custGeom>
            <a:avLst/>
            <a:gdLst/>
            <a:ahLst/>
            <a:cxnLst/>
            <a:rect l="l" t="t" r="r" b="b"/>
            <a:pathLst>
              <a:path w="2743" h="8737">
                <a:moveTo>
                  <a:pt x="0" y="0"/>
                </a:moveTo>
                <a:lnTo>
                  <a:pt x="749" y="7874"/>
                </a:lnTo>
                <a:lnTo>
                  <a:pt x="2120" y="8737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5872391" y="4008013"/>
            <a:ext cx="2743" cy="6248"/>
          </a:xfrm>
          <a:custGeom>
            <a:avLst/>
            <a:gdLst/>
            <a:ahLst/>
            <a:cxnLst/>
            <a:rect l="l" t="t" r="r" b="b"/>
            <a:pathLst>
              <a:path w="2743" h="6248">
                <a:moveTo>
                  <a:pt x="0" y="0"/>
                </a:moveTo>
                <a:lnTo>
                  <a:pt x="1879" y="6248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5874139" y="4016753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6">
                <a:moveTo>
                  <a:pt x="0" y="4381"/>
                </a:moveTo>
                <a:lnTo>
                  <a:pt x="2743" y="8636"/>
                </a:lnTo>
                <a:lnTo>
                  <a:pt x="2006" y="762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5868139" y="4025132"/>
            <a:ext cx="4991" cy="13246"/>
          </a:xfrm>
          <a:custGeom>
            <a:avLst/>
            <a:gdLst/>
            <a:ahLst/>
            <a:cxnLst/>
            <a:rect l="l" t="t" r="r" b="b"/>
            <a:pathLst>
              <a:path w="4991" h="13246">
                <a:moveTo>
                  <a:pt x="0" y="253"/>
                </a:moveTo>
                <a:lnTo>
                  <a:pt x="3746" y="13246"/>
                </a:lnTo>
                <a:lnTo>
                  <a:pt x="4991" y="8877"/>
                </a:lnTo>
                <a:lnTo>
                  <a:pt x="1879" y="0"/>
                </a:lnTo>
                <a:lnTo>
                  <a:pt x="0" y="25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6030445" y="4029518"/>
            <a:ext cx="2882" cy="6743"/>
          </a:xfrm>
          <a:custGeom>
            <a:avLst/>
            <a:gdLst/>
            <a:ahLst/>
            <a:cxnLst/>
            <a:rect l="l" t="t" r="r" b="b"/>
            <a:pathLst>
              <a:path w="2882" h="6743">
                <a:moveTo>
                  <a:pt x="0" y="2235"/>
                </a:moveTo>
                <a:lnTo>
                  <a:pt x="1130" y="6743"/>
                </a:lnTo>
                <a:lnTo>
                  <a:pt x="2374" y="6616"/>
                </a:lnTo>
                <a:lnTo>
                  <a:pt x="2882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6032822" y="4040502"/>
            <a:ext cx="3124" cy="13131"/>
          </a:xfrm>
          <a:custGeom>
            <a:avLst/>
            <a:gdLst/>
            <a:ahLst/>
            <a:cxnLst/>
            <a:rect l="l" t="t" r="r" b="b"/>
            <a:pathLst>
              <a:path w="3124" h="13131">
                <a:moveTo>
                  <a:pt x="0" y="2120"/>
                </a:moveTo>
                <a:lnTo>
                  <a:pt x="2006" y="13131"/>
                </a:lnTo>
                <a:lnTo>
                  <a:pt x="3124" y="8750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6035074" y="4064379"/>
            <a:ext cx="1625" cy="21844"/>
          </a:xfrm>
          <a:custGeom>
            <a:avLst/>
            <a:gdLst/>
            <a:ahLst/>
            <a:cxnLst/>
            <a:rect l="l" t="t" r="r" b="b"/>
            <a:pathLst>
              <a:path w="1625" h="21844">
                <a:moveTo>
                  <a:pt x="0" y="19608"/>
                </a:moveTo>
                <a:lnTo>
                  <a:pt x="863" y="21843"/>
                </a:lnTo>
                <a:lnTo>
                  <a:pt x="1625" y="736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5898497" y="4083984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495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22"/>
                </a:lnTo>
                <a:lnTo>
                  <a:pt x="1625" y="0"/>
                </a:lnTo>
                <a:lnTo>
                  <a:pt x="0" y="495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4800315" y="3423627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6337070" y="3727377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6167897" y="3783985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6191261" y="3808229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1">
                <a:moveTo>
                  <a:pt x="101206" y="15735"/>
                </a:moveTo>
                <a:lnTo>
                  <a:pt x="104330" y="14985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1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6386802" y="3829837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6096425" y="3847461"/>
            <a:ext cx="25857" cy="14871"/>
          </a:xfrm>
          <a:custGeom>
            <a:avLst/>
            <a:gdLst/>
            <a:ahLst/>
            <a:cxnLst/>
            <a:rect l="l" t="t" r="r" b="b"/>
            <a:pathLst>
              <a:path w="25857" h="14871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6"/>
                </a:lnTo>
                <a:lnTo>
                  <a:pt x="1625" y="9994"/>
                </a:lnTo>
                <a:lnTo>
                  <a:pt x="0" y="14871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6092172" y="3850962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7">
                <a:moveTo>
                  <a:pt x="40982" y="0"/>
                </a:moveTo>
                <a:lnTo>
                  <a:pt x="19748" y="11988"/>
                </a:lnTo>
                <a:lnTo>
                  <a:pt x="127" y="22364"/>
                </a:lnTo>
                <a:lnTo>
                  <a:pt x="0" y="30988"/>
                </a:lnTo>
                <a:lnTo>
                  <a:pt x="14871" y="24485"/>
                </a:lnTo>
                <a:lnTo>
                  <a:pt x="20624" y="19354"/>
                </a:lnTo>
                <a:lnTo>
                  <a:pt x="30111" y="15862"/>
                </a:lnTo>
                <a:lnTo>
                  <a:pt x="35737" y="10617"/>
                </a:lnTo>
                <a:lnTo>
                  <a:pt x="40982" y="9359"/>
                </a:lnTo>
                <a:lnTo>
                  <a:pt x="48107" y="2616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6109538" y="3899438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6122416" y="3916553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6224623" y="3903554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2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5874131" y="3942791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4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6041316" y="4075732"/>
            <a:ext cx="5372" cy="27863"/>
          </a:xfrm>
          <a:custGeom>
            <a:avLst/>
            <a:gdLst/>
            <a:ahLst/>
            <a:cxnLst/>
            <a:rect l="l" t="t" r="r" b="b"/>
            <a:pathLst>
              <a:path w="5372" h="27863">
                <a:moveTo>
                  <a:pt x="1130" y="8381"/>
                </a:moveTo>
                <a:lnTo>
                  <a:pt x="0" y="12623"/>
                </a:lnTo>
                <a:lnTo>
                  <a:pt x="622" y="16878"/>
                </a:lnTo>
                <a:lnTo>
                  <a:pt x="1879" y="17500"/>
                </a:lnTo>
                <a:lnTo>
                  <a:pt x="2882" y="27863"/>
                </a:lnTo>
                <a:lnTo>
                  <a:pt x="5372" y="19126"/>
                </a:lnTo>
                <a:lnTo>
                  <a:pt x="5372" y="12623"/>
                </a:lnTo>
                <a:lnTo>
                  <a:pt x="4127" y="0"/>
                </a:lnTo>
                <a:lnTo>
                  <a:pt x="1130" y="838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5331600" y="4242790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5323605" y="4257659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4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5344717" y="4341625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8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5686087" y="4407606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2">
                <a:moveTo>
                  <a:pt x="18491" y="23113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1"/>
                </a:lnTo>
                <a:lnTo>
                  <a:pt x="16497" y="30111"/>
                </a:lnTo>
                <a:lnTo>
                  <a:pt x="18491" y="2311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5683967" y="4498691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5059958" y="3712392"/>
            <a:ext cx="2882" cy="14986"/>
          </a:xfrm>
          <a:custGeom>
            <a:avLst/>
            <a:gdLst/>
            <a:ahLst/>
            <a:cxnLst/>
            <a:rect l="l" t="t" r="r" b="b"/>
            <a:pathLst>
              <a:path w="2882" h="14986">
                <a:moveTo>
                  <a:pt x="0" y="2120"/>
                </a:moveTo>
                <a:lnTo>
                  <a:pt x="381" y="14986"/>
                </a:lnTo>
                <a:lnTo>
                  <a:pt x="2882" y="13601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6383056" y="3820593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19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6098043" y="3853586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990"/>
                </a:moveTo>
                <a:lnTo>
                  <a:pt x="0" y="3873"/>
                </a:lnTo>
                <a:lnTo>
                  <a:pt x="3873" y="1612"/>
                </a:lnTo>
                <a:lnTo>
                  <a:pt x="4000" y="0"/>
                </a:lnTo>
                <a:lnTo>
                  <a:pt x="1130" y="99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6395673" y="3872942"/>
            <a:ext cx="10871" cy="6870"/>
          </a:xfrm>
          <a:custGeom>
            <a:avLst/>
            <a:gdLst/>
            <a:ahLst/>
            <a:cxnLst/>
            <a:rect l="l" t="t" r="r" b="b"/>
            <a:pathLst>
              <a:path w="10871" h="6870">
                <a:moveTo>
                  <a:pt x="3378" y="1625"/>
                </a:moveTo>
                <a:lnTo>
                  <a:pt x="0" y="6870"/>
                </a:lnTo>
                <a:lnTo>
                  <a:pt x="9613" y="3124"/>
                </a:lnTo>
                <a:lnTo>
                  <a:pt x="10871" y="762"/>
                </a:lnTo>
                <a:lnTo>
                  <a:pt x="6870" y="0"/>
                </a:lnTo>
                <a:lnTo>
                  <a:pt x="3378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5887631" y="3906183"/>
            <a:ext cx="41236" cy="8991"/>
          </a:xfrm>
          <a:custGeom>
            <a:avLst/>
            <a:gdLst/>
            <a:ahLst/>
            <a:cxnLst/>
            <a:rect l="l" t="t" r="r" b="b"/>
            <a:pathLst>
              <a:path w="41236" h="8991">
                <a:moveTo>
                  <a:pt x="12992" y="1371"/>
                </a:moveTo>
                <a:lnTo>
                  <a:pt x="0" y="6616"/>
                </a:lnTo>
                <a:lnTo>
                  <a:pt x="4368" y="8991"/>
                </a:lnTo>
                <a:lnTo>
                  <a:pt x="16992" y="4991"/>
                </a:lnTo>
                <a:lnTo>
                  <a:pt x="26238" y="4622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7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5928866" y="3907934"/>
            <a:ext cx="6235" cy="4368"/>
          </a:xfrm>
          <a:custGeom>
            <a:avLst/>
            <a:gdLst/>
            <a:ahLst/>
            <a:cxnLst/>
            <a:rect l="l" t="t" r="r" b="b"/>
            <a:pathLst>
              <a:path w="6235" h="4368">
                <a:moveTo>
                  <a:pt x="0" y="2374"/>
                </a:moveTo>
                <a:lnTo>
                  <a:pt x="6235" y="4368"/>
                </a:lnTo>
                <a:lnTo>
                  <a:pt x="4864" y="368"/>
                </a:lnTo>
                <a:lnTo>
                  <a:pt x="2743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6287843" y="3897561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4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6267729" y="3918804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52"/>
                </a:lnTo>
                <a:lnTo>
                  <a:pt x="15239" y="749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6241731" y="3927552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6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6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5887624" y="3936925"/>
            <a:ext cx="4635" cy="5867"/>
          </a:xfrm>
          <a:custGeom>
            <a:avLst/>
            <a:gdLst/>
            <a:ahLst/>
            <a:cxnLst/>
            <a:rect l="l" t="t" r="r" b="b"/>
            <a:pathLst>
              <a:path w="4635" h="5867">
                <a:moveTo>
                  <a:pt x="1511" y="622"/>
                </a:moveTo>
                <a:lnTo>
                  <a:pt x="0" y="5867"/>
                </a:lnTo>
                <a:lnTo>
                  <a:pt x="4381" y="1358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6231365" y="3942919"/>
            <a:ext cx="10375" cy="6616"/>
          </a:xfrm>
          <a:custGeom>
            <a:avLst/>
            <a:gdLst/>
            <a:ahLst/>
            <a:cxnLst/>
            <a:rect l="l" t="t" r="r" b="b"/>
            <a:pathLst>
              <a:path w="10375" h="6616">
                <a:moveTo>
                  <a:pt x="2133" y="2628"/>
                </a:moveTo>
                <a:lnTo>
                  <a:pt x="0" y="6616"/>
                </a:lnTo>
                <a:lnTo>
                  <a:pt x="9626" y="1371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6282476" y="3959790"/>
            <a:ext cx="5486" cy="4737"/>
          </a:xfrm>
          <a:custGeom>
            <a:avLst/>
            <a:gdLst/>
            <a:ahLst/>
            <a:cxnLst/>
            <a:rect l="l" t="t" r="r" b="b"/>
            <a:pathLst>
              <a:path w="5486" h="4737">
                <a:moveTo>
                  <a:pt x="0" y="2743"/>
                </a:moveTo>
                <a:lnTo>
                  <a:pt x="863" y="4737"/>
                </a:lnTo>
                <a:lnTo>
                  <a:pt x="5486" y="2489"/>
                </a:lnTo>
                <a:lnTo>
                  <a:pt x="2743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6267229" y="3968408"/>
            <a:ext cx="8623" cy="4622"/>
          </a:xfrm>
          <a:custGeom>
            <a:avLst/>
            <a:gdLst/>
            <a:ahLst/>
            <a:cxnLst/>
            <a:rect l="l" t="t" r="r" b="b"/>
            <a:pathLst>
              <a:path w="8623" h="4622">
                <a:moveTo>
                  <a:pt x="0" y="2743"/>
                </a:moveTo>
                <a:lnTo>
                  <a:pt x="749" y="4622"/>
                </a:lnTo>
                <a:lnTo>
                  <a:pt x="8242" y="1625"/>
                </a:lnTo>
                <a:lnTo>
                  <a:pt x="8623" y="381"/>
                </a:lnTo>
                <a:lnTo>
                  <a:pt x="2870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5879511" y="3970914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6252107" y="3977025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55"/>
                </a:moveTo>
                <a:lnTo>
                  <a:pt x="876" y="4749"/>
                </a:lnTo>
                <a:lnTo>
                  <a:pt x="8128" y="1625"/>
                </a:lnTo>
                <a:lnTo>
                  <a:pt x="8991" y="507"/>
                </a:lnTo>
                <a:lnTo>
                  <a:pt x="2628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6241111" y="3983528"/>
            <a:ext cx="9118" cy="4749"/>
          </a:xfrm>
          <a:custGeom>
            <a:avLst/>
            <a:gdLst/>
            <a:ahLst/>
            <a:cxnLst/>
            <a:rect l="l" t="t" r="r" b="b"/>
            <a:pathLst>
              <a:path w="9118" h="4749">
                <a:moveTo>
                  <a:pt x="0" y="2870"/>
                </a:moveTo>
                <a:lnTo>
                  <a:pt x="863" y="4749"/>
                </a:lnTo>
                <a:lnTo>
                  <a:pt x="9118" y="990"/>
                </a:lnTo>
                <a:lnTo>
                  <a:pt x="2882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6226001" y="3992272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55"/>
                </a:moveTo>
                <a:lnTo>
                  <a:pt x="863" y="4749"/>
                </a:lnTo>
                <a:lnTo>
                  <a:pt x="8369" y="1879"/>
                </a:lnTo>
                <a:lnTo>
                  <a:pt x="8991" y="876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5874258" y="4010136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9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6032822" y="4029514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990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6040189" y="4059998"/>
            <a:ext cx="9867" cy="15354"/>
          </a:xfrm>
          <a:custGeom>
            <a:avLst/>
            <a:gdLst/>
            <a:ahLst/>
            <a:cxnLst/>
            <a:rect l="l" t="t" r="r" b="b"/>
            <a:pathLst>
              <a:path w="9867" h="15354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54"/>
                </a:lnTo>
                <a:lnTo>
                  <a:pt x="9867" y="11874"/>
                </a:lnTo>
                <a:lnTo>
                  <a:pt x="7759" y="6616"/>
                </a:lnTo>
                <a:lnTo>
                  <a:pt x="3124" y="622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6046687" y="4088354"/>
            <a:ext cx="1257" cy="6502"/>
          </a:xfrm>
          <a:custGeom>
            <a:avLst/>
            <a:gdLst/>
            <a:ahLst/>
            <a:cxnLst/>
            <a:rect l="l" t="t" r="r" b="b"/>
            <a:pathLst>
              <a:path w="1257" h="6502">
                <a:moveTo>
                  <a:pt x="0" y="0"/>
                </a:moveTo>
                <a:lnTo>
                  <a:pt x="0" y="6502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5972348" y="4122599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990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68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6026951" y="4125719"/>
            <a:ext cx="4368" cy="5880"/>
          </a:xfrm>
          <a:custGeom>
            <a:avLst/>
            <a:gdLst/>
            <a:ahLst/>
            <a:cxnLst/>
            <a:rect l="l" t="t" r="r" b="b"/>
            <a:pathLst>
              <a:path w="4368" h="5880">
                <a:moveTo>
                  <a:pt x="2247" y="0"/>
                </a:moveTo>
                <a:lnTo>
                  <a:pt x="0" y="5880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5325605" y="4283777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5686329" y="4372747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80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5394707" y="4418219"/>
            <a:ext cx="1625" cy="17627"/>
          </a:xfrm>
          <a:custGeom>
            <a:avLst/>
            <a:gdLst/>
            <a:ahLst/>
            <a:cxnLst/>
            <a:rect l="l" t="t" r="r" b="b"/>
            <a:pathLst>
              <a:path w="1625" h="17627">
                <a:moveTo>
                  <a:pt x="126" y="508"/>
                </a:moveTo>
                <a:lnTo>
                  <a:pt x="0" y="17005"/>
                </a:lnTo>
                <a:lnTo>
                  <a:pt x="1625" y="17627"/>
                </a:lnTo>
                <a:lnTo>
                  <a:pt x="1625" y="0"/>
                </a:lnTo>
                <a:lnTo>
                  <a:pt x="126" y="50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5966099" y="3938291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30"/>
                </a:moveTo>
                <a:lnTo>
                  <a:pt x="10121" y="8991"/>
                </a:lnTo>
                <a:lnTo>
                  <a:pt x="3492" y="876"/>
                </a:lnTo>
                <a:lnTo>
                  <a:pt x="0" y="0"/>
                </a:lnTo>
                <a:lnTo>
                  <a:pt x="3492" y="513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5987216" y="3967294"/>
            <a:ext cx="6235" cy="6489"/>
          </a:xfrm>
          <a:custGeom>
            <a:avLst/>
            <a:gdLst/>
            <a:ahLst/>
            <a:cxnLst/>
            <a:rect l="l" t="t" r="r" b="b"/>
            <a:pathLst>
              <a:path w="6235" h="6489">
                <a:moveTo>
                  <a:pt x="0" y="3479"/>
                </a:moveTo>
                <a:lnTo>
                  <a:pt x="2616" y="6489"/>
                </a:lnTo>
                <a:lnTo>
                  <a:pt x="6235" y="6108"/>
                </a:lnTo>
                <a:lnTo>
                  <a:pt x="4495" y="1739"/>
                </a:lnTo>
                <a:lnTo>
                  <a:pt x="368" y="0"/>
                </a:lnTo>
                <a:lnTo>
                  <a:pt x="0" y="347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5868139" y="4018757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6629"/>
                </a:moveTo>
                <a:lnTo>
                  <a:pt x="1879" y="6375"/>
                </a:lnTo>
                <a:lnTo>
                  <a:pt x="1498" y="749"/>
                </a:lnTo>
                <a:lnTo>
                  <a:pt x="381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5876879" y="4025389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1638" y="6489"/>
                </a:moveTo>
                <a:lnTo>
                  <a:pt x="1384" y="863"/>
                </a:lnTo>
                <a:lnTo>
                  <a:pt x="0" y="0"/>
                </a:lnTo>
                <a:lnTo>
                  <a:pt x="1638" y="648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5887512" y="4066736"/>
            <a:ext cx="12611" cy="17741"/>
          </a:xfrm>
          <a:custGeom>
            <a:avLst/>
            <a:gdLst/>
            <a:ahLst/>
            <a:cxnLst/>
            <a:rect l="l" t="t" r="r" b="b"/>
            <a:pathLst>
              <a:path w="12611" h="17741">
                <a:moveTo>
                  <a:pt x="0" y="1752"/>
                </a:moveTo>
                <a:lnTo>
                  <a:pt x="10985" y="17741"/>
                </a:lnTo>
                <a:lnTo>
                  <a:pt x="12611" y="17246"/>
                </a:lnTo>
                <a:lnTo>
                  <a:pt x="622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5902623" y="4088603"/>
            <a:ext cx="8750" cy="8763"/>
          </a:xfrm>
          <a:custGeom>
            <a:avLst/>
            <a:gdLst/>
            <a:ahLst/>
            <a:cxnLst/>
            <a:rect l="l" t="t" r="r" b="b"/>
            <a:pathLst>
              <a:path w="8750" h="8762">
                <a:moveTo>
                  <a:pt x="0" y="1625"/>
                </a:moveTo>
                <a:lnTo>
                  <a:pt x="6870" y="8763"/>
                </a:lnTo>
                <a:lnTo>
                  <a:pt x="8750" y="8128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4579189" y="4550406"/>
            <a:ext cx="46824" cy="101790"/>
          </a:xfrm>
          <a:custGeom>
            <a:avLst/>
            <a:gdLst/>
            <a:ahLst/>
            <a:cxnLst/>
            <a:rect l="l" t="t" r="r" b="b"/>
            <a:pathLst>
              <a:path w="46824" h="101790">
                <a:moveTo>
                  <a:pt x="0" y="101790"/>
                </a:moveTo>
                <a:lnTo>
                  <a:pt x="46824" y="101790"/>
                </a:lnTo>
                <a:lnTo>
                  <a:pt x="46824" y="11633"/>
                </a:lnTo>
                <a:lnTo>
                  <a:pt x="0" y="0"/>
                </a:lnTo>
                <a:lnTo>
                  <a:pt x="0" y="10179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5931118" y="3925415"/>
            <a:ext cx="8750" cy="4508"/>
          </a:xfrm>
          <a:custGeom>
            <a:avLst/>
            <a:gdLst/>
            <a:ahLst/>
            <a:cxnLst/>
            <a:rect l="l" t="t" r="r" b="b"/>
            <a:pathLst>
              <a:path w="8750" h="4508">
                <a:moveTo>
                  <a:pt x="0" y="1765"/>
                </a:moveTo>
                <a:lnTo>
                  <a:pt x="2235" y="4508"/>
                </a:lnTo>
                <a:lnTo>
                  <a:pt x="8750" y="3886"/>
                </a:lnTo>
                <a:lnTo>
                  <a:pt x="127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5870882" y="3936914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81"/>
                </a:moveTo>
                <a:lnTo>
                  <a:pt x="3759" y="5880"/>
                </a:lnTo>
                <a:lnTo>
                  <a:pt x="326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5989838" y="3973410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5861635" y="3990531"/>
            <a:ext cx="1625" cy="8864"/>
          </a:xfrm>
          <a:custGeom>
            <a:avLst/>
            <a:gdLst/>
            <a:ahLst/>
            <a:cxnLst/>
            <a:rect l="l" t="t" r="r" b="b"/>
            <a:pathLst>
              <a:path w="1625" h="8864">
                <a:moveTo>
                  <a:pt x="0" y="8737"/>
                </a:moveTo>
                <a:lnTo>
                  <a:pt x="1625" y="8864"/>
                </a:lnTo>
                <a:lnTo>
                  <a:pt x="1371" y="749"/>
                </a:lnTo>
                <a:lnTo>
                  <a:pt x="508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6015323" y="4014515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27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6028822" y="4025390"/>
            <a:ext cx="2882" cy="6362"/>
          </a:xfrm>
          <a:custGeom>
            <a:avLst/>
            <a:gdLst/>
            <a:ahLst/>
            <a:cxnLst/>
            <a:rect l="l" t="t" r="r" b="b"/>
            <a:pathLst>
              <a:path w="2882" h="6362">
                <a:moveTo>
                  <a:pt x="0" y="6362"/>
                </a:moveTo>
                <a:lnTo>
                  <a:pt x="2882" y="4000"/>
                </a:lnTo>
                <a:lnTo>
                  <a:pt x="381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5881137" y="4036759"/>
            <a:ext cx="4864" cy="8115"/>
          </a:xfrm>
          <a:custGeom>
            <a:avLst/>
            <a:gdLst/>
            <a:ahLst/>
            <a:cxnLst/>
            <a:rect l="l" t="t" r="r" b="b"/>
            <a:pathLst>
              <a:path w="4864" h="8115">
                <a:moveTo>
                  <a:pt x="3746" y="8115"/>
                </a:moveTo>
                <a:lnTo>
                  <a:pt x="4864" y="3860"/>
                </a:lnTo>
                <a:lnTo>
                  <a:pt x="0" y="0"/>
                </a:lnTo>
                <a:lnTo>
                  <a:pt x="3746" y="8115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5871888" y="4034003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6026193" y="4051376"/>
            <a:ext cx="2247" cy="6362"/>
          </a:xfrm>
          <a:custGeom>
            <a:avLst/>
            <a:gdLst/>
            <a:ahLst/>
            <a:cxnLst/>
            <a:rect l="l" t="t" r="r" b="b"/>
            <a:pathLst>
              <a:path w="2247" h="6362">
                <a:moveTo>
                  <a:pt x="0" y="4368"/>
                </a:moveTo>
                <a:lnTo>
                  <a:pt x="2247" y="6362"/>
                </a:lnTo>
                <a:lnTo>
                  <a:pt x="2006" y="749"/>
                </a:lnTo>
                <a:lnTo>
                  <a:pt x="100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5909492" y="4096739"/>
            <a:ext cx="10629" cy="9245"/>
          </a:xfrm>
          <a:custGeom>
            <a:avLst/>
            <a:gdLst/>
            <a:ahLst/>
            <a:cxnLst/>
            <a:rect l="l" t="t" r="r" b="b"/>
            <a:pathLst>
              <a:path w="10629" h="9245">
                <a:moveTo>
                  <a:pt x="0" y="622"/>
                </a:moveTo>
                <a:lnTo>
                  <a:pt x="1384" y="5245"/>
                </a:lnTo>
                <a:lnTo>
                  <a:pt x="6629" y="9245"/>
                </a:lnTo>
                <a:lnTo>
                  <a:pt x="10629" y="8610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5955225" y="4123216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3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5961475" y="4127468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43"/>
                </a:moveTo>
                <a:lnTo>
                  <a:pt x="8115" y="5118"/>
                </a:lnTo>
                <a:lnTo>
                  <a:pt x="368" y="6616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18"/>
                </a:lnTo>
                <a:lnTo>
                  <a:pt x="8877" y="254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4626018" y="4562052"/>
            <a:ext cx="69342" cy="90144"/>
          </a:xfrm>
          <a:custGeom>
            <a:avLst/>
            <a:gdLst/>
            <a:ahLst/>
            <a:cxnLst/>
            <a:rect l="l" t="t" r="r" b="b"/>
            <a:pathLst>
              <a:path w="69341" h="90144">
                <a:moveTo>
                  <a:pt x="0" y="90144"/>
                </a:moveTo>
                <a:lnTo>
                  <a:pt x="69316" y="90144"/>
                </a:lnTo>
                <a:lnTo>
                  <a:pt x="69342" y="11112"/>
                </a:lnTo>
                <a:lnTo>
                  <a:pt x="0" y="0"/>
                </a:lnTo>
                <a:lnTo>
                  <a:pt x="0" y="9014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5056586" y="3716770"/>
            <a:ext cx="1130" cy="6985"/>
          </a:xfrm>
          <a:custGeom>
            <a:avLst/>
            <a:gdLst/>
            <a:ahLst/>
            <a:cxnLst/>
            <a:rect l="l" t="t" r="r" b="b"/>
            <a:pathLst>
              <a:path w="1130" h="6985">
                <a:moveTo>
                  <a:pt x="0" y="863"/>
                </a:moveTo>
                <a:lnTo>
                  <a:pt x="876" y="6984"/>
                </a:lnTo>
                <a:lnTo>
                  <a:pt x="1130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6096298" y="3756624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8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57"/>
                </a:lnTo>
                <a:lnTo>
                  <a:pt x="70091" y="15113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6150654" y="3864077"/>
            <a:ext cx="6489" cy="2743"/>
          </a:xfrm>
          <a:custGeom>
            <a:avLst/>
            <a:gdLst/>
            <a:ahLst/>
            <a:cxnLst/>
            <a:rect l="l" t="t" r="r" b="b"/>
            <a:pathLst>
              <a:path w="6489" h="2743">
                <a:moveTo>
                  <a:pt x="0" y="1117"/>
                </a:moveTo>
                <a:lnTo>
                  <a:pt x="6489" y="2743"/>
                </a:lnTo>
                <a:lnTo>
                  <a:pt x="4114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6094177" y="3866822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5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6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4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6147776" y="3951538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1">
                <a:moveTo>
                  <a:pt x="32359" y="7874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5"/>
                </a:lnTo>
                <a:lnTo>
                  <a:pt x="29616" y="31242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4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5095196" y="3712639"/>
            <a:ext cx="6007" cy="15608"/>
          </a:xfrm>
          <a:custGeom>
            <a:avLst/>
            <a:gdLst/>
            <a:ahLst/>
            <a:cxnLst/>
            <a:rect l="l" t="t" r="r" b="b"/>
            <a:pathLst>
              <a:path w="6007" h="15608">
                <a:moveTo>
                  <a:pt x="0" y="14744"/>
                </a:moveTo>
                <a:lnTo>
                  <a:pt x="1879" y="15608"/>
                </a:lnTo>
                <a:lnTo>
                  <a:pt x="6007" y="12369"/>
                </a:lnTo>
                <a:lnTo>
                  <a:pt x="5880" y="4991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6419545" y="3814471"/>
            <a:ext cx="4368" cy="4381"/>
          </a:xfrm>
          <a:custGeom>
            <a:avLst/>
            <a:gdLst/>
            <a:ahLst/>
            <a:cxnLst/>
            <a:rect l="l" t="t" r="r" b="b"/>
            <a:pathLst>
              <a:path w="4368" h="4381">
                <a:moveTo>
                  <a:pt x="0" y="2374"/>
                </a:moveTo>
                <a:lnTo>
                  <a:pt x="4368" y="4381"/>
                </a:lnTo>
                <a:lnTo>
                  <a:pt x="4114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6415670" y="3816851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6396046" y="3828219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14"/>
                </a:moveTo>
                <a:lnTo>
                  <a:pt x="0" y="3492"/>
                </a:lnTo>
                <a:lnTo>
                  <a:pt x="4127" y="3746"/>
                </a:lnTo>
                <a:lnTo>
                  <a:pt x="4127" y="0"/>
                </a:lnTo>
                <a:lnTo>
                  <a:pt x="2501" y="11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6382683" y="3836711"/>
            <a:ext cx="4622" cy="4127"/>
          </a:xfrm>
          <a:custGeom>
            <a:avLst/>
            <a:gdLst/>
            <a:ahLst/>
            <a:cxnLst/>
            <a:rect l="l" t="t" r="r" b="b"/>
            <a:pathLst>
              <a:path w="4622" h="4127">
                <a:moveTo>
                  <a:pt x="0" y="1371"/>
                </a:moveTo>
                <a:lnTo>
                  <a:pt x="2616" y="4127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6105540" y="3880448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2">
                <a:moveTo>
                  <a:pt x="0" y="2120"/>
                </a:moveTo>
                <a:lnTo>
                  <a:pt x="5499" y="7493"/>
                </a:lnTo>
                <a:lnTo>
                  <a:pt x="24625" y="2501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6041315" y="4068618"/>
            <a:ext cx="1130" cy="19735"/>
          </a:xfrm>
          <a:custGeom>
            <a:avLst/>
            <a:gdLst/>
            <a:ahLst/>
            <a:cxnLst/>
            <a:rect l="l" t="t" r="r" b="b"/>
            <a:pathLst>
              <a:path w="1130" h="19735">
                <a:moveTo>
                  <a:pt x="0" y="19735"/>
                </a:moveTo>
                <a:lnTo>
                  <a:pt x="1130" y="15493"/>
                </a:lnTo>
                <a:lnTo>
                  <a:pt x="127" y="0"/>
                </a:lnTo>
                <a:lnTo>
                  <a:pt x="0" y="1973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5423066" y="4420475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871"/>
                </a:moveTo>
                <a:lnTo>
                  <a:pt x="2006" y="15620"/>
                </a:lnTo>
                <a:lnTo>
                  <a:pt x="6007" y="12623"/>
                </a:lnTo>
                <a:lnTo>
                  <a:pt x="6007" y="2743"/>
                </a:lnTo>
                <a:lnTo>
                  <a:pt x="381" y="0"/>
                </a:lnTo>
                <a:lnTo>
                  <a:pt x="0" y="148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5062084" y="3710635"/>
            <a:ext cx="4635" cy="17233"/>
          </a:xfrm>
          <a:custGeom>
            <a:avLst/>
            <a:gdLst/>
            <a:ahLst/>
            <a:cxnLst/>
            <a:rect l="l" t="t" r="r" b="b"/>
            <a:pathLst>
              <a:path w="4635" h="17233">
                <a:moveTo>
                  <a:pt x="0" y="1752"/>
                </a:moveTo>
                <a:lnTo>
                  <a:pt x="749" y="15379"/>
                </a:lnTo>
                <a:lnTo>
                  <a:pt x="4381" y="17233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6384800" y="3823590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6107050" y="3846703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46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6133155" y="3853582"/>
            <a:ext cx="10871" cy="6743"/>
          </a:xfrm>
          <a:custGeom>
            <a:avLst/>
            <a:gdLst/>
            <a:ahLst/>
            <a:cxnLst/>
            <a:rect l="l" t="t" r="r" b="b"/>
            <a:pathLst>
              <a:path w="10871" h="6743">
                <a:moveTo>
                  <a:pt x="0" y="6743"/>
                </a:moveTo>
                <a:lnTo>
                  <a:pt x="10871" y="2006"/>
                </a:lnTo>
                <a:lnTo>
                  <a:pt x="7124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6122282" y="3860327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44"/>
                </a:moveTo>
                <a:lnTo>
                  <a:pt x="0" y="6502"/>
                </a:lnTo>
                <a:lnTo>
                  <a:pt x="9245" y="2743"/>
                </a:lnTo>
                <a:lnTo>
                  <a:pt x="10871" y="0"/>
                </a:lnTo>
                <a:lnTo>
                  <a:pt x="5626" y="124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6402553" y="3869319"/>
            <a:ext cx="8356" cy="4381"/>
          </a:xfrm>
          <a:custGeom>
            <a:avLst/>
            <a:gdLst/>
            <a:ahLst/>
            <a:cxnLst/>
            <a:rect l="l" t="t" r="r" b="b"/>
            <a:pathLst>
              <a:path w="8356" h="4381">
                <a:moveTo>
                  <a:pt x="4864" y="253"/>
                </a:moveTo>
                <a:lnTo>
                  <a:pt x="0" y="3632"/>
                </a:lnTo>
                <a:lnTo>
                  <a:pt x="4000" y="4381"/>
                </a:lnTo>
                <a:lnTo>
                  <a:pt x="8356" y="0"/>
                </a:lnTo>
                <a:lnTo>
                  <a:pt x="4864" y="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6107046" y="3866822"/>
            <a:ext cx="15240" cy="8623"/>
          </a:xfrm>
          <a:custGeom>
            <a:avLst/>
            <a:gdLst/>
            <a:ahLst/>
            <a:cxnLst/>
            <a:rect l="l" t="t" r="r" b="b"/>
            <a:pathLst>
              <a:path w="15239" h="8623">
                <a:moveTo>
                  <a:pt x="5740" y="3505"/>
                </a:moveTo>
                <a:lnTo>
                  <a:pt x="0" y="8623"/>
                </a:lnTo>
                <a:lnTo>
                  <a:pt x="13614" y="2755"/>
                </a:lnTo>
                <a:lnTo>
                  <a:pt x="15239" y="0"/>
                </a:lnTo>
                <a:lnTo>
                  <a:pt x="5740" y="350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6092178" y="3875450"/>
            <a:ext cx="14871" cy="8991"/>
          </a:xfrm>
          <a:custGeom>
            <a:avLst/>
            <a:gdLst/>
            <a:ahLst/>
            <a:cxnLst/>
            <a:rect l="l" t="t" r="r" b="b"/>
            <a:pathLst>
              <a:path w="14871" h="8991">
                <a:moveTo>
                  <a:pt x="0" y="6489"/>
                </a:moveTo>
                <a:lnTo>
                  <a:pt x="114" y="8991"/>
                </a:lnTo>
                <a:lnTo>
                  <a:pt x="14236" y="1498"/>
                </a:lnTo>
                <a:lnTo>
                  <a:pt x="148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6298211" y="3947795"/>
            <a:ext cx="8877" cy="5486"/>
          </a:xfrm>
          <a:custGeom>
            <a:avLst/>
            <a:gdLst/>
            <a:ahLst/>
            <a:cxnLst/>
            <a:rect l="l" t="t" r="r" b="b"/>
            <a:pathLst>
              <a:path w="8877" h="5486">
                <a:moveTo>
                  <a:pt x="5753" y="622"/>
                </a:moveTo>
                <a:lnTo>
                  <a:pt x="0" y="5486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6224750" y="3899190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1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6285219" y="3954405"/>
            <a:ext cx="10998" cy="6121"/>
          </a:xfrm>
          <a:custGeom>
            <a:avLst/>
            <a:gdLst/>
            <a:ahLst/>
            <a:cxnLst/>
            <a:rect l="l" t="t" r="r" b="b"/>
            <a:pathLst>
              <a:path w="10998" h="6121">
                <a:moveTo>
                  <a:pt x="0" y="5384"/>
                </a:moveTo>
                <a:lnTo>
                  <a:pt x="2120" y="6121"/>
                </a:lnTo>
                <a:lnTo>
                  <a:pt x="9880" y="2628"/>
                </a:lnTo>
                <a:lnTo>
                  <a:pt x="10998" y="0"/>
                </a:lnTo>
                <a:lnTo>
                  <a:pt x="0" y="53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5875257" y="3973029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48"/>
                </a:moveTo>
                <a:lnTo>
                  <a:pt x="1498" y="11112"/>
                </a:lnTo>
                <a:lnTo>
                  <a:pt x="876" y="876"/>
                </a:lnTo>
                <a:lnTo>
                  <a:pt x="0" y="0"/>
                </a:lnTo>
                <a:lnTo>
                  <a:pt x="253" y="1024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5876754" y="3984142"/>
            <a:ext cx="2247" cy="5880"/>
          </a:xfrm>
          <a:custGeom>
            <a:avLst/>
            <a:gdLst/>
            <a:ahLst/>
            <a:cxnLst/>
            <a:rect l="l" t="t" r="r" b="b"/>
            <a:pathLst>
              <a:path w="2247" h="5880">
                <a:moveTo>
                  <a:pt x="1625" y="5880"/>
                </a:moveTo>
                <a:lnTo>
                  <a:pt x="2247" y="126"/>
                </a:lnTo>
                <a:lnTo>
                  <a:pt x="0" y="0"/>
                </a:lnTo>
                <a:lnTo>
                  <a:pt x="1625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6296595" y="3897688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7"/>
                </a:lnTo>
                <a:lnTo>
                  <a:pt x="51346" y="23114"/>
                </a:lnTo>
                <a:lnTo>
                  <a:pt x="0" y="97586"/>
                </a:lnTo>
                <a:lnTo>
                  <a:pt x="47726" y="69596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6018206" y="3995012"/>
            <a:ext cx="8001" cy="14998"/>
          </a:xfrm>
          <a:custGeom>
            <a:avLst/>
            <a:gdLst/>
            <a:ahLst/>
            <a:cxnLst/>
            <a:rect l="l" t="t" r="r" b="b"/>
            <a:pathLst>
              <a:path w="8000" h="14998">
                <a:moveTo>
                  <a:pt x="1117" y="7251"/>
                </a:moveTo>
                <a:lnTo>
                  <a:pt x="5753" y="14998"/>
                </a:lnTo>
                <a:lnTo>
                  <a:pt x="8001" y="11010"/>
                </a:lnTo>
                <a:lnTo>
                  <a:pt x="4622" y="4127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5884886" y="4040000"/>
            <a:ext cx="7493" cy="9740"/>
          </a:xfrm>
          <a:custGeom>
            <a:avLst/>
            <a:gdLst/>
            <a:ahLst/>
            <a:cxnLst/>
            <a:rect l="l" t="t" r="r" b="b"/>
            <a:pathLst>
              <a:path w="7492" h="9740">
                <a:moveTo>
                  <a:pt x="1117" y="622"/>
                </a:moveTo>
                <a:lnTo>
                  <a:pt x="0" y="4876"/>
                </a:lnTo>
                <a:lnTo>
                  <a:pt x="2743" y="9740"/>
                </a:lnTo>
                <a:lnTo>
                  <a:pt x="6743" y="6997"/>
                </a:lnTo>
                <a:lnTo>
                  <a:pt x="7493" y="2743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6041440" y="4066989"/>
            <a:ext cx="7493" cy="21361"/>
          </a:xfrm>
          <a:custGeom>
            <a:avLst/>
            <a:gdLst/>
            <a:ahLst/>
            <a:cxnLst/>
            <a:rect l="l" t="t" r="r" b="b"/>
            <a:pathLst>
              <a:path w="7492" h="21361">
                <a:moveTo>
                  <a:pt x="0" y="1625"/>
                </a:moveTo>
                <a:lnTo>
                  <a:pt x="1003" y="17119"/>
                </a:lnTo>
                <a:lnTo>
                  <a:pt x="4000" y="8750"/>
                </a:lnTo>
                <a:lnTo>
                  <a:pt x="5245" y="21361"/>
                </a:lnTo>
                <a:lnTo>
                  <a:pt x="6502" y="21361"/>
                </a:lnTo>
                <a:lnTo>
                  <a:pt x="7493" y="8369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5917745" y="4092356"/>
            <a:ext cx="4991" cy="5003"/>
          </a:xfrm>
          <a:custGeom>
            <a:avLst/>
            <a:gdLst/>
            <a:ahLst/>
            <a:cxnLst/>
            <a:rect l="l" t="t" r="r" b="b"/>
            <a:pathLst>
              <a:path w="4991" h="5003">
                <a:moveTo>
                  <a:pt x="0" y="2501"/>
                </a:moveTo>
                <a:lnTo>
                  <a:pt x="2489" y="5003"/>
                </a:lnTo>
                <a:lnTo>
                  <a:pt x="4991" y="2501"/>
                </a:lnTo>
                <a:lnTo>
                  <a:pt x="2489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6040065" y="4092600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495" y="634"/>
                </a:moveTo>
                <a:lnTo>
                  <a:pt x="0" y="6502"/>
                </a:lnTo>
                <a:lnTo>
                  <a:pt x="1117" y="6629"/>
                </a:lnTo>
                <a:lnTo>
                  <a:pt x="1879" y="0"/>
                </a:lnTo>
                <a:lnTo>
                  <a:pt x="495" y="63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6030696" y="4122470"/>
            <a:ext cx="4000" cy="4749"/>
          </a:xfrm>
          <a:custGeom>
            <a:avLst/>
            <a:gdLst/>
            <a:ahLst/>
            <a:cxnLst/>
            <a:rect l="l" t="t" r="r" b="b"/>
            <a:pathLst>
              <a:path w="4000" h="4749">
                <a:moveTo>
                  <a:pt x="0" y="2997"/>
                </a:moveTo>
                <a:lnTo>
                  <a:pt x="622" y="4749"/>
                </a:lnTo>
                <a:lnTo>
                  <a:pt x="4000" y="2120"/>
                </a:lnTo>
                <a:lnTo>
                  <a:pt x="2501" y="0"/>
                </a:lnTo>
                <a:lnTo>
                  <a:pt x="0" y="299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5323608" y="4275162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5686084" y="4394478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5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6328206" y="3720758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27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6365068" y="3770739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6154526" y="3772992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6202511" y="3827712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5"/>
                </a:lnTo>
                <a:lnTo>
                  <a:pt x="84581" y="12877"/>
                </a:lnTo>
                <a:lnTo>
                  <a:pt x="90449" y="7874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6104666" y="3890683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5924739" y="3906182"/>
            <a:ext cx="6870" cy="4127"/>
          </a:xfrm>
          <a:custGeom>
            <a:avLst/>
            <a:gdLst/>
            <a:ahLst/>
            <a:cxnLst/>
            <a:rect l="l" t="t" r="r" b="b"/>
            <a:pathLst>
              <a:path w="6870" h="4127">
                <a:moveTo>
                  <a:pt x="4127" y="4127"/>
                </a:moveTo>
                <a:lnTo>
                  <a:pt x="6870" y="1752"/>
                </a:lnTo>
                <a:lnTo>
                  <a:pt x="0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5933735" y="3908310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5965965" y="3923174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22"/>
                </a:moveTo>
                <a:lnTo>
                  <a:pt x="11010" y="11252"/>
                </a:lnTo>
                <a:lnTo>
                  <a:pt x="14998" y="10502"/>
                </a:lnTo>
                <a:lnTo>
                  <a:pt x="3632" y="749"/>
                </a:lnTo>
                <a:lnTo>
                  <a:pt x="0" y="0"/>
                </a:lnTo>
                <a:lnTo>
                  <a:pt x="1511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5989331" y="3943421"/>
            <a:ext cx="4508" cy="4241"/>
          </a:xfrm>
          <a:custGeom>
            <a:avLst/>
            <a:gdLst/>
            <a:ahLst/>
            <a:cxnLst/>
            <a:rect l="l" t="t" r="r" b="b"/>
            <a:pathLst>
              <a:path w="4508" h="4241">
                <a:moveTo>
                  <a:pt x="0" y="1498"/>
                </a:moveTo>
                <a:lnTo>
                  <a:pt x="2755" y="4241"/>
                </a:lnTo>
                <a:lnTo>
                  <a:pt x="4508" y="3492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6150529" y="3932044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87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6002453" y="3958036"/>
            <a:ext cx="4508" cy="4876"/>
          </a:xfrm>
          <a:custGeom>
            <a:avLst/>
            <a:gdLst/>
            <a:ahLst/>
            <a:cxnLst/>
            <a:rect l="l" t="t" r="r" b="b"/>
            <a:pathLst>
              <a:path w="4508" h="4876">
                <a:moveTo>
                  <a:pt x="0" y="1879"/>
                </a:moveTo>
                <a:lnTo>
                  <a:pt x="2628" y="4876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6134780" y="3960166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70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7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6017576" y="3977655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6035325" y="4012267"/>
            <a:ext cx="2235" cy="6375"/>
          </a:xfrm>
          <a:custGeom>
            <a:avLst/>
            <a:gdLst/>
            <a:ahLst/>
            <a:cxnLst/>
            <a:rect l="l" t="t" r="r" b="b"/>
            <a:pathLst>
              <a:path w="2235" h="6375">
                <a:moveTo>
                  <a:pt x="0" y="6375"/>
                </a:moveTo>
                <a:lnTo>
                  <a:pt x="2235" y="6121"/>
                </a:lnTo>
                <a:lnTo>
                  <a:pt x="749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5889876" y="4036258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5937991" y="4097115"/>
            <a:ext cx="6121" cy="6858"/>
          </a:xfrm>
          <a:custGeom>
            <a:avLst/>
            <a:gdLst/>
            <a:ahLst/>
            <a:cxnLst/>
            <a:rect l="l" t="t" r="r" b="b"/>
            <a:pathLst>
              <a:path w="6121" h="6858">
                <a:moveTo>
                  <a:pt x="990" y="4864"/>
                </a:moveTo>
                <a:lnTo>
                  <a:pt x="4114" y="6858"/>
                </a:lnTo>
                <a:lnTo>
                  <a:pt x="6121" y="5981"/>
                </a:lnTo>
                <a:lnTo>
                  <a:pt x="0" y="0"/>
                </a:lnTo>
                <a:lnTo>
                  <a:pt x="990" y="486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5951098" y="4107855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5337729" y="4327263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6350199" y="3721127"/>
            <a:ext cx="13233" cy="6616"/>
          </a:xfrm>
          <a:custGeom>
            <a:avLst/>
            <a:gdLst/>
            <a:ahLst/>
            <a:cxnLst/>
            <a:rect l="l" t="t" r="r" b="b"/>
            <a:pathLst>
              <a:path w="13233" h="6616">
                <a:moveTo>
                  <a:pt x="0" y="4381"/>
                </a:moveTo>
                <a:lnTo>
                  <a:pt x="622" y="6616"/>
                </a:lnTo>
                <a:lnTo>
                  <a:pt x="13233" y="508"/>
                </a:lnTo>
                <a:lnTo>
                  <a:pt x="424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6339442" y="3730378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6332825" y="3733626"/>
            <a:ext cx="6616" cy="4749"/>
          </a:xfrm>
          <a:custGeom>
            <a:avLst/>
            <a:gdLst/>
            <a:ahLst/>
            <a:cxnLst/>
            <a:rect l="l" t="t" r="r" b="b"/>
            <a:pathLst>
              <a:path w="6616" h="4749">
                <a:moveTo>
                  <a:pt x="0" y="1244"/>
                </a:moveTo>
                <a:lnTo>
                  <a:pt x="381" y="4749"/>
                </a:lnTo>
                <a:lnTo>
                  <a:pt x="6616" y="749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6150275" y="3771240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39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6365566" y="3775368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5"/>
                </a:moveTo>
                <a:lnTo>
                  <a:pt x="29603" y="12611"/>
                </a:lnTo>
                <a:lnTo>
                  <a:pt x="35483" y="7619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2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6419541" y="3816849"/>
            <a:ext cx="4368" cy="4483"/>
          </a:xfrm>
          <a:custGeom>
            <a:avLst/>
            <a:gdLst/>
            <a:ahLst/>
            <a:cxnLst/>
            <a:rect l="l" t="t" r="r" b="b"/>
            <a:pathLst>
              <a:path w="4368" h="4483">
                <a:moveTo>
                  <a:pt x="380" y="3746"/>
                </a:moveTo>
                <a:lnTo>
                  <a:pt x="4114" y="4483"/>
                </a:lnTo>
                <a:lnTo>
                  <a:pt x="4368" y="1993"/>
                </a:lnTo>
                <a:lnTo>
                  <a:pt x="0" y="0"/>
                </a:lnTo>
                <a:lnTo>
                  <a:pt x="380" y="374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6400172" y="3818968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6287096" y="3831713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7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6386935" y="3831720"/>
            <a:ext cx="13233" cy="8483"/>
          </a:xfrm>
          <a:custGeom>
            <a:avLst/>
            <a:gdLst/>
            <a:ahLst/>
            <a:cxnLst/>
            <a:rect l="l" t="t" r="r" b="b"/>
            <a:pathLst>
              <a:path w="13233" h="8483">
                <a:moveTo>
                  <a:pt x="0" y="4991"/>
                </a:moveTo>
                <a:lnTo>
                  <a:pt x="368" y="8483"/>
                </a:lnTo>
                <a:lnTo>
                  <a:pt x="13233" y="254"/>
                </a:lnTo>
                <a:lnTo>
                  <a:pt x="9105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6381437" y="3838088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43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6276228" y="3840584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32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6271972" y="3847198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8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6261227" y="3849202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2997"/>
                </a:moveTo>
                <a:lnTo>
                  <a:pt x="0" y="6870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51"/>
                </a:lnTo>
                <a:lnTo>
                  <a:pt x="10744" y="0"/>
                </a:lnTo>
                <a:lnTo>
                  <a:pt x="2755" y="299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6245849" y="3856079"/>
            <a:ext cx="15379" cy="11874"/>
          </a:xfrm>
          <a:custGeom>
            <a:avLst/>
            <a:gdLst/>
            <a:ahLst/>
            <a:cxnLst/>
            <a:rect l="l" t="t" r="r" b="b"/>
            <a:pathLst>
              <a:path w="15379" h="11874">
                <a:moveTo>
                  <a:pt x="0" y="8496"/>
                </a:moveTo>
                <a:lnTo>
                  <a:pt x="3873" y="11874"/>
                </a:lnTo>
                <a:lnTo>
                  <a:pt x="6134" y="7238"/>
                </a:lnTo>
                <a:lnTo>
                  <a:pt x="10515" y="4876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9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6235108" y="3864578"/>
            <a:ext cx="10756" cy="10121"/>
          </a:xfrm>
          <a:custGeom>
            <a:avLst/>
            <a:gdLst/>
            <a:ahLst/>
            <a:cxnLst/>
            <a:rect l="l" t="t" r="r" b="b"/>
            <a:pathLst>
              <a:path w="10756" h="10121">
                <a:moveTo>
                  <a:pt x="10756" y="0"/>
                </a:moveTo>
                <a:lnTo>
                  <a:pt x="2882" y="2743"/>
                </a:lnTo>
                <a:lnTo>
                  <a:pt x="0" y="6616"/>
                </a:lnTo>
                <a:lnTo>
                  <a:pt x="3759" y="7493"/>
                </a:lnTo>
                <a:lnTo>
                  <a:pt x="6134" y="4991"/>
                </a:lnTo>
                <a:lnTo>
                  <a:pt x="10502" y="10121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6230618" y="3871191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1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6219873" y="3873066"/>
            <a:ext cx="10744" cy="10375"/>
          </a:xfrm>
          <a:custGeom>
            <a:avLst/>
            <a:gdLst/>
            <a:ahLst/>
            <a:cxnLst/>
            <a:rect l="l" t="t" r="r" b="b"/>
            <a:pathLst>
              <a:path w="10744" h="10375">
                <a:moveTo>
                  <a:pt x="10744" y="0"/>
                </a:moveTo>
                <a:lnTo>
                  <a:pt x="2870" y="3009"/>
                </a:lnTo>
                <a:lnTo>
                  <a:pt x="0" y="6870"/>
                </a:lnTo>
                <a:lnTo>
                  <a:pt x="3746" y="7746"/>
                </a:lnTo>
                <a:lnTo>
                  <a:pt x="6121" y="5245"/>
                </a:lnTo>
                <a:lnTo>
                  <a:pt x="10490" y="10375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6204630" y="3879936"/>
            <a:ext cx="15240" cy="10744"/>
          </a:xfrm>
          <a:custGeom>
            <a:avLst/>
            <a:gdLst/>
            <a:ahLst/>
            <a:cxnLst/>
            <a:rect l="l" t="t" r="r" b="b"/>
            <a:pathLst>
              <a:path w="15239" h="10744">
                <a:moveTo>
                  <a:pt x="11620" y="380"/>
                </a:moveTo>
                <a:lnTo>
                  <a:pt x="0" y="6616"/>
                </a:lnTo>
                <a:lnTo>
                  <a:pt x="2501" y="10744"/>
                </a:lnTo>
                <a:lnTo>
                  <a:pt x="10490" y="4889"/>
                </a:lnTo>
                <a:lnTo>
                  <a:pt x="14744" y="10134"/>
                </a:lnTo>
                <a:lnTo>
                  <a:pt x="15240" y="0"/>
                </a:lnTo>
                <a:lnTo>
                  <a:pt x="11620" y="38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6102543" y="3886433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6092167" y="3893436"/>
            <a:ext cx="3632" cy="4114"/>
          </a:xfrm>
          <a:custGeom>
            <a:avLst/>
            <a:gdLst/>
            <a:ahLst/>
            <a:cxnLst/>
            <a:rect l="l" t="t" r="r" b="b"/>
            <a:pathLst>
              <a:path w="3632" h="4114">
                <a:moveTo>
                  <a:pt x="0" y="253"/>
                </a:moveTo>
                <a:lnTo>
                  <a:pt x="1993" y="4114"/>
                </a:lnTo>
                <a:lnTo>
                  <a:pt x="3632" y="3251"/>
                </a:lnTo>
                <a:lnTo>
                  <a:pt x="113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6243866" y="3934680"/>
            <a:ext cx="4864" cy="3860"/>
          </a:xfrm>
          <a:custGeom>
            <a:avLst/>
            <a:gdLst/>
            <a:ahLst/>
            <a:cxnLst/>
            <a:rect l="l" t="t" r="r" b="b"/>
            <a:pathLst>
              <a:path w="4864" h="3860">
                <a:moveTo>
                  <a:pt x="0" y="3860"/>
                </a:moveTo>
                <a:lnTo>
                  <a:pt x="4864" y="1625"/>
                </a:lnTo>
                <a:lnTo>
                  <a:pt x="2743" y="0"/>
                </a:lnTo>
                <a:lnTo>
                  <a:pt x="0" y="386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6136909" y="3936174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3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5879009" y="3977402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43"/>
                </a:lnTo>
                <a:lnTo>
                  <a:pt x="1752" y="127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5874764" y="3992775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2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6033326" y="4018395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4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5994086" y="4121343"/>
            <a:ext cx="8737" cy="1638"/>
          </a:xfrm>
          <a:custGeom>
            <a:avLst/>
            <a:gdLst/>
            <a:ahLst/>
            <a:cxnLst/>
            <a:rect l="l" t="t" r="r" b="b"/>
            <a:pathLst>
              <a:path w="8737" h="1638">
                <a:moveTo>
                  <a:pt x="0" y="1244"/>
                </a:moveTo>
                <a:lnTo>
                  <a:pt x="8255" y="1638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5325604" y="4290150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2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2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5331726" y="4316147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19"/>
                </a:lnTo>
                <a:lnTo>
                  <a:pt x="46482" y="-8000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59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5686080" y="4316643"/>
            <a:ext cx="6121" cy="17005"/>
          </a:xfrm>
          <a:custGeom>
            <a:avLst/>
            <a:gdLst/>
            <a:ahLst/>
            <a:cxnLst/>
            <a:rect l="l" t="t" r="r" b="b"/>
            <a:pathLst>
              <a:path w="6121" h="17005">
                <a:moveTo>
                  <a:pt x="126" y="1625"/>
                </a:moveTo>
                <a:lnTo>
                  <a:pt x="0" y="17005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2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5686215" y="4348876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6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5521655" y="3903812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28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5924614" y="3927176"/>
            <a:ext cx="8750" cy="2743"/>
          </a:xfrm>
          <a:custGeom>
            <a:avLst/>
            <a:gdLst/>
            <a:ahLst/>
            <a:cxnLst/>
            <a:rect l="l" t="t" r="r" b="b"/>
            <a:pathLst>
              <a:path w="8750" h="2743">
                <a:moveTo>
                  <a:pt x="0" y="495"/>
                </a:moveTo>
                <a:lnTo>
                  <a:pt x="8750" y="2743"/>
                </a:lnTo>
                <a:lnTo>
                  <a:pt x="6489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5870265" y="3990646"/>
            <a:ext cx="1752" cy="8623"/>
          </a:xfrm>
          <a:custGeom>
            <a:avLst/>
            <a:gdLst/>
            <a:ahLst/>
            <a:cxnLst/>
            <a:rect l="l" t="t" r="r" b="b"/>
            <a:pathLst>
              <a:path w="1752" h="8623">
                <a:moveTo>
                  <a:pt x="0" y="8623"/>
                </a:moveTo>
                <a:lnTo>
                  <a:pt x="1752" y="8496"/>
                </a:lnTo>
                <a:lnTo>
                  <a:pt x="1498" y="749"/>
                </a:lnTo>
                <a:lnTo>
                  <a:pt x="508" y="0"/>
                </a:lnTo>
                <a:lnTo>
                  <a:pt x="0" y="8623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5872391" y="4001396"/>
            <a:ext cx="2362" cy="6616"/>
          </a:xfrm>
          <a:custGeom>
            <a:avLst/>
            <a:gdLst/>
            <a:ahLst/>
            <a:cxnLst/>
            <a:rect l="l" t="t" r="r" b="b"/>
            <a:pathLst>
              <a:path w="2362" h="6616">
                <a:moveTo>
                  <a:pt x="0" y="6616"/>
                </a:moveTo>
                <a:lnTo>
                  <a:pt x="2362" y="6489"/>
                </a:lnTo>
                <a:lnTo>
                  <a:pt x="622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6022444" y="4096986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6489"/>
                </a:moveTo>
                <a:lnTo>
                  <a:pt x="2120" y="2108"/>
                </a:lnTo>
                <a:lnTo>
                  <a:pt x="1638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5994082" y="4103471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66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8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6354436" y="3716505"/>
            <a:ext cx="11252" cy="5130"/>
          </a:xfrm>
          <a:custGeom>
            <a:avLst/>
            <a:gdLst/>
            <a:ahLst/>
            <a:cxnLst/>
            <a:rect l="l" t="t" r="r" b="b"/>
            <a:pathLst>
              <a:path w="11252" h="5130">
                <a:moveTo>
                  <a:pt x="3009" y="1003"/>
                </a:moveTo>
                <a:lnTo>
                  <a:pt x="0" y="4622"/>
                </a:lnTo>
                <a:lnTo>
                  <a:pt x="9004" y="5130"/>
                </a:lnTo>
                <a:lnTo>
                  <a:pt x="11252" y="4254"/>
                </a:lnTo>
                <a:lnTo>
                  <a:pt x="6502" y="0"/>
                </a:lnTo>
                <a:lnTo>
                  <a:pt x="3009" y="100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6350193" y="3721136"/>
            <a:ext cx="4241" cy="4368"/>
          </a:xfrm>
          <a:custGeom>
            <a:avLst/>
            <a:gdLst/>
            <a:ahLst/>
            <a:cxnLst/>
            <a:rect l="l" t="t" r="r" b="b"/>
            <a:pathLst>
              <a:path w="4241" h="4368">
                <a:moveTo>
                  <a:pt x="749" y="863"/>
                </a:moveTo>
                <a:lnTo>
                  <a:pt x="0" y="4368"/>
                </a:lnTo>
                <a:lnTo>
                  <a:pt x="4241" y="0"/>
                </a:lnTo>
                <a:lnTo>
                  <a:pt x="749" y="86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6239362" y="3767113"/>
            <a:ext cx="7251" cy="5499"/>
          </a:xfrm>
          <a:custGeom>
            <a:avLst/>
            <a:gdLst/>
            <a:ahLst/>
            <a:cxnLst/>
            <a:rect l="l" t="t" r="r" b="b"/>
            <a:pathLst>
              <a:path w="7251" h="5499">
                <a:moveTo>
                  <a:pt x="0" y="4127"/>
                </a:moveTo>
                <a:lnTo>
                  <a:pt x="6007" y="5499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6408789" y="3777108"/>
            <a:ext cx="4635" cy="4876"/>
          </a:xfrm>
          <a:custGeom>
            <a:avLst/>
            <a:gdLst/>
            <a:ahLst/>
            <a:cxnLst/>
            <a:rect l="l" t="t" r="r" b="b"/>
            <a:pathLst>
              <a:path w="4635" h="4876">
                <a:moveTo>
                  <a:pt x="0" y="4876"/>
                </a:moveTo>
                <a:lnTo>
                  <a:pt x="4635" y="4495"/>
                </a:lnTo>
                <a:lnTo>
                  <a:pt x="2374" y="0"/>
                </a:lnTo>
                <a:lnTo>
                  <a:pt x="0" y="4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6207126" y="3771238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6198134" y="3790977"/>
            <a:ext cx="8991" cy="5118"/>
          </a:xfrm>
          <a:custGeom>
            <a:avLst/>
            <a:gdLst/>
            <a:ahLst/>
            <a:cxnLst/>
            <a:rect l="l" t="t" r="r" b="b"/>
            <a:pathLst>
              <a:path w="8991" h="5118">
                <a:moveTo>
                  <a:pt x="2743" y="253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18"/>
                </a:lnTo>
                <a:lnTo>
                  <a:pt x="8991" y="0"/>
                </a:lnTo>
                <a:lnTo>
                  <a:pt x="2743" y="25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6375184" y="3781986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6367435" y="3801477"/>
            <a:ext cx="8623" cy="3873"/>
          </a:xfrm>
          <a:custGeom>
            <a:avLst/>
            <a:gdLst/>
            <a:ahLst/>
            <a:cxnLst/>
            <a:rect l="l" t="t" r="r" b="b"/>
            <a:pathLst>
              <a:path w="8623" h="3873">
                <a:moveTo>
                  <a:pt x="0" y="876"/>
                </a:moveTo>
                <a:lnTo>
                  <a:pt x="863" y="3873"/>
                </a:lnTo>
                <a:lnTo>
                  <a:pt x="5499" y="3492"/>
                </a:lnTo>
                <a:lnTo>
                  <a:pt x="8623" y="0"/>
                </a:lnTo>
                <a:lnTo>
                  <a:pt x="0" y="87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6165763" y="3795232"/>
            <a:ext cx="32372" cy="19494"/>
          </a:xfrm>
          <a:custGeom>
            <a:avLst/>
            <a:gdLst/>
            <a:ahLst/>
            <a:cxnLst/>
            <a:rect l="l" t="t" r="r" b="b"/>
            <a:pathLst>
              <a:path w="32372" h="19494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94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6148397" y="3814715"/>
            <a:ext cx="17373" cy="11252"/>
          </a:xfrm>
          <a:custGeom>
            <a:avLst/>
            <a:gdLst/>
            <a:ahLst/>
            <a:cxnLst/>
            <a:rect l="l" t="t" r="r" b="b"/>
            <a:pathLst>
              <a:path w="17373" h="11252">
                <a:moveTo>
                  <a:pt x="11366" y="507"/>
                </a:moveTo>
                <a:lnTo>
                  <a:pt x="0" y="9004"/>
                </a:lnTo>
                <a:lnTo>
                  <a:pt x="1879" y="11252"/>
                </a:lnTo>
                <a:lnTo>
                  <a:pt x="10261" y="5257"/>
                </a:lnTo>
                <a:lnTo>
                  <a:pt x="15874" y="5257"/>
                </a:lnTo>
                <a:lnTo>
                  <a:pt x="17373" y="0"/>
                </a:lnTo>
                <a:lnTo>
                  <a:pt x="11366" y="50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6207132" y="3836341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5"/>
                </a:lnTo>
                <a:lnTo>
                  <a:pt x="4737" y="67221"/>
                </a:lnTo>
                <a:lnTo>
                  <a:pt x="10236" y="61848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3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0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6100293" y="3879937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9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7"/>
                </a:lnTo>
                <a:lnTo>
                  <a:pt x="22618" y="26619"/>
                </a:lnTo>
                <a:lnTo>
                  <a:pt x="16624" y="31495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8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5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6141782" y="3940544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4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37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5327239" y="4244554"/>
            <a:ext cx="109067" cy="134683"/>
          </a:xfrm>
          <a:custGeom>
            <a:avLst/>
            <a:gdLst/>
            <a:ahLst/>
            <a:cxnLst/>
            <a:rect l="l" t="t" r="r" b="b"/>
            <a:pathLst>
              <a:path w="109067" h="134683">
                <a:moveTo>
                  <a:pt x="1498" y="87833"/>
                </a:moveTo>
                <a:lnTo>
                  <a:pt x="4483" y="93954"/>
                </a:lnTo>
                <a:lnTo>
                  <a:pt x="7861" y="88087"/>
                </a:lnTo>
                <a:lnTo>
                  <a:pt x="15989" y="87833"/>
                </a:lnTo>
                <a:lnTo>
                  <a:pt x="20358" y="80962"/>
                </a:lnTo>
                <a:lnTo>
                  <a:pt x="30098" y="77215"/>
                </a:lnTo>
                <a:lnTo>
                  <a:pt x="39979" y="70586"/>
                </a:lnTo>
                <a:lnTo>
                  <a:pt x="41097" y="70713"/>
                </a:lnTo>
                <a:lnTo>
                  <a:pt x="50965" y="63588"/>
                </a:lnTo>
                <a:lnTo>
                  <a:pt x="51968" y="63969"/>
                </a:lnTo>
                <a:lnTo>
                  <a:pt x="50215" y="71589"/>
                </a:lnTo>
                <a:lnTo>
                  <a:pt x="54470" y="72212"/>
                </a:lnTo>
                <a:lnTo>
                  <a:pt x="55968" y="72466"/>
                </a:lnTo>
                <a:lnTo>
                  <a:pt x="56349" y="78206"/>
                </a:lnTo>
                <a:lnTo>
                  <a:pt x="57099" y="82715"/>
                </a:lnTo>
                <a:lnTo>
                  <a:pt x="60464" y="88950"/>
                </a:lnTo>
                <a:lnTo>
                  <a:pt x="63588" y="95580"/>
                </a:lnTo>
                <a:lnTo>
                  <a:pt x="65963" y="97574"/>
                </a:lnTo>
                <a:lnTo>
                  <a:pt x="68719" y="98577"/>
                </a:lnTo>
                <a:lnTo>
                  <a:pt x="71208" y="102831"/>
                </a:lnTo>
                <a:lnTo>
                  <a:pt x="88455" y="126809"/>
                </a:lnTo>
                <a:lnTo>
                  <a:pt x="95326" y="134683"/>
                </a:lnTo>
                <a:lnTo>
                  <a:pt x="109067" y="126187"/>
                </a:lnTo>
                <a:lnTo>
                  <a:pt x="61467" y="1866"/>
                </a:lnTo>
                <a:lnTo>
                  <a:pt x="61086" y="0"/>
                </a:lnTo>
                <a:lnTo>
                  <a:pt x="50965" y="863"/>
                </a:lnTo>
                <a:lnTo>
                  <a:pt x="47091" y="21234"/>
                </a:lnTo>
                <a:lnTo>
                  <a:pt x="49352" y="46469"/>
                </a:lnTo>
                <a:lnTo>
                  <a:pt x="48094" y="48094"/>
                </a:lnTo>
                <a:lnTo>
                  <a:pt x="49466" y="50977"/>
                </a:lnTo>
                <a:lnTo>
                  <a:pt x="49593" y="55841"/>
                </a:lnTo>
                <a:lnTo>
                  <a:pt x="48094" y="50215"/>
                </a:lnTo>
                <a:lnTo>
                  <a:pt x="46596" y="50469"/>
                </a:lnTo>
                <a:lnTo>
                  <a:pt x="42722" y="55841"/>
                </a:lnTo>
                <a:lnTo>
                  <a:pt x="37477" y="55092"/>
                </a:lnTo>
                <a:lnTo>
                  <a:pt x="34099" y="60096"/>
                </a:lnTo>
                <a:lnTo>
                  <a:pt x="27355" y="61594"/>
                </a:lnTo>
                <a:lnTo>
                  <a:pt x="27228" y="64592"/>
                </a:lnTo>
                <a:lnTo>
                  <a:pt x="12230" y="70345"/>
                </a:lnTo>
                <a:lnTo>
                  <a:pt x="12115" y="73215"/>
                </a:lnTo>
                <a:lnTo>
                  <a:pt x="6108" y="74841"/>
                </a:lnTo>
                <a:lnTo>
                  <a:pt x="0" y="78714"/>
                </a:lnTo>
                <a:lnTo>
                  <a:pt x="1498" y="8783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5684081" y="4298905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5371327" y="4316148"/>
            <a:ext cx="6134" cy="3111"/>
          </a:xfrm>
          <a:custGeom>
            <a:avLst/>
            <a:gdLst/>
            <a:ahLst/>
            <a:cxnLst/>
            <a:rect l="l" t="t" r="r" b="b"/>
            <a:pathLst>
              <a:path w="6134" h="3111">
                <a:moveTo>
                  <a:pt x="2006" y="749"/>
                </a:moveTo>
                <a:lnTo>
                  <a:pt x="0" y="2984"/>
                </a:lnTo>
                <a:lnTo>
                  <a:pt x="4381" y="3111"/>
                </a:lnTo>
                <a:lnTo>
                  <a:pt x="6134" y="0"/>
                </a:lnTo>
                <a:lnTo>
                  <a:pt x="2006" y="74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5686082" y="4330887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43"/>
                </a:moveTo>
                <a:lnTo>
                  <a:pt x="127" y="24371"/>
                </a:lnTo>
                <a:lnTo>
                  <a:pt x="3136" y="21234"/>
                </a:lnTo>
                <a:lnTo>
                  <a:pt x="7620" y="24371"/>
                </a:lnTo>
                <a:lnTo>
                  <a:pt x="11125" y="17995"/>
                </a:lnTo>
                <a:lnTo>
                  <a:pt x="7378" y="1498"/>
                </a:lnTo>
                <a:lnTo>
                  <a:pt x="6121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6332200" y="3723011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6361064" y="3762114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6159277" y="3777364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7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7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6198499" y="3823218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6106918" y="3894940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5976964" y="3933677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55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5992086" y="3946925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45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4991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6005081" y="3962780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7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6022832" y="3997264"/>
            <a:ext cx="5613" cy="10502"/>
          </a:xfrm>
          <a:custGeom>
            <a:avLst/>
            <a:gdLst/>
            <a:ahLst/>
            <a:cxnLst/>
            <a:rect l="l" t="t" r="r" b="b"/>
            <a:pathLst>
              <a:path w="5613" h="10502">
                <a:moveTo>
                  <a:pt x="0" y="1879"/>
                </a:moveTo>
                <a:lnTo>
                  <a:pt x="3365" y="8750"/>
                </a:lnTo>
                <a:lnTo>
                  <a:pt x="4495" y="10502"/>
                </a:lnTo>
                <a:lnTo>
                  <a:pt x="5613" y="4889"/>
                </a:lnTo>
                <a:lnTo>
                  <a:pt x="1866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5891627" y="4042746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54"/>
                </a:moveTo>
                <a:lnTo>
                  <a:pt x="4381" y="6489"/>
                </a:lnTo>
                <a:lnTo>
                  <a:pt x="4254" y="2755"/>
                </a:lnTo>
                <a:lnTo>
                  <a:pt x="74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5924740" y="4085868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8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5340347" y="4333516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4823303" y="3365779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9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92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6237112" y="3691646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3"/>
                </a:lnTo>
                <a:lnTo>
                  <a:pt x="179806" y="172300"/>
                </a:lnTo>
                <a:lnTo>
                  <a:pt x="173812" y="177673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3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56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6152765" y="3768992"/>
            <a:ext cx="14617" cy="8483"/>
          </a:xfrm>
          <a:custGeom>
            <a:avLst/>
            <a:gdLst/>
            <a:ahLst/>
            <a:cxnLst/>
            <a:rect l="l" t="t" r="r" b="b"/>
            <a:pathLst>
              <a:path w="14617" h="8483">
                <a:moveTo>
                  <a:pt x="5638" y="3619"/>
                </a:moveTo>
                <a:lnTo>
                  <a:pt x="0" y="8483"/>
                </a:lnTo>
                <a:lnTo>
                  <a:pt x="13627" y="2743"/>
                </a:lnTo>
                <a:lnTo>
                  <a:pt x="14617" y="0"/>
                </a:lnTo>
                <a:lnTo>
                  <a:pt x="5638" y="36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6113546" y="3845709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43"/>
                </a:lnTo>
                <a:lnTo>
                  <a:pt x="64592" y="38989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4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56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1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6387179" y="3866960"/>
            <a:ext cx="6629" cy="12357"/>
          </a:xfrm>
          <a:custGeom>
            <a:avLst/>
            <a:gdLst/>
            <a:ahLst/>
            <a:cxnLst/>
            <a:rect l="l" t="t" r="r" b="b"/>
            <a:pathLst>
              <a:path w="6629" h="12357">
                <a:moveTo>
                  <a:pt x="3619" y="11607"/>
                </a:moveTo>
                <a:lnTo>
                  <a:pt x="6629" y="12357"/>
                </a:lnTo>
                <a:lnTo>
                  <a:pt x="3746" y="2616"/>
                </a:lnTo>
                <a:lnTo>
                  <a:pt x="0" y="0"/>
                </a:lnTo>
                <a:lnTo>
                  <a:pt x="3619" y="116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6265476" y="3962283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7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5352227" y="4239047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5388336" y="4244547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4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5375333" y="4294778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49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5381707" y="4316766"/>
            <a:ext cx="1879" cy="5994"/>
          </a:xfrm>
          <a:custGeom>
            <a:avLst/>
            <a:gdLst/>
            <a:ahLst/>
            <a:cxnLst/>
            <a:rect l="l" t="t" r="r" b="b"/>
            <a:pathLst>
              <a:path w="1879" h="5994">
                <a:moveTo>
                  <a:pt x="1879" y="5994"/>
                </a:moveTo>
                <a:lnTo>
                  <a:pt x="1498" y="253"/>
                </a:lnTo>
                <a:lnTo>
                  <a:pt x="0" y="0"/>
                </a:lnTo>
                <a:lnTo>
                  <a:pt x="1879" y="59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5486170" y="4126087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3"/>
                </a:lnTo>
                <a:lnTo>
                  <a:pt x="91706" y="167068"/>
                </a:lnTo>
                <a:lnTo>
                  <a:pt x="63347" y="201676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5378188" y="4537674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13"/>
                </a:lnTo>
                <a:lnTo>
                  <a:pt x="44373" y="45732"/>
                </a:lnTo>
                <a:lnTo>
                  <a:pt x="83362" y="23494"/>
                </a:lnTo>
                <a:lnTo>
                  <a:pt x="115100" y="2870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103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72"/>
                </a:lnTo>
                <a:lnTo>
                  <a:pt x="29629" y="52603"/>
                </a:lnTo>
                <a:lnTo>
                  <a:pt x="35636" y="49860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4827188" y="3367774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3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90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4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4828678" y="3495347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1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5884752" y="3930425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7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7"/>
                </a:lnTo>
                <a:lnTo>
                  <a:pt x="136829" y="163563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5393326" y="4249425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52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4653497" y="3120122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6"/>
                </a:moveTo>
                <a:lnTo>
                  <a:pt x="46862" y="67475"/>
                </a:lnTo>
                <a:lnTo>
                  <a:pt x="31610" y="84835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39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8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3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4651505" y="3157863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3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8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100"/>
                </a:lnTo>
                <a:lnTo>
                  <a:pt x="41351" y="37973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6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4712856" y="3236827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4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2"/>
                </a:lnTo>
                <a:lnTo>
                  <a:pt x="22732" y="38735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54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3"/>
                </a:lnTo>
                <a:lnTo>
                  <a:pt x="3987" y="85090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7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05"/>
                </a:lnTo>
                <a:lnTo>
                  <a:pt x="20116" y="232283"/>
                </a:lnTo>
                <a:lnTo>
                  <a:pt x="20116" y="232410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5"/>
                </a:lnTo>
                <a:lnTo>
                  <a:pt x="57226" y="309880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9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4665124" y="3426122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4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4749590" y="3118501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4823555" y="3633917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4906144" y="45591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5012603" y="455266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5019107" y="4552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5021359" y="45526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5102066" y="45401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4599774" y="37323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4601649" y="3731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4606392" y="37302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5405567" y="412258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4608393" y="373012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5407327" y="41230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4095353" y="3672363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4095349" y="3675026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6"/>
                </a:moveTo>
                <a:lnTo>
                  <a:pt x="707961" y="0"/>
                </a:lnTo>
                <a:lnTo>
                  <a:pt x="705091" y="253"/>
                </a:lnTo>
              </a:path>
              <a:path w="710844" h="455815">
                <a:moveTo>
                  <a:pt x="676304" y="2737"/>
                </a:moveTo>
                <a:lnTo>
                  <a:pt x="665945" y="3550"/>
                </a:lnTo>
              </a:path>
              <a:path w="710844" h="455815">
                <a:moveTo>
                  <a:pt x="656403" y="4350"/>
                </a:move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  <a:lnTo>
                  <a:pt x="590326" y="12527"/>
                </a:ln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</a:path>
              <a:path w="710844" h="455815">
                <a:moveTo>
                  <a:pt x="547864" y="19884"/>
                </a:moveTo>
                <a:lnTo>
                  <a:pt x="531660" y="23113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4140829" y="3698637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4204808" y="4305522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5012358" y="3743251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1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5047841" y="3733253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1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5107068" y="3723012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5047218" y="3700644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6"/>
                </a:lnTo>
                <a:lnTo>
                  <a:pt x="36106" y="0"/>
                </a:lnTo>
                <a:lnTo>
                  <a:pt x="30238" y="126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51"/>
                </a:lnTo>
                <a:lnTo>
                  <a:pt x="3378" y="7492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5093449" y="3759743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5190535" y="3735250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0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6"/>
                </a:lnTo>
                <a:lnTo>
                  <a:pt x="438230" y="462759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5331981" y="4386043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5278127" y="4067750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5369971" y="4240546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48"/>
                </a:lnTo>
                <a:lnTo>
                  <a:pt x="90550" y="70986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5323117" y="4273534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69" y="94064"/>
                </a:lnTo>
                <a:lnTo>
                  <a:pt x="23310" y="103197"/>
                </a:lnTo>
                <a:lnTo>
                  <a:pt x="27736" y="110337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5381334" y="4443845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9"/>
                </a:lnTo>
                <a:lnTo>
                  <a:pt x="27482" y="7747"/>
                </a:lnTo>
                <a:lnTo>
                  <a:pt x="27863" y="7747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5375711" y="4408610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5371334" y="4245677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6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5514907" y="4130838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61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5683214" y="4296023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5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4970872" y="3701265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1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5444435" y="4525183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16"/>
                </a:lnTo>
              </a:path>
              <a:path w="69341" h="814920">
                <a:moveTo>
                  <a:pt x="69342" y="127016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5330854" y="4468453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4970873" y="3701639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5033097" y="3752375"/>
            <a:ext cx="60350" cy="802297"/>
          </a:xfrm>
          <a:custGeom>
            <a:avLst/>
            <a:gdLst/>
            <a:ahLst/>
            <a:cxnLst/>
            <a:rect l="l" t="t" r="r" b="b"/>
            <a:pathLst>
              <a:path w="60350" h="802297">
                <a:moveTo>
                  <a:pt x="0" y="802297"/>
                </a:moveTo>
                <a:lnTo>
                  <a:pt x="0" y="0"/>
                </a:lnTo>
                <a:lnTo>
                  <a:pt x="60350" y="9613"/>
                </a:lnTo>
                <a:lnTo>
                  <a:pt x="60350" y="7938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5108944" y="3709760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5042340" y="3711261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5119315" y="3759742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8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5119315" y="3735256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5190036" y="3736126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5330847" y="4426224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5278126" y="4067745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5326353" y="4240547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5377086" y="4569414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5"/>
                </a:lnTo>
                <a:lnTo>
                  <a:pt x="0" y="34353"/>
                </a:lnTo>
                <a:lnTo>
                  <a:pt x="0" y="8278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5435688" y="4417603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5370835" y="4419102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5374589" y="4242051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5386581" y="4244421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5436188" y="4372371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5513779" y="4524310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90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5528152" y="4212060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1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5047716" y="3733502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3"/>
                </a:lnTo>
                <a:lnTo>
                  <a:pt x="13500" y="7620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4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5045348" y="3700517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5068959" y="3730626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5059461" y="3708885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6"/>
                </a:lnTo>
                <a:lnTo>
                  <a:pt x="14998" y="253"/>
                </a:lnTo>
                <a:lnTo>
                  <a:pt x="14744" y="253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495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5047466" y="3733253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5096945" y="3703509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5042220" y="3713260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5067212" y="3733253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5096324" y="3714513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5056466" y="3715384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5374713" y="4439592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1"/>
                </a:lnTo>
                <a:lnTo>
                  <a:pt x="11620" y="8128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5375711" y="4408610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5387954" y="4416849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7"/>
                </a:lnTo>
                <a:lnTo>
                  <a:pt x="14998" y="127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8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46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5397453" y="4441219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5435688" y="4417604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5370835" y="4419102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5370840" y="44325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5384958" y="4423227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5419072" y="4422349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6070309" y="3906183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2"/>
                </a:lnTo>
                <a:lnTo>
                  <a:pt x="10018" y="28331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5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6122164" y="3814093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6064129" y="3835459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6218495" y="3758491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1" y="16099"/>
                </a:lnTo>
                <a:lnTo>
                  <a:pt x="42587" y="23566"/>
                </a:lnTo>
                <a:lnTo>
                  <a:pt x="55008" y="35323"/>
                </a:lnTo>
                <a:lnTo>
                  <a:pt x="61908" y="43561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6098546" y="3920677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095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6127161" y="3846837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7"/>
                </a:lnTo>
                <a:lnTo>
                  <a:pt x="67970" y="72847"/>
                </a:lnTo>
                <a:lnTo>
                  <a:pt x="67589" y="72097"/>
                </a:lnTo>
                <a:lnTo>
                  <a:pt x="62966" y="61340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6090050" y="3870445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2"/>
                </a:lnTo>
                <a:lnTo>
                  <a:pt x="5118" y="42240"/>
                </a:lnTo>
                <a:lnTo>
                  <a:pt x="6121" y="46228"/>
                </a:lnTo>
                <a:lnTo>
                  <a:pt x="6248" y="46736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6167390" y="3996902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3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6071679" y="3813091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6084053" y="3757363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6205509" y="3941293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6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6153650" y="3952533"/>
            <a:ext cx="45224" cy="33616"/>
          </a:xfrm>
          <a:custGeom>
            <a:avLst/>
            <a:gdLst/>
            <a:ahLst/>
            <a:cxnLst/>
            <a:rect l="l" t="t" r="r" b="b"/>
            <a:pathLst>
              <a:path w="45224" h="33616">
                <a:moveTo>
                  <a:pt x="0" y="30619"/>
                </a:moveTo>
                <a:lnTo>
                  <a:pt x="16992" y="33616"/>
                </a:lnTo>
                <a:lnTo>
                  <a:pt x="30988" y="29121"/>
                </a:lnTo>
                <a:lnTo>
                  <a:pt x="40728" y="17500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6092170" y="3846831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6143525" y="3695137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6262108" y="3784607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6294466" y="3894315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6342696" y="3756746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6340949" y="3707888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2"/>
                </a:lnTo>
                <a:lnTo>
                  <a:pt x="71872" y="72657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8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6285471" y="3705887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6392307" y="3860326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6343695" y="3759241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6351320" y="3763611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6370057" y="3812094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6385928" y="3865201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4798195" y="3389520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8">
                <a:moveTo>
                  <a:pt x="7747" y="77089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4856417" y="3368273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4805944" y="3466616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4822471" y="3375644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9" y="147503"/>
                </a:lnTo>
                <a:lnTo>
                  <a:pt x="41501" y="139301"/>
                </a:lnTo>
                <a:lnTo>
                  <a:pt x="37204" y="133692"/>
                </a:lnTo>
                <a:lnTo>
                  <a:pt x="29236" y="122818"/>
                </a:lnTo>
                <a:lnTo>
                  <a:pt x="23853" y="113802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4751464" y="3305928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2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4805942" y="3367151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4901648" y="3551077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4815312" y="3292054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4925762" y="3558443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4830057" y="3367276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4942885" y="3530081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4967000" y="3365649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5858141" y="3905677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9"/>
                </a:lnTo>
                <a:lnTo>
                  <a:pt x="30238" y="7620"/>
                </a:lnTo>
                <a:lnTo>
                  <a:pt x="31737" y="6997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50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9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7"/>
                </a:lnTo>
                <a:lnTo>
                  <a:pt x="144195" y="239903"/>
                </a:lnTo>
                <a:lnTo>
                  <a:pt x="142697" y="240030"/>
                </a:lnTo>
                <a:lnTo>
                  <a:pt x="134823" y="240411"/>
                </a:lnTo>
                <a:lnTo>
                  <a:pt x="134327" y="241414"/>
                </a:lnTo>
                <a:lnTo>
                  <a:pt x="126822" y="240665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15"/>
                </a:lnTo>
                <a:lnTo>
                  <a:pt x="98463" y="232041"/>
                </a:lnTo>
                <a:lnTo>
                  <a:pt x="97967" y="232537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202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2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5880760" y="3978407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3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07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5947105" y="3937919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5858141" y="3978026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5880756" y="3948915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5885507" y="3939044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5890379" y="3929555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5908621" y="3929167"/>
            <a:ext cx="11874" cy="381"/>
          </a:xfrm>
          <a:custGeom>
            <a:avLst/>
            <a:gdLst/>
            <a:ahLst/>
            <a:cxnLst/>
            <a:rect l="l" t="t" r="r" b="b"/>
            <a:pathLst>
              <a:path w="11874" h="380">
                <a:moveTo>
                  <a:pt x="0" y="380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5918998" y="3928794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5958728" y="4113599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5985842" y="4123225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5996212" y="4113729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6015080" y="4103852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6020953" y="4074365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7">
                <a:moveTo>
                  <a:pt x="5994" y="0"/>
                </a:moveTo>
                <a:lnTo>
                  <a:pt x="4495" y="16624"/>
                </a:lnTo>
                <a:lnTo>
                  <a:pt x="0" y="3098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5443682" y="4311643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5683214" y="3997643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6023202" y="3894315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4891154" y="3463358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4974120" y="3610552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1961215" y="3659786"/>
            <a:ext cx="1173073" cy="992403"/>
          </a:xfrm>
          <a:custGeom>
            <a:avLst/>
            <a:gdLst/>
            <a:ahLst/>
            <a:cxnLst/>
            <a:rect l="l" t="t" r="r" b="b"/>
            <a:pathLst>
              <a:path w="1173073" h="992403">
                <a:moveTo>
                  <a:pt x="4749" y="684707"/>
                </a:moveTo>
                <a:lnTo>
                  <a:pt x="127" y="758812"/>
                </a:lnTo>
                <a:lnTo>
                  <a:pt x="990" y="761809"/>
                </a:lnTo>
                <a:lnTo>
                  <a:pt x="3873" y="754938"/>
                </a:lnTo>
                <a:lnTo>
                  <a:pt x="4622" y="732447"/>
                </a:lnTo>
                <a:lnTo>
                  <a:pt x="5626" y="731075"/>
                </a:lnTo>
                <a:lnTo>
                  <a:pt x="5880" y="711581"/>
                </a:lnTo>
                <a:lnTo>
                  <a:pt x="6362" y="688467"/>
                </a:lnTo>
                <a:lnTo>
                  <a:pt x="7620" y="687222"/>
                </a:lnTo>
                <a:lnTo>
                  <a:pt x="11252" y="658723"/>
                </a:lnTo>
                <a:lnTo>
                  <a:pt x="19862" y="625995"/>
                </a:lnTo>
                <a:lnTo>
                  <a:pt x="24498" y="611619"/>
                </a:lnTo>
                <a:lnTo>
                  <a:pt x="25488" y="489927"/>
                </a:lnTo>
                <a:lnTo>
                  <a:pt x="26365" y="450176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35"/>
                </a:lnTo>
                <a:lnTo>
                  <a:pt x="158191" y="212775"/>
                </a:lnTo>
                <a:lnTo>
                  <a:pt x="190423" y="186423"/>
                </a:lnTo>
                <a:lnTo>
                  <a:pt x="262394" y="138938"/>
                </a:lnTo>
                <a:lnTo>
                  <a:pt x="343484" y="98463"/>
                </a:lnTo>
                <a:lnTo>
                  <a:pt x="410210" y="71716"/>
                </a:lnTo>
                <a:lnTo>
                  <a:pt x="492683" y="45593"/>
                </a:lnTo>
                <a:lnTo>
                  <a:pt x="575144" y="26111"/>
                </a:lnTo>
                <a:lnTo>
                  <a:pt x="653364" y="12979"/>
                </a:lnTo>
                <a:lnTo>
                  <a:pt x="740206" y="4368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68"/>
                </a:lnTo>
                <a:lnTo>
                  <a:pt x="1001471" y="10858"/>
                </a:lnTo>
                <a:lnTo>
                  <a:pt x="1088313" y="23850"/>
                </a:lnTo>
                <a:lnTo>
                  <a:pt x="1173073" y="43002"/>
                </a:lnTo>
                <a:lnTo>
                  <a:pt x="1173073" y="40398"/>
                </a:lnTo>
                <a:lnTo>
                  <a:pt x="1090434" y="21729"/>
                </a:lnTo>
                <a:lnTo>
                  <a:pt x="1003604" y="8737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58"/>
                </a:lnTo>
                <a:lnTo>
                  <a:pt x="573024" y="23850"/>
                </a:lnTo>
                <a:lnTo>
                  <a:pt x="490550" y="43472"/>
                </a:lnTo>
                <a:lnTo>
                  <a:pt x="407962" y="69596"/>
                </a:lnTo>
                <a:lnTo>
                  <a:pt x="341236" y="96202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54"/>
                </a:lnTo>
                <a:lnTo>
                  <a:pt x="115709" y="250647"/>
                </a:lnTo>
                <a:lnTo>
                  <a:pt x="71348" y="308368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07"/>
                </a:lnTo>
                <a:close/>
              </a:path>
              <a:path w="1173073" h="992403">
                <a:moveTo>
                  <a:pt x="24498" y="992403"/>
                </a:moveTo>
                <a:lnTo>
                  <a:pt x="24625" y="859142"/>
                </a:lnTo>
                <a:lnTo>
                  <a:pt x="15494" y="842657"/>
                </a:lnTo>
                <a:lnTo>
                  <a:pt x="6743" y="810044"/>
                </a:lnTo>
                <a:lnTo>
                  <a:pt x="3746" y="783170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5"/>
                </a:lnTo>
                <a:lnTo>
                  <a:pt x="13246" y="844905"/>
                </a:lnTo>
                <a:lnTo>
                  <a:pt x="22250" y="862012"/>
                </a:lnTo>
                <a:lnTo>
                  <a:pt x="22186" y="992403"/>
                </a:lnTo>
                <a:lnTo>
                  <a:pt x="24498" y="9924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2158843" y="4534683"/>
            <a:ext cx="72758" cy="117513"/>
          </a:xfrm>
          <a:custGeom>
            <a:avLst/>
            <a:gdLst/>
            <a:ahLst/>
            <a:cxnLst/>
            <a:rect l="l" t="t" r="r" b="b"/>
            <a:pathLst>
              <a:path w="72758" h="117513">
                <a:moveTo>
                  <a:pt x="0" y="117513"/>
                </a:moveTo>
                <a:lnTo>
                  <a:pt x="72758" y="117513"/>
                </a:lnTo>
                <a:lnTo>
                  <a:pt x="72758" y="49720"/>
                </a:lnTo>
                <a:lnTo>
                  <a:pt x="41529" y="30721"/>
                </a:lnTo>
                <a:lnTo>
                  <a:pt x="21412" y="18122"/>
                </a:lnTo>
                <a:lnTo>
                  <a:pt x="20789" y="15112"/>
                </a:lnTo>
                <a:lnTo>
                  <a:pt x="18415" y="11988"/>
                </a:lnTo>
                <a:lnTo>
                  <a:pt x="13538" y="8369"/>
                </a:lnTo>
                <a:lnTo>
                  <a:pt x="292" y="0"/>
                </a:lnTo>
                <a:lnTo>
                  <a:pt x="0" y="1175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2179627" y="4549791"/>
            <a:ext cx="118579" cy="102400"/>
          </a:xfrm>
          <a:custGeom>
            <a:avLst/>
            <a:gdLst/>
            <a:ahLst/>
            <a:cxnLst/>
            <a:rect l="l" t="t" r="r" b="b"/>
            <a:pathLst>
              <a:path w="118579" h="102400">
                <a:moveTo>
                  <a:pt x="0" y="0"/>
                </a:moveTo>
                <a:lnTo>
                  <a:pt x="622" y="3009"/>
                </a:lnTo>
                <a:lnTo>
                  <a:pt x="20739" y="15621"/>
                </a:lnTo>
                <a:lnTo>
                  <a:pt x="51981" y="34607"/>
                </a:lnTo>
                <a:lnTo>
                  <a:pt x="54610" y="36372"/>
                </a:lnTo>
                <a:lnTo>
                  <a:pt x="63347" y="40741"/>
                </a:lnTo>
                <a:lnTo>
                  <a:pt x="67475" y="42976"/>
                </a:lnTo>
                <a:lnTo>
                  <a:pt x="97586" y="58610"/>
                </a:lnTo>
                <a:lnTo>
                  <a:pt x="104584" y="62484"/>
                </a:lnTo>
                <a:lnTo>
                  <a:pt x="116332" y="67602"/>
                </a:lnTo>
                <a:lnTo>
                  <a:pt x="116382" y="102400"/>
                </a:lnTo>
                <a:lnTo>
                  <a:pt x="118579" y="102400"/>
                </a:lnTo>
                <a:lnTo>
                  <a:pt x="118567" y="65481"/>
                </a:lnTo>
                <a:lnTo>
                  <a:pt x="77965" y="44742"/>
                </a:lnTo>
                <a:lnTo>
                  <a:pt x="31991" y="19621"/>
                </a:lnTo>
                <a:lnTo>
                  <a:pt x="5867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2185504" y="4439098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2257596" y="4481946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68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82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2340618" y="4518935"/>
            <a:ext cx="151422" cy="133261"/>
          </a:xfrm>
          <a:custGeom>
            <a:avLst/>
            <a:gdLst/>
            <a:ahLst/>
            <a:cxnLst/>
            <a:rect l="l" t="t" r="r" b="b"/>
            <a:pathLst>
              <a:path w="151422" h="133261">
                <a:moveTo>
                  <a:pt x="0" y="133261"/>
                </a:moveTo>
                <a:lnTo>
                  <a:pt x="151422" y="133261"/>
                </a:lnTo>
                <a:lnTo>
                  <a:pt x="151384" y="46354"/>
                </a:lnTo>
                <a:lnTo>
                  <a:pt x="100774" y="33489"/>
                </a:lnTo>
                <a:lnTo>
                  <a:pt x="13931" y="5118"/>
                </a:lnTo>
                <a:lnTo>
                  <a:pt x="76" y="0"/>
                </a:lnTo>
                <a:lnTo>
                  <a:pt x="0" y="13326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2492000" y="4565290"/>
            <a:ext cx="82715" cy="86906"/>
          </a:xfrm>
          <a:custGeom>
            <a:avLst/>
            <a:gdLst/>
            <a:ahLst/>
            <a:cxnLst/>
            <a:rect l="l" t="t" r="r" b="b"/>
            <a:pathLst>
              <a:path w="82715" h="86906">
                <a:moveTo>
                  <a:pt x="38" y="86906"/>
                </a:moveTo>
                <a:lnTo>
                  <a:pt x="82715" y="86906"/>
                </a:lnTo>
                <a:lnTo>
                  <a:pt x="82715" y="17119"/>
                </a:lnTo>
                <a:lnTo>
                  <a:pt x="10248" y="2260"/>
                </a:lnTo>
                <a:lnTo>
                  <a:pt x="0" y="0"/>
                </a:lnTo>
                <a:lnTo>
                  <a:pt x="38" y="869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2574711" y="4582410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502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2626936" y="4590779"/>
            <a:ext cx="4140" cy="61417"/>
          </a:xfrm>
          <a:custGeom>
            <a:avLst/>
            <a:gdLst/>
            <a:ahLst/>
            <a:cxnLst/>
            <a:rect l="l" t="t" r="r" b="b"/>
            <a:pathLst>
              <a:path w="4140" h="61417">
                <a:moveTo>
                  <a:pt x="0" y="61417"/>
                </a:moveTo>
                <a:lnTo>
                  <a:pt x="4140" y="61417"/>
                </a:lnTo>
                <a:lnTo>
                  <a:pt x="4140" y="127"/>
                </a:lnTo>
                <a:lnTo>
                  <a:pt x="12" y="0"/>
                </a:lnTo>
                <a:lnTo>
                  <a:pt x="0" y="6141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2631071" y="4590909"/>
            <a:ext cx="4381" cy="61290"/>
          </a:xfrm>
          <a:custGeom>
            <a:avLst/>
            <a:gdLst/>
            <a:ahLst/>
            <a:cxnLst/>
            <a:rect l="l" t="t" r="r" b="b"/>
            <a:pathLst>
              <a:path w="4381" h="61290">
                <a:moveTo>
                  <a:pt x="0" y="0"/>
                </a:moveTo>
                <a:lnTo>
                  <a:pt x="12" y="61290"/>
                </a:lnTo>
                <a:lnTo>
                  <a:pt x="4368" y="61290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2635430" y="4590906"/>
            <a:ext cx="82740" cy="61290"/>
          </a:xfrm>
          <a:custGeom>
            <a:avLst/>
            <a:gdLst/>
            <a:ahLst/>
            <a:cxnLst/>
            <a:rect l="l" t="t" r="r" b="b"/>
            <a:pathLst>
              <a:path w="82740" h="61290">
                <a:moveTo>
                  <a:pt x="0" y="61290"/>
                </a:moveTo>
                <a:lnTo>
                  <a:pt x="82727" y="61290"/>
                </a:lnTo>
                <a:lnTo>
                  <a:pt x="82740" y="6616"/>
                </a:lnTo>
                <a:lnTo>
                  <a:pt x="12" y="0"/>
                </a:lnTo>
                <a:lnTo>
                  <a:pt x="0" y="6129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2718160" y="4597523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2754904" y="4599651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6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2767952" y="4599660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2770140" y="4599656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7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2832055" y="4599787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2848354" y="4599778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2863590" y="4599270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8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2871718" y="4597650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53"/>
                </a:moveTo>
                <a:lnTo>
                  <a:pt x="0" y="1625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2896087" y="4595277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2913335" y="4593154"/>
            <a:ext cx="21742" cy="59042"/>
          </a:xfrm>
          <a:custGeom>
            <a:avLst/>
            <a:gdLst/>
            <a:ahLst/>
            <a:cxnLst/>
            <a:rect l="l" t="t" r="r" b="b"/>
            <a:pathLst>
              <a:path w="21742" h="59042">
                <a:moveTo>
                  <a:pt x="0" y="2120"/>
                </a:moveTo>
                <a:lnTo>
                  <a:pt x="12" y="59042"/>
                </a:lnTo>
                <a:lnTo>
                  <a:pt x="21742" y="59042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2935075" y="4591039"/>
            <a:ext cx="28371" cy="61150"/>
          </a:xfrm>
          <a:custGeom>
            <a:avLst/>
            <a:gdLst/>
            <a:ahLst/>
            <a:cxnLst/>
            <a:rect l="l" t="t" r="r" b="b"/>
            <a:pathLst>
              <a:path w="28371" h="61150">
                <a:moveTo>
                  <a:pt x="0" y="2120"/>
                </a:moveTo>
                <a:lnTo>
                  <a:pt x="12" y="61150"/>
                </a:lnTo>
                <a:lnTo>
                  <a:pt x="28371" y="61150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2963433" y="4590907"/>
            <a:ext cx="8509" cy="61290"/>
          </a:xfrm>
          <a:custGeom>
            <a:avLst/>
            <a:gdLst/>
            <a:ahLst/>
            <a:cxnLst/>
            <a:rect l="l" t="t" r="r" b="b"/>
            <a:pathLst>
              <a:path w="8508" h="61290">
                <a:moveTo>
                  <a:pt x="0" y="126"/>
                </a:moveTo>
                <a:lnTo>
                  <a:pt x="12" y="61290"/>
                </a:lnTo>
                <a:lnTo>
                  <a:pt x="8509" y="61290"/>
                </a:lnTo>
                <a:lnTo>
                  <a:pt x="850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2971934" y="4588907"/>
            <a:ext cx="11036" cy="63284"/>
          </a:xfrm>
          <a:custGeom>
            <a:avLst/>
            <a:gdLst/>
            <a:ahLst/>
            <a:cxnLst/>
            <a:rect l="l" t="t" r="r" b="b"/>
            <a:pathLst>
              <a:path w="11036" h="63284">
                <a:moveTo>
                  <a:pt x="2997" y="126"/>
                </a:moveTo>
                <a:lnTo>
                  <a:pt x="0" y="2006"/>
                </a:lnTo>
                <a:lnTo>
                  <a:pt x="12" y="63284"/>
                </a:lnTo>
                <a:lnTo>
                  <a:pt x="11036" y="63284"/>
                </a:lnTo>
                <a:lnTo>
                  <a:pt x="10998" y="0"/>
                </a:lnTo>
                <a:lnTo>
                  <a:pt x="2997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2982932" y="4588908"/>
            <a:ext cx="2235" cy="63284"/>
          </a:xfrm>
          <a:custGeom>
            <a:avLst/>
            <a:gdLst/>
            <a:ahLst/>
            <a:cxnLst/>
            <a:rect l="l" t="t" r="r" b="b"/>
            <a:pathLst>
              <a:path w="2235" h="63284">
                <a:moveTo>
                  <a:pt x="0" y="0"/>
                </a:moveTo>
                <a:lnTo>
                  <a:pt x="38" y="63284"/>
                </a:lnTo>
                <a:lnTo>
                  <a:pt x="2235" y="63284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2985175" y="4586654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53"/>
                </a:moveTo>
                <a:lnTo>
                  <a:pt x="0" y="2260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5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3000294" y="4586149"/>
            <a:ext cx="1790" cy="66052"/>
          </a:xfrm>
          <a:custGeom>
            <a:avLst/>
            <a:gdLst/>
            <a:ahLst/>
            <a:cxnLst/>
            <a:rect l="l" t="t" r="r" b="b"/>
            <a:pathLst>
              <a:path w="1790" h="66052">
                <a:moveTo>
                  <a:pt x="0" y="508"/>
                </a:moveTo>
                <a:lnTo>
                  <a:pt x="0" y="66052"/>
                </a:lnTo>
                <a:lnTo>
                  <a:pt x="1790" y="66052"/>
                </a:lnTo>
                <a:lnTo>
                  <a:pt x="1765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3002043" y="4584033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20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3015039" y="4582402"/>
            <a:ext cx="2755" cy="69799"/>
          </a:xfrm>
          <a:custGeom>
            <a:avLst/>
            <a:gdLst/>
            <a:ahLst/>
            <a:cxnLst/>
            <a:rect l="l" t="t" r="r" b="b"/>
            <a:pathLst>
              <a:path w="2755" h="69799">
                <a:moveTo>
                  <a:pt x="0" y="1625"/>
                </a:moveTo>
                <a:lnTo>
                  <a:pt x="38" y="69799"/>
                </a:lnTo>
                <a:lnTo>
                  <a:pt x="2755" y="69799"/>
                </a:lnTo>
                <a:lnTo>
                  <a:pt x="2755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3017794" y="4578036"/>
            <a:ext cx="30391" cy="74155"/>
          </a:xfrm>
          <a:custGeom>
            <a:avLst/>
            <a:gdLst/>
            <a:ahLst/>
            <a:cxnLst/>
            <a:rect l="l" t="t" r="r" b="b"/>
            <a:pathLst>
              <a:path w="30391" h="74155">
                <a:moveTo>
                  <a:pt x="0" y="4368"/>
                </a:moveTo>
                <a:lnTo>
                  <a:pt x="0" y="74155"/>
                </a:lnTo>
                <a:lnTo>
                  <a:pt x="30391" y="74155"/>
                </a:lnTo>
                <a:lnTo>
                  <a:pt x="3035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1986707" y="3661912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35"/>
                </a:lnTo>
                <a:lnTo>
                  <a:pt x="627875" y="10871"/>
                </a:lnTo>
                <a:lnTo>
                  <a:pt x="549655" y="23977"/>
                </a:lnTo>
                <a:lnTo>
                  <a:pt x="467182" y="43484"/>
                </a:lnTo>
                <a:lnTo>
                  <a:pt x="384721" y="69583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54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44"/>
                </a:lnTo>
                <a:lnTo>
                  <a:pt x="5118" y="411073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70"/>
                </a:lnTo>
                <a:lnTo>
                  <a:pt x="6489" y="533400"/>
                </a:lnTo>
                <a:lnTo>
                  <a:pt x="18237" y="571258"/>
                </a:lnTo>
                <a:lnTo>
                  <a:pt x="44348" y="623366"/>
                </a:lnTo>
                <a:lnTo>
                  <a:pt x="79222" y="673100"/>
                </a:lnTo>
                <a:lnTo>
                  <a:pt x="103212" y="696950"/>
                </a:lnTo>
                <a:lnTo>
                  <a:pt x="114084" y="709955"/>
                </a:lnTo>
                <a:lnTo>
                  <a:pt x="157429" y="746937"/>
                </a:lnTo>
                <a:lnTo>
                  <a:pt x="186296" y="768426"/>
                </a:lnTo>
                <a:lnTo>
                  <a:pt x="191173" y="772299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12"/>
                </a:lnTo>
                <a:lnTo>
                  <a:pt x="271386" y="820038"/>
                </a:lnTo>
                <a:lnTo>
                  <a:pt x="300634" y="833894"/>
                </a:lnTo>
                <a:lnTo>
                  <a:pt x="348348" y="853401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7"/>
                </a:lnTo>
                <a:lnTo>
                  <a:pt x="588009" y="920496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8992"/>
                </a:lnTo>
                <a:lnTo>
                  <a:pt x="648741" y="928992"/>
                </a:lnTo>
                <a:lnTo>
                  <a:pt x="731443" y="935609"/>
                </a:lnTo>
                <a:lnTo>
                  <a:pt x="768184" y="937869"/>
                </a:lnTo>
                <a:lnTo>
                  <a:pt x="779056" y="937742"/>
                </a:lnTo>
                <a:lnTo>
                  <a:pt x="783437" y="937742"/>
                </a:lnTo>
                <a:lnTo>
                  <a:pt x="844283" y="937869"/>
                </a:lnTo>
                <a:lnTo>
                  <a:pt x="876896" y="937869"/>
                </a:lnTo>
                <a:lnTo>
                  <a:pt x="885024" y="937361"/>
                </a:lnTo>
                <a:lnTo>
                  <a:pt x="886269" y="935990"/>
                </a:lnTo>
                <a:lnTo>
                  <a:pt x="909383" y="935736"/>
                </a:lnTo>
                <a:lnTo>
                  <a:pt x="926630" y="933373"/>
                </a:lnTo>
                <a:lnTo>
                  <a:pt x="948372" y="931240"/>
                </a:lnTo>
                <a:lnTo>
                  <a:pt x="976731" y="929119"/>
                </a:lnTo>
                <a:lnTo>
                  <a:pt x="985227" y="928992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37"/>
                </a:lnTo>
                <a:lnTo>
                  <a:pt x="1016596" y="922870"/>
                </a:lnTo>
                <a:lnTo>
                  <a:pt x="1028331" y="922108"/>
                </a:lnTo>
                <a:lnTo>
                  <a:pt x="1031087" y="920496"/>
                </a:lnTo>
                <a:lnTo>
                  <a:pt x="1061440" y="916127"/>
                </a:lnTo>
                <a:lnTo>
                  <a:pt x="1074445" y="913879"/>
                </a:lnTo>
                <a:lnTo>
                  <a:pt x="1078687" y="913752"/>
                </a:lnTo>
                <a:lnTo>
                  <a:pt x="1081684" y="911618"/>
                </a:lnTo>
                <a:lnTo>
                  <a:pt x="1087310" y="911618"/>
                </a:lnTo>
                <a:lnTo>
                  <a:pt x="1090307" y="909624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49"/>
                </a:lnTo>
                <a:lnTo>
                  <a:pt x="1108671" y="906754"/>
                </a:lnTo>
                <a:lnTo>
                  <a:pt x="1113421" y="905002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73"/>
                </a:lnTo>
                <a:lnTo>
                  <a:pt x="1130795" y="900620"/>
                </a:lnTo>
                <a:lnTo>
                  <a:pt x="1134668" y="900264"/>
                </a:lnTo>
                <a:lnTo>
                  <a:pt x="1139532" y="898626"/>
                </a:lnTo>
                <a:lnTo>
                  <a:pt x="1141539" y="898499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37"/>
                </a:lnTo>
                <a:lnTo>
                  <a:pt x="910755" y="2235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2033941" y="4126345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8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3048152" y="4575790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47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3061148" y="4575660"/>
            <a:ext cx="4267" cy="76542"/>
          </a:xfrm>
          <a:custGeom>
            <a:avLst/>
            <a:gdLst/>
            <a:ahLst/>
            <a:cxnLst/>
            <a:rect l="l" t="t" r="r" b="b"/>
            <a:pathLst>
              <a:path w="4267" h="76542">
                <a:moveTo>
                  <a:pt x="0" y="126"/>
                </a:moveTo>
                <a:lnTo>
                  <a:pt x="38" y="76542"/>
                </a:lnTo>
                <a:lnTo>
                  <a:pt x="4267" y="76542"/>
                </a:lnTo>
                <a:lnTo>
                  <a:pt x="425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2144396" y="4067614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506"/>
                </a:lnTo>
                <a:lnTo>
                  <a:pt x="43726" y="324993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14"/>
                </a:lnTo>
                <a:lnTo>
                  <a:pt x="178549" y="178181"/>
                </a:lnTo>
                <a:lnTo>
                  <a:pt x="182295" y="178308"/>
                </a:lnTo>
                <a:lnTo>
                  <a:pt x="193166" y="186931"/>
                </a:lnTo>
                <a:lnTo>
                  <a:pt x="206032" y="206552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3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506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4"/>
                </a:lnTo>
                <a:lnTo>
                  <a:pt x="256768" y="437705"/>
                </a:lnTo>
                <a:lnTo>
                  <a:pt x="255765" y="254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85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2190490" y="4254795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2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3065400" y="4573540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3072018" y="4573534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6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2201250" y="4343008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9"/>
                </a:lnTo>
                <a:lnTo>
                  <a:pt x="42481" y="38354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1579239" y="3881310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73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9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9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9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3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70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4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2205374" y="4243914"/>
            <a:ext cx="928916" cy="327875"/>
          </a:xfrm>
          <a:custGeom>
            <a:avLst/>
            <a:gdLst/>
            <a:ahLst/>
            <a:cxnLst/>
            <a:rect l="l" t="t" r="r" b="b"/>
            <a:pathLst>
              <a:path w="928916" h="327875">
                <a:moveTo>
                  <a:pt x="749820" y="316623"/>
                </a:moveTo>
                <a:lnTo>
                  <a:pt x="731202" y="319887"/>
                </a:lnTo>
                <a:lnTo>
                  <a:pt x="671220" y="324624"/>
                </a:lnTo>
                <a:lnTo>
                  <a:pt x="636485" y="326872"/>
                </a:lnTo>
                <a:lnTo>
                  <a:pt x="562635" y="326745"/>
                </a:lnTo>
                <a:lnTo>
                  <a:pt x="535152" y="326504"/>
                </a:lnTo>
                <a:lnTo>
                  <a:pt x="533907" y="325132"/>
                </a:lnTo>
                <a:lnTo>
                  <a:pt x="525652" y="324624"/>
                </a:lnTo>
                <a:lnTo>
                  <a:pt x="510412" y="324624"/>
                </a:lnTo>
                <a:lnTo>
                  <a:pt x="469303" y="320255"/>
                </a:lnTo>
                <a:lnTo>
                  <a:pt x="464921" y="320370"/>
                </a:lnTo>
                <a:lnTo>
                  <a:pt x="458304" y="320497"/>
                </a:lnTo>
                <a:lnTo>
                  <a:pt x="454050" y="320497"/>
                </a:lnTo>
                <a:lnTo>
                  <a:pt x="451307" y="318744"/>
                </a:lnTo>
                <a:lnTo>
                  <a:pt x="447560" y="318134"/>
                </a:lnTo>
                <a:lnTo>
                  <a:pt x="382346" y="309498"/>
                </a:lnTo>
                <a:lnTo>
                  <a:pt x="376580" y="309371"/>
                </a:lnTo>
                <a:lnTo>
                  <a:pt x="373595" y="307505"/>
                </a:lnTo>
                <a:lnTo>
                  <a:pt x="369354" y="307378"/>
                </a:lnTo>
                <a:lnTo>
                  <a:pt x="367093" y="307378"/>
                </a:lnTo>
                <a:lnTo>
                  <a:pt x="361975" y="306514"/>
                </a:lnTo>
                <a:lnTo>
                  <a:pt x="360476" y="305257"/>
                </a:lnTo>
                <a:lnTo>
                  <a:pt x="290258" y="291134"/>
                </a:lnTo>
                <a:lnTo>
                  <a:pt x="284124" y="288264"/>
                </a:lnTo>
                <a:lnTo>
                  <a:pt x="280263" y="287883"/>
                </a:lnTo>
                <a:lnTo>
                  <a:pt x="275386" y="286270"/>
                </a:lnTo>
                <a:lnTo>
                  <a:pt x="271754" y="285635"/>
                </a:lnTo>
                <a:lnTo>
                  <a:pt x="268884" y="284137"/>
                </a:lnTo>
                <a:lnTo>
                  <a:pt x="265010" y="283527"/>
                </a:lnTo>
                <a:lnTo>
                  <a:pt x="263016" y="283387"/>
                </a:lnTo>
                <a:lnTo>
                  <a:pt x="260134" y="281889"/>
                </a:lnTo>
                <a:lnTo>
                  <a:pt x="223278" y="270890"/>
                </a:lnTo>
                <a:lnTo>
                  <a:pt x="195795" y="261404"/>
                </a:lnTo>
                <a:lnTo>
                  <a:pt x="144183" y="241782"/>
                </a:lnTo>
                <a:lnTo>
                  <a:pt x="142811" y="191058"/>
                </a:lnTo>
                <a:lnTo>
                  <a:pt x="138188" y="182562"/>
                </a:lnTo>
                <a:lnTo>
                  <a:pt x="108572" y="163817"/>
                </a:lnTo>
                <a:lnTo>
                  <a:pt x="75463" y="147700"/>
                </a:lnTo>
                <a:lnTo>
                  <a:pt x="67957" y="145580"/>
                </a:lnTo>
                <a:lnTo>
                  <a:pt x="85204" y="123202"/>
                </a:lnTo>
                <a:lnTo>
                  <a:pt x="88328" y="113957"/>
                </a:lnTo>
                <a:lnTo>
                  <a:pt x="83337" y="119456"/>
                </a:lnTo>
                <a:lnTo>
                  <a:pt x="63830" y="145453"/>
                </a:lnTo>
                <a:lnTo>
                  <a:pt x="52222" y="146570"/>
                </a:lnTo>
                <a:lnTo>
                  <a:pt x="30975" y="145453"/>
                </a:lnTo>
                <a:lnTo>
                  <a:pt x="41338" y="139826"/>
                </a:lnTo>
                <a:lnTo>
                  <a:pt x="94449" y="4381"/>
                </a:lnTo>
                <a:lnTo>
                  <a:pt x="99707" y="2133"/>
                </a:lnTo>
                <a:lnTo>
                  <a:pt x="101574" y="4127"/>
                </a:lnTo>
                <a:lnTo>
                  <a:pt x="107949" y="21742"/>
                </a:lnTo>
                <a:lnTo>
                  <a:pt x="107949" y="68224"/>
                </a:lnTo>
                <a:lnTo>
                  <a:pt x="111328" y="49352"/>
                </a:lnTo>
                <a:lnTo>
                  <a:pt x="111442" y="25361"/>
                </a:lnTo>
                <a:lnTo>
                  <a:pt x="104698" y="2374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54"/>
                </a:lnTo>
                <a:lnTo>
                  <a:pt x="71335" y="10261"/>
                </a:lnTo>
                <a:lnTo>
                  <a:pt x="74460" y="10998"/>
                </a:lnTo>
                <a:lnTo>
                  <a:pt x="81089" y="6375"/>
                </a:lnTo>
                <a:lnTo>
                  <a:pt x="88582" y="6502"/>
                </a:lnTo>
                <a:lnTo>
                  <a:pt x="88709" y="11506"/>
                </a:lnTo>
                <a:lnTo>
                  <a:pt x="66967" y="64477"/>
                </a:lnTo>
                <a:lnTo>
                  <a:pt x="63220" y="73850"/>
                </a:lnTo>
                <a:lnTo>
                  <a:pt x="49593" y="109702"/>
                </a:lnTo>
                <a:lnTo>
                  <a:pt x="38353" y="137452"/>
                </a:lnTo>
                <a:lnTo>
                  <a:pt x="24980" y="145694"/>
                </a:lnTo>
                <a:lnTo>
                  <a:pt x="0" y="148691"/>
                </a:lnTo>
                <a:lnTo>
                  <a:pt x="73329" y="149809"/>
                </a:lnTo>
                <a:lnTo>
                  <a:pt x="88455" y="156324"/>
                </a:lnTo>
                <a:lnTo>
                  <a:pt x="136055" y="184797"/>
                </a:lnTo>
                <a:lnTo>
                  <a:pt x="140690" y="193179"/>
                </a:lnTo>
                <a:lnTo>
                  <a:pt x="142062" y="243903"/>
                </a:lnTo>
                <a:lnTo>
                  <a:pt x="201294" y="267157"/>
                </a:lnTo>
                <a:lnTo>
                  <a:pt x="288124" y="293382"/>
                </a:lnTo>
                <a:lnTo>
                  <a:pt x="359854" y="308508"/>
                </a:lnTo>
                <a:lnTo>
                  <a:pt x="448932" y="321373"/>
                </a:lnTo>
                <a:lnTo>
                  <a:pt x="531406" y="327875"/>
                </a:lnTo>
                <a:lnTo>
                  <a:pt x="645858" y="327875"/>
                </a:lnTo>
                <a:lnTo>
                  <a:pt x="717461" y="323634"/>
                </a:lnTo>
                <a:lnTo>
                  <a:pt x="802170" y="312762"/>
                </a:lnTo>
                <a:lnTo>
                  <a:pt x="887641" y="296011"/>
                </a:lnTo>
                <a:lnTo>
                  <a:pt x="928916" y="284416"/>
                </a:lnTo>
                <a:lnTo>
                  <a:pt x="928916" y="281343"/>
                </a:lnTo>
                <a:lnTo>
                  <a:pt x="881760" y="294144"/>
                </a:lnTo>
                <a:lnTo>
                  <a:pt x="878268" y="295643"/>
                </a:lnTo>
                <a:lnTo>
                  <a:pt x="805789" y="309371"/>
                </a:lnTo>
                <a:lnTo>
                  <a:pt x="798550" y="311251"/>
                </a:lnTo>
                <a:lnTo>
                  <a:pt x="755802" y="315887"/>
                </a:lnTo>
                <a:lnTo>
                  <a:pt x="753694" y="316001"/>
                </a:lnTo>
                <a:lnTo>
                  <a:pt x="749820" y="3166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2739274" y="3689894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3074015" y="4570912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79"/>
                </a:lnTo>
                <a:lnTo>
                  <a:pt x="12484" y="81279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2769076" y="3689896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3084511" y="4569038"/>
            <a:ext cx="5613" cy="83159"/>
          </a:xfrm>
          <a:custGeom>
            <a:avLst/>
            <a:gdLst/>
            <a:ahLst/>
            <a:cxnLst/>
            <a:rect l="l" t="t" r="r" b="b"/>
            <a:pathLst>
              <a:path w="5613" h="83159">
                <a:moveTo>
                  <a:pt x="0" y="1879"/>
                </a:moveTo>
                <a:lnTo>
                  <a:pt x="1993" y="83159"/>
                </a:lnTo>
                <a:lnTo>
                  <a:pt x="5613" y="83159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1581001" y="4036885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5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2770143" y="3687890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7"/>
                </a:lnTo>
                <a:lnTo>
                  <a:pt x="0" y="2006"/>
                </a:lnTo>
                <a:lnTo>
                  <a:pt x="0" y="882777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1590624" y="4045501"/>
            <a:ext cx="6997" cy="50101"/>
          </a:xfrm>
          <a:custGeom>
            <a:avLst/>
            <a:gdLst/>
            <a:ahLst/>
            <a:cxnLst/>
            <a:rect l="l" t="t" r="r" b="b"/>
            <a:pathLst>
              <a:path w="6997" h="50101">
                <a:moveTo>
                  <a:pt x="5232" y="253"/>
                </a:moveTo>
                <a:lnTo>
                  <a:pt x="482" y="13119"/>
                </a:lnTo>
                <a:lnTo>
                  <a:pt x="0" y="28105"/>
                </a:lnTo>
                <a:lnTo>
                  <a:pt x="1739" y="30860"/>
                </a:lnTo>
                <a:lnTo>
                  <a:pt x="1981" y="39230"/>
                </a:lnTo>
                <a:lnTo>
                  <a:pt x="5232" y="50101"/>
                </a:lnTo>
                <a:lnTo>
                  <a:pt x="6858" y="49352"/>
                </a:lnTo>
                <a:lnTo>
                  <a:pt x="3733" y="23367"/>
                </a:lnTo>
                <a:lnTo>
                  <a:pt x="5232" y="19748"/>
                </a:lnTo>
                <a:lnTo>
                  <a:pt x="4978" y="13004"/>
                </a:lnTo>
                <a:lnTo>
                  <a:pt x="6362" y="6489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3089267" y="4569037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14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3093632" y="4568662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495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49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1595616" y="4051997"/>
            <a:ext cx="2235" cy="6502"/>
          </a:xfrm>
          <a:custGeom>
            <a:avLst/>
            <a:gdLst/>
            <a:ahLst/>
            <a:cxnLst/>
            <a:rect l="l" t="t" r="r" b="b"/>
            <a:pathLst>
              <a:path w="2235" h="6502">
                <a:moveTo>
                  <a:pt x="0" y="6502"/>
                </a:moveTo>
                <a:lnTo>
                  <a:pt x="1371" y="6502"/>
                </a:lnTo>
                <a:lnTo>
                  <a:pt x="2235" y="2120"/>
                </a:lnTo>
                <a:lnTo>
                  <a:pt x="1371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3095381" y="4566913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52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1596983" y="4044995"/>
            <a:ext cx="5372" cy="11379"/>
          </a:xfrm>
          <a:custGeom>
            <a:avLst/>
            <a:gdLst/>
            <a:ahLst/>
            <a:cxnLst/>
            <a:rect l="l" t="t" r="r" b="b"/>
            <a:pathLst>
              <a:path w="5372" h="11379">
                <a:moveTo>
                  <a:pt x="622" y="507"/>
                </a:moveTo>
                <a:lnTo>
                  <a:pt x="0" y="6997"/>
                </a:lnTo>
                <a:lnTo>
                  <a:pt x="3124" y="11379"/>
                </a:lnTo>
                <a:lnTo>
                  <a:pt x="5372" y="9131"/>
                </a:lnTo>
                <a:lnTo>
                  <a:pt x="5372" y="2882"/>
                </a:lnTo>
                <a:lnTo>
                  <a:pt x="2755" y="0"/>
                </a:lnTo>
                <a:lnTo>
                  <a:pt x="622" y="50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3100124" y="4566409"/>
            <a:ext cx="4660" cy="85788"/>
          </a:xfrm>
          <a:custGeom>
            <a:avLst/>
            <a:gdLst/>
            <a:ahLst/>
            <a:cxnLst/>
            <a:rect l="l" t="t" r="r" b="b"/>
            <a:pathLst>
              <a:path w="4660" h="85788">
                <a:moveTo>
                  <a:pt x="0" y="508"/>
                </a:moveTo>
                <a:lnTo>
                  <a:pt x="698" y="85788"/>
                </a:lnTo>
                <a:lnTo>
                  <a:pt x="4660" y="85788"/>
                </a:lnTo>
                <a:lnTo>
                  <a:pt x="3873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3103999" y="4564915"/>
            <a:ext cx="3416" cy="87287"/>
          </a:xfrm>
          <a:custGeom>
            <a:avLst/>
            <a:gdLst/>
            <a:ahLst/>
            <a:cxnLst/>
            <a:rect l="l" t="t" r="r" b="b"/>
            <a:pathLst>
              <a:path w="3416" h="87287">
                <a:moveTo>
                  <a:pt x="0" y="1498"/>
                </a:moveTo>
                <a:lnTo>
                  <a:pt x="787" y="87287"/>
                </a:lnTo>
                <a:lnTo>
                  <a:pt x="3416" y="87287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1105928" y="3594809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2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6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799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8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0"/>
                </a:lnTo>
                <a:lnTo>
                  <a:pt x="445579" y="205663"/>
                </a:lnTo>
                <a:lnTo>
                  <a:pt x="447941" y="211658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0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592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5008"/>
                </a:lnTo>
                <a:lnTo>
                  <a:pt x="4749" y="216788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1602356" y="3906184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20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6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60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2826490" y="36897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2830993" y="45707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2841863" y="3689775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1110684" y="3811597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5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1680072" y="4086979"/>
            <a:ext cx="6502" cy="4635"/>
          </a:xfrm>
          <a:custGeom>
            <a:avLst/>
            <a:gdLst/>
            <a:ahLst/>
            <a:cxnLst/>
            <a:rect l="l" t="t" r="r" b="b"/>
            <a:pathLst>
              <a:path w="6502" h="4635">
                <a:moveTo>
                  <a:pt x="0" y="4381"/>
                </a:moveTo>
                <a:lnTo>
                  <a:pt x="4127" y="4635"/>
                </a:lnTo>
                <a:lnTo>
                  <a:pt x="6502" y="3632"/>
                </a:lnTo>
                <a:lnTo>
                  <a:pt x="612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3106879" y="4564663"/>
            <a:ext cx="4610" cy="87528"/>
          </a:xfrm>
          <a:custGeom>
            <a:avLst/>
            <a:gdLst/>
            <a:ahLst/>
            <a:cxnLst/>
            <a:rect l="l" t="t" r="r" b="b"/>
            <a:pathLst>
              <a:path w="4610" h="87528">
                <a:moveTo>
                  <a:pt x="0" y="253"/>
                </a:moveTo>
                <a:lnTo>
                  <a:pt x="533" y="87528"/>
                </a:lnTo>
                <a:lnTo>
                  <a:pt x="4610" y="87528"/>
                </a:lnTo>
                <a:lnTo>
                  <a:pt x="400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2876595" y="3689774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3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1590859" y="3971772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3110880" y="4564284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0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1686199" y="4084735"/>
            <a:ext cx="2501" cy="6375"/>
          </a:xfrm>
          <a:custGeom>
            <a:avLst/>
            <a:gdLst/>
            <a:ahLst/>
            <a:cxnLst/>
            <a:rect l="l" t="t" r="r" b="b"/>
            <a:pathLst>
              <a:path w="2501" h="6375">
                <a:moveTo>
                  <a:pt x="0" y="2247"/>
                </a:moveTo>
                <a:lnTo>
                  <a:pt x="381" y="5867"/>
                </a:lnTo>
                <a:lnTo>
                  <a:pt x="2501" y="6375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2569475" y="3690261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5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1206649" y="3654403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1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9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5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1603495" y="3969401"/>
            <a:ext cx="4737" cy="6616"/>
          </a:xfrm>
          <a:custGeom>
            <a:avLst/>
            <a:gdLst/>
            <a:ahLst/>
            <a:cxnLst/>
            <a:rect l="l" t="t" r="r" b="b"/>
            <a:pathLst>
              <a:path w="4737" h="6616">
                <a:moveTo>
                  <a:pt x="990" y="126"/>
                </a:moveTo>
                <a:lnTo>
                  <a:pt x="0" y="2374"/>
                </a:lnTo>
                <a:lnTo>
                  <a:pt x="863" y="6616"/>
                </a:lnTo>
                <a:lnTo>
                  <a:pt x="4737" y="1752"/>
                </a:lnTo>
                <a:lnTo>
                  <a:pt x="4241" y="0"/>
                </a:lnTo>
                <a:lnTo>
                  <a:pt x="990" y="12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1688324" y="4036750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5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6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3112754" y="4562548"/>
            <a:ext cx="5295" cy="89649"/>
          </a:xfrm>
          <a:custGeom>
            <a:avLst/>
            <a:gdLst/>
            <a:ahLst/>
            <a:cxnLst/>
            <a:rect l="l" t="t" r="r" b="b"/>
            <a:pathLst>
              <a:path w="5295" h="89649">
                <a:moveTo>
                  <a:pt x="0" y="1739"/>
                </a:moveTo>
                <a:lnTo>
                  <a:pt x="749" y="89649"/>
                </a:lnTo>
                <a:lnTo>
                  <a:pt x="5295" y="89649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3117498" y="4562171"/>
            <a:ext cx="4495" cy="90030"/>
          </a:xfrm>
          <a:custGeom>
            <a:avLst/>
            <a:gdLst/>
            <a:ahLst/>
            <a:cxnLst/>
            <a:rect l="l" t="t" r="r" b="b"/>
            <a:pathLst>
              <a:path w="4495" h="90030">
                <a:moveTo>
                  <a:pt x="0" y="368"/>
                </a:moveTo>
                <a:lnTo>
                  <a:pt x="558" y="90030"/>
                </a:lnTo>
                <a:lnTo>
                  <a:pt x="4495" y="90030"/>
                </a:lnTo>
                <a:lnTo>
                  <a:pt x="3873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2958941" y="36985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2961189" y="3698511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5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2587341" y="3717883"/>
            <a:ext cx="35598" cy="5118"/>
          </a:xfrm>
          <a:custGeom>
            <a:avLst/>
            <a:gdLst/>
            <a:ahLst/>
            <a:cxnLst/>
            <a:rect l="l" t="t" r="r" b="b"/>
            <a:pathLst>
              <a:path w="35598" h="5118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29489" y="5003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1240499" y="3835459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93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2233099" y="4415354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80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60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2593703" y="3700131"/>
            <a:ext cx="2755" cy="21501"/>
          </a:xfrm>
          <a:custGeom>
            <a:avLst/>
            <a:gdLst/>
            <a:ahLst/>
            <a:cxnLst/>
            <a:rect l="l" t="t" r="r" b="b"/>
            <a:pathLst>
              <a:path w="2755" h="21501">
                <a:moveTo>
                  <a:pt x="381" y="380"/>
                </a:moveTo>
                <a:lnTo>
                  <a:pt x="0" y="20002"/>
                </a:lnTo>
                <a:lnTo>
                  <a:pt x="2755" y="21501"/>
                </a:lnTo>
                <a:lnTo>
                  <a:pt x="2133" y="0"/>
                </a:lnTo>
                <a:lnTo>
                  <a:pt x="381" y="38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1608603" y="3941413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5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1699450" y="4067362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2595839" y="3698514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0">
                <a:moveTo>
                  <a:pt x="13614" y="23241"/>
                </a:moveTo>
                <a:lnTo>
                  <a:pt x="13487" y="0"/>
                </a:lnTo>
                <a:lnTo>
                  <a:pt x="1371" y="127"/>
                </a:lnTo>
                <a:lnTo>
                  <a:pt x="0" y="1625"/>
                </a:lnTo>
                <a:lnTo>
                  <a:pt x="622" y="23114"/>
                </a:lnTo>
                <a:lnTo>
                  <a:pt x="13614" y="23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1241883" y="3886808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1620353" y="3930547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1712318" y="4032629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8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3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3121370" y="4558407"/>
            <a:ext cx="11912" cy="93789"/>
          </a:xfrm>
          <a:custGeom>
            <a:avLst/>
            <a:gdLst/>
            <a:ahLst/>
            <a:cxnLst/>
            <a:rect l="l" t="t" r="r" b="b"/>
            <a:pathLst>
              <a:path w="11912" h="93789">
                <a:moveTo>
                  <a:pt x="6883" y="2006"/>
                </a:moveTo>
                <a:lnTo>
                  <a:pt x="6731" y="93789"/>
                </a:lnTo>
                <a:lnTo>
                  <a:pt x="11912" y="93789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89">
                <a:moveTo>
                  <a:pt x="4876" y="2133"/>
                </a:moveTo>
                <a:lnTo>
                  <a:pt x="0" y="3771"/>
                </a:lnTo>
                <a:lnTo>
                  <a:pt x="622" y="93789"/>
                </a:lnTo>
                <a:lnTo>
                  <a:pt x="5321" y="93789"/>
                </a:lnTo>
                <a:lnTo>
                  <a:pt x="4876" y="213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1594356" y="4065243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46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16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3132871" y="4558386"/>
            <a:ext cx="1422" cy="93814"/>
          </a:xfrm>
          <a:custGeom>
            <a:avLst/>
            <a:gdLst/>
            <a:ahLst/>
            <a:cxnLst/>
            <a:rect l="l" t="t" r="r" b="b"/>
            <a:pathLst>
              <a:path w="1422" h="93814">
                <a:moveTo>
                  <a:pt x="0" y="38"/>
                </a:moveTo>
                <a:lnTo>
                  <a:pt x="406" y="93814"/>
                </a:lnTo>
                <a:lnTo>
                  <a:pt x="1422" y="93814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1737934" y="3997893"/>
            <a:ext cx="11620" cy="39357"/>
          </a:xfrm>
          <a:custGeom>
            <a:avLst/>
            <a:gdLst/>
            <a:ahLst/>
            <a:cxnLst/>
            <a:rect l="l" t="t" r="r" b="b"/>
            <a:pathLst>
              <a:path w="11620" h="39357">
                <a:moveTo>
                  <a:pt x="9486" y="26238"/>
                </a:moveTo>
                <a:lnTo>
                  <a:pt x="6362" y="27368"/>
                </a:lnTo>
                <a:lnTo>
                  <a:pt x="6248" y="23113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32"/>
                </a:lnTo>
                <a:lnTo>
                  <a:pt x="0" y="34734"/>
                </a:lnTo>
                <a:lnTo>
                  <a:pt x="2870" y="39357"/>
                </a:lnTo>
                <a:lnTo>
                  <a:pt x="9486" y="262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3011162" y="3706766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40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1582369" y="4036759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14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06"/>
                </a:lnTo>
                <a:lnTo>
                  <a:pt x="200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2250727" y="4443206"/>
            <a:ext cx="35598" cy="7137"/>
          </a:xfrm>
          <a:custGeom>
            <a:avLst/>
            <a:gdLst/>
            <a:ahLst/>
            <a:cxnLst/>
            <a:rect l="l" t="t" r="r" b="b"/>
            <a:pathLst>
              <a:path w="35598" h="7137">
                <a:moveTo>
                  <a:pt x="4737" y="1638"/>
                </a:moveTo>
                <a:lnTo>
                  <a:pt x="2120" y="0"/>
                </a:lnTo>
                <a:lnTo>
                  <a:pt x="0" y="2006"/>
                </a:lnTo>
                <a:lnTo>
                  <a:pt x="3733" y="5130"/>
                </a:lnTo>
                <a:lnTo>
                  <a:pt x="12738" y="7137"/>
                </a:lnTo>
                <a:lnTo>
                  <a:pt x="20624" y="7137"/>
                </a:lnTo>
                <a:lnTo>
                  <a:pt x="31724" y="5130"/>
                </a:lnTo>
                <a:lnTo>
                  <a:pt x="35598" y="1879"/>
                </a:lnTo>
                <a:lnTo>
                  <a:pt x="33477" y="0"/>
                </a:lnTo>
                <a:lnTo>
                  <a:pt x="30861" y="1638"/>
                </a:lnTo>
                <a:lnTo>
                  <a:pt x="29235" y="2260"/>
                </a:lnTo>
                <a:lnTo>
                  <a:pt x="24358" y="3873"/>
                </a:lnTo>
                <a:lnTo>
                  <a:pt x="22110" y="3759"/>
                </a:lnTo>
                <a:lnTo>
                  <a:pt x="18364" y="5257"/>
                </a:lnTo>
                <a:lnTo>
                  <a:pt x="6362" y="2133"/>
                </a:lnTo>
                <a:lnTo>
                  <a:pt x="4737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1744184" y="3969536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1584371" y="3992145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8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7"/>
                </a:lnTo>
                <a:lnTo>
                  <a:pt x="3873" y="27368"/>
                </a:lnTo>
                <a:lnTo>
                  <a:pt x="2616" y="35979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2609317" y="3698506"/>
            <a:ext cx="2755" cy="23253"/>
          </a:xfrm>
          <a:custGeom>
            <a:avLst/>
            <a:gdLst/>
            <a:ahLst/>
            <a:cxnLst/>
            <a:rect l="l" t="t" r="r" b="b"/>
            <a:pathLst>
              <a:path w="2755" h="23253">
                <a:moveTo>
                  <a:pt x="139" y="23253"/>
                </a:moveTo>
                <a:lnTo>
                  <a:pt x="2146" y="23126"/>
                </a:lnTo>
                <a:lnTo>
                  <a:pt x="2755" y="1498"/>
                </a:lnTo>
                <a:lnTo>
                  <a:pt x="0" y="0"/>
                </a:lnTo>
                <a:lnTo>
                  <a:pt x="139" y="23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1281995" y="3696268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4"/>
                </a:lnTo>
                <a:lnTo>
                  <a:pt x="52590" y="120700"/>
                </a:lnTo>
                <a:lnTo>
                  <a:pt x="54851" y="116205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9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3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5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5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1636598" y="3923558"/>
            <a:ext cx="23368" cy="23736"/>
          </a:xfrm>
          <a:custGeom>
            <a:avLst/>
            <a:gdLst/>
            <a:ahLst/>
            <a:cxnLst/>
            <a:rect l="l" t="t" r="r" b="b"/>
            <a:pathLst>
              <a:path w="23368" h="23736">
                <a:moveTo>
                  <a:pt x="0" y="23736"/>
                </a:moveTo>
                <a:lnTo>
                  <a:pt x="10744" y="15481"/>
                </a:lnTo>
                <a:lnTo>
                  <a:pt x="13373" y="9486"/>
                </a:lnTo>
                <a:lnTo>
                  <a:pt x="19240" y="4864"/>
                </a:lnTo>
                <a:lnTo>
                  <a:pt x="23367" y="495"/>
                </a:lnTo>
                <a:lnTo>
                  <a:pt x="19735" y="0"/>
                </a:lnTo>
                <a:lnTo>
                  <a:pt x="1498" y="17729"/>
                </a:lnTo>
                <a:lnTo>
                  <a:pt x="0" y="2373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1313225" y="3780732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1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19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1"/>
                </a:lnTo>
                <a:lnTo>
                  <a:pt x="125069" y="62229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28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5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2257097" y="4423850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4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1596986" y="4054124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8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8"/>
                </a:lnTo>
                <a:lnTo>
                  <a:pt x="12865" y="46355"/>
                </a:lnTo>
                <a:lnTo>
                  <a:pt x="8877" y="36855"/>
                </a:lnTo>
                <a:lnTo>
                  <a:pt x="7251" y="30734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08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44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2032681" y="3900181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56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0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89"/>
                </a:lnTo>
                <a:lnTo>
                  <a:pt x="2501" y="22665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1601359" y="3991399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1"/>
                </a:lnTo>
                <a:lnTo>
                  <a:pt x="134327" y="62090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6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6"/>
                </a:lnTo>
                <a:lnTo>
                  <a:pt x="104838" y="95211"/>
                </a:lnTo>
                <a:lnTo>
                  <a:pt x="86842" y="108457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05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3087140" y="3722005"/>
            <a:ext cx="47155" cy="816051"/>
          </a:xfrm>
          <a:custGeom>
            <a:avLst/>
            <a:gdLst/>
            <a:ahLst/>
            <a:cxnLst/>
            <a:rect l="l" t="t" r="r" b="b"/>
            <a:pathLst>
              <a:path w="47155" h="816051">
                <a:moveTo>
                  <a:pt x="0" y="816051"/>
                </a:moveTo>
                <a:lnTo>
                  <a:pt x="47155" y="803249"/>
                </a:lnTo>
                <a:lnTo>
                  <a:pt x="47155" y="11036"/>
                </a:lnTo>
                <a:lnTo>
                  <a:pt x="27495" y="5130"/>
                </a:lnTo>
                <a:lnTo>
                  <a:pt x="508" y="0"/>
                </a:lnTo>
                <a:lnTo>
                  <a:pt x="0" y="81605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1597859" y="3971149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84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0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8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1756048" y="3993391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16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1595239" y="4017139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1593113" y="4026021"/>
            <a:ext cx="2120" cy="8737"/>
          </a:xfrm>
          <a:custGeom>
            <a:avLst/>
            <a:gdLst/>
            <a:ahLst/>
            <a:cxnLst/>
            <a:rect l="l" t="t" r="r" b="b"/>
            <a:pathLst>
              <a:path w="2120" h="8737">
                <a:moveTo>
                  <a:pt x="0" y="8737"/>
                </a:moveTo>
                <a:lnTo>
                  <a:pt x="2006" y="8737"/>
                </a:lnTo>
                <a:lnTo>
                  <a:pt x="2120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1591235" y="4034765"/>
            <a:ext cx="2006" cy="6362"/>
          </a:xfrm>
          <a:custGeom>
            <a:avLst/>
            <a:gdLst/>
            <a:ahLst/>
            <a:cxnLst/>
            <a:rect l="l" t="t" r="r" b="b"/>
            <a:pathLst>
              <a:path w="2006" h="6362">
                <a:moveTo>
                  <a:pt x="381" y="736"/>
                </a:moveTo>
                <a:lnTo>
                  <a:pt x="0" y="6235"/>
                </a:lnTo>
                <a:lnTo>
                  <a:pt x="2006" y="6362"/>
                </a:lnTo>
                <a:lnTo>
                  <a:pt x="1879" y="0"/>
                </a:lnTo>
                <a:lnTo>
                  <a:pt x="381" y="736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1647337" y="3928421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22"/>
                </a:moveTo>
                <a:lnTo>
                  <a:pt x="0" y="10617"/>
                </a:lnTo>
                <a:lnTo>
                  <a:pt x="4000" y="10871"/>
                </a:lnTo>
                <a:lnTo>
                  <a:pt x="10871" y="2374"/>
                </a:lnTo>
                <a:lnTo>
                  <a:pt x="8508" y="0"/>
                </a:lnTo>
                <a:lnTo>
                  <a:pt x="2628" y="462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1619355" y="4095234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34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84"/>
                </a:lnTo>
                <a:lnTo>
                  <a:pt x="38735" y="1173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1582620" y="4054241"/>
            <a:ext cx="5626" cy="19748"/>
          </a:xfrm>
          <a:custGeom>
            <a:avLst/>
            <a:gdLst/>
            <a:ahLst/>
            <a:cxnLst/>
            <a:rect l="l" t="t" r="r" b="b"/>
            <a:pathLst>
              <a:path w="5626" h="19748">
                <a:moveTo>
                  <a:pt x="2616" y="5753"/>
                </a:moveTo>
                <a:lnTo>
                  <a:pt x="1117" y="253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39"/>
                </a:lnTo>
                <a:lnTo>
                  <a:pt x="2120" y="19748"/>
                </a:lnTo>
                <a:lnTo>
                  <a:pt x="5626" y="14630"/>
                </a:lnTo>
                <a:lnTo>
                  <a:pt x="5626" y="6870"/>
                </a:lnTo>
                <a:lnTo>
                  <a:pt x="2616" y="575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1757545" y="3988898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495"/>
                </a:moveTo>
                <a:lnTo>
                  <a:pt x="1244" y="11125"/>
                </a:lnTo>
                <a:lnTo>
                  <a:pt x="3378" y="6997"/>
                </a:lnTo>
                <a:lnTo>
                  <a:pt x="2247" y="127"/>
                </a:lnTo>
                <a:lnTo>
                  <a:pt x="1003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2611457" y="3700019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495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2272717" y="4423845"/>
            <a:ext cx="2870" cy="23240"/>
          </a:xfrm>
          <a:custGeom>
            <a:avLst/>
            <a:gdLst/>
            <a:ahLst/>
            <a:cxnLst/>
            <a:rect l="l" t="t" r="r" b="b"/>
            <a:pathLst>
              <a:path w="2870" h="23240">
                <a:moveTo>
                  <a:pt x="126" y="23113"/>
                </a:moveTo>
                <a:lnTo>
                  <a:pt x="2362" y="23240"/>
                </a:lnTo>
                <a:lnTo>
                  <a:pt x="2870" y="1371"/>
                </a:lnTo>
                <a:lnTo>
                  <a:pt x="0" y="0"/>
                </a:lnTo>
                <a:lnTo>
                  <a:pt x="126" y="231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1407810" y="3792472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1108181" y="3646785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2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19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01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2146515" y="3865819"/>
            <a:ext cx="39979" cy="342747"/>
          </a:xfrm>
          <a:custGeom>
            <a:avLst/>
            <a:gdLst/>
            <a:ahLst/>
            <a:cxnLst/>
            <a:rect l="l" t="t" r="r" b="b"/>
            <a:pathLst>
              <a:path w="39979" h="342747">
                <a:moveTo>
                  <a:pt x="0" y="34366"/>
                </a:moveTo>
                <a:lnTo>
                  <a:pt x="3378" y="341871"/>
                </a:lnTo>
                <a:lnTo>
                  <a:pt x="4749" y="342747"/>
                </a:lnTo>
                <a:lnTo>
                  <a:pt x="12001" y="334746"/>
                </a:lnTo>
                <a:lnTo>
                  <a:pt x="38862" y="313880"/>
                </a:lnTo>
                <a:lnTo>
                  <a:pt x="39979" y="312254"/>
                </a:lnTo>
                <a:lnTo>
                  <a:pt x="39484" y="0"/>
                </a:lnTo>
                <a:lnTo>
                  <a:pt x="18491" y="15494"/>
                </a:lnTo>
                <a:lnTo>
                  <a:pt x="0" y="3436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1652960" y="4106979"/>
            <a:ext cx="11874" cy="6616"/>
          </a:xfrm>
          <a:custGeom>
            <a:avLst/>
            <a:gdLst/>
            <a:ahLst/>
            <a:cxnLst/>
            <a:rect l="l" t="t" r="r" b="b"/>
            <a:pathLst>
              <a:path w="11874" h="6616">
                <a:moveTo>
                  <a:pt x="0" y="749"/>
                </a:moveTo>
                <a:lnTo>
                  <a:pt x="0" y="4368"/>
                </a:lnTo>
                <a:lnTo>
                  <a:pt x="7620" y="6616"/>
                </a:lnTo>
                <a:lnTo>
                  <a:pt x="11874" y="4368"/>
                </a:lnTo>
                <a:lnTo>
                  <a:pt x="5245" y="1485"/>
                </a:lnTo>
                <a:lnTo>
                  <a:pt x="5118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1655842" y="3892064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5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2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3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19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91"/>
                </a:lnTo>
                <a:lnTo>
                  <a:pt x="0" y="36360"/>
                </a:lnTo>
                <a:lnTo>
                  <a:pt x="2362" y="38734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2613949" y="3700512"/>
            <a:ext cx="2120" cy="19621"/>
          </a:xfrm>
          <a:custGeom>
            <a:avLst/>
            <a:gdLst/>
            <a:ahLst/>
            <a:cxnLst/>
            <a:rect l="l" t="t" r="r" b="b"/>
            <a:pathLst>
              <a:path w="2120" h="19621">
                <a:moveTo>
                  <a:pt x="0" y="0"/>
                </a:moveTo>
                <a:lnTo>
                  <a:pt x="381" y="19621"/>
                </a:lnTo>
                <a:lnTo>
                  <a:pt x="2120" y="19126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1725556" y="3906674"/>
            <a:ext cx="37490" cy="113093"/>
          </a:xfrm>
          <a:custGeom>
            <a:avLst/>
            <a:gdLst/>
            <a:ahLst/>
            <a:cxnLst/>
            <a:rect l="l" t="t" r="r" b="b"/>
            <a:pathLst>
              <a:path w="37490" h="113093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0"/>
                </a:lnTo>
                <a:lnTo>
                  <a:pt x="12369" y="7124"/>
                </a:lnTo>
                <a:lnTo>
                  <a:pt x="20993" y="20116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93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69"/>
                </a:lnTo>
                <a:lnTo>
                  <a:pt x="31737" y="39242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16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1604479" y="3965284"/>
            <a:ext cx="3378" cy="4241"/>
          </a:xfrm>
          <a:custGeom>
            <a:avLst/>
            <a:gdLst/>
            <a:ahLst/>
            <a:cxnLst/>
            <a:rect l="l" t="t" r="r" b="b"/>
            <a:pathLst>
              <a:path w="3378" h="4241">
                <a:moveTo>
                  <a:pt x="2006" y="495"/>
                </a:moveTo>
                <a:lnTo>
                  <a:pt x="0" y="4241"/>
                </a:lnTo>
                <a:lnTo>
                  <a:pt x="3251" y="4114"/>
                </a:lnTo>
                <a:lnTo>
                  <a:pt x="3378" y="0"/>
                </a:lnTo>
                <a:lnTo>
                  <a:pt x="2006" y="4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1759800" y="3986902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495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1601480" y="3997891"/>
            <a:ext cx="6248" cy="12750"/>
          </a:xfrm>
          <a:custGeom>
            <a:avLst/>
            <a:gdLst/>
            <a:ahLst/>
            <a:cxnLst/>
            <a:rect l="l" t="t" r="r" b="b"/>
            <a:pathLst>
              <a:path w="6248" h="12750">
                <a:moveTo>
                  <a:pt x="0" y="12750"/>
                </a:moveTo>
                <a:lnTo>
                  <a:pt x="4864" y="11506"/>
                </a:lnTo>
                <a:lnTo>
                  <a:pt x="6248" y="8496"/>
                </a:lnTo>
                <a:lnTo>
                  <a:pt x="4127" y="0"/>
                </a:lnTo>
                <a:lnTo>
                  <a:pt x="0" y="12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1597365" y="4017134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501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1595112" y="4026004"/>
            <a:ext cx="2997" cy="8737"/>
          </a:xfrm>
          <a:custGeom>
            <a:avLst/>
            <a:gdLst/>
            <a:ahLst/>
            <a:cxnLst/>
            <a:rect l="l" t="t" r="r" b="b"/>
            <a:pathLst>
              <a:path w="2997" h="8737">
                <a:moveTo>
                  <a:pt x="127" y="0"/>
                </a:moveTo>
                <a:lnTo>
                  <a:pt x="0" y="8737"/>
                </a:lnTo>
                <a:lnTo>
                  <a:pt x="1752" y="8636"/>
                </a:lnTo>
                <a:lnTo>
                  <a:pt x="2997" y="4508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1593113" y="4034759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4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2275095" y="4425215"/>
            <a:ext cx="4864" cy="21869"/>
          </a:xfrm>
          <a:custGeom>
            <a:avLst/>
            <a:gdLst/>
            <a:ahLst/>
            <a:cxnLst/>
            <a:rect l="l" t="t" r="r" b="b"/>
            <a:pathLst>
              <a:path w="4864" h="21869">
                <a:moveTo>
                  <a:pt x="0" y="21869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6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2466011" y="3733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2489492" y="3726629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4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1583740" y="4043507"/>
            <a:ext cx="7620" cy="17614"/>
          </a:xfrm>
          <a:custGeom>
            <a:avLst/>
            <a:gdLst/>
            <a:ahLst/>
            <a:cxnLst/>
            <a:rect l="l" t="t" r="r" b="b"/>
            <a:pathLst>
              <a:path w="7619" h="17614">
                <a:moveTo>
                  <a:pt x="1257" y="6362"/>
                </a:moveTo>
                <a:lnTo>
                  <a:pt x="0" y="10998"/>
                </a:lnTo>
                <a:lnTo>
                  <a:pt x="1498" y="16484"/>
                </a:lnTo>
                <a:lnTo>
                  <a:pt x="4508" y="17614"/>
                </a:lnTo>
                <a:lnTo>
                  <a:pt x="7366" y="15112"/>
                </a:lnTo>
                <a:lnTo>
                  <a:pt x="7620" y="4241"/>
                </a:lnTo>
                <a:lnTo>
                  <a:pt x="6616" y="0"/>
                </a:lnTo>
                <a:lnTo>
                  <a:pt x="1257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1613355" y="4107977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19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1655964" y="3893059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4"/>
                </a:lnTo>
                <a:lnTo>
                  <a:pt x="0" y="15621"/>
                </a:lnTo>
                <a:lnTo>
                  <a:pt x="10744" y="13246"/>
                </a:lnTo>
                <a:lnTo>
                  <a:pt x="14363" y="8128"/>
                </a:lnTo>
                <a:lnTo>
                  <a:pt x="19735" y="7493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1590358" y="4041001"/>
            <a:ext cx="3263" cy="6756"/>
          </a:xfrm>
          <a:custGeom>
            <a:avLst/>
            <a:gdLst/>
            <a:ahLst/>
            <a:cxnLst/>
            <a:rect l="l" t="t" r="r" b="b"/>
            <a:pathLst>
              <a:path w="3263" h="6756">
                <a:moveTo>
                  <a:pt x="0" y="2501"/>
                </a:moveTo>
                <a:lnTo>
                  <a:pt x="1003" y="6756"/>
                </a:lnTo>
                <a:lnTo>
                  <a:pt x="3263" y="2628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2615949" y="3700512"/>
            <a:ext cx="2120" cy="19126"/>
          </a:xfrm>
          <a:custGeom>
            <a:avLst/>
            <a:gdLst/>
            <a:ahLst/>
            <a:cxnLst/>
            <a:rect l="l" t="t" r="r" b="b"/>
            <a:pathLst>
              <a:path w="2120" h="19126">
                <a:moveTo>
                  <a:pt x="0" y="0"/>
                </a:moveTo>
                <a:lnTo>
                  <a:pt x="127" y="19126"/>
                </a:lnTo>
                <a:lnTo>
                  <a:pt x="2120" y="1899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2279215" y="4425853"/>
            <a:ext cx="2870" cy="19608"/>
          </a:xfrm>
          <a:custGeom>
            <a:avLst/>
            <a:gdLst/>
            <a:ahLst/>
            <a:cxnLst/>
            <a:rect l="l" t="t" r="r" b="b"/>
            <a:pathLst>
              <a:path w="2870" h="19608">
                <a:moveTo>
                  <a:pt x="749" y="19608"/>
                </a:moveTo>
                <a:lnTo>
                  <a:pt x="2374" y="18986"/>
                </a:lnTo>
                <a:lnTo>
                  <a:pt x="2870" y="1612"/>
                </a:lnTo>
                <a:lnTo>
                  <a:pt x="0" y="0"/>
                </a:lnTo>
                <a:lnTo>
                  <a:pt x="749" y="196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1455421" y="3853449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7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1752927" y="3921800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39">
                <a:moveTo>
                  <a:pt x="0" y="4991"/>
                </a:moveTo>
                <a:lnTo>
                  <a:pt x="5118" y="15240"/>
                </a:lnTo>
                <a:lnTo>
                  <a:pt x="6997" y="6502"/>
                </a:lnTo>
                <a:lnTo>
                  <a:pt x="7365" y="4749"/>
                </a:lnTo>
                <a:lnTo>
                  <a:pt x="4737" y="2374"/>
                </a:lnTo>
                <a:lnTo>
                  <a:pt x="381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1762053" y="3984776"/>
            <a:ext cx="2743" cy="6616"/>
          </a:xfrm>
          <a:custGeom>
            <a:avLst/>
            <a:gdLst/>
            <a:ahLst/>
            <a:cxnLst/>
            <a:rect l="l" t="t" r="r" b="b"/>
            <a:pathLst>
              <a:path w="2743" h="6616">
                <a:moveTo>
                  <a:pt x="863" y="0"/>
                </a:moveTo>
                <a:lnTo>
                  <a:pt x="0" y="2120"/>
                </a:lnTo>
                <a:lnTo>
                  <a:pt x="1117" y="6616"/>
                </a:lnTo>
                <a:lnTo>
                  <a:pt x="2743" y="6616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1118062" y="3750249"/>
            <a:ext cx="5613" cy="30607"/>
          </a:xfrm>
          <a:custGeom>
            <a:avLst/>
            <a:gdLst/>
            <a:ahLst/>
            <a:cxnLst/>
            <a:rect l="l" t="t" r="r" b="b"/>
            <a:pathLst>
              <a:path w="5613" h="30607">
                <a:moveTo>
                  <a:pt x="2489" y="749"/>
                </a:moveTo>
                <a:lnTo>
                  <a:pt x="0" y="30352"/>
                </a:lnTo>
                <a:lnTo>
                  <a:pt x="1371" y="30606"/>
                </a:lnTo>
                <a:lnTo>
                  <a:pt x="5613" y="19621"/>
                </a:lnTo>
                <a:lnTo>
                  <a:pt x="4368" y="6489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1260748" y="3769611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6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6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1313228" y="3886814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1758048" y="3928294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28"/>
                </a:moveTo>
                <a:lnTo>
                  <a:pt x="4000" y="21615"/>
                </a:lnTo>
                <a:lnTo>
                  <a:pt x="4991" y="28244"/>
                </a:lnTo>
                <a:lnTo>
                  <a:pt x="8369" y="25984"/>
                </a:lnTo>
                <a:lnTo>
                  <a:pt x="8864" y="17246"/>
                </a:lnTo>
                <a:lnTo>
                  <a:pt x="6616" y="10871"/>
                </a:lnTo>
                <a:lnTo>
                  <a:pt x="4737" y="4495"/>
                </a:lnTo>
                <a:lnTo>
                  <a:pt x="1879" y="0"/>
                </a:lnTo>
                <a:lnTo>
                  <a:pt x="0" y="8750"/>
                </a:lnTo>
                <a:lnTo>
                  <a:pt x="1371" y="9613"/>
                </a:lnTo>
                <a:lnTo>
                  <a:pt x="2374" y="15252"/>
                </a:lnTo>
                <a:lnTo>
                  <a:pt x="3619" y="1612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1595113" y="4034633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14"/>
                </a:moveTo>
                <a:lnTo>
                  <a:pt x="127" y="5880"/>
                </a:lnTo>
                <a:lnTo>
                  <a:pt x="4127" y="4622"/>
                </a:lnTo>
                <a:lnTo>
                  <a:pt x="4622" y="2120"/>
                </a:lnTo>
                <a:lnTo>
                  <a:pt x="1752" y="0"/>
                </a:lnTo>
                <a:lnTo>
                  <a:pt x="0" y="11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1658081" y="4104345"/>
            <a:ext cx="15367" cy="7010"/>
          </a:xfrm>
          <a:custGeom>
            <a:avLst/>
            <a:gdLst/>
            <a:ahLst/>
            <a:cxnLst/>
            <a:rect l="l" t="t" r="r" b="b"/>
            <a:pathLst>
              <a:path w="15367" h="7010">
                <a:moveTo>
                  <a:pt x="0" y="2628"/>
                </a:moveTo>
                <a:lnTo>
                  <a:pt x="127" y="4127"/>
                </a:lnTo>
                <a:lnTo>
                  <a:pt x="6756" y="7010"/>
                </a:lnTo>
                <a:lnTo>
                  <a:pt x="15367" y="4876"/>
                </a:lnTo>
                <a:lnTo>
                  <a:pt x="8623" y="1765"/>
                </a:lnTo>
                <a:lnTo>
                  <a:pt x="8255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2186001" y="3841334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1262500" y="3739122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1458669" y="3882683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1596862" y="4030506"/>
            <a:ext cx="2870" cy="6248"/>
          </a:xfrm>
          <a:custGeom>
            <a:avLst/>
            <a:gdLst/>
            <a:ahLst/>
            <a:cxnLst/>
            <a:rect l="l" t="t" r="r" b="b"/>
            <a:pathLst>
              <a:path w="2870" h="6248">
                <a:moveTo>
                  <a:pt x="0" y="4127"/>
                </a:moveTo>
                <a:lnTo>
                  <a:pt x="2870" y="6248"/>
                </a:lnTo>
                <a:lnTo>
                  <a:pt x="2870" y="508"/>
                </a:lnTo>
                <a:lnTo>
                  <a:pt x="1244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1593239" y="4041126"/>
            <a:ext cx="4381" cy="4635"/>
          </a:xfrm>
          <a:custGeom>
            <a:avLst/>
            <a:gdLst/>
            <a:ahLst/>
            <a:cxnLst/>
            <a:rect l="l" t="t" r="r" b="b"/>
            <a:pathLst>
              <a:path w="4381" h="4635">
                <a:moveTo>
                  <a:pt x="0" y="0"/>
                </a:moveTo>
                <a:lnTo>
                  <a:pt x="2628" y="4635"/>
                </a:lnTo>
                <a:lnTo>
                  <a:pt x="4381" y="4381"/>
                </a:lnTo>
                <a:lnTo>
                  <a:pt x="3746" y="127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2565977" y="3750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2572470" y="455129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2581214" y="37527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2587715" y="3743492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1680575" y="3889316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49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10"/>
                </a:lnTo>
                <a:lnTo>
                  <a:pt x="21120" y="4749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1759926" y="3921800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3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2220240" y="3760985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1666340" y="4094977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19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1628096" y="4117464"/>
            <a:ext cx="10617" cy="3746"/>
          </a:xfrm>
          <a:custGeom>
            <a:avLst/>
            <a:gdLst/>
            <a:ahLst/>
            <a:cxnLst/>
            <a:rect l="l" t="t" r="r" b="b"/>
            <a:pathLst>
              <a:path w="10617" h="3746">
                <a:moveTo>
                  <a:pt x="3124" y="2882"/>
                </a:moveTo>
                <a:lnTo>
                  <a:pt x="10502" y="3746"/>
                </a:lnTo>
                <a:lnTo>
                  <a:pt x="10617" y="2501"/>
                </a:lnTo>
                <a:lnTo>
                  <a:pt x="0" y="0"/>
                </a:lnTo>
                <a:lnTo>
                  <a:pt x="3124" y="288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2585083" y="3704393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73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1479652" y="3800717"/>
            <a:ext cx="5257" cy="5511"/>
          </a:xfrm>
          <a:custGeom>
            <a:avLst/>
            <a:gdLst/>
            <a:ahLst/>
            <a:cxnLst/>
            <a:rect l="l" t="t" r="r" b="b"/>
            <a:pathLst>
              <a:path w="5257" h="5511">
                <a:moveTo>
                  <a:pt x="3378" y="126"/>
                </a:moveTo>
                <a:lnTo>
                  <a:pt x="0" y="3873"/>
                </a:lnTo>
                <a:lnTo>
                  <a:pt x="4000" y="5511"/>
                </a:lnTo>
                <a:lnTo>
                  <a:pt x="5257" y="3746"/>
                </a:lnTo>
                <a:lnTo>
                  <a:pt x="4876" y="0"/>
                </a:lnTo>
                <a:lnTo>
                  <a:pt x="3378" y="12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1684077" y="3900435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41"/>
                </a:moveTo>
                <a:lnTo>
                  <a:pt x="3746" y="7492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4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1607856" y="3912676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10">
                <a:moveTo>
                  <a:pt x="749" y="54609"/>
                </a:moveTo>
                <a:lnTo>
                  <a:pt x="7493" y="46481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4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7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0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1760919" y="4005395"/>
            <a:ext cx="5740" cy="10236"/>
          </a:xfrm>
          <a:custGeom>
            <a:avLst/>
            <a:gdLst/>
            <a:ahLst/>
            <a:cxnLst/>
            <a:rect l="l" t="t" r="r" b="b"/>
            <a:pathLst>
              <a:path w="5740" h="10236">
                <a:moveTo>
                  <a:pt x="2374" y="0"/>
                </a:moveTo>
                <a:lnTo>
                  <a:pt x="0" y="9867"/>
                </a:lnTo>
                <a:lnTo>
                  <a:pt x="1625" y="10236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1596988" y="4039245"/>
            <a:ext cx="2755" cy="6261"/>
          </a:xfrm>
          <a:custGeom>
            <a:avLst/>
            <a:gdLst/>
            <a:ahLst/>
            <a:cxnLst/>
            <a:rect l="l" t="t" r="r" b="b"/>
            <a:pathLst>
              <a:path w="2755" h="6261">
                <a:moveTo>
                  <a:pt x="0" y="2006"/>
                </a:moveTo>
                <a:lnTo>
                  <a:pt x="622" y="6261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2248470" y="4429729"/>
            <a:ext cx="2997" cy="13601"/>
          </a:xfrm>
          <a:custGeom>
            <a:avLst/>
            <a:gdLst/>
            <a:ahLst/>
            <a:cxnLst/>
            <a:rect l="l" t="t" r="r" b="b"/>
            <a:pathLst>
              <a:path w="2997" h="13601">
                <a:moveTo>
                  <a:pt x="507" y="622"/>
                </a:moveTo>
                <a:lnTo>
                  <a:pt x="0" y="13373"/>
                </a:lnTo>
                <a:lnTo>
                  <a:pt x="2997" y="13601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1680072" y="3887436"/>
            <a:ext cx="12750" cy="6616"/>
          </a:xfrm>
          <a:custGeom>
            <a:avLst/>
            <a:gdLst/>
            <a:ahLst/>
            <a:cxnLst/>
            <a:rect l="l" t="t" r="r" b="b"/>
            <a:pathLst>
              <a:path w="12750" h="6616">
                <a:moveTo>
                  <a:pt x="9372" y="126"/>
                </a:moveTo>
                <a:lnTo>
                  <a:pt x="0" y="5626"/>
                </a:lnTo>
                <a:lnTo>
                  <a:pt x="4254" y="6616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1649589" y="3908680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00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1764165" y="3980398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0998"/>
                </a:lnTo>
                <a:lnTo>
                  <a:pt x="2247" y="11125"/>
                </a:lnTo>
                <a:lnTo>
                  <a:pt x="3378" y="6629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1608109" y="3939045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6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1605606" y="3995522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74"/>
                </a:moveTo>
                <a:lnTo>
                  <a:pt x="2120" y="10871"/>
                </a:lnTo>
                <a:lnTo>
                  <a:pt x="4381" y="4495"/>
                </a:lnTo>
                <a:lnTo>
                  <a:pt x="250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1599110" y="4010640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6"/>
                </a:moveTo>
                <a:lnTo>
                  <a:pt x="0" y="6489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1597365" y="4026004"/>
            <a:ext cx="3987" cy="5003"/>
          </a:xfrm>
          <a:custGeom>
            <a:avLst/>
            <a:gdLst/>
            <a:ahLst/>
            <a:cxnLst/>
            <a:rect l="l" t="t" r="r" b="b"/>
            <a:pathLst>
              <a:path w="3987" h="5003">
                <a:moveTo>
                  <a:pt x="0" y="0"/>
                </a:moveTo>
                <a:lnTo>
                  <a:pt x="736" y="4508"/>
                </a:lnTo>
                <a:lnTo>
                  <a:pt x="2374" y="5003"/>
                </a:lnTo>
                <a:lnTo>
                  <a:pt x="3987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1673706" y="4091362"/>
            <a:ext cx="6362" cy="4610"/>
          </a:xfrm>
          <a:custGeom>
            <a:avLst/>
            <a:gdLst/>
            <a:ahLst/>
            <a:cxnLst/>
            <a:rect l="l" t="t" r="r" b="b"/>
            <a:pathLst>
              <a:path w="6362" h="4610">
                <a:moveTo>
                  <a:pt x="0" y="3873"/>
                </a:moveTo>
                <a:lnTo>
                  <a:pt x="4000" y="4610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2657177" y="37418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2659178" y="374162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2663681" y="373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2669807" y="37369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2672059" y="3734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2674181" y="3691511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2618075" y="3700509"/>
            <a:ext cx="2755" cy="18999"/>
          </a:xfrm>
          <a:custGeom>
            <a:avLst/>
            <a:gdLst/>
            <a:ahLst/>
            <a:cxnLst/>
            <a:rect l="l" t="t" r="r" b="b"/>
            <a:pathLst>
              <a:path w="2755" h="18999">
                <a:moveTo>
                  <a:pt x="0" y="18999"/>
                </a:moveTo>
                <a:lnTo>
                  <a:pt x="2755" y="17373"/>
                </a:lnTo>
                <a:lnTo>
                  <a:pt x="2628" y="1638"/>
                </a:lnTo>
                <a:lnTo>
                  <a:pt x="0" y="0"/>
                </a:lnTo>
                <a:lnTo>
                  <a:pt x="0" y="1899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1254246" y="3776231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40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1328218" y="3819715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4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1734182" y="4019511"/>
            <a:ext cx="4635" cy="8623"/>
          </a:xfrm>
          <a:custGeom>
            <a:avLst/>
            <a:gdLst/>
            <a:ahLst/>
            <a:cxnLst/>
            <a:rect l="l" t="t" r="r" b="b"/>
            <a:pathLst>
              <a:path w="4635" h="8623">
                <a:moveTo>
                  <a:pt x="0" y="8000"/>
                </a:moveTo>
                <a:lnTo>
                  <a:pt x="1625" y="8623"/>
                </a:lnTo>
                <a:lnTo>
                  <a:pt x="4635" y="6616"/>
                </a:lnTo>
                <a:lnTo>
                  <a:pt x="4508" y="0"/>
                </a:lnTo>
                <a:lnTo>
                  <a:pt x="0" y="800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1728307" y="4032505"/>
            <a:ext cx="3619" cy="4368"/>
          </a:xfrm>
          <a:custGeom>
            <a:avLst/>
            <a:gdLst/>
            <a:ahLst/>
            <a:cxnLst/>
            <a:rect l="l" t="t" r="r" b="b"/>
            <a:pathLst>
              <a:path w="3619" h="4368">
                <a:moveTo>
                  <a:pt x="0" y="4368"/>
                </a:moveTo>
                <a:lnTo>
                  <a:pt x="3619" y="4254"/>
                </a:lnTo>
                <a:lnTo>
                  <a:pt x="325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2281588" y="4427471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0" y="17373"/>
                </a:moveTo>
                <a:lnTo>
                  <a:pt x="2616" y="15735"/>
                </a:lnTo>
                <a:lnTo>
                  <a:pt x="2120" y="622"/>
                </a:lnTo>
                <a:lnTo>
                  <a:pt x="508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1742931" y="3906427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6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14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0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1758551" y="3982526"/>
            <a:ext cx="2235" cy="6375"/>
          </a:xfrm>
          <a:custGeom>
            <a:avLst/>
            <a:gdLst/>
            <a:ahLst/>
            <a:cxnLst/>
            <a:rect l="l" t="t" r="r" b="b"/>
            <a:pathLst>
              <a:path w="2235" h="6375">
                <a:moveTo>
                  <a:pt x="0" y="6375"/>
                </a:moveTo>
                <a:lnTo>
                  <a:pt x="2235" y="4368"/>
                </a:lnTo>
                <a:lnTo>
                  <a:pt x="1244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1484528" y="3796477"/>
            <a:ext cx="6756" cy="8001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41"/>
                </a:moveTo>
                <a:lnTo>
                  <a:pt x="381" y="8000"/>
                </a:lnTo>
                <a:lnTo>
                  <a:pt x="6756" y="3378"/>
                </a:lnTo>
                <a:lnTo>
                  <a:pt x="6629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1691318" y="3883437"/>
            <a:ext cx="56235" cy="12001"/>
          </a:xfrm>
          <a:custGeom>
            <a:avLst/>
            <a:gdLst/>
            <a:ahLst/>
            <a:cxnLst/>
            <a:rect l="l" t="t" r="r" b="b"/>
            <a:pathLst>
              <a:path w="56235" h="12001">
                <a:moveTo>
                  <a:pt x="1498" y="4000"/>
                </a:moveTo>
                <a:lnTo>
                  <a:pt x="0" y="8128"/>
                </a:lnTo>
                <a:lnTo>
                  <a:pt x="14503" y="5880"/>
                </a:lnTo>
                <a:lnTo>
                  <a:pt x="20751" y="3378"/>
                </a:lnTo>
                <a:lnTo>
                  <a:pt x="25120" y="2120"/>
                </a:lnTo>
                <a:lnTo>
                  <a:pt x="25615" y="3492"/>
                </a:lnTo>
                <a:lnTo>
                  <a:pt x="21501" y="5499"/>
                </a:lnTo>
                <a:lnTo>
                  <a:pt x="15252" y="7874"/>
                </a:lnTo>
                <a:lnTo>
                  <a:pt x="10375" y="10617"/>
                </a:lnTo>
                <a:lnTo>
                  <a:pt x="10629" y="12001"/>
                </a:lnTo>
                <a:lnTo>
                  <a:pt x="20002" y="10998"/>
                </a:lnTo>
                <a:lnTo>
                  <a:pt x="26250" y="8623"/>
                </a:lnTo>
                <a:lnTo>
                  <a:pt x="50863" y="9245"/>
                </a:lnTo>
                <a:lnTo>
                  <a:pt x="55105" y="11620"/>
                </a:lnTo>
                <a:lnTo>
                  <a:pt x="56235" y="10363"/>
                </a:lnTo>
                <a:lnTo>
                  <a:pt x="53225" y="6375"/>
                </a:lnTo>
                <a:lnTo>
                  <a:pt x="42354" y="1993"/>
                </a:lnTo>
                <a:lnTo>
                  <a:pt x="17627" y="0"/>
                </a:lnTo>
                <a:lnTo>
                  <a:pt x="1498" y="400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1679958" y="4091364"/>
            <a:ext cx="4241" cy="4114"/>
          </a:xfrm>
          <a:custGeom>
            <a:avLst/>
            <a:gdLst/>
            <a:ahLst/>
            <a:cxnLst/>
            <a:rect l="l" t="t" r="r" b="b"/>
            <a:pathLst>
              <a:path w="4241" h="4114">
                <a:moveTo>
                  <a:pt x="0" y="3619"/>
                </a:moveTo>
                <a:lnTo>
                  <a:pt x="2235" y="4114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1754173" y="3965276"/>
            <a:ext cx="2235" cy="6502"/>
          </a:xfrm>
          <a:custGeom>
            <a:avLst/>
            <a:gdLst/>
            <a:ahLst/>
            <a:cxnLst/>
            <a:rect l="l" t="t" r="r" b="b"/>
            <a:pathLst>
              <a:path w="2235" h="6502">
                <a:moveTo>
                  <a:pt x="0" y="0"/>
                </a:moveTo>
                <a:lnTo>
                  <a:pt x="127" y="6502"/>
                </a:lnTo>
                <a:lnTo>
                  <a:pt x="2235" y="4254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1753796" y="4004384"/>
            <a:ext cx="2247" cy="6261"/>
          </a:xfrm>
          <a:custGeom>
            <a:avLst/>
            <a:gdLst/>
            <a:ahLst/>
            <a:cxnLst/>
            <a:rect l="l" t="t" r="r" b="b"/>
            <a:pathLst>
              <a:path w="2247" h="6261">
                <a:moveTo>
                  <a:pt x="0" y="5880"/>
                </a:moveTo>
                <a:lnTo>
                  <a:pt x="2006" y="6261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1110060" y="3663156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4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1471537" y="3863075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50"/>
                </a:lnTo>
                <a:lnTo>
                  <a:pt x="3746" y="15874"/>
                </a:lnTo>
                <a:lnTo>
                  <a:pt x="41478" y="37477"/>
                </a:lnTo>
                <a:lnTo>
                  <a:pt x="47231" y="23367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1754179" y="3945912"/>
            <a:ext cx="3619" cy="19367"/>
          </a:xfrm>
          <a:custGeom>
            <a:avLst/>
            <a:gdLst/>
            <a:ahLst/>
            <a:cxnLst/>
            <a:rect l="l" t="t" r="r" b="b"/>
            <a:pathLst>
              <a:path w="3619" h="19367">
                <a:moveTo>
                  <a:pt x="622" y="126"/>
                </a:moveTo>
                <a:lnTo>
                  <a:pt x="0" y="19367"/>
                </a:lnTo>
                <a:lnTo>
                  <a:pt x="2120" y="17119"/>
                </a:lnTo>
                <a:lnTo>
                  <a:pt x="3619" y="3873"/>
                </a:lnTo>
                <a:lnTo>
                  <a:pt x="3111" y="0"/>
                </a:lnTo>
                <a:lnTo>
                  <a:pt x="622" y="12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1759802" y="3960784"/>
            <a:ext cx="3238" cy="26123"/>
          </a:xfrm>
          <a:custGeom>
            <a:avLst/>
            <a:gdLst/>
            <a:ahLst/>
            <a:cxnLst/>
            <a:rect l="l" t="t" r="r" b="b"/>
            <a:pathLst>
              <a:path w="3238" h="26123">
                <a:moveTo>
                  <a:pt x="863" y="0"/>
                </a:moveTo>
                <a:lnTo>
                  <a:pt x="114" y="15379"/>
                </a:lnTo>
                <a:lnTo>
                  <a:pt x="0" y="21742"/>
                </a:lnTo>
                <a:lnTo>
                  <a:pt x="990" y="26123"/>
                </a:lnTo>
                <a:lnTo>
                  <a:pt x="3111" y="23990"/>
                </a:lnTo>
                <a:lnTo>
                  <a:pt x="3238" y="4508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2172385" y="4430339"/>
            <a:ext cx="5499" cy="116332"/>
          </a:xfrm>
          <a:custGeom>
            <a:avLst/>
            <a:gdLst/>
            <a:ahLst/>
            <a:cxnLst/>
            <a:rect l="l" t="t" r="r" b="b"/>
            <a:pathLst>
              <a:path w="5499" h="116332">
                <a:moveTo>
                  <a:pt x="0" y="112712"/>
                </a:moveTo>
                <a:lnTo>
                  <a:pt x="4864" y="116332"/>
                </a:lnTo>
                <a:lnTo>
                  <a:pt x="5499" y="3873"/>
                </a:lnTo>
                <a:lnTo>
                  <a:pt x="622" y="0"/>
                </a:lnTo>
                <a:lnTo>
                  <a:pt x="0" y="11271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2277188" y="4608394"/>
            <a:ext cx="7010" cy="43802"/>
          </a:xfrm>
          <a:custGeom>
            <a:avLst/>
            <a:gdLst/>
            <a:ahLst/>
            <a:cxnLst/>
            <a:rect l="l" t="t" r="r" b="b"/>
            <a:pathLst>
              <a:path w="7010" h="43802">
                <a:moveTo>
                  <a:pt x="0" y="43802"/>
                </a:moveTo>
                <a:lnTo>
                  <a:pt x="6985" y="43802"/>
                </a:lnTo>
                <a:lnTo>
                  <a:pt x="7010" y="3873"/>
                </a:lnTo>
                <a:lnTo>
                  <a:pt x="25" y="0"/>
                </a:lnTo>
                <a:lnTo>
                  <a:pt x="0" y="438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2242897" y="4590538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47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1358212" y="3737876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6"/>
                </a:lnTo>
                <a:lnTo>
                  <a:pt x="98336" y="85839"/>
                </a:lnTo>
                <a:lnTo>
                  <a:pt x="108572" y="75476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79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7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2634571" y="3257938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1281494" y="3681144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7"/>
                </a:moveTo>
                <a:lnTo>
                  <a:pt x="81457" y="15367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2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2637438" y="3260062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406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1699445" y="3900558"/>
            <a:ext cx="43611" cy="6489"/>
          </a:xfrm>
          <a:custGeom>
            <a:avLst/>
            <a:gdLst/>
            <a:ahLst/>
            <a:cxnLst/>
            <a:rect l="l" t="t" r="r" b="b"/>
            <a:pathLst>
              <a:path w="43611" h="6489">
                <a:moveTo>
                  <a:pt x="6502" y="6489"/>
                </a:moveTo>
                <a:lnTo>
                  <a:pt x="8864" y="5626"/>
                </a:lnTo>
                <a:lnTo>
                  <a:pt x="36106" y="4876"/>
                </a:lnTo>
                <a:lnTo>
                  <a:pt x="37109" y="6134"/>
                </a:lnTo>
                <a:lnTo>
                  <a:pt x="43611" y="4381"/>
                </a:lnTo>
                <a:lnTo>
                  <a:pt x="38735" y="1625"/>
                </a:lnTo>
                <a:lnTo>
                  <a:pt x="30365" y="0"/>
                </a:lnTo>
                <a:lnTo>
                  <a:pt x="17500" y="126"/>
                </a:lnTo>
                <a:lnTo>
                  <a:pt x="10998" y="1244"/>
                </a:lnTo>
                <a:lnTo>
                  <a:pt x="0" y="6007"/>
                </a:lnTo>
                <a:lnTo>
                  <a:pt x="6502" y="6489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1686579" y="3906555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59"/>
                </a:lnTo>
                <a:lnTo>
                  <a:pt x="13119" y="1752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1638094" y="3897939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9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4"/>
                </a:lnTo>
                <a:lnTo>
                  <a:pt x="2870" y="32600"/>
                </a:lnTo>
                <a:lnTo>
                  <a:pt x="0" y="38722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1680573" y="4069114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3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1636471" y="4119840"/>
            <a:ext cx="34988" cy="6616"/>
          </a:xfrm>
          <a:custGeom>
            <a:avLst/>
            <a:gdLst/>
            <a:ahLst/>
            <a:cxnLst/>
            <a:rect l="l" t="t" r="r" b="b"/>
            <a:pathLst>
              <a:path w="34988" h="6616">
                <a:moveTo>
                  <a:pt x="19621" y="1752"/>
                </a:moveTo>
                <a:lnTo>
                  <a:pt x="0" y="5499"/>
                </a:lnTo>
                <a:lnTo>
                  <a:pt x="8750" y="6616"/>
                </a:lnTo>
                <a:lnTo>
                  <a:pt x="17487" y="6616"/>
                </a:lnTo>
                <a:lnTo>
                  <a:pt x="32245" y="3251"/>
                </a:lnTo>
                <a:lnTo>
                  <a:pt x="34988" y="1244"/>
                </a:lnTo>
                <a:lnTo>
                  <a:pt x="30733" y="0"/>
                </a:lnTo>
                <a:lnTo>
                  <a:pt x="19621" y="175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1122438" y="3756751"/>
            <a:ext cx="3365" cy="13106"/>
          </a:xfrm>
          <a:custGeom>
            <a:avLst/>
            <a:gdLst/>
            <a:ahLst/>
            <a:cxnLst/>
            <a:rect l="l" t="t" r="r" b="b"/>
            <a:pathLst>
              <a:path w="3365" h="13106">
                <a:moveTo>
                  <a:pt x="1244" y="13106"/>
                </a:moveTo>
                <a:lnTo>
                  <a:pt x="3365" y="10236"/>
                </a:lnTo>
                <a:lnTo>
                  <a:pt x="990" y="114"/>
                </a:lnTo>
                <a:lnTo>
                  <a:pt x="0" y="0"/>
                </a:lnTo>
                <a:lnTo>
                  <a:pt x="1244" y="1310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1259003" y="3773492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1271617" y="3783483"/>
            <a:ext cx="7251" cy="8000"/>
          </a:xfrm>
          <a:custGeom>
            <a:avLst/>
            <a:gdLst/>
            <a:ahLst/>
            <a:cxnLst/>
            <a:rect l="l" t="t" r="r" b="b"/>
            <a:pathLst>
              <a:path w="7251" h="8000">
                <a:moveTo>
                  <a:pt x="6121" y="127"/>
                </a:moveTo>
                <a:lnTo>
                  <a:pt x="0" y="0"/>
                </a:lnTo>
                <a:lnTo>
                  <a:pt x="1752" y="2616"/>
                </a:lnTo>
                <a:lnTo>
                  <a:pt x="3746" y="2501"/>
                </a:lnTo>
                <a:lnTo>
                  <a:pt x="5130" y="8001"/>
                </a:lnTo>
                <a:lnTo>
                  <a:pt x="7251" y="1498"/>
                </a:lnTo>
                <a:lnTo>
                  <a:pt x="6121" y="12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1332840" y="3816959"/>
            <a:ext cx="4127" cy="4381"/>
          </a:xfrm>
          <a:custGeom>
            <a:avLst/>
            <a:gdLst/>
            <a:ahLst/>
            <a:cxnLst/>
            <a:rect l="l" t="t" r="r" b="b"/>
            <a:pathLst>
              <a:path w="4127" h="4381">
                <a:moveTo>
                  <a:pt x="0" y="2755"/>
                </a:moveTo>
                <a:lnTo>
                  <a:pt x="4127" y="4381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1343454" y="3824098"/>
            <a:ext cx="10629" cy="6743"/>
          </a:xfrm>
          <a:custGeom>
            <a:avLst/>
            <a:gdLst/>
            <a:ahLst/>
            <a:cxnLst/>
            <a:rect l="l" t="t" r="r" b="b"/>
            <a:pathLst>
              <a:path w="10629" h="6743">
                <a:moveTo>
                  <a:pt x="7251" y="863"/>
                </a:moveTo>
                <a:lnTo>
                  <a:pt x="0" y="495"/>
                </a:lnTo>
                <a:lnTo>
                  <a:pt x="1498" y="2616"/>
                </a:lnTo>
                <a:lnTo>
                  <a:pt x="10629" y="6743"/>
                </a:lnTo>
                <a:lnTo>
                  <a:pt x="8635" y="0"/>
                </a:lnTo>
                <a:lnTo>
                  <a:pt x="7251" y="8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1354072" y="3830831"/>
            <a:ext cx="8890" cy="5753"/>
          </a:xfrm>
          <a:custGeom>
            <a:avLst/>
            <a:gdLst/>
            <a:ahLst/>
            <a:cxnLst/>
            <a:rect l="l" t="t" r="r" b="b"/>
            <a:pathLst>
              <a:path w="8890" h="5753">
                <a:moveTo>
                  <a:pt x="1765" y="3251"/>
                </a:moveTo>
                <a:lnTo>
                  <a:pt x="8889" y="5753"/>
                </a:lnTo>
                <a:lnTo>
                  <a:pt x="6261" y="126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1364456" y="3832707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81"/>
                </a:moveTo>
                <a:lnTo>
                  <a:pt x="4864" y="6997"/>
                </a:lnTo>
                <a:lnTo>
                  <a:pt x="287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1369325" y="3839706"/>
            <a:ext cx="8864" cy="5626"/>
          </a:xfrm>
          <a:custGeom>
            <a:avLst/>
            <a:gdLst/>
            <a:ahLst/>
            <a:cxnLst/>
            <a:rect l="l" t="t" r="r" b="b"/>
            <a:pathLst>
              <a:path w="8864" h="5626">
                <a:moveTo>
                  <a:pt x="0" y="0"/>
                </a:moveTo>
                <a:lnTo>
                  <a:pt x="1625" y="3124"/>
                </a:lnTo>
                <a:lnTo>
                  <a:pt x="8864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1239377" y="3843202"/>
            <a:ext cx="8496" cy="4508"/>
          </a:xfrm>
          <a:custGeom>
            <a:avLst/>
            <a:gdLst/>
            <a:ahLst/>
            <a:cxnLst/>
            <a:rect l="l" t="t" r="r" b="b"/>
            <a:pathLst>
              <a:path w="8496" h="4508">
                <a:moveTo>
                  <a:pt x="0" y="2755"/>
                </a:moveTo>
                <a:lnTo>
                  <a:pt x="8496" y="4508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1384447" y="3848333"/>
            <a:ext cx="8991" cy="5486"/>
          </a:xfrm>
          <a:custGeom>
            <a:avLst/>
            <a:gdLst/>
            <a:ahLst/>
            <a:cxnLst/>
            <a:rect l="l" t="t" r="r" b="b"/>
            <a:pathLst>
              <a:path w="8991" h="5486">
                <a:moveTo>
                  <a:pt x="0" y="253"/>
                </a:moveTo>
                <a:lnTo>
                  <a:pt x="1003" y="2997"/>
                </a:lnTo>
                <a:lnTo>
                  <a:pt x="8991" y="5486"/>
                </a:lnTo>
                <a:lnTo>
                  <a:pt x="6248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1395690" y="3854825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6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1405684" y="3856446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508"/>
                </a:moveTo>
                <a:lnTo>
                  <a:pt x="4876" y="7124"/>
                </a:lnTo>
                <a:lnTo>
                  <a:pt x="2755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1410564" y="3863572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24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1320101" y="3889058"/>
            <a:ext cx="14363" cy="8509"/>
          </a:xfrm>
          <a:custGeom>
            <a:avLst/>
            <a:gdLst/>
            <a:ahLst/>
            <a:cxnLst/>
            <a:rect l="l" t="t" r="r" b="b"/>
            <a:pathLst>
              <a:path w="14363" h="8509">
                <a:moveTo>
                  <a:pt x="863" y="2882"/>
                </a:moveTo>
                <a:lnTo>
                  <a:pt x="7238" y="7619"/>
                </a:lnTo>
                <a:lnTo>
                  <a:pt x="14363" y="8508"/>
                </a:lnTo>
                <a:lnTo>
                  <a:pt x="0" y="0"/>
                </a:lnTo>
                <a:lnTo>
                  <a:pt x="863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1337463" y="3900054"/>
            <a:ext cx="8115" cy="4381"/>
          </a:xfrm>
          <a:custGeom>
            <a:avLst/>
            <a:gdLst/>
            <a:ahLst/>
            <a:cxnLst/>
            <a:rect l="l" t="t" r="r" b="b"/>
            <a:pathLst>
              <a:path w="8115" h="4381">
                <a:moveTo>
                  <a:pt x="749" y="2882"/>
                </a:moveTo>
                <a:lnTo>
                  <a:pt x="8115" y="4381"/>
                </a:lnTo>
                <a:lnTo>
                  <a:pt x="2997" y="634"/>
                </a:lnTo>
                <a:lnTo>
                  <a:pt x="0" y="0"/>
                </a:lnTo>
                <a:lnTo>
                  <a:pt x="749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1345582" y="3904433"/>
            <a:ext cx="6502" cy="4368"/>
          </a:xfrm>
          <a:custGeom>
            <a:avLst/>
            <a:gdLst/>
            <a:ahLst/>
            <a:cxnLst/>
            <a:rect l="l" t="t" r="r" b="b"/>
            <a:pathLst>
              <a:path w="6502" h="4368">
                <a:moveTo>
                  <a:pt x="1511" y="2870"/>
                </a:moveTo>
                <a:lnTo>
                  <a:pt x="6502" y="4368"/>
                </a:lnTo>
                <a:lnTo>
                  <a:pt x="3873" y="507"/>
                </a:lnTo>
                <a:lnTo>
                  <a:pt x="0" y="0"/>
                </a:lnTo>
                <a:lnTo>
                  <a:pt x="1511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1352087" y="3908811"/>
            <a:ext cx="8750" cy="4241"/>
          </a:xfrm>
          <a:custGeom>
            <a:avLst/>
            <a:gdLst/>
            <a:ahLst/>
            <a:cxnLst/>
            <a:rect l="l" t="t" r="r" b="b"/>
            <a:pathLst>
              <a:path w="8750" h="4241">
                <a:moveTo>
                  <a:pt x="1498" y="2870"/>
                </a:moveTo>
                <a:lnTo>
                  <a:pt x="8750" y="4241"/>
                </a:lnTo>
                <a:lnTo>
                  <a:pt x="3746" y="622"/>
                </a:lnTo>
                <a:lnTo>
                  <a:pt x="0" y="0"/>
                </a:lnTo>
                <a:lnTo>
                  <a:pt x="1498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1360831" y="3913052"/>
            <a:ext cx="15252" cy="8737"/>
          </a:xfrm>
          <a:custGeom>
            <a:avLst/>
            <a:gdLst/>
            <a:ahLst/>
            <a:cxnLst/>
            <a:rect l="l" t="t" r="r" b="b"/>
            <a:pathLst>
              <a:path w="15252" h="8737">
                <a:moveTo>
                  <a:pt x="1498" y="2743"/>
                </a:moveTo>
                <a:lnTo>
                  <a:pt x="7746" y="7493"/>
                </a:lnTo>
                <a:lnTo>
                  <a:pt x="15252" y="8737"/>
                </a:lnTo>
                <a:lnTo>
                  <a:pt x="3619" y="749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1376072" y="3921799"/>
            <a:ext cx="10756" cy="6121"/>
          </a:xfrm>
          <a:custGeom>
            <a:avLst/>
            <a:gdLst/>
            <a:ahLst/>
            <a:cxnLst/>
            <a:rect l="l" t="t" r="r" b="b"/>
            <a:pathLst>
              <a:path w="10756" h="6121">
                <a:moveTo>
                  <a:pt x="3505" y="5118"/>
                </a:moveTo>
                <a:lnTo>
                  <a:pt x="10756" y="6121"/>
                </a:lnTo>
                <a:lnTo>
                  <a:pt x="3632" y="622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1393825" y="3932537"/>
            <a:ext cx="8229" cy="4762"/>
          </a:xfrm>
          <a:custGeom>
            <a:avLst/>
            <a:gdLst/>
            <a:ahLst/>
            <a:cxnLst/>
            <a:rect l="l" t="t" r="r" b="b"/>
            <a:pathLst>
              <a:path w="8229" h="4762">
                <a:moveTo>
                  <a:pt x="863" y="3009"/>
                </a:moveTo>
                <a:lnTo>
                  <a:pt x="7746" y="4762"/>
                </a:lnTo>
                <a:lnTo>
                  <a:pt x="8229" y="2882"/>
                </a:lnTo>
                <a:lnTo>
                  <a:pt x="0" y="0"/>
                </a:lnTo>
                <a:lnTo>
                  <a:pt x="863" y="300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1758052" y="3937046"/>
            <a:ext cx="2362" cy="6489"/>
          </a:xfrm>
          <a:custGeom>
            <a:avLst/>
            <a:gdLst/>
            <a:ahLst/>
            <a:cxnLst/>
            <a:rect l="l" t="t" r="r" b="b"/>
            <a:pathLst>
              <a:path w="2362" h="6489">
                <a:moveTo>
                  <a:pt x="2362" y="6489"/>
                </a:moveTo>
                <a:lnTo>
                  <a:pt x="1371" y="876"/>
                </a:lnTo>
                <a:lnTo>
                  <a:pt x="0" y="0"/>
                </a:lnTo>
                <a:lnTo>
                  <a:pt x="2362" y="648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1760410" y="3943551"/>
            <a:ext cx="1638" cy="6362"/>
          </a:xfrm>
          <a:custGeom>
            <a:avLst/>
            <a:gdLst/>
            <a:ahLst/>
            <a:cxnLst/>
            <a:rect l="l" t="t" r="r" b="b"/>
            <a:pathLst>
              <a:path w="1638" h="6362">
                <a:moveTo>
                  <a:pt x="1638" y="6362"/>
                </a:moveTo>
                <a:lnTo>
                  <a:pt x="1257" y="863"/>
                </a:lnTo>
                <a:lnTo>
                  <a:pt x="0" y="0"/>
                </a:lnTo>
                <a:lnTo>
                  <a:pt x="1638" y="636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1761923" y="3956542"/>
            <a:ext cx="2743" cy="5994"/>
          </a:xfrm>
          <a:custGeom>
            <a:avLst/>
            <a:gdLst/>
            <a:ahLst/>
            <a:cxnLst/>
            <a:rect l="l" t="t" r="r" b="b"/>
            <a:pathLst>
              <a:path w="2743" h="5994">
                <a:moveTo>
                  <a:pt x="0" y="4241"/>
                </a:moveTo>
                <a:lnTo>
                  <a:pt x="2743" y="5994"/>
                </a:lnTo>
                <a:lnTo>
                  <a:pt x="2362" y="114"/>
                </a:lnTo>
                <a:lnTo>
                  <a:pt x="1117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1595856" y="4094863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2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2231604" y="4584404"/>
            <a:ext cx="2628" cy="67792"/>
          </a:xfrm>
          <a:custGeom>
            <a:avLst/>
            <a:gdLst/>
            <a:ahLst/>
            <a:cxnLst/>
            <a:rect l="l" t="t" r="r" b="b"/>
            <a:pathLst>
              <a:path w="2628" h="67792">
                <a:moveTo>
                  <a:pt x="0" y="67792"/>
                </a:moveTo>
                <a:lnTo>
                  <a:pt x="2590" y="67792"/>
                </a:lnTo>
                <a:lnTo>
                  <a:pt x="2628" y="1752"/>
                </a:lnTo>
                <a:lnTo>
                  <a:pt x="0" y="0"/>
                </a:lnTo>
                <a:lnTo>
                  <a:pt x="0" y="6779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2620703" y="3702150"/>
            <a:ext cx="2120" cy="15862"/>
          </a:xfrm>
          <a:custGeom>
            <a:avLst/>
            <a:gdLst/>
            <a:ahLst/>
            <a:cxnLst/>
            <a:rect l="l" t="t" r="r" b="b"/>
            <a:pathLst>
              <a:path w="2120" h="15862">
                <a:moveTo>
                  <a:pt x="126" y="15735"/>
                </a:moveTo>
                <a:lnTo>
                  <a:pt x="1498" y="15862"/>
                </a:lnTo>
                <a:lnTo>
                  <a:pt x="2120" y="2362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1139040" y="3711503"/>
            <a:ext cx="6756" cy="8001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3251" y="380"/>
                </a:moveTo>
                <a:lnTo>
                  <a:pt x="0" y="8000"/>
                </a:lnTo>
                <a:lnTo>
                  <a:pt x="4876" y="6870"/>
                </a:lnTo>
                <a:lnTo>
                  <a:pt x="6756" y="0"/>
                </a:lnTo>
                <a:lnTo>
                  <a:pt x="3251" y="38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1132558" y="3719511"/>
            <a:ext cx="6489" cy="6616"/>
          </a:xfrm>
          <a:custGeom>
            <a:avLst/>
            <a:gdLst/>
            <a:ahLst/>
            <a:cxnLst/>
            <a:rect l="l" t="t" r="r" b="b"/>
            <a:pathLst>
              <a:path w="6489" h="6616">
                <a:moveTo>
                  <a:pt x="863" y="1117"/>
                </a:moveTo>
                <a:lnTo>
                  <a:pt x="0" y="6616"/>
                </a:lnTo>
                <a:lnTo>
                  <a:pt x="5981" y="1739"/>
                </a:lnTo>
                <a:lnTo>
                  <a:pt x="6489" y="0"/>
                </a:lnTo>
                <a:lnTo>
                  <a:pt x="863" y="111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1126173" y="3726124"/>
            <a:ext cx="6375" cy="8877"/>
          </a:xfrm>
          <a:custGeom>
            <a:avLst/>
            <a:gdLst/>
            <a:ahLst/>
            <a:cxnLst/>
            <a:rect l="l" t="t" r="r" b="b"/>
            <a:pathLst>
              <a:path w="6375" h="8877">
                <a:moveTo>
                  <a:pt x="1498" y="1625"/>
                </a:moveTo>
                <a:lnTo>
                  <a:pt x="0" y="8877"/>
                </a:lnTo>
                <a:lnTo>
                  <a:pt x="6375" y="0"/>
                </a:lnTo>
                <a:lnTo>
                  <a:pt x="1498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1121791" y="3735011"/>
            <a:ext cx="4508" cy="15227"/>
          </a:xfrm>
          <a:custGeom>
            <a:avLst/>
            <a:gdLst/>
            <a:ahLst/>
            <a:cxnLst/>
            <a:rect l="l" t="t" r="r" b="b"/>
            <a:pathLst>
              <a:path w="4508" h="15227">
                <a:moveTo>
                  <a:pt x="3263" y="990"/>
                </a:moveTo>
                <a:lnTo>
                  <a:pt x="0" y="15227"/>
                </a:lnTo>
                <a:lnTo>
                  <a:pt x="2260" y="15100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1334589" y="3812465"/>
            <a:ext cx="17500" cy="12496"/>
          </a:xfrm>
          <a:custGeom>
            <a:avLst/>
            <a:gdLst/>
            <a:ahLst/>
            <a:cxnLst/>
            <a:rect l="l" t="t" r="r" b="b"/>
            <a:pathLst>
              <a:path w="17500" h="12496">
                <a:moveTo>
                  <a:pt x="0" y="4495"/>
                </a:moveTo>
                <a:lnTo>
                  <a:pt x="2374" y="8877"/>
                </a:lnTo>
                <a:lnTo>
                  <a:pt x="8864" y="12115"/>
                </a:lnTo>
                <a:lnTo>
                  <a:pt x="16116" y="12496"/>
                </a:lnTo>
                <a:lnTo>
                  <a:pt x="17500" y="11633"/>
                </a:lnTo>
                <a:lnTo>
                  <a:pt x="14744" y="7874"/>
                </a:lnTo>
                <a:lnTo>
                  <a:pt x="2247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1352091" y="3822835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0"/>
                </a:lnTo>
                <a:lnTo>
                  <a:pt x="8242" y="8127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1367331" y="3832710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5"/>
                </a:lnTo>
                <a:lnTo>
                  <a:pt x="23355" y="15621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1239375" y="3845963"/>
            <a:ext cx="12496" cy="11226"/>
          </a:xfrm>
          <a:custGeom>
            <a:avLst/>
            <a:gdLst/>
            <a:ahLst/>
            <a:cxnLst/>
            <a:rect l="l" t="t" r="r" b="b"/>
            <a:pathLst>
              <a:path w="12496" h="11226">
                <a:moveTo>
                  <a:pt x="139" y="6235"/>
                </a:moveTo>
                <a:lnTo>
                  <a:pt x="8623" y="11226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1408445" y="3855453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1488779" y="3858207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1469044" y="3883442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1495148" y="3898184"/>
            <a:ext cx="15621" cy="11125"/>
          </a:xfrm>
          <a:custGeom>
            <a:avLst/>
            <a:gdLst/>
            <a:ahLst/>
            <a:cxnLst/>
            <a:rect l="l" t="t" r="r" b="b"/>
            <a:pathLst>
              <a:path w="15621" h="11125">
                <a:moveTo>
                  <a:pt x="3759" y="5003"/>
                </a:moveTo>
                <a:lnTo>
                  <a:pt x="13500" y="11125"/>
                </a:lnTo>
                <a:lnTo>
                  <a:pt x="15621" y="6883"/>
                </a:lnTo>
                <a:lnTo>
                  <a:pt x="0" y="0"/>
                </a:lnTo>
                <a:lnTo>
                  <a:pt x="3759" y="5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1763168" y="3962529"/>
            <a:ext cx="4254" cy="17868"/>
          </a:xfrm>
          <a:custGeom>
            <a:avLst/>
            <a:gdLst/>
            <a:ahLst/>
            <a:cxnLst/>
            <a:rect l="l" t="t" r="r" b="b"/>
            <a:pathLst>
              <a:path w="4254" h="17868">
                <a:moveTo>
                  <a:pt x="0" y="380"/>
                </a:moveTo>
                <a:lnTo>
                  <a:pt x="622" y="3505"/>
                </a:lnTo>
                <a:lnTo>
                  <a:pt x="2006" y="17868"/>
                </a:lnTo>
                <a:lnTo>
                  <a:pt x="3124" y="17868"/>
                </a:lnTo>
                <a:lnTo>
                  <a:pt x="4254" y="13500"/>
                </a:lnTo>
                <a:lnTo>
                  <a:pt x="4254" y="2743"/>
                </a:lnTo>
                <a:lnTo>
                  <a:pt x="1498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1601480" y="4009397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1596862" y="4097851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2283697" y="4428097"/>
            <a:ext cx="2628" cy="15240"/>
          </a:xfrm>
          <a:custGeom>
            <a:avLst/>
            <a:gdLst/>
            <a:ahLst/>
            <a:cxnLst/>
            <a:rect l="l" t="t" r="r" b="b"/>
            <a:pathLst>
              <a:path w="2628" h="15239">
                <a:moveTo>
                  <a:pt x="507" y="15112"/>
                </a:moveTo>
                <a:lnTo>
                  <a:pt x="1892" y="15239"/>
                </a:lnTo>
                <a:lnTo>
                  <a:pt x="2628" y="1752"/>
                </a:lnTo>
                <a:lnTo>
                  <a:pt x="0" y="0"/>
                </a:lnTo>
                <a:lnTo>
                  <a:pt x="507" y="1511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2715408" y="3689889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7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2587214" y="3702151"/>
            <a:ext cx="2247" cy="15862"/>
          </a:xfrm>
          <a:custGeom>
            <a:avLst/>
            <a:gdLst/>
            <a:ahLst/>
            <a:cxnLst/>
            <a:rect l="l" t="t" r="r" b="b"/>
            <a:pathLst>
              <a:path w="2247" h="15862">
                <a:moveTo>
                  <a:pt x="0" y="2235"/>
                </a:moveTo>
                <a:lnTo>
                  <a:pt x="749" y="15862"/>
                </a:lnTo>
                <a:lnTo>
                  <a:pt x="2247" y="15735"/>
                </a:lnTo>
                <a:lnTo>
                  <a:pt x="2247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1705824" y="3886810"/>
            <a:ext cx="6997" cy="4508"/>
          </a:xfrm>
          <a:custGeom>
            <a:avLst/>
            <a:gdLst/>
            <a:ahLst/>
            <a:cxnLst/>
            <a:rect l="l" t="t" r="r" b="b"/>
            <a:pathLst>
              <a:path w="6997" h="4508">
                <a:moveTo>
                  <a:pt x="0" y="2501"/>
                </a:moveTo>
                <a:lnTo>
                  <a:pt x="749" y="4508"/>
                </a:lnTo>
                <a:lnTo>
                  <a:pt x="6997" y="2120"/>
                </a:lnTo>
                <a:lnTo>
                  <a:pt x="6235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1695194" y="3893943"/>
            <a:ext cx="6756" cy="3987"/>
          </a:xfrm>
          <a:custGeom>
            <a:avLst/>
            <a:gdLst/>
            <a:ahLst/>
            <a:cxnLst/>
            <a:rect l="l" t="t" r="r" b="b"/>
            <a:pathLst>
              <a:path w="6756" h="3987">
                <a:moveTo>
                  <a:pt x="0" y="3987"/>
                </a:moveTo>
                <a:lnTo>
                  <a:pt x="6756" y="1498"/>
                </a:lnTo>
                <a:lnTo>
                  <a:pt x="6502" y="114"/>
                </a:lnTo>
                <a:lnTo>
                  <a:pt x="2755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1699444" y="3906556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495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1675706" y="3897927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80"/>
                </a:moveTo>
                <a:lnTo>
                  <a:pt x="4991" y="5130"/>
                </a:lnTo>
                <a:lnTo>
                  <a:pt x="0" y="10871"/>
                </a:lnTo>
                <a:lnTo>
                  <a:pt x="18618" y="1257"/>
                </a:lnTo>
                <a:lnTo>
                  <a:pt x="19481" y="0"/>
                </a:lnTo>
                <a:lnTo>
                  <a:pt x="10744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1653960" y="3906312"/>
            <a:ext cx="12750" cy="7112"/>
          </a:xfrm>
          <a:custGeom>
            <a:avLst/>
            <a:gdLst/>
            <a:ahLst/>
            <a:cxnLst/>
            <a:rect l="l" t="t" r="r" b="b"/>
            <a:pathLst>
              <a:path w="12750" h="7112">
                <a:moveTo>
                  <a:pt x="2006" y="2362"/>
                </a:moveTo>
                <a:lnTo>
                  <a:pt x="0" y="6870"/>
                </a:lnTo>
                <a:lnTo>
                  <a:pt x="4241" y="7112"/>
                </a:lnTo>
                <a:lnTo>
                  <a:pt x="12750" y="0"/>
                </a:lnTo>
                <a:lnTo>
                  <a:pt x="2006" y="236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1662710" y="3912800"/>
            <a:ext cx="8369" cy="6756"/>
          </a:xfrm>
          <a:custGeom>
            <a:avLst/>
            <a:gdLst/>
            <a:ahLst/>
            <a:cxnLst/>
            <a:rect l="l" t="t" r="r" b="b"/>
            <a:pathLst>
              <a:path w="8369" h="6756">
                <a:moveTo>
                  <a:pt x="0" y="6756"/>
                </a:moveTo>
                <a:lnTo>
                  <a:pt x="6121" y="4254"/>
                </a:lnTo>
                <a:lnTo>
                  <a:pt x="8369" y="635"/>
                </a:lnTo>
                <a:lnTo>
                  <a:pt x="6616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1768920" y="3932681"/>
            <a:ext cx="2374" cy="6362"/>
          </a:xfrm>
          <a:custGeom>
            <a:avLst/>
            <a:gdLst/>
            <a:ahLst/>
            <a:cxnLst/>
            <a:rect l="l" t="t" r="r" b="b"/>
            <a:pathLst>
              <a:path w="2374" h="6362">
                <a:moveTo>
                  <a:pt x="2374" y="6362"/>
                </a:moveTo>
                <a:lnTo>
                  <a:pt x="1371" y="990"/>
                </a:lnTo>
                <a:lnTo>
                  <a:pt x="0" y="0"/>
                </a:lnTo>
                <a:lnTo>
                  <a:pt x="2374" y="636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1630100" y="3935300"/>
            <a:ext cx="4368" cy="6121"/>
          </a:xfrm>
          <a:custGeom>
            <a:avLst/>
            <a:gdLst/>
            <a:ahLst/>
            <a:cxnLst/>
            <a:rect l="l" t="t" r="r" b="b"/>
            <a:pathLst>
              <a:path w="4368" h="6121">
                <a:moveTo>
                  <a:pt x="1371" y="863"/>
                </a:moveTo>
                <a:lnTo>
                  <a:pt x="0" y="6121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2380919" y="3743996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0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1647336" y="3939044"/>
            <a:ext cx="4762" cy="6743"/>
          </a:xfrm>
          <a:custGeom>
            <a:avLst/>
            <a:gdLst/>
            <a:ahLst/>
            <a:cxnLst/>
            <a:rect l="l" t="t" r="r" b="b"/>
            <a:pathLst>
              <a:path w="4762" h="6743">
                <a:moveTo>
                  <a:pt x="126" y="6743"/>
                </a:moveTo>
                <a:lnTo>
                  <a:pt x="4762" y="2120"/>
                </a:lnTo>
                <a:lnTo>
                  <a:pt x="4000" y="253"/>
                </a:lnTo>
                <a:lnTo>
                  <a:pt x="0" y="0"/>
                </a:lnTo>
                <a:lnTo>
                  <a:pt x="126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1771295" y="3939044"/>
            <a:ext cx="2616" cy="15379"/>
          </a:xfrm>
          <a:custGeom>
            <a:avLst/>
            <a:gdLst/>
            <a:ahLst/>
            <a:cxnLst/>
            <a:rect l="l" t="t" r="r" b="b"/>
            <a:pathLst>
              <a:path w="2616" h="15379">
                <a:moveTo>
                  <a:pt x="0" y="0"/>
                </a:moveTo>
                <a:lnTo>
                  <a:pt x="1625" y="15379"/>
                </a:lnTo>
                <a:lnTo>
                  <a:pt x="2616" y="2247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1636974" y="3950536"/>
            <a:ext cx="4368" cy="6629"/>
          </a:xfrm>
          <a:custGeom>
            <a:avLst/>
            <a:gdLst/>
            <a:ahLst/>
            <a:cxnLst/>
            <a:rect l="l" t="t" r="r" b="b"/>
            <a:pathLst>
              <a:path w="4368" h="6629">
                <a:moveTo>
                  <a:pt x="990" y="749"/>
                </a:moveTo>
                <a:lnTo>
                  <a:pt x="0" y="5867"/>
                </a:lnTo>
                <a:lnTo>
                  <a:pt x="1739" y="6629"/>
                </a:lnTo>
                <a:lnTo>
                  <a:pt x="4368" y="3632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1764158" y="3956653"/>
            <a:ext cx="9753" cy="49987"/>
          </a:xfrm>
          <a:custGeom>
            <a:avLst/>
            <a:gdLst/>
            <a:ahLst/>
            <a:cxnLst/>
            <a:rect l="l" t="t" r="r" b="b"/>
            <a:pathLst>
              <a:path w="9753" h="49987">
                <a:moveTo>
                  <a:pt x="2501" y="49987"/>
                </a:moveTo>
                <a:lnTo>
                  <a:pt x="8508" y="29489"/>
                </a:lnTo>
                <a:lnTo>
                  <a:pt x="9258" y="17373"/>
                </a:lnTo>
                <a:lnTo>
                  <a:pt x="7886" y="16624"/>
                </a:lnTo>
                <a:lnTo>
                  <a:pt x="8762" y="8508"/>
                </a:lnTo>
                <a:lnTo>
                  <a:pt x="9753" y="6261"/>
                </a:lnTo>
                <a:lnTo>
                  <a:pt x="8889" y="2006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80"/>
                </a:lnTo>
                <a:lnTo>
                  <a:pt x="3390" y="30378"/>
                </a:lnTo>
                <a:lnTo>
                  <a:pt x="2260" y="34861"/>
                </a:lnTo>
                <a:lnTo>
                  <a:pt x="1142" y="41249"/>
                </a:lnTo>
                <a:lnTo>
                  <a:pt x="0" y="47612"/>
                </a:lnTo>
                <a:lnTo>
                  <a:pt x="2501" y="4998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1750173" y="4021764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60"/>
                </a:moveTo>
                <a:lnTo>
                  <a:pt x="1498" y="17741"/>
                </a:lnTo>
                <a:lnTo>
                  <a:pt x="9753" y="1993"/>
                </a:lnTo>
                <a:lnTo>
                  <a:pt x="7747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1747429" y="4015263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77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7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1738684" y="4019513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126" y="6616"/>
                </a:moveTo>
                <a:lnTo>
                  <a:pt x="1739" y="253"/>
                </a:lnTo>
                <a:lnTo>
                  <a:pt x="0" y="0"/>
                </a:lnTo>
                <a:lnTo>
                  <a:pt x="126" y="6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1599740" y="3959161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6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1727803" y="4032633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14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1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1723438" y="4047755"/>
            <a:ext cx="4368" cy="6616"/>
          </a:xfrm>
          <a:custGeom>
            <a:avLst/>
            <a:gdLst/>
            <a:ahLst/>
            <a:cxnLst/>
            <a:rect l="l" t="t" r="r" b="b"/>
            <a:pathLst>
              <a:path w="4368" h="6616">
                <a:moveTo>
                  <a:pt x="1371" y="1371"/>
                </a:moveTo>
                <a:lnTo>
                  <a:pt x="0" y="6616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1719694" y="4054990"/>
            <a:ext cx="3619" cy="3746"/>
          </a:xfrm>
          <a:custGeom>
            <a:avLst/>
            <a:gdLst/>
            <a:ahLst/>
            <a:cxnLst/>
            <a:rect l="l" t="t" r="r" b="b"/>
            <a:pathLst>
              <a:path w="3619" h="3746">
                <a:moveTo>
                  <a:pt x="2120" y="0"/>
                </a:moveTo>
                <a:lnTo>
                  <a:pt x="0" y="3746"/>
                </a:lnTo>
                <a:lnTo>
                  <a:pt x="3619" y="1384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1727804" y="4041383"/>
            <a:ext cx="11379" cy="21602"/>
          </a:xfrm>
          <a:custGeom>
            <a:avLst/>
            <a:gdLst/>
            <a:ahLst/>
            <a:cxnLst/>
            <a:rect l="l" t="t" r="r" b="b"/>
            <a:pathLst>
              <a:path w="11379" h="21602">
                <a:moveTo>
                  <a:pt x="9372" y="622"/>
                </a:moveTo>
                <a:lnTo>
                  <a:pt x="0" y="21602"/>
                </a:lnTo>
                <a:lnTo>
                  <a:pt x="7873" y="12103"/>
                </a:lnTo>
                <a:lnTo>
                  <a:pt x="11379" y="4114"/>
                </a:lnTo>
                <a:lnTo>
                  <a:pt x="10502" y="0"/>
                </a:lnTo>
                <a:lnTo>
                  <a:pt x="9372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1723311" y="4062997"/>
            <a:ext cx="4495" cy="5994"/>
          </a:xfrm>
          <a:custGeom>
            <a:avLst/>
            <a:gdLst/>
            <a:ahLst/>
            <a:cxnLst/>
            <a:rect l="l" t="t" r="r" b="b"/>
            <a:pathLst>
              <a:path w="4495" h="5994">
                <a:moveTo>
                  <a:pt x="2870" y="622"/>
                </a:moveTo>
                <a:lnTo>
                  <a:pt x="0" y="5994"/>
                </a:lnTo>
                <a:lnTo>
                  <a:pt x="3873" y="3873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1600108" y="4062864"/>
            <a:ext cx="1244" cy="8864"/>
          </a:xfrm>
          <a:custGeom>
            <a:avLst/>
            <a:gdLst/>
            <a:ahLst/>
            <a:cxnLst/>
            <a:rect l="l" t="t" r="r" b="b"/>
            <a:pathLst>
              <a:path w="1244" h="8864">
                <a:moveTo>
                  <a:pt x="0" y="126"/>
                </a:moveTo>
                <a:lnTo>
                  <a:pt x="1244" y="8864"/>
                </a:lnTo>
                <a:lnTo>
                  <a:pt x="124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1597983" y="4073740"/>
            <a:ext cx="1130" cy="8750"/>
          </a:xfrm>
          <a:custGeom>
            <a:avLst/>
            <a:gdLst/>
            <a:ahLst/>
            <a:cxnLst/>
            <a:rect l="l" t="t" r="r" b="b"/>
            <a:pathLst>
              <a:path w="1130" h="8750">
                <a:moveTo>
                  <a:pt x="1130" y="8750"/>
                </a:moveTo>
                <a:lnTo>
                  <a:pt x="876" y="749"/>
                </a:lnTo>
                <a:lnTo>
                  <a:pt x="0" y="0"/>
                </a:lnTo>
                <a:lnTo>
                  <a:pt x="1130" y="875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1638592" y="4119843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6"/>
                </a:moveTo>
                <a:lnTo>
                  <a:pt x="0" y="1371"/>
                </a:lnTo>
                <a:lnTo>
                  <a:pt x="10998" y="1257"/>
                </a:lnTo>
                <a:lnTo>
                  <a:pt x="10998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2237599" y="4312260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2290588" y="4353501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8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2250601" y="4427970"/>
            <a:ext cx="2755" cy="15367"/>
          </a:xfrm>
          <a:custGeom>
            <a:avLst/>
            <a:gdLst/>
            <a:ahLst/>
            <a:cxnLst/>
            <a:rect l="l" t="t" r="r" b="b"/>
            <a:pathLst>
              <a:path w="2755" h="15366">
                <a:moveTo>
                  <a:pt x="0" y="1752"/>
                </a:moveTo>
                <a:lnTo>
                  <a:pt x="863" y="15366"/>
                </a:lnTo>
                <a:lnTo>
                  <a:pt x="2247" y="15239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2622202" y="3704511"/>
            <a:ext cx="5994" cy="15379"/>
          </a:xfrm>
          <a:custGeom>
            <a:avLst/>
            <a:gdLst/>
            <a:ahLst/>
            <a:cxnLst/>
            <a:rect l="l" t="t" r="r" b="b"/>
            <a:pathLst>
              <a:path w="5994" h="15379">
                <a:moveTo>
                  <a:pt x="0" y="13500"/>
                </a:moveTo>
                <a:lnTo>
                  <a:pt x="749" y="15379"/>
                </a:lnTo>
                <a:lnTo>
                  <a:pt x="5994" y="8381"/>
                </a:lnTo>
                <a:lnTo>
                  <a:pt x="1866" y="507"/>
                </a:lnTo>
                <a:lnTo>
                  <a:pt x="622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2582334" y="3705014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70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7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1239506" y="3852195"/>
            <a:ext cx="8483" cy="17754"/>
          </a:xfrm>
          <a:custGeom>
            <a:avLst/>
            <a:gdLst/>
            <a:ahLst/>
            <a:cxnLst/>
            <a:rect l="l" t="t" r="r" b="b"/>
            <a:pathLst>
              <a:path w="8483" h="17754">
                <a:moveTo>
                  <a:pt x="3746" y="17754"/>
                </a:moveTo>
                <a:lnTo>
                  <a:pt x="8483" y="5016"/>
                </a:lnTo>
                <a:lnTo>
                  <a:pt x="0" y="0"/>
                </a:lnTo>
                <a:lnTo>
                  <a:pt x="3746" y="177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1492897" y="3854446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5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1764300" y="3956404"/>
            <a:ext cx="3124" cy="6629"/>
          </a:xfrm>
          <a:custGeom>
            <a:avLst/>
            <a:gdLst/>
            <a:ahLst/>
            <a:cxnLst/>
            <a:rect l="l" t="t" r="r" b="b"/>
            <a:pathLst>
              <a:path w="3124" h="6629">
                <a:moveTo>
                  <a:pt x="0" y="253"/>
                </a:moveTo>
                <a:lnTo>
                  <a:pt x="368" y="6134"/>
                </a:lnTo>
                <a:lnTo>
                  <a:pt x="2006" y="6629"/>
                </a:lnTo>
                <a:lnTo>
                  <a:pt x="3124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1430430" y="3995273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492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1608109" y="3994021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498"/>
                </a:moveTo>
                <a:lnTo>
                  <a:pt x="1879" y="6007"/>
                </a:lnTo>
                <a:lnTo>
                  <a:pt x="4749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1599239" y="4019641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62"/>
                </a:moveTo>
                <a:lnTo>
                  <a:pt x="2108" y="8483"/>
                </a:lnTo>
                <a:lnTo>
                  <a:pt x="3111" y="2120"/>
                </a:lnTo>
                <a:lnTo>
                  <a:pt x="863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2285588" y="4429848"/>
            <a:ext cx="4114" cy="15240"/>
          </a:xfrm>
          <a:custGeom>
            <a:avLst/>
            <a:gdLst/>
            <a:ahLst/>
            <a:cxnLst/>
            <a:rect l="l" t="t" r="r" b="b"/>
            <a:pathLst>
              <a:path w="4114" h="15239">
                <a:moveTo>
                  <a:pt x="0" y="13487"/>
                </a:moveTo>
                <a:lnTo>
                  <a:pt x="749" y="15240"/>
                </a:lnTo>
                <a:lnTo>
                  <a:pt x="4114" y="12738"/>
                </a:lnTo>
                <a:lnTo>
                  <a:pt x="4114" y="2755"/>
                </a:lnTo>
                <a:lnTo>
                  <a:pt x="749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2245720" y="4430337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82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1466783" y="3808840"/>
            <a:ext cx="6743" cy="6248"/>
          </a:xfrm>
          <a:custGeom>
            <a:avLst/>
            <a:gdLst/>
            <a:ahLst/>
            <a:cxnLst/>
            <a:rect l="l" t="t" r="r" b="b"/>
            <a:pathLst>
              <a:path w="6743" h="6248">
                <a:moveTo>
                  <a:pt x="3251" y="507"/>
                </a:moveTo>
                <a:lnTo>
                  <a:pt x="0" y="4508"/>
                </a:lnTo>
                <a:lnTo>
                  <a:pt x="4127" y="6248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1729804" y="3900051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507"/>
                </a:moveTo>
                <a:lnTo>
                  <a:pt x="8382" y="2133"/>
                </a:lnTo>
                <a:lnTo>
                  <a:pt x="8877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1710190" y="3899570"/>
            <a:ext cx="6756" cy="2235"/>
          </a:xfrm>
          <a:custGeom>
            <a:avLst/>
            <a:gdLst/>
            <a:ahLst/>
            <a:cxnLst/>
            <a:rect l="l" t="t" r="r" b="b"/>
            <a:pathLst>
              <a:path w="6756" h="2235">
                <a:moveTo>
                  <a:pt x="0" y="863"/>
                </a:moveTo>
                <a:lnTo>
                  <a:pt x="254" y="2235"/>
                </a:lnTo>
                <a:lnTo>
                  <a:pt x="6756" y="1117"/>
                </a:lnTo>
                <a:lnTo>
                  <a:pt x="2374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1666714" y="3900566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17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1736559" y="3904933"/>
            <a:ext cx="11366" cy="4495"/>
          </a:xfrm>
          <a:custGeom>
            <a:avLst/>
            <a:gdLst/>
            <a:ahLst/>
            <a:cxnLst/>
            <a:rect l="l" t="t" r="r" b="b"/>
            <a:pathLst>
              <a:path w="11366" h="4495">
                <a:moveTo>
                  <a:pt x="0" y="1752"/>
                </a:moveTo>
                <a:lnTo>
                  <a:pt x="6362" y="4495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1669342" y="3908795"/>
            <a:ext cx="6362" cy="4635"/>
          </a:xfrm>
          <a:custGeom>
            <a:avLst/>
            <a:gdLst/>
            <a:ahLst/>
            <a:cxnLst/>
            <a:rect l="l" t="t" r="r" b="b"/>
            <a:pathLst>
              <a:path w="6362" h="4635">
                <a:moveTo>
                  <a:pt x="2489" y="507"/>
                </a:moveTo>
                <a:lnTo>
                  <a:pt x="0" y="4000"/>
                </a:lnTo>
                <a:lnTo>
                  <a:pt x="1739" y="4635"/>
                </a:lnTo>
                <a:lnTo>
                  <a:pt x="6362" y="0"/>
                </a:lnTo>
                <a:lnTo>
                  <a:pt x="2489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656347" y="3919551"/>
            <a:ext cx="6362" cy="4495"/>
          </a:xfrm>
          <a:custGeom>
            <a:avLst/>
            <a:gdLst/>
            <a:ahLst/>
            <a:cxnLst/>
            <a:rect l="l" t="t" r="r" b="b"/>
            <a:pathLst>
              <a:path w="6362" h="4495">
                <a:moveTo>
                  <a:pt x="2362" y="622"/>
                </a:moveTo>
                <a:lnTo>
                  <a:pt x="0" y="4000"/>
                </a:lnTo>
                <a:lnTo>
                  <a:pt x="3619" y="4495"/>
                </a:lnTo>
                <a:lnTo>
                  <a:pt x="6362" y="0"/>
                </a:lnTo>
                <a:lnTo>
                  <a:pt x="2362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640970" y="3913173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4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651344" y="3912303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640845" y="3945793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19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634215" y="3956405"/>
            <a:ext cx="4508" cy="6629"/>
          </a:xfrm>
          <a:custGeom>
            <a:avLst/>
            <a:gdLst/>
            <a:ahLst/>
            <a:cxnLst/>
            <a:rect l="l" t="t" r="r" b="b"/>
            <a:pathLst>
              <a:path w="4508" h="6629">
                <a:moveTo>
                  <a:pt x="0" y="2755"/>
                </a:moveTo>
                <a:lnTo>
                  <a:pt x="749" y="6629"/>
                </a:lnTo>
                <a:lnTo>
                  <a:pt x="4508" y="2501"/>
                </a:lnTo>
                <a:lnTo>
                  <a:pt x="2755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772038" y="3965162"/>
            <a:ext cx="1371" cy="8864"/>
          </a:xfrm>
          <a:custGeom>
            <a:avLst/>
            <a:gdLst/>
            <a:ahLst/>
            <a:cxnLst/>
            <a:rect l="l" t="t" r="r" b="b"/>
            <a:pathLst>
              <a:path w="1371" h="8864">
                <a:moveTo>
                  <a:pt x="0" y="8115"/>
                </a:moveTo>
                <a:lnTo>
                  <a:pt x="1371" y="8864"/>
                </a:lnTo>
                <a:lnTo>
                  <a:pt x="876" y="0"/>
                </a:lnTo>
                <a:lnTo>
                  <a:pt x="0" y="81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609984" y="3970157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757922" y="4015261"/>
            <a:ext cx="4749" cy="8509"/>
          </a:xfrm>
          <a:custGeom>
            <a:avLst/>
            <a:gdLst/>
            <a:ahLst/>
            <a:cxnLst/>
            <a:rect l="l" t="t" r="r" b="b"/>
            <a:pathLst>
              <a:path w="4749" h="8509">
                <a:moveTo>
                  <a:pt x="0" y="6502"/>
                </a:moveTo>
                <a:lnTo>
                  <a:pt x="2006" y="8508"/>
                </a:lnTo>
                <a:lnTo>
                  <a:pt x="4749" y="2247"/>
                </a:lnTo>
                <a:lnTo>
                  <a:pt x="2997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599239" y="4037498"/>
            <a:ext cx="2616" cy="8001"/>
          </a:xfrm>
          <a:custGeom>
            <a:avLst/>
            <a:gdLst/>
            <a:ahLst/>
            <a:cxnLst/>
            <a:rect l="l" t="t" r="r" b="b"/>
            <a:pathLst>
              <a:path w="2616" h="8000">
                <a:moveTo>
                  <a:pt x="0" y="1752"/>
                </a:moveTo>
                <a:lnTo>
                  <a:pt x="495" y="7505"/>
                </a:lnTo>
                <a:lnTo>
                  <a:pt x="2108" y="8001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682205" y="4091105"/>
            <a:ext cx="6502" cy="4368"/>
          </a:xfrm>
          <a:custGeom>
            <a:avLst/>
            <a:gdLst/>
            <a:ahLst/>
            <a:cxnLst/>
            <a:rect l="l" t="t" r="r" b="b"/>
            <a:pathLst>
              <a:path w="6502" h="4368">
                <a:moveTo>
                  <a:pt x="1993" y="495"/>
                </a:moveTo>
                <a:lnTo>
                  <a:pt x="0" y="4368"/>
                </a:lnTo>
                <a:lnTo>
                  <a:pt x="5130" y="3251"/>
                </a:lnTo>
                <a:lnTo>
                  <a:pt x="6502" y="0"/>
                </a:lnTo>
                <a:lnTo>
                  <a:pt x="1993" y="49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697573" y="4039120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1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619477" y="4110969"/>
            <a:ext cx="3619" cy="3873"/>
          </a:xfrm>
          <a:custGeom>
            <a:avLst/>
            <a:gdLst/>
            <a:ahLst/>
            <a:cxnLst/>
            <a:rect l="l" t="t" r="r" b="b"/>
            <a:pathLst>
              <a:path w="3619" h="3873">
                <a:moveTo>
                  <a:pt x="622" y="3251"/>
                </a:moveTo>
                <a:lnTo>
                  <a:pt x="3619" y="3873"/>
                </a:lnTo>
                <a:lnTo>
                  <a:pt x="0" y="0"/>
                </a:lnTo>
                <a:lnTo>
                  <a:pt x="622" y="325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660334" y="4110854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73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632101" y="4125343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44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2589466" y="3700635"/>
            <a:ext cx="2743" cy="18872"/>
          </a:xfrm>
          <a:custGeom>
            <a:avLst/>
            <a:gdLst/>
            <a:ahLst/>
            <a:cxnLst/>
            <a:rect l="l" t="t" r="r" b="b"/>
            <a:pathLst>
              <a:path w="2743" h="18872">
                <a:moveTo>
                  <a:pt x="0" y="1511"/>
                </a:moveTo>
                <a:lnTo>
                  <a:pt x="0" y="17246"/>
                </a:lnTo>
                <a:lnTo>
                  <a:pt x="2616" y="18872"/>
                </a:lnTo>
                <a:lnTo>
                  <a:pt x="2743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450169" y="3823717"/>
            <a:ext cx="7620" cy="7124"/>
          </a:xfrm>
          <a:custGeom>
            <a:avLst/>
            <a:gdLst/>
            <a:ahLst/>
            <a:cxnLst/>
            <a:rect l="l" t="t" r="r" b="b"/>
            <a:pathLst>
              <a:path w="7619" h="7124">
                <a:moveTo>
                  <a:pt x="0" y="6616"/>
                </a:moveTo>
                <a:lnTo>
                  <a:pt x="1498" y="7124"/>
                </a:lnTo>
                <a:lnTo>
                  <a:pt x="7620" y="1879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712065" y="3885563"/>
            <a:ext cx="4864" cy="3378"/>
          </a:xfrm>
          <a:custGeom>
            <a:avLst/>
            <a:gdLst/>
            <a:ahLst/>
            <a:cxnLst/>
            <a:rect l="l" t="t" r="r" b="b"/>
            <a:pathLst>
              <a:path w="4864" h="3378">
                <a:moveTo>
                  <a:pt x="0" y="1257"/>
                </a:moveTo>
                <a:lnTo>
                  <a:pt x="749" y="3378"/>
                </a:lnTo>
                <a:lnTo>
                  <a:pt x="4864" y="1371"/>
                </a:lnTo>
                <a:lnTo>
                  <a:pt x="4381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712568" y="3898689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76"/>
                </a:moveTo>
                <a:lnTo>
                  <a:pt x="4381" y="1993"/>
                </a:lnTo>
                <a:lnTo>
                  <a:pt x="17233" y="1866"/>
                </a:lnTo>
                <a:lnTo>
                  <a:pt x="26111" y="1371"/>
                </a:lnTo>
                <a:lnTo>
                  <a:pt x="25361" y="0"/>
                </a:lnTo>
                <a:lnTo>
                  <a:pt x="0" y="87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738182" y="3900062"/>
            <a:ext cx="13614" cy="6502"/>
          </a:xfrm>
          <a:custGeom>
            <a:avLst/>
            <a:gdLst/>
            <a:ahLst/>
            <a:cxnLst/>
            <a:rect l="l" t="t" r="r" b="b"/>
            <a:pathLst>
              <a:path w="13614" h="6502">
                <a:moveTo>
                  <a:pt x="0" y="2120"/>
                </a:moveTo>
                <a:lnTo>
                  <a:pt x="4864" y="4876"/>
                </a:lnTo>
                <a:lnTo>
                  <a:pt x="9753" y="6375"/>
                </a:lnTo>
                <a:lnTo>
                  <a:pt x="13614" y="6502"/>
                </a:lnTo>
                <a:lnTo>
                  <a:pt x="6362" y="622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708316" y="3905434"/>
            <a:ext cx="28232" cy="1612"/>
          </a:xfrm>
          <a:custGeom>
            <a:avLst/>
            <a:gdLst/>
            <a:ahLst/>
            <a:cxnLst/>
            <a:rect l="l" t="t" r="r" b="b"/>
            <a:pathLst>
              <a:path w="28232" h="1612">
                <a:moveTo>
                  <a:pt x="0" y="749"/>
                </a:moveTo>
                <a:lnTo>
                  <a:pt x="17246" y="1612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751791" y="3906555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01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760414" y="3915177"/>
            <a:ext cx="4254" cy="6870"/>
          </a:xfrm>
          <a:custGeom>
            <a:avLst/>
            <a:gdLst/>
            <a:ahLst/>
            <a:cxnLst/>
            <a:rect l="l" t="t" r="r" b="b"/>
            <a:pathLst>
              <a:path w="4254" h="6870">
                <a:moveTo>
                  <a:pt x="2628" y="6870"/>
                </a:moveTo>
                <a:lnTo>
                  <a:pt x="4254" y="6616"/>
                </a:lnTo>
                <a:lnTo>
                  <a:pt x="3759" y="2743"/>
                </a:lnTo>
                <a:lnTo>
                  <a:pt x="0" y="0"/>
                </a:lnTo>
                <a:lnTo>
                  <a:pt x="2628" y="687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753293" y="3920044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52"/>
                </a:moveTo>
                <a:lnTo>
                  <a:pt x="4381" y="4127"/>
                </a:lnTo>
                <a:lnTo>
                  <a:pt x="224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764663" y="3921794"/>
            <a:ext cx="4508" cy="10883"/>
          </a:xfrm>
          <a:custGeom>
            <a:avLst/>
            <a:gdLst/>
            <a:ahLst/>
            <a:cxnLst/>
            <a:rect l="l" t="t" r="r" b="b"/>
            <a:pathLst>
              <a:path w="4508" h="10883">
                <a:moveTo>
                  <a:pt x="4254" y="10883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762786" y="3932795"/>
            <a:ext cx="1879" cy="6375"/>
          </a:xfrm>
          <a:custGeom>
            <a:avLst/>
            <a:gdLst/>
            <a:ahLst/>
            <a:cxnLst/>
            <a:rect l="l" t="t" r="r" b="b"/>
            <a:pathLst>
              <a:path w="1879" h="6375">
                <a:moveTo>
                  <a:pt x="1879" y="6375"/>
                </a:moveTo>
                <a:lnTo>
                  <a:pt x="1142" y="495"/>
                </a:lnTo>
                <a:lnTo>
                  <a:pt x="0" y="0"/>
                </a:lnTo>
                <a:lnTo>
                  <a:pt x="1879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764670" y="3939174"/>
            <a:ext cx="2247" cy="6362"/>
          </a:xfrm>
          <a:custGeom>
            <a:avLst/>
            <a:gdLst/>
            <a:ahLst/>
            <a:cxnLst/>
            <a:rect l="l" t="t" r="r" b="b"/>
            <a:pathLst>
              <a:path w="2247" h="6362">
                <a:moveTo>
                  <a:pt x="2247" y="6362"/>
                </a:moveTo>
                <a:lnTo>
                  <a:pt x="1244" y="863"/>
                </a:lnTo>
                <a:lnTo>
                  <a:pt x="0" y="0"/>
                </a:lnTo>
                <a:lnTo>
                  <a:pt x="2247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766426" y="3945554"/>
            <a:ext cx="2616" cy="11099"/>
          </a:xfrm>
          <a:custGeom>
            <a:avLst/>
            <a:gdLst/>
            <a:ahLst/>
            <a:cxnLst/>
            <a:rect l="l" t="t" r="r" b="b"/>
            <a:pathLst>
              <a:path w="2616" h="11099">
                <a:moveTo>
                  <a:pt x="0" y="8737"/>
                </a:moveTo>
                <a:lnTo>
                  <a:pt x="2616" y="11099"/>
                </a:lnTo>
                <a:lnTo>
                  <a:pt x="1739" y="990"/>
                </a:lnTo>
                <a:lnTo>
                  <a:pt x="495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773050" y="3956658"/>
            <a:ext cx="2108" cy="6375"/>
          </a:xfrm>
          <a:custGeom>
            <a:avLst/>
            <a:gdLst/>
            <a:ahLst/>
            <a:cxnLst/>
            <a:rect l="l" t="t" r="r" b="b"/>
            <a:pathLst>
              <a:path w="2108" h="6375">
                <a:moveTo>
                  <a:pt x="736" y="0"/>
                </a:moveTo>
                <a:lnTo>
                  <a:pt x="0" y="2006"/>
                </a:lnTo>
                <a:lnTo>
                  <a:pt x="863" y="6248"/>
                </a:lnTo>
                <a:lnTo>
                  <a:pt x="2108" y="6375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766290" y="3976032"/>
            <a:ext cx="2247" cy="10998"/>
          </a:xfrm>
          <a:custGeom>
            <a:avLst/>
            <a:gdLst/>
            <a:ahLst/>
            <a:cxnLst/>
            <a:rect l="l" t="t" r="r" b="b"/>
            <a:pathLst>
              <a:path w="2247" h="10998">
                <a:moveTo>
                  <a:pt x="1130" y="0"/>
                </a:moveTo>
                <a:lnTo>
                  <a:pt x="0" y="4368"/>
                </a:lnTo>
                <a:lnTo>
                  <a:pt x="1257" y="10998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608730" y="3949914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7"/>
                </a:lnTo>
                <a:lnTo>
                  <a:pt x="6248" y="23241"/>
                </a:lnTo>
                <a:lnTo>
                  <a:pt x="2374" y="30607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764786" y="3991395"/>
            <a:ext cx="1638" cy="6502"/>
          </a:xfrm>
          <a:custGeom>
            <a:avLst/>
            <a:gdLst/>
            <a:ahLst/>
            <a:cxnLst/>
            <a:rect l="l" t="t" r="r" b="b"/>
            <a:pathLst>
              <a:path w="1638" h="6502">
                <a:moveTo>
                  <a:pt x="507" y="6502"/>
                </a:moveTo>
                <a:lnTo>
                  <a:pt x="1638" y="126"/>
                </a:lnTo>
                <a:lnTo>
                  <a:pt x="0" y="0"/>
                </a:lnTo>
                <a:lnTo>
                  <a:pt x="507" y="650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731553" y="4027516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09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738311" y="4024132"/>
            <a:ext cx="11353" cy="21374"/>
          </a:xfrm>
          <a:custGeom>
            <a:avLst/>
            <a:gdLst/>
            <a:ahLst/>
            <a:cxnLst/>
            <a:rect l="l" t="t" r="r" b="b"/>
            <a:pathLst>
              <a:path w="11353" h="21374">
                <a:moveTo>
                  <a:pt x="2489" y="13119"/>
                </a:moveTo>
                <a:lnTo>
                  <a:pt x="0" y="17246"/>
                </a:lnTo>
                <a:lnTo>
                  <a:pt x="863" y="21374"/>
                </a:lnTo>
                <a:lnTo>
                  <a:pt x="6121" y="14249"/>
                </a:lnTo>
                <a:lnTo>
                  <a:pt x="11353" y="2120"/>
                </a:lnTo>
                <a:lnTo>
                  <a:pt x="9105" y="0"/>
                </a:lnTo>
                <a:lnTo>
                  <a:pt x="2489" y="1311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601362" y="4037007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495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600108" y="4056373"/>
            <a:ext cx="1879" cy="6616"/>
          </a:xfrm>
          <a:custGeom>
            <a:avLst/>
            <a:gdLst/>
            <a:ahLst/>
            <a:cxnLst/>
            <a:rect l="l" t="t" r="r" b="b"/>
            <a:pathLst>
              <a:path w="1879" h="6616">
                <a:moveTo>
                  <a:pt x="0" y="0"/>
                </a:moveTo>
                <a:lnTo>
                  <a:pt x="0" y="6616"/>
                </a:lnTo>
                <a:lnTo>
                  <a:pt x="1244" y="6489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1595616" y="4058499"/>
            <a:ext cx="1371" cy="6743"/>
          </a:xfrm>
          <a:custGeom>
            <a:avLst/>
            <a:gdLst/>
            <a:ahLst/>
            <a:cxnLst/>
            <a:rect l="l" t="t" r="r" b="b"/>
            <a:pathLst>
              <a:path w="1371" h="6743">
                <a:moveTo>
                  <a:pt x="0" y="0"/>
                </a:moveTo>
                <a:lnTo>
                  <a:pt x="254" y="6743"/>
                </a:lnTo>
                <a:lnTo>
                  <a:pt x="1371" y="6743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1710568" y="4077731"/>
            <a:ext cx="5753" cy="5130"/>
          </a:xfrm>
          <a:custGeom>
            <a:avLst/>
            <a:gdLst/>
            <a:ahLst/>
            <a:cxnLst/>
            <a:rect l="l" t="t" r="r" b="b"/>
            <a:pathLst>
              <a:path w="5753" h="5130">
                <a:moveTo>
                  <a:pt x="0" y="4508"/>
                </a:moveTo>
                <a:lnTo>
                  <a:pt x="1879" y="5130"/>
                </a:lnTo>
                <a:lnTo>
                  <a:pt x="5753" y="2006"/>
                </a:lnTo>
                <a:lnTo>
                  <a:pt x="4241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1604232" y="4084862"/>
            <a:ext cx="1625" cy="6121"/>
          </a:xfrm>
          <a:custGeom>
            <a:avLst/>
            <a:gdLst/>
            <a:ahLst/>
            <a:cxnLst/>
            <a:rect l="l" t="t" r="r" b="b"/>
            <a:pathLst>
              <a:path w="1625" h="6121">
                <a:moveTo>
                  <a:pt x="1625" y="6121"/>
                </a:moveTo>
                <a:lnTo>
                  <a:pt x="1244" y="622"/>
                </a:lnTo>
                <a:lnTo>
                  <a:pt x="0" y="0"/>
                </a:lnTo>
                <a:lnTo>
                  <a:pt x="1625" y="612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598988" y="4086853"/>
            <a:ext cx="4622" cy="12877"/>
          </a:xfrm>
          <a:custGeom>
            <a:avLst/>
            <a:gdLst/>
            <a:ahLst/>
            <a:cxnLst/>
            <a:rect l="l" t="t" r="r" b="b"/>
            <a:pathLst>
              <a:path w="4622" h="12877">
                <a:moveTo>
                  <a:pt x="0" y="8496"/>
                </a:moveTo>
                <a:lnTo>
                  <a:pt x="622" y="10998"/>
                </a:lnTo>
                <a:lnTo>
                  <a:pt x="4622" y="12877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1649589" y="4119845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44"/>
                </a:moveTo>
                <a:lnTo>
                  <a:pt x="6489" y="1752"/>
                </a:lnTo>
                <a:lnTo>
                  <a:pt x="6489" y="126"/>
                </a:lnTo>
                <a:lnTo>
                  <a:pt x="0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2273333" y="4367122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4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2252849" y="4427466"/>
            <a:ext cx="2616" cy="17373"/>
          </a:xfrm>
          <a:custGeom>
            <a:avLst/>
            <a:gdLst/>
            <a:ahLst/>
            <a:cxnLst/>
            <a:rect l="l" t="t" r="r" b="b"/>
            <a:pathLst>
              <a:path w="2616" h="17373">
                <a:moveTo>
                  <a:pt x="495" y="508"/>
                </a:moveTo>
                <a:lnTo>
                  <a:pt x="0" y="15748"/>
                </a:lnTo>
                <a:lnTo>
                  <a:pt x="2616" y="17373"/>
                </a:lnTo>
                <a:lnTo>
                  <a:pt x="2120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2467759" y="37326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2428650" y="3733128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5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2481132" y="37286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2470640" y="37310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2474252" y="37303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2472514" y="3730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2478072" y="3728869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2592082" y="3700510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99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1491157" y="3792477"/>
            <a:ext cx="13233" cy="7378"/>
          </a:xfrm>
          <a:custGeom>
            <a:avLst/>
            <a:gdLst/>
            <a:ahLst/>
            <a:cxnLst/>
            <a:rect l="l" t="t" r="r" b="b"/>
            <a:pathLst>
              <a:path w="13233" h="7378">
                <a:moveTo>
                  <a:pt x="0" y="4000"/>
                </a:moveTo>
                <a:lnTo>
                  <a:pt x="127" y="7378"/>
                </a:lnTo>
                <a:lnTo>
                  <a:pt x="13233" y="2870"/>
                </a:lnTo>
                <a:lnTo>
                  <a:pt x="12369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1437176" y="3836958"/>
            <a:ext cx="7874" cy="13119"/>
          </a:xfrm>
          <a:custGeom>
            <a:avLst/>
            <a:gdLst/>
            <a:ahLst/>
            <a:cxnLst/>
            <a:rect l="l" t="t" r="r" b="b"/>
            <a:pathLst>
              <a:path w="7874" h="13119">
                <a:moveTo>
                  <a:pt x="1117" y="5994"/>
                </a:moveTo>
                <a:lnTo>
                  <a:pt x="0" y="13119"/>
                </a:lnTo>
                <a:lnTo>
                  <a:pt x="7873" y="3873"/>
                </a:lnTo>
                <a:lnTo>
                  <a:pt x="6248" y="0"/>
                </a:lnTo>
                <a:lnTo>
                  <a:pt x="1117" y="599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1768918" y="3923802"/>
            <a:ext cx="4000" cy="15240"/>
          </a:xfrm>
          <a:custGeom>
            <a:avLst/>
            <a:gdLst/>
            <a:ahLst/>
            <a:cxnLst/>
            <a:rect l="l" t="t" r="r" b="b"/>
            <a:pathLst>
              <a:path w="4000" h="15239">
                <a:moveTo>
                  <a:pt x="2120" y="2501"/>
                </a:moveTo>
                <a:lnTo>
                  <a:pt x="254" y="0"/>
                </a:lnTo>
                <a:lnTo>
                  <a:pt x="0" y="8864"/>
                </a:lnTo>
                <a:lnTo>
                  <a:pt x="1371" y="9867"/>
                </a:lnTo>
                <a:lnTo>
                  <a:pt x="2374" y="15239"/>
                </a:lnTo>
                <a:lnTo>
                  <a:pt x="4000" y="15239"/>
                </a:lnTo>
                <a:lnTo>
                  <a:pt x="2120" y="250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1772918" y="3941300"/>
            <a:ext cx="2235" cy="15354"/>
          </a:xfrm>
          <a:custGeom>
            <a:avLst/>
            <a:gdLst/>
            <a:ahLst/>
            <a:cxnLst/>
            <a:rect l="l" t="t" r="r" b="b"/>
            <a:pathLst>
              <a:path w="2235" h="15354">
                <a:moveTo>
                  <a:pt x="0" y="13106"/>
                </a:moveTo>
                <a:lnTo>
                  <a:pt x="2235" y="15354"/>
                </a:lnTo>
                <a:lnTo>
                  <a:pt x="2006" y="736"/>
                </a:lnTo>
                <a:lnTo>
                  <a:pt x="990" y="0"/>
                </a:lnTo>
                <a:lnTo>
                  <a:pt x="0" y="1310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1772918" y="3965162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7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1767420" y="3965276"/>
            <a:ext cx="1244" cy="10756"/>
          </a:xfrm>
          <a:custGeom>
            <a:avLst/>
            <a:gdLst/>
            <a:ahLst/>
            <a:cxnLst/>
            <a:rect l="l" t="t" r="r" b="b"/>
            <a:pathLst>
              <a:path w="1244" h="10756">
                <a:moveTo>
                  <a:pt x="0" y="0"/>
                </a:moveTo>
                <a:lnTo>
                  <a:pt x="0" y="10756"/>
                </a:lnTo>
                <a:lnTo>
                  <a:pt x="1117" y="10756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1602360" y="4047869"/>
            <a:ext cx="1244" cy="6248"/>
          </a:xfrm>
          <a:custGeom>
            <a:avLst/>
            <a:gdLst/>
            <a:ahLst/>
            <a:cxnLst/>
            <a:rect l="l" t="t" r="r" b="b"/>
            <a:pathLst>
              <a:path w="1244" h="6248">
                <a:moveTo>
                  <a:pt x="0" y="0"/>
                </a:moveTo>
                <a:lnTo>
                  <a:pt x="0" y="6248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2254967" y="4425972"/>
            <a:ext cx="2882" cy="19367"/>
          </a:xfrm>
          <a:custGeom>
            <a:avLst/>
            <a:gdLst/>
            <a:ahLst/>
            <a:cxnLst/>
            <a:rect l="l" t="t" r="r" b="b"/>
            <a:pathLst>
              <a:path w="2882" h="19367">
                <a:moveTo>
                  <a:pt x="0" y="1498"/>
                </a:moveTo>
                <a:lnTo>
                  <a:pt x="508" y="18859"/>
                </a:lnTo>
                <a:lnTo>
                  <a:pt x="2120" y="19367"/>
                </a:lnTo>
                <a:lnTo>
                  <a:pt x="2882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1126178" y="3718386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34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1124049" y="3743755"/>
            <a:ext cx="2247" cy="6489"/>
          </a:xfrm>
          <a:custGeom>
            <a:avLst/>
            <a:gdLst/>
            <a:ahLst/>
            <a:cxnLst/>
            <a:rect l="l" t="t" r="r" b="b"/>
            <a:pathLst>
              <a:path w="2247" h="6489">
                <a:moveTo>
                  <a:pt x="0" y="6362"/>
                </a:moveTo>
                <a:lnTo>
                  <a:pt x="2120" y="6489"/>
                </a:lnTo>
                <a:lnTo>
                  <a:pt x="2247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1121808" y="3750116"/>
            <a:ext cx="2235" cy="6743"/>
          </a:xfrm>
          <a:custGeom>
            <a:avLst/>
            <a:gdLst/>
            <a:ahLst/>
            <a:cxnLst/>
            <a:rect l="l" t="t" r="r" b="b"/>
            <a:pathLst>
              <a:path w="2235" h="6743">
                <a:moveTo>
                  <a:pt x="0" y="126"/>
                </a:moveTo>
                <a:lnTo>
                  <a:pt x="622" y="6616"/>
                </a:lnTo>
                <a:lnTo>
                  <a:pt x="1625" y="6743"/>
                </a:lnTo>
                <a:lnTo>
                  <a:pt x="2235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1241126" y="3837095"/>
            <a:ext cx="12992" cy="10858"/>
          </a:xfrm>
          <a:custGeom>
            <a:avLst/>
            <a:gdLst/>
            <a:ahLst/>
            <a:cxnLst/>
            <a:rect l="l" t="t" r="r" b="b"/>
            <a:pathLst>
              <a:path w="12992" h="10858">
                <a:moveTo>
                  <a:pt x="0" y="6108"/>
                </a:moveTo>
                <a:lnTo>
                  <a:pt x="6743" y="10617"/>
                </a:lnTo>
                <a:lnTo>
                  <a:pt x="10744" y="10858"/>
                </a:lnTo>
                <a:lnTo>
                  <a:pt x="12992" y="4610"/>
                </a:lnTo>
                <a:lnTo>
                  <a:pt x="749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1486165" y="3860702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1467665" y="3875819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19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1315351" y="3878563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4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0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1766289" y="3956406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29"/>
                </a:moveTo>
                <a:lnTo>
                  <a:pt x="2374" y="8864"/>
                </a:lnTo>
                <a:lnTo>
                  <a:pt x="2755" y="254"/>
                </a:lnTo>
                <a:lnTo>
                  <a:pt x="1130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1762917" y="3965281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2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1588735" y="4001885"/>
            <a:ext cx="2120" cy="6756"/>
          </a:xfrm>
          <a:custGeom>
            <a:avLst/>
            <a:gdLst/>
            <a:ahLst/>
            <a:cxnLst/>
            <a:rect l="l" t="t" r="r" b="b"/>
            <a:pathLst>
              <a:path w="2120" h="6756">
                <a:moveTo>
                  <a:pt x="0" y="6756"/>
                </a:moveTo>
                <a:lnTo>
                  <a:pt x="2120" y="6756"/>
                </a:lnTo>
                <a:lnTo>
                  <a:pt x="2120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1755794" y="4004390"/>
            <a:ext cx="1879" cy="6248"/>
          </a:xfrm>
          <a:custGeom>
            <a:avLst/>
            <a:gdLst/>
            <a:ahLst/>
            <a:cxnLst/>
            <a:rect l="l" t="t" r="r" b="b"/>
            <a:pathLst>
              <a:path w="1879" h="6248">
                <a:moveTo>
                  <a:pt x="254" y="0"/>
                </a:moveTo>
                <a:lnTo>
                  <a:pt x="0" y="6248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1582375" y="4008639"/>
            <a:ext cx="6984" cy="28232"/>
          </a:xfrm>
          <a:custGeom>
            <a:avLst/>
            <a:gdLst/>
            <a:ahLst/>
            <a:cxnLst/>
            <a:rect l="l" t="t" r="r" b="b"/>
            <a:pathLst>
              <a:path w="6984" h="28232">
                <a:moveTo>
                  <a:pt x="3365" y="5626"/>
                </a:moveTo>
                <a:lnTo>
                  <a:pt x="0" y="28232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494"/>
                </a:lnTo>
                <a:lnTo>
                  <a:pt x="5854" y="10871"/>
                </a:lnTo>
                <a:lnTo>
                  <a:pt x="6985" y="6489"/>
                </a:lnTo>
                <a:lnTo>
                  <a:pt x="6362" y="0"/>
                </a:lnTo>
                <a:lnTo>
                  <a:pt x="3365" y="56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1591110" y="4043627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1985711" y="4271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1992632" y="4195314"/>
            <a:ext cx="180365" cy="456882"/>
          </a:xfrm>
          <a:custGeom>
            <a:avLst/>
            <a:gdLst/>
            <a:ahLst/>
            <a:cxnLst/>
            <a:rect l="l" t="t" r="r" b="b"/>
            <a:pathLst>
              <a:path w="180365" h="456882">
                <a:moveTo>
                  <a:pt x="0" y="456882"/>
                </a:moveTo>
                <a:lnTo>
                  <a:pt x="166204" y="456882"/>
                </a:lnTo>
                <a:lnTo>
                  <a:pt x="166509" y="339356"/>
                </a:lnTo>
                <a:lnTo>
                  <a:pt x="179755" y="347738"/>
                </a:lnTo>
                <a:lnTo>
                  <a:pt x="180365" y="235026"/>
                </a:lnTo>
                <a:lnTo>
                  <a:pt x="151511" y="213537"/>
                </a:lnTo>
                <a:lnTo>
                  <a:pt x="108140" y="176555"/>
                </a:lnTo>
                <a:lnTo>
                  <a:pt x="97269" y="163563"/>
                </a:lnTo>
                <a:lnTo>
                  <a:pt x="73291" y="139700"/>
                </a:lnTo>
                <a:lnTo>
                  <a:pt x="38430" y="89966"/>
                </a:lnTo>
                <a:lnTo>
                  <a:pt x="12319" y="37858"/>
                </a:lnTo>
                <a:lnTo>
                  <a:pt x="558" y="0"/>
                </a:lnTo>
                <a:lnTo>
                  <a:pt x="0" y="45688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2310081" y="4245791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7"/>
                </a:lnTo>
                <a:lnTo>
                  <a:pt x="12865" y="0"/>
                </a:lnTo>
                <a:lnTo>
                  <a:pt x="0" y="508"/>
                </a:lnTo>
                <a:lnTo>
                  <a:pt x="6743" y="23495"/>
                </a:lnTo>
                <a:lnTo>
                  <a:pt x="7492" y="24625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2177254" y="4434229"/>
            <a:ext cx="8750" cy="117309"/>
          </a:xfrm>
          <a:custGeom>
            <a:avLst/>
            <a:gdLst/>
            <a:ahLst/>
            <a:cxnLst/>
            <a:rect l="l" t="t" r="r" b="b"/>
            <a:pathLst>
              <a:path w="8750" h="117309">
                <a:moveTo>
                  <a:pt x="0" y="112445"/>
                </a:moveTo>
                <a:lnTo>
                  <a:pt x="2374" y="115569"/>
                </a:lnTo>
                <a:lnTo>
                  <a:pt x="8242" y="117309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1964960" y="4442962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5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2234191" y="4586156"/>
            <a:ext cx="8788" cy="66040"/>
          </a:xfrm>
          <a:custGeom>
            <a:avLst/>
            <a:gdLst/>
            <a:ahLst/>
            <a:cxnLst/>
            <a:rect l="l" t="t" r="r" b="b"/>
            <a:pathLst>
              <a:path w="8788" h="66039">
                <a:moveTo>
                  <a:pt x="0" y="66039"/>
                </a:moveTo>
                <a:lnTo>
                  <a:pt x="8712" y="66039"/>
                </a:lnTo>
                <a:lnTo>
                  <a:pt x="8788" y="4381"/>
                </a:lnTo>
                <a:lnTo>
                  <a:pt x="38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2284180" y="4612267"/>
            <a:ext cx="11836" cy="39928"/>
          </a:xfrm>
          <a:custGeom>
            <a:avLst/>
            <a:gdLst/>
            <a:ahLst/>
            <a:cxnLst/>
            <a:rect l="l" t="t" r="r" b="b"/>
            <a:pathLst>
              <a:path w="11836" h="39928">
                <a:moveTo>
                  <a:pt x="0" y="39928"/>
                </a:moveTo>
                <a:lnTo>
                  <a:pt x="11836" y="39928"/>
                </a:lnTo>
                <a:lnTo>
                  <a:pt x="11772" y="5118"/>
                </a:lnTo>
                <a:lnTo>
                  <a:pt x="25" y="0"/>
                </a:lnTo>
                <a:lnTo>
                  <a:pt x="0" y="399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3126242" y="4560412"/>
            <a:ext cx="2006" cy="91782"/>
          </a:xfrm>
          <a:custGeom>
            <a:avLst/>
            <a:gdLst/>
            <a:ahLst/>
            <a:cxnLst/>
            <a:rect l="l" t="t" r="r" b="b"/>
            <a:pathLst>
              <a:path w="2006" h="91782">
                <a:moveTo>
                  <a:pt x="0" y="126"/>
                </a:moveTo>
                <a:lnTo>
                  <a:pt x="444" y="91782"/>
                </a:lnTo>
                <a:lnTo>
                  <a:pt x="1854" y="91782"/>
                </a:lnTo>
                <a:lnTo>
                  <a:pt x="2006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1755550" y="3958908"/>
            <a:ext cx="5118" cy="17246"/>
          </a:xfrm>
          <a:custGeom>
            <a:avLst/>
            <a:gdLst/>
            <a:ahLst/>
            <a:cxnLst/>
            <a:rect l="l" t="t" r="r" b="b"/>
            <a:pathLst>
              <a:path w="5118" h="17246">
                <a:moveTo>
                  <a:pt x="749" y="4127"/>
                </a:moveTo>
                <a:lnTo>
                  <a:pt x="0" y="6375"/>
                </a:lnTo>
                <a:lnTo>
                  <a:pt x="876" y="10617"/>
                </a:lnTo>
                <a:lnTo>
                  <a:pt x="4368" y="17246"/>
                </a:lnTo>
                <a:lnTo>
                  <a:pt x="5118" y="1879"/>
                </a:lnTo>
                <a:lnTo>
                  <a:pt x="4241" y="0"/>
                </a:lnTo>
                <a:lnTo>
                  <a:pt x="749" y="412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1751670" y="3971653"/>
            <a:ext cx="3873" cy="17487"/>
          </a:xfrm>
          <a:custGeom>
            <a:avLst/>
            <a:gdLst/>
            <a:ahLst/>
            <a:cxnLst/>
            <a:rect l="l" t="t" r="r" b="b"/>
            <a:pathLst>
              <a:path w="3873" h="17487">
                <a:moveTo>
                  <a:pt x="2628" y="126"/>
                </a:moveTo>
                <a:lnTo>
                  <a:pt x="0" y="17487"/>
                </a:lnTo>
                <a:lnTo>
                  <a:pt x="3619" y="10248"/>
                </a:lnTo>
                <a:lnTo>
                  <a:pt x="3873" y="0"/>
                </a:lnTo>
                <a:lnTo>
                  <a:pt x="2628" y="126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1597365" y="4010771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1584369" y="4030638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1683834" y="4101725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1656092" y="4118712"/>
            <a:ext cx="11125" cy="2882"/>
          </a:xfrm>
          <a:custGeom>
            <a:avLst/>
            <a:gdLst/>
            <a:ahLst/>
            <a:cxnLst/>
            <a:rect l="l" t="t" r="r" b="b"/>
            <a:pathLst>
              <a:path w="11125" h="2882">
                <a:moveTo>
                  <a:pt x="0" y="1257"/>
                </a:moveTo>
                <a:lnTo>
                  <a:pt x="0" y="2882"/>
                </a:lnTo>
                <a:lnTo>
                  <a:pt x="11125" y="1130"/>
                </a:lnTo>
                <a:lnTo>
                  <a:pt x="4241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1645222" y="4126462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2246726" y="4246037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34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2259595" y="4250293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6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1968841" y="4271410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1966836" y="4311143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1443429" y="3830350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35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82"/>
                </a:lnTo>
                <a:lnTo>
                  <a:pt x="6743" y="0"/>
                </a:lnTo>
                <a:lnTo>
                  <a:pt x="2247" y="22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1755053" y="3899686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1706201" y="4082237"/>
            <a:ext cx="5867" cy="4368"/>
          </a:xfrm>
          <a:custGeom>
            <a:avLst/>
            <a:gdLst/>
            <a:ahLst/>
            <a:cxnLst/>
            <a:rect l="l" t="t" r="r" b="b"/>
            <a:pathLst>
              <a:path w="5867" h="4368">
                <a:moveTo>
                  <a:pt x="0" y="4368"/>
                </a:moveTo>
                <a:lnTo>
                  <a:pt x="5867" y="2006"/>
                </a:lnTo>
                <a:lnTo>
                  <a:pt x="4368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2151261" y="4071620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2236359" y="4383737"/>
            <a:ext cx="21234" cy="6743"/>
          </a:xfrm>
          <a:custGeom>
            <a:avLst/>
            <a:gdLst/>
            <a:ahLst/>
            <a:cxnLst/>
            <a:rect l="l" t="t" r="r" b="b"/>
            <a:pathLst>
              <a:path w="21234" h="6743">
                <a:moveTo>
                  <a:pt x="0" y="5626"/>
                </a:moveTo>
                <a:lnTo>
                  <a:pt x="21234" y="6743"/>
                </a:lnTo>
                <a:lnTo>
                  <a:pt x="13995" y="1371"/>
                </a:lnTo>
                <a:lnTo>
                  <a:pt x="10363" y="0"/>
                </a:lnTo>
                <a:lnTo>
                  <a:pt x="0" y="562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1126180" y="3735624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7">
                <a:moveTo>
                  <a:pt x="2501" y="10490"/>
                </a:moveTo>
                <a:lnTo>
                  <a:pt x="0" y="14617"/>
                </a:lnTo>
                <a:lnTo>
                  <a:pt x="1612" y="22986"/>
                </a:lnTo>
                <a:lnTo>
                  <a:pt x="10744" y="1117"/>
                </a:lnTo>
                <a:lnTo>
                  <a:pt x="9486" y="0"/>
                </a:lnTo>
                <a:lnTo>
                  <a:pt x="2120" y="8000"/>
                </a:lnTo>
                <a:lnTo>
                  <a:pt x="2501" y="1049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1241629" y="3806228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6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1315476" y="3850083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3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3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1756299" y="3949790"/>
            <a:ext cx="3492" cy="13246"/>
          </a:xfrm>
          <a:custGeom>
            <a:avLst/>
            <a:gdLst/>
            <a:ahLst/>
            <a:cxnLst/>
            <a:rect l="l" t="t" r="r" b="b"/>
            <a:pathLst>
              <a:path w="3492" h="13246">
                <a:moveTo>
                  <a:pt x="0" y="13246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4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1735805" y="4026123"/>
            <a:ext cx="2997" cy="6515"/>
          </a:xfrm>
          <a:custGeom>
            <a:avLst/>
            <a:gdLst/>
            <a:ahLst/>
            <a:cxnLst/>
            <a:rect l="l" t="t" r="r" b="b"/>
            <a:pathLst>
              <a:path w="2997" h="6515">
                <a:moveTo>
                  <a:pt x="0" y="2006"/>
                </a:moveTo>
                <a:lnTo>
                  <a:pt x="749" y="6515"/>
                </a:lnTo>
                <a:lnTo>
                  <a:pt x="2120" y="6515"/>
                </a:lnTo>
                <a:lnTo>
                  <a:pt x="299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2316692" y="4284531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2255347" y="4301397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2296706" y="4345879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20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8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1967087" y="4347132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17"/>
                </a:moveTo>
                <a:lnTo>
                  <a:pt x="0" y="24244"/>
                </a:lnTo>
                <a:lnTo>
                  <a:pt x="2260" y="13360"/>
                </a:lnTo>
                <a:lnTo>
                  <a:pt x="3124" y="0"/>
                </a:lnTo>
                <a:lnTo>
                  <a:pt x="495" y="111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1965087" y="4390859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2247074" y="4592786"/>
            <a:ext cx="30137" cy="59410"/>
          </a:xfrm>
          <a:custGeom>
            <a:avLst/>
            <a:gdLst/>
            <a:ahLst/>
            <a:cxnLst/>
            <a:rect l="l" t="t" r="r" b="b"/>
            <a:pathLst>
              <a:path w="30137" h="59410">
                <a:moveTo>
                  <a:pt x="0" y="59410"/>
                </a:moveTo>
                <a:lnTo>
                  <a:pt x="30111" y="59410"/>
                </a:lnTo>
                <a:lnTo>
                  <a:pt x="30137" y="15608"/>
                </a:lnTo>
                <a:lnTo>
                  <a:pt x="25" y="0"/>
                </a:lnTo>
                <a:lnTo>
                  <a:pt x="0" y="5941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1241883" y="3739374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2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1126173" y="3743751"/>
            <a:ext cx="2501" cy="6489"/>
          </a:xfrm>
          <a:custGeom>
            <a:avLst/>
            <a:gdLst/>
            <a:ahLst/>
            <a:cxnLst/>
            <a:rect l="l" t="t" r="r" b="b"/>
            <a:pathLst>
              <a:path w="2501" h="6489">
                <a:moveTo>
                  <a:pt x="127" y="0"/>
                </a:moveTo>
                <a:lnTo>
                  <a:pt x="0" y="6489"/>
                </a:lnTo>
                <a:lnTo>
                  <a:pt x="2501" y="2362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1241637" y="3828461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1321092" y="3832208"/>
            <a:ext cx="94462" cy="67843"/>
          </a:xfrm>
          <a:custGeom>
            <a:avLst/>
            <a:gdLst/>
            <a:ahLst/>
            <a:cxnLst/>
            <a:rect l="l" t="t" r="r" b="b"/>
            <a:pathLst>
              <a:path w="94462" h="67843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43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1315346" y="3871701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7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1590861" y="4000261"/>
            <a:ext cx="4254" cy="8382"/>
          </a:xfrm>
          <a:custGeom>
            <a:avLst/>
            <a:gdLst/>
            <a:ahLst/>
            <a:cxnLst/>
            <a:rect l="l" t="t" r="r" b="b"/>
            <a:pathLst>
              <a:path w="4254" h="8382">
                <a:moveTo>
                  <a:pt x="0" y="1625"/>
                </a:moveTo>
                <a:lnTo>
                  <a:pt x="0" y="8382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1588735" y="4008641"/>
            <a:ext cx="2120" cy="6489"/>
          </a:xfrm>
          <a:custGeom>
            <a:avLst/>
            <a:gdLst/>
            <a:ahLst/>
            <a:cxnLst/>
            <a:rect l="l" t="t" r="r" b="b"/>
            <a:pathLst>
              <a:path w="2120" h="6489">
                <a:moveTo>
                  <a:pt x="0" y="0"/>
                </a:moveTo>
                <a:lnTo>
                  <a:pt x="622" y="6489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1751053" y="4010268"/>
            <a:ext cx="4749" cy="9245"/>
          </a:xfrm>
          <a:custGeom>
            <a:avLst/>
            <a:gdLst/>
            <a:ahLst/>
            <a:cxnLst/>
            <a:rect l="l" t="t" r="r" b="b"/>
            <a:pathLst>
              <a:path w="4749" h="9245">
                <a:moveTo>
                  <a:pt x="0" y="4991"/>
                </a:moveTo>
                <a:lnTo>
                  <a:pt x="1244" y="9245"/>
                </a:lnTo>
                <a:lnTo>
                  <a:pt x="4749" y="368"/>
                </a:lnTo>
                <a:lnTo>
                  <a:pt x="2743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1582620" y="4062992"/>
            <a:ext cx="1371" cy="6502"/>
          </a:xfrm>
          <a:custGeom>
            <a:avLst/>
            <a:gdLst/>
            <a:ahLst/>
            <a:cxnLst/>
            <a:rect l="l" t="t" r="r" b="b"/>
            <a:pathLst>
              <a:path w="1371" h="6502">
                <a:moveTo>
                  <a:pt x="1371" y="6502"/>
                </a:moveTo>
                <a:lnTo>
                  <a:pt x="1117" y="749"/>
                </a:lnTo>
                <a:lnTo>
                  <a:pt x="0" y="0"/>
                </a:lnTo>
                <a:lnTo>
                  <a:pt x="1371" y="65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1584751" y="4058627"/>
            <a:ext cx="6362" cy="20853"/>
          </a:xfrm>
          <a:custGeom>
            <a:avLst/>
            <a:gdLst/>
            <a:ahLst/>
            <a:cxnLst/>
            <a:rect l="l" t="t" r="r" b="b"/>
            <a:pathLst>
              <a:path w="6362" h="20853">
                <a:moveTo>
                  <a:pt x="1244" y="20726"/>
                </a:moveTo>
                <a:lnTo>
                  <a:pt x="3238" y="20853"/>
                </a:lnTo>
                <a:lnTo>
                  <a:pt x="5854" y="14986"/>
                </a:lnTo>
                <a:lnTo>
                  <a:pt x="6362" y="0"/>
                </a:lnTo>
                <a:lnTo>
                  <a:pt x="3492" y="2489"/>
                </a:lnTo>
                <a:lnTo>
                  <a:pt x="3492" y="10236"/>
                </a:lnTo>
                <a:lnTo>
                  <a:pt x="0" y="15354"/>
                </a:lnTo>
                <a:lnTo>
                  <a:pt x="1244" y="2072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2316816" y="4269281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1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39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1962217" y="4414725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1967343" y="4447839"/>
            <a:ext cx="5372" cy="2247"/>
          </a:xfrm>
          <a:custGeom>
            <a:avLst/>
            <a:gdLst/>
            <a:ahLst/>
            <a:cxnLst/>
            <a:rect l="l" t="t" r="r" b="b"/>
            <a:pathLst>
              <a:path w="5372" h="2247">
                <a:moveTo>
                  <a:pt x="0" y="0"/>
                </a:moveTo>
                <a:lnTo>
                  <a:pt x="622" y="2247"/>
                </a:lnTo>
                <a:lnTo>
                  <a:pt x="5372" y="2247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1158914" y="3595811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6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1298110" y="3671897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1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1141550" y="3661397"/>
            <a:ext cx="10490" cy="12877"/>
          </a:xfrm>
          <a:custGeom>
            <a:avLst/>
            <a:gdLst/>
            <a:ahLst/>
            <a:cxnLst/>
            <a:rect l="l" t="t" r="r" b="b"/>
            <a:pathLst>
              <a:path w="10490" h="12877">
                <a:moveTo>
                  <a:pt x="2489" y="6756"/>
                </a:moveTo>
                <a:lnTo>
                  <a:pt x="0" y="12877"/>
                </a:lnTo>
                <a:lnTo>
                  <a:pt x="10109" y="3378"/>
                </a:lnTo>
                <a:lnTo>
                  <a:pt x="10490" y="0"/>
                </a:lnTo>
                <a:lnTo>
                  <a:pt x="2489" y="6756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1137296" y="3674281"/>
            <a:ext cx="4254" cy="3987"/>
          </a:xfrm>
          <a:custGeom>
            <a:avLst/>
            <a:gdLst/>
            <a:ahLst/>
            <a:cxnLst/>
            <a:rect l="l" t="t" r="r" b="b"/>
            <a:pathLst>
              <a:path w="4254" h="3987">
                <a:moveTo>
                  <a:pt x="0" y="3987"/>
                </a:moveTo>
                <a:lnTo>
                  <a:pt x="4000" y="2108"/>
                </a:lnTo>
                <a:lnTo>
                  <a:pt x="4254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1132301" y="3680645"/>
            <a:ext cx="4495" cy="8001"/>
          </a:xfrm>
          <a:custGeom>
            <a:avLst/>
            <a:gdLst/>
            <a:ahLst/>
            <a:cxnLst/>
            <a:rect l="l" t="t" r="r" b="b"/>
            <a:pathLst>
              <a:path w="4495" h="8000">
                <a:moveTo>
                  <a:pt x="0" y="6756"/>
                </a:moveTo>
                <a:lnTo>
                  <a:pt x="1879" y="8001"/>
                </a:lnTo>
                <a:lnTo>
                  <a:pt x="4495" y="2120"/>
                </a:lnTo>
                <a:lnTo>
                  <a:pt x="2997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1284737" y="3694775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1124049" y="3691519"/>
            <a:ext cx="5753" cy="10490"/>
          </a:xfrm>
          <a:custGeom>
            <a:avLst/>
            <a:gdLst/>
            <a:ahLst/>
            <a:cxnLst/>
            <a:rect l="l" t="t" r="r" b="b"/>
            <a:pathLst>
              <a:path w="5753" h="10490">
                <a:moveTo>
                  <a:pt x="0" y="10490"/>
                </a:moveTo>
                <a:lnTo>
                  <a:pt x="3746" y="8255"/>
                </a:lnTo>
                <a:lnTo>
                  <a:pt x="5753" y="876"/>
                </a:lnTo>
                <a:lnTo>
                  <a:pt x="4876" y="0"/>
                </a:lnTo>
                <a:lnTo>
                  <a:pt x="0" y="1049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1541000" y="3795848"/>
            <a:ext cx="12877" cy="10617"/>
          </a:xfrm>
          <a:custGeom>
            <a:avLst/>
            <a:gdLst/>
            <a:ahLst/>
            <a:cxnLst/>
            <a:rect l="l" t="t" r="r" b="b"/>
            <a:pathLst>
              <a:path w="12877" h="10617">
                <a:moveTo>
                  <a:pt x="1638" y="2755"/>
                </a:moveTo>
                <a:lnTo>
                  <a:pt x="12877" y="10617"/>
                </a:lnTo>
                <a:lnTo>
                  <a:pt x="10502" y="4635"/>
                </a:lnTo>
                <a:lnTo>
                  <a:pt x="0" y="0"/>
                </a:lnTo>
                <a:lnTo>
                  <a:pt x="1638" y="2755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1457661" y="3902188"/>
            <a:ext cx="39865" cy="33489"/>
          </a:xfrm>
          <a:custGeom>
            <a:avLst/>
            <a:gdLst/>
            <a:ahLst/>
            <a:cxnLst/>
            <a:rect l="l" t="t" r="r" b="b"/>
            <a:pathLst>
              <a:path w="39865" h="33489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89"/>
                </a:lnTo>
                <a:lnTo>
                  <a:pt x="23367" y="33489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1411685" y="3977783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17"/>
                </a:moveTo>
                <a:lnTo>
                  <a:pt x="127" y="3365"/>
                </a:lnTo>
                <a:lnTo>
                  <a:pt x="5372" y="2743"/>
                </a:lnTo>
                <a:lnTo>
                  <a:pt x="3124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1423686" y="3989765"/>
            <a:ext cx="8623" cy="6261"/>
          </a:xfrm>
          <a:custGeom>
            <a:avLst/>
            <a:gdLst/>
            <a:ahLst/>
            <a:cxnLst/>
            <a:rect l="l" t="t" r="r" b="b"/>
            <a:pathLst>
              <a:path w="8623" h="6261">
                <a:moveTo>
                  <a:pt x="0" y="3251"/>
                </a:moveTo>
                <a:lnTo>
                  <a:pt x="6743" y="6261"/>
                </a:lnTo>
                <a:lnTo>
                  <a:pt x="8623" y="5499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2710668" y="3336042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25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1280118" y="3594562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56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3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1159281" y="3653033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1460792" y="3746117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1"/>
                </a:moveTo>
                <a:lnTo>
                  <a:pt x="3378" y="381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1113687" y="3780598"/>
            <a:ext cx="5740" cy="15379"/>
          </a:xfrm>
          <a:custGeom>
            <a:avLst/>
            <a:gdLst/>
            <a:ahLst/>
            <a:cxnLst/>
            <a:rect l="l" t="t" r="r" b="b"/>
            <a:pathLst>
              <a:path w="5740" h="15379">
                <a:moveTo>
                  <a:pt x="863" y="5753"/>
                </a:moveTo>
                <a:lnTo>
                  <a:pt x="0" y="15379"/>
                </a:lnTo>
                <a:lnTo>
                  <a:pt x="5740" y="253"/>
                </a:lnTo>
                <a:lnTo>
                  <a:pt x="4368" y="0"/>
                </a:lnTo>
                <a:lnTo>
                  <a:pt x="863" y="5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1343463" y="3948167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3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1969343" y="4282279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2636189" y="3333656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4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8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2712786" y="3338281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3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2835995" y="3417874"/>
            <a:ext cx="29235" cy="27749"/>
          </a:xfrm>
          <a:custGeom>
            <a:avLst/>
            <a:gdLst/>
            <a:ahLst/>
            <a:cxnLst/>
            <a:rect l="l" t="t" r="r" b="b"/>
            <a:pathLst>
              <a:path w="29235" h="27749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49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1607484" y="3909424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6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7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26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2193126" y="4260914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7"/>
                </a:moveTo>
                <a:lnTo>
                  <a:pt x="76835" y="254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7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2574596" y="37527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2652434" y="3743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2731027" y="36898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2655189" y="37420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2534853" y="3192974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33"/>
                </a:lnTo>
                <a:lnTo>
                  <a:pt x="93344" y="560273"/>
                </a:lnTo>
                <a:lnTo>
                  <a:pt x="110705" y="564514"/>
                </a:lnTo>
                <a:lnTo>
                  <a:pt x="145567" y="565264"/>
                </a:lnTo>
                <a:lnTo>
                  <a:pt x="167436" y="495045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89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0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7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2533982" y="3265441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9"/>
                </a:lnTo>
                <a:lnTo>
                  <a:pt x="495" y="301752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80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9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2590594" y="3307049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3"/>
                </a:lnTo>
                <a:lnTo>
                  <a:pt x="85839" y="15240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5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0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9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2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7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2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5"/>
                </a:lnTo>
                <a:lnTo>
                  <a:pt x="82334" y="379095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2539479" y="3641408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4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09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7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2647555" y="3193469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2680674" y="3687894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1963218" y="4303642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2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1965338" y="4272658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2157130" y="4535058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1983563" y="4133338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2955192" y="45605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2578962" y="45514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1985453" y="4133340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5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2485750" y="3726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2487876" y="37267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2479132" y="37288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1985453" y="3684776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3">
                <a:moveTo>
                  <a:pt x="0" y="448564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2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7" y="19671"/>
                </a:lnTo>
                <a:lnTo>
                  <a:pt x="488598" y="16499"/>
                </a:lnTo>
                <a:lnTo>
                  <a:pt x="507909" y="11927"/>
                </a:lnTo>
                <a:lnTo>
                  <a:pt x="530895" y="6948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2031470" y="3726628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0" y="304502"/>
                </a:lnTo>
                <a:lnTo>
                  <a:pt x="13157" y="324172"/>
                </a:lnTo>
                <a:lnTo>
                  <a:pt x="5361" y="353812"/>
                </a:lnTo>
                <a:lnTo>
                  <a:pt x="1990" y="374634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2181753" y="4393296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09" y="13586"/>
                </a:lnTo>
                <a:lnTo>
                  <a:pt x="130772" y="18724"/>
                </a:lnTo>
                <a:lnTo>
                  <a:pt x="139534" y="23836"/>
                </a:lnTo>
                <a:lnTo>
                  <a:pt x="151884" y="31162"/>
                </a:lnTo>
                <a:lnTo>
                  <a:pt x="153809" y="32307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2345811" y="4310399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2" y="235058"/>
                </a:lnTo>
                <a:lnTo>
                  <a:pt x="185781" y="237311"/>
                </a:lnTo>
                <a:lnTo>
                  <a:pt x="195275" y="239268"/>
                </a:lnTo>
                <a:lnTo>
                  <a:pt x="206162" y="241308"/>
                </a:lnTo>
                <a:lnTo>
                  <a:pt x="220202" y="243807"/>
                </a:lnTo>
                <a:lnTo>
                  <a:pt x="228536" y="245275"/>
                </a:lnTo>
              </a:path>
              <a:path w="1155788" h="265056">
                <a:moveTo>
                  <a:pt x="228536" y="245275"/>
                </a:moveTo>
                <a:lnTo>
                  <a:pt x="244708" y="248150"/>
                </a:lnTo>
                <a:lnTo>
                  <a:pt x="256984" y="250262"/>
                </a:lnTo>
                <a:lnTo>
                  <a:pt x="267063" y="251856"/>
                </a:lnTo>
                <a:lnTo>
                  <a:pt x="276643" y="253177"/>
                </a:lnTo>
                <a:lnTo>
                  <a:pt x="287422" y="254472"/>
                </a:lnTo>
                <a:lnTo>
                  <a:pt x="301099" y="255985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2143511" y="4067492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6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2190245" y="4244666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2311077" y="4278407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1"/>
                </a:lnTo>
                <a:lnTo>
                  <a:pt x="8115" y="124079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2199874" y="4254417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4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2233982" y="4416723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7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2235483" y="4450087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2270967" y="4257040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2564343" y="3751611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2640064" y="3662285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2715417" y="3689144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7" y="39692"/>
                </a:lnTo>
                <a:lnTo>
                  <a:pt x="389797" y="36450"/>
                </a:lnTo>
                <a:lnTo>
                  <a:pt x="380005" y="33948"/>
                </a:lnTo>
                <a:lnTo>
                  <a:pt x="370534" y="31754"/>
                </a:lnTo>
                <a:lnTo>
                  <a:pt x="359611" y="29436"/>
                </a:lnTo>
              </a:path>
              <a:path w="851154" h="491426">
                <a:moveTo>
                  <a:pt x="338239" y="25107"/>
                </a:moveTo>
                <a:lnTo>
                  <a:pt x="322124" y="21821"/>
                </a:lnTo>
              </a:path>
              <a:path w="851154" h="491426">
                <a:moveTo>
                  <a:pt x="309925" y="19403"/>
                </a:moveTo>
                <a:lnTo>
                  <a:pt x="299919" y="17561"/>
                </a:lnTo>
                <a:lnTo>
                  <a:pt x="290383" y="16003"/>
                </a:lnTo>
              </a:path>
              <a:path w="851154" h="491426">
                <a:moveTo>
                  <a:pt x="265829" y="12565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2298202" y="4616645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2157134" y="4535054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2490374" y="3726629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2180501" y="4393484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2344558" y="4434593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2110529" y="4535548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2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2400660" y="4067495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2143514" y="4215806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2143514" y="4067496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2157883" y="4581411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88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2306325" y="4244668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2230361" y="4429220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2296829" y="4424721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2231236" y="4246044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2246722" y="4384488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2307824" y="4244925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2345312" y="4489067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8">
                <a:moveTo>
                  <a:pt x="0" y="253"/>
                </a:moveTo>
                <a:lnTo>
                  <a:pt x="495" y="507"/>
                </a:lnTo>
                <a:lnTo>
                  <a:pt x="495" y="0"/>
                </a:lnTo>
                <a:lnTo>
                  <a:pt x="0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2345811" y="4477451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2490628" y="3727005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2490378" y="3726628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2590835" y="3753614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2567221" y="3709638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3">
                <a:moveTo>
                  <a:pt x="21742" y="23114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7988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2590835" y="3749744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2652810" y="3760115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2673927" y="3760993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2695545" y="3692763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2715412" y="3691766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2567094" y="3709761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3">
                <a:moveTo>
                  <a:pt x="21869" y="23114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2235479" y="4450086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4"/>
                </a:lnTo>
                <a:lnTo>
                  <a:pt x="13373" y="7874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2251350" y="4416720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0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7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2252973" y="4446713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1993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2247102" y="4425217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36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8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4"/>
                </a:lnTo>
                <a:lnTo>
                  <a:pt x="14363" y="508"/>
                </a:lnTo>
                <a:lnTo>
                  <a:pt x="14122" y="635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2296824" y="4424725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2230353" y="4419224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1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2252348" y="4448713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2285714" y="4430217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7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2230357" y="44362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2244854" y="4432969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1106562" y="3618297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3"/>
                </a:lnTo>
                <a:lnTo>
                  <a:pt x="93586" y="7365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7"/>
                </a:lnTo>
                <a:lnTo>
                  <a:pt x="35102" y="54101"/>
                </a:lnTo>
                <a:lnTo>
                  <a:pt x="29743" y="61975"/>
                </a:lnTo>
                <a:lnTo>
                  <a:pt x="24358" y="69849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1"/>
                </a:lnTo>
                <a:lnTo>
                  <a:pt x="5118" y="116331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2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799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1127801" y="3705388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1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78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1239293" y="3696262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2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50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1401973" y="3790101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7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1313433" y="3738999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7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1406114" y="3793972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1478786" y="3823089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5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6"/>
                </a:lnTo>
                <a:lnTo>
                  <a:pt x="27603" y="152632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1453421" y="3857329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9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46"/>
                </a:lnTo>
                <a:lnTo>
                  <a:pt x="2120" y="44475"/>
                </a:lnTo>
                <a:lnTo>
                  <a:pt x="4127" y="37350"/>
                </a:lnTo>
                <a:lnTo>
                  <a:pt x="7619" y="30480"/>
                </a:lnTo>
                <a:lnTo>
                  <a:pt x="10998" y="23736"/>
                </a:lnTo>
                <a:lnTo>
                  <a:pt x="11125" y="23368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1477415" y="3873193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2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106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1108690" y="3810970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1108684" y="3598056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1165786" y="3663903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1240505" y="3674148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1352336" y="3696265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1278488" y="3910803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1297607" y="3739997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1406566" y="3972152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1426425" y="3738999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1317971" y="3921051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1516269" y="3793976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1338717" y="3968780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0">
                <a:moveTo>
                  <a:pt x="0" y="23241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1378698" y="3655157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1454914" y="3926800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1490028" y="3854823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2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1459910" y="3935168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1452918" y="3697890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1535261" y="3791977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10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2707197" y="3337792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2766519" y="3359651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79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9" y="147659"/>
                </a:lnTo>
                <a:lnTo>
                  <a:pt x="52081" y="155274"/>
                </a:lnTo>
                <a:lnTo>
                  <a:pt x="46355" y="160566"/>
                </a:lnTo>
                <a:lnTo>
                  <a:pt x="36480" y="169275"/>
                </a:lnTo>
                <a:lnTo>
                  <a:pt x="27082" y="175488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2741777" y="3345404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2634190" y="3273930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3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2634192" y="3503593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2812873" y="3336657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7">
                <a:moveTo>
                  <a:pt x="0" y="1130"/>
                </a:moveTo>
                <a:lnTo>
                  <a:pt x="21374" y="0"/>
                </a:lnTo>
                <a:lnTo>
                  <a:pt x="39103" y="7505"/>
                </a:lnTo>
                <a:lnTo>
                  <a:pt x="51727" y="22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2711411" y="3513838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2699545" y="3259571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2721782" y="3532828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2832865" y="3336785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1579617" y="3884072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55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21"/>
                </a:lnTo>
                <a:lnTo>
                  <a:pt x="20718" y="93698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45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58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10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84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21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1602607" y="3917047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80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1672577" y="3958536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1602861" y="4056995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1614853" y="4097230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1608476" y="4087228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1631723" y="4106967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8">
                <a:moveTo>
                  <a:pt x="13246" y="507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1643595" y="4097228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1682959" y="3907680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1711940" y="3908061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1723812" y="3908428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1747050" y="3928295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1740678" y="3918176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1463417" y="3883940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1626726" y="3978277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2284462" y="3747371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2648315" y="3589809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2724782" y="3435245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6290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6290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6539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539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6435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6435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6435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6514271" y="9957215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6514271" y="9957215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6454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6432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6432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446079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446079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432872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7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432872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7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520621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6520621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6541651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7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541651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7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6540165" y="10062133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6540165" y="10062133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466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466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6503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6460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460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6466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6466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6466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6466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6508468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6508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6508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6384763" y="10099930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6384763" y="10099930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6384762" y="10099930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6384762" y="10099930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6381454" y="9946808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8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6381454" y="9946808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344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6344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6352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6345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6358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6358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6368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6352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6345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6357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6368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6368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6352575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6352575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6345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6345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6358073" y="10014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6358073" y="10014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6368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6345840" y="1007128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6345840" y="1007128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6352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6358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6368159" y="100858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6368159" y="100858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6352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6345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6345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6357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6367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6352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6345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6345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6358154" y="101288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6358154" y="101288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6368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6352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6352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6345924" y="1018560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6345924" y="1018560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6358180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6368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6368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640682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646524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647549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647549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650751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6540967" y="10150105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6550530" y="10157979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7007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7007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6903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6903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6903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6903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6982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6982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6922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6922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6902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6902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6900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6900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6914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6914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6912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6912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6901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6901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690087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6900872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6988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6988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700965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700965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6997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6997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7008167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7008167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6934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6934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6971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6971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6928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6928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6934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6934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6934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6934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6976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6976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6976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6976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6852765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6852765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6852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6852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6849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6849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68126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6812680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6820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6820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68139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6813950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6826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6826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6836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6836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6820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6820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68136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6813630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6825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6825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6836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6836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6820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6820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6813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6813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6826073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6826073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6836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6836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6820602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6820602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6813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6813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6826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6826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68362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6836241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6820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6820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6813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6813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6826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6826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6836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6836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6820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6820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6813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6813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6825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6825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6835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6835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6820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6820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6813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6813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6826156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6826156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6836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6836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6820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6820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6813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6813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6826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6826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6836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6836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68748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69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69332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41" y="21450"/>
                </a:lnTo>
                <a:lnTo>
                  <a:pt x="24841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69434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69434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6975513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7010255" y="1015010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5957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6016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6026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6026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6055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466725" y="4938344"/>
            <a:ext cx="3371494" cy="1427302"/>
          </a:xfrm>
          <a:custGeom>
            <a:avLst/>
            <a:gdLst/>
            <a:ahLst/>
            <a:cxnLst/>
            <a:rect l="l" t="t" r="r" b="b"/>
            <a:pathLst>
              <a:path w="3371494" h="1427302">
                <a:moveTo>
                  <a:pt x="0" y="1427302"/>
                </a:moveTo>
                <a:lnTo>
                  <a:pt x="3371494" y="1427302"/>
                </a:lnTo>
                <a:lnTo>
                  <a:pt x="3371494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303103" y="5309836"/>
            <a:ext cx="1698840" cy="997077"/>
          </a:xfrm>
          <a:custGeom>
            <a:avLst/>
            <a:gdLst/>
            <a:ahLst/>
            <a:cxnLst/>
            <a:rect l="l" t="t" r="r" b="b"/>
            <a:pathLst>
              <a:path w="1698840" h="997076">
                <a:moveTo>
                  <a:pt x="1048435" y="70358"/>
                </a:moveTo>
                <a:lnTo>
                  <a:pt x="1019975" y="41795"/>
                </a:lnTo>
                <a:lnTo>
                  <a:pt x="976185" y="19011"/>
                </a:lnTo>
                <a:lnTo>
                  <a:pt x="917168" y="3784"/>
                </a:lnTo>
                <a:lnTo>
                  <a:pt x="881049" y="0"/>
                </a:lnTo>
                <a:lnTo>
                  <a:pt x="819581" y="0"/>
                </a:lnTo>
                <a:lnTo>
                  <a:pt x="793026" y="1892"/>
                </a:lnTo>
                <a:lnTo>
                  <a:pt x="739787" y="13347"/>
                </a:lnTo>
                <a:lnTo>
                  <a:pt x="697877" y="30454"/>
                </a:lnTo>
                <a:lnTo>
                  <a:pt x="698550" y="152044"/>
                </a:lnTo>
                <a:lnTo>
                  <a:pt x="704329" y="155829"/>
                </a:lnTo>
                <a:lnTo>
                  <a:pt x="713105" y="155943"/>
                </a:lnTo>
                <a:lnTo>
                  <a:pt x="724331" y="136715"/>
                </a:lnTo>
                <a:lnTo>
                  <a:pt x="734555" y="127927"/>
                </a:lnTo>
                <a:lnTo>
                  <a:pt x="741553" y="125488"/>
                </a:lnTo>
                <a:lnTo>
                  <a:pt x="753783" y="125374"/>
                </a:lnTo>
                <a:lnTo>
                  <a:pt x="757567" y="129260"/>
                </a:lnTo>
                <a:lnTo>
                  <a:pt x="761339" y="140830"/>
                </a:lnTo>
                <a:lnTo>
                  <a:pt x="759447" y="152831"/>
                </a:lnTo>
                <a:lnTo>
                  <a:pt x="743559" y="178841"/>
                </a:lnTo>
                <a:lnTo>
                  <a:pt x="736561" y="178841"/>
                </a:lnTo>
                <a:lnTo>
                  <a:pt x="694880" y="157721"/>
                </a:lnTo>
                <a:lnTo>
                  <a:pt x="667981" y="129489"/>
                </a:lnTo>
                <a:lnTo>
                  <a:pt x="666419" y="75920"/>
                </a:lnTo>
                <a:lnTo>
                  <a:pt x="658647" y="70243"/>
                </a:lnTo>
                <a:lnTo>
                  <a:pt x="650417" y="70358"/>
                </a:lnTo>
                <a:lnTo>
                  <a:pt x="643305" y="84137"/>
                </a:lnTo>
                <a:lnTo>
                  <a:pt x="641642" y="267081"/>
                </a:lnTo>
                <a:lnTo>
                  <a:pt x="636968" y="269976"/>
                </a:lnTo>
                <a:lnTo>
                  <a:pt x="618528" y="298983"/>
                </a:lnTo>
                <a:lnTo>
                  <a:pt x="612965" y="327660"/>
                </a:lnTo>
                <a:lnTo>
                  <a:pt x="611187" y="512267"/>
                </a:lnTo>
                <a:lnTo>
                  <a:pt x="606628" y="517156"/>
                </a:lnTo>
                <a:lnTo>
                  <a:pt x="0" y="519049"/>
                </a:lnTo>
                <a:lnTo>
                  <a:pt x="0" y="997077"/>
                </a:lnTo>
                <a:lnTo>
                  <a:pt x="1698840" y="997077"/>
                </a:lnTo>
                <a:lnTo>
                  <a:pt x="1698840" y="519049"/>
                </a:lnTo>
                <a:lnTo>
                  <a:pt x="1092225" y="517156"/>
                </a:lnTo>
                <a:lnTo>
                  <a:pt x="1086218" y="511708"/>
                </a:lnTo>
                <a:lnTo>
                  <a:pt x="1084554" y="311772"/>
                </a:lnTo>
                <a:lnTo>
                  <a:pt x="1071435" y="283083"/>
                </a:lnTo>
                <a:lnTo>
                  <a:pt x="1061872" y="271754"/>
                </a:lnTo>
                <a:lnTo>
                  <a:pt x="1059878" y="269976"/>
                </a:lnTo>
                <a:lnTo>
                  <a:pt x="1057986" y="96926"/>
                </a:lnTo>
                <a:lnTo>
                  <a:pt x="1048435" y="70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304992" y="5830215"/>
            <a:ext cx="1695069" cy="474814"/>
          </a:xfrm>
          <a:custGeom>
            <a:avLst/>
            <a:gdLst/>
            <a:ahLst/>
            <a:cxnLst/>
            <a:rect l="l" t="t" r="r" b="b"/>
            <a:pathLst>
              <a:path w="1695069" h="474814">
                <a:moveTo>
                  <a:pt x="605739" y="0"/>
                </a:moveTo>
                <a:lnTo>
                  <a:pt x="0" y="558"/>
                </a:lnTo>
                <a:lnTo>
                  <a:pt x="0" y="474814"/>
                </a:lnTo>
                <a:lnTo>
                  <a:pt x="1695069" y="474814"/>
                </a:lnTo>
                <a:lnTo>
                  <a:pt x="1695069" y="558"/>
                </a:lnTo>
                <a:lnTo>
                  <a:pt x="1090891" y="228"/>
                </a:lnTo>
                <a:lnTo>
                  <a:pt x="1093000" y="2006"/>
                </a:lnTo>
                <a:lnTo>
                  <a:pt x="1095667" y="2565"/>
                </a:lnTo>
                <a:lnTo>
                  <a:pt x="1111453" y="25120"/>
                </a:lnTo>
                <a:lnTo>
                  <a:pt x="1122565" y="57683"/>
                </a:lnTo>
                <a:lnTo>
                  <a:pt x="1122565" y="103924"/>
                </a:lnTo>
                <a:lnTo>
                  <a:pt x="1118895" y="145935"/>
                </a:lnTo>
                <a:lnTo>
                  <a:pt x="1104557" y="169049"/>
                </a:lnTo>
                <a:lnTo>
                  <a:pt x="1103668" y="180060"/>
                </a:lnTo>
                <a:lnTo>
                  <a:pt x="1090333" y="210400"/>
                </a:lnTo>
                <a:lnTo>
                  <a:pt x="1060983" y="240080"/>
                </a:lnTo>
                <a:lnTo>
                  <a:pt x="1014196" y="265633"/>
                </a:lnTo>
                <a:lnTo>
                  <a:pt x="950950" y="285978"/>
                </a:lnTo>
                <a:lnTo>
                  <a:pt x="878598" y="295427"/>
                </a:lnTo>
                <a:lnTo>
                  <a:pt x="816470" y="295427"/>
                </a:lnTo>
                <a:lnTo>
                  <a:pt x="744118" y="285978"/>
                </a:lnTo>
                <a:lnTo>
                  <a:pt x="683323" y="266865"/>
                </a:lnTo>
                <a:lnTo>
                  <a:pt x="634085" y="240080"/>
                </a:lnTo>
                <a:lnTo>
                  <a:pt x="605523" y="211518"/>
                </a:lnTo>
                <a:lnTo>
                  <a:pt x="591959" y="181394"/>
                </a:lnTo>
                <a:lnTo>
                  <a:pt x="590511" y="170942"/>
                </a:lnTo>
                <a:lnTo>
                  <a:pt x="574840" y="139484"/>
                </a:lnTo>
                <a:lnTo>
                  <a:pt x="572947" y="131940"/>
                </a:lnTo>
                <a:lnTo>
                  <a:pt x="573062" y="65913"/>
                </a:lnTo>
                <a:lnTo>
                  <a:pt x="574840" y="46799"/>
                </a:lnTo>
                <a:lnTo>
                  <a:pt x="588403" y="16560"/>
                </a:lnTo>
                <a:lnTo>
                  <a:pt x="601078" y="2451"/>
                </a:lnTo>
                <a:lnTo>
                  <a:pt x="604075" y="2120"/>
                </a:lnTo>
                <a:lnTo>
                  <a:pt x="605739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390763" y="4995975"/>
            <a:ext cx="394347" cy="346875"/>
          </a:xfrm>
          <a:custGeom>
            <a:avLst/>
            <a:gdLst/>
            <a:ahLst/>
            <a:cxnLst/>
            <a:rect l="l" t="t" r="r" b="b"/>
            <a:pathLst>
              <a:path w="394347" h="346875">
                <a:moveTo>
                  <a:pt x="394347" y="346875"/>
                </a:moveTo>
                <a:lnTo>
                  <a:pt x="394347" y="0"/>
                </a:lnTo>
                <a:lnTo>
                  <a:pt x="363219" y="0"/>
                </a:lnTo>
                <a:lnTo>
                  <a:pt x="362000" y="14109"/>
                </a:lnTo>
                <a:lnTo>
                  <a:pt x="341109" y="11556"/>
                </a:lnTo>
                <a:lnTo>
                  <a:pt x="306209" y="11556"/>
                </a:lnTo>
                <a:lnTo>
                  <a:pt x="281863" y="15671"/>
                </a:lnTo>
                <a:lnTo>
                  <a:pt x="278193" y="21551"/>
                </a:lnTo>
                <a:lnTo>
                  <a:pt x="241630" y="21551"/>
                </a:lnTo>
                <a:lnTo>
                  <a:pt x="240080" y="17335"/>
                </a:lnTo>
                <a:lnTo>
                  <a:pt x="228853" y="13449"/>
                </a:lnTo>
                <a:lnTo>
                  <a:pt x="215518" y="11556"/>
                </a:lnTo>
                <a:lnTo>
                  <a:pt x="180720" y="11556"/>
                </a:lnTo>
                <a:lnTo>
                  <a:pt x="156387" y="15671"/>
                </a:lnTo>
                <a:lnTo>
                  <a:pt x="152717" y="21551"/>
                </a:lnTo>
                <a:lnTo>
                  <a:pt x="118033" y="21551"/>
                </a:lnTo>
                <a:lnTo>
                  <a:pt x="114922" y="17119"/>
                </a:lnTo>
                <a:lnTo>
                  <a:pt x="105371" y="13334"/>
                </a:lnTo>
                <a:lnTo>
                  <a:pt x="90030" y="11556"/>
                </a:lnTo>
                <a:lnTo>
                  <a:pt x="55244" y="11556"/>
                </a:lnTo>
                <a:lnTo>
                  <a:pt x="34353" y="14223"/>
                </a:lnTo>
                <a:lnTo>
                  <a:pt x="33121" y="0"/>
                </a:lnTo>
                <a:lnTo>
                  <a:pt x="0" y="0"/>
                </a:lnTo>
                <a:lnTo>
                  <a:pt x="0" y="346875"/>
                </a:lnTo>
                <a:lnTo>
                  <a:pt x="394347" y="3468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877946" y="5832336"/>
            <a:ext cx="31127" cy="168821"/>
          </a:xfrm>
          <a:custGeom>
            <a:avLst/>
            <a:gdLst/>
            <a:ahLst/>
            <a:cxnLst/>
            <a:rect l="l" t="t" r="r" b="b"/>
            <a:pathLst>
              <a:path w="31127" h="168821">
                <a:moveTo>
                  <a:pt x="3771" y="135483"/>
                </a:moveTo>
                <a:lnTo>
                  <a:pt x="1892" y="127927"/>
                </a:lnTo>
                <a:lnTo>
                  <a:pt x="2006" y="65684"/>
                </a:lnTo>
                <a:lnTo>
                  <a:pt x="3771" y="46570"/>
                </a:lnTo>
                <a:lnTo>
                  <a:pt x="17335" y="16446"/>
                </a:lnTo>
                <a:lnTo>
                  <a:pt x="31127" y="0"/>
                </a:lnTo>
                <a:lnTo>
                  <a:pt x="28117" y="330"/>
                </a:lnTo>
                <a:lnTo>
                  <a:pt x="15455" y="14439"/>
                </a:lnTo>
                <a:lnTo>
                  <a:pt x="1892" y="44678"/>
                </a:lnTo>
                <a:lnTo>
                  <a:pt x="101" y="63792"/>
                </a:lnTo>
                <a:lnTo>
                  <a:pt x="0" y="129806"/>
                </a:lnTo>
                <a:lnTo>
                  <a:pt x="1892" y="137375"/>
                </a:lnTo>
                <a:lnTo>
                  <a:pt x="17564" y="168821"/>
                </a:lnTo>
                <a:lnTo>
                  <a:pt x="18224" y="167157"/>
                </a:lnTo>
                <a:lnTo>
                  <a:pt x="3771" y="1354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392654" y="4997858"/>
            <a:ext cx="390563" cy="343103"/>
          </a:xfrm>
          <a:custGeom>
            <a:avLst/>
            <a:gdLst/>
            <a:ahLst/>
            <a:cxnLst/>
            <a:rect l="l" t="t" r="r" b="b"/>
            <a:pathLst>
              <a:path w="390563" h="343103">
                <a:moveTo>
                  <a:pt x="390563" y="343103"/>
                </a:moveTo>
                <a:lnTo>
                  <a:pt x="390563" y="0"/>
                </a:lnTo>
                <a:lnTo>
                  <a:pt x="363219" y="0"/>
                </a:lnTo>
                <a:lnTo>
                  <a:pt x="362000" y="16116"/>
                </a:lnTo>
                <a:lnTo>
                  <a:pt x="337210" y="11557"/>
                </a:lnTo>
                <a:lnTo>
                  <a:pt x="306209" y="11557"/>
                </a:lnTo>
                <a:lnTo>
                  <a:pt x="281863" y="15671"/>
                </a:lnTo>
                <a:lnTo>
                  <a:pt x="278193" y="21564"/>
                </a:lnTo>
                <a:lnTo>
                  <a:pt x="237858" y="21564"/>
                </a:lnTo>
                <a:lnTo>
                  <a:pt x="236296" y="17449"/>
                </a:lnTo>
                <a:lnTo>
                  <a:pt x="225069" y="13449"/>
                </a:lnTo>
                <a:lnTo>
                  <a:pt x="211734" y="11557"/>
                </a:lnTo>
                <a:lnTo>
                  <a:pt x="180720" y="11557"/>
                </a:lnTo>
                <a:lnTo>
                  <a:pt x="156387" y="15671"/>
                </a:lnTo>
                <a:lnTo>
                  <a:pt x="152717" y="21564"/>
                </a:lnTo>
                <a:lnTo>
                  <a:pt x="114261" y="21564"/>
                </a:lnTo>
                <a:lnTo>
                  <a:pt x="111137" y="17119"/>
                </a:lnTo>
                <a:lnTo>
                  <a:pt x="101472" y="13449"/>
                </a:lnTo>
                <a:lnTo>
                  <a:pt x="86245" y="11557"/>
                </a:lnTo>
                <a:lnTo>
                  <a:pt x="55244" y="11557"/>
                </a:lnTo>
                <a:lnTo>
                  <a:pt x="31013" y="16002"/>
                </a:lnTo>
                <a:lnTo>
                  <a:pt x="29336" y="0"/>
                </a:lnTo>
                <a:lnTo>
                  <a:pt x="0" y="0"/>
                </a:lnTo>
                <a:lnTo>
                  <a:pt x="0" y="343103"/>
                </a:lnTo>
                <a:lnTo>
                  <a:pt x="390563" y="34310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675964" y="5054989"/>
            <a:ext cx="32232" cy="27559"/>
          </a:xfrm>
          <a:custGeom>
            <a:avLst/>
            <a:gdLst/>
            <a:ahLst/>
            <a:cxnLst/>
            <a:rect l="l" t="t" r="r" b="b"/>
            <a:pathLst>
              <a:path w="32232" h="27559">
                <a:moveTo>
                  <a:pt x="15227" y="1892"/>
                </a:moveTo>
                <a:lnTo>
                  <a:pt x="5778" y="7670"/>
                </a:lnTo>
                <a:lnTo>
                  <a:pt x="0" y="15113"/>
                </a:lnTo>
                <a:lnTo>
                  <a:pt x="2667" y="18897"/>
                </a:lnTo>
                <a:lnTo>
                  <a:pt x="13893" y="24892"/>
                </a:lnTo>
                <a:lnTo>
                  <a:pt x="31673" y="27559"/>
                </a:lnTo>
                <a:lnTo>
                  <a:pt x="32232" y="26123"/>
                </a:lnTo>
                <a:lnTo>
                  <a:pt x="31229" y="17106"/>
                </a:lnTo>
                <a:lnTo>
                  <a:pt x="7442" y="15773"/>
                </a:lnTo>
                <a:lnTo>
                  <a:pt x="7442" y="11557"/>
                </a:lnTo>
                <a:lnTo>
                  <a:pt x="31229" y="10223"/>
                </a:lnTo>
                <a:lnTo>
                  <a:pt x="31229" y="0"/>
                </a:lnTo>
                <a:lnTo>
                  <a:pt x="15227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551042" y="5054989"/>
            <a:ext cx="31559" cy="27559"/>
          </a:xfrm>
          <a:custGeom>
            <a:avLst/>
            <a:gdLst/>
            <a:ahLst/>
            <a:cxnLst/>
            <a:rect l="l" t="t" r="r" b="b"/>
            <a:pathLst>
              <a:path w="31559" h="27559">
                <a:moveTo>
                  <a:pt x="30670" y="0"/>
                </a:moveTo>
                <a:lnTo>
                  <a:pt x="14668" y="1892"/>
                </a:lnTo>
                <a:lnTo>
                  <a:pt x="7658" y="6223"/>
                </a:lnTo>
                <a:lnTo>
                  <a:pt x="101" y="14109"/>
                </a:lnTo>
                <a:lnTo>
                  <a:pt x="0" y="17005"/>
                </a:lnTo>
                <a:lnTo>
                  <a:pt x="15227" y="24892"/>
                </a:lnTo>
                <a:lnTo>
                  <a:pt x="31114" y="27559"/>
                </a:lnTo>
                <a:lnTo>
                  <a:pt x="31559" y="26123"/>
                </a:lnTo>
                <a:lnTo>
                  <a:pt x="30670" y="17106"/>
                </a:lnTo>
                <a:lnTo>
                  <a:pt x="6883" y="15773"/>
                </a:lnTo>
                <a:lnTo>
                  <a:pt x="6883" y="11557"/>
                </a:lnTo>
                <a:lnTo>
                  <a:pt x="30670" y="10223"/>
                </a:lnTo>
                <a:lnTo>
                  <a:pt x="30670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425552" y="5054989"/>
            <a:ext cx="31572" cy="27559"/>
          </a:xfrm>
          <a:custGeom>
            <a:avLst/>
            <a:gdLst/>
            <a:ahLst/>
            <a:cxnLst/>
            <a:rect l="l" t="t" r="r" b="b"/>
            <a:pathLst>
              <a:path w="31572" h="27559">
                <a:moveTo>
                  <a:pt x="30568" y="0"/>
                </a:moveTo>
                <a:lnTo>
                  <a:pt x="22237" y="0"/>
                </a:lnTo>
                <a:lnTo>
                  <a:pt x="11557" y="4445"/>
                </a:lnTo>
                <a:lnTo>
                  <a:pt x="0" y="14109"/>
                </a:lnTo>
                <a:lnTo>
                  <a:pt x="0" y="17005"/>
                </a:lnTo>
                <a:lnTo>
                  <a:pt x="15227" y="24892"/>
                </a:lnTo>
                <a:lnTo>
                  <a:pt x="31013" y="27559"/>
                </a:lnTo>
                <a:lnTo>
                  <a:pt x="31572" y="26123"/>
                </a:lnTo>
                <a:lnTo>
                  <a:pt x="30683" y="17106"/>
                </a:lnTo>
                <a:lnTo>
                  <a:pt x="6896" y="15773"/>
                </a:lnTo>
                <a:lnTo>
                  <a:pt x="6896" y="11557"/>
                </a:lnTo>
                <a:lnTo>
                  <a:pt x="30568" y="10223"/>
                </a:lnTo>
                <a:lnTo>
                  <a:pt x="30568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879836" y="5311738"/>
            <a:ext cx="545833" cy="773899"/>
          </a:xfrm>
          <a:custGeom>
            <a:avLst/>
            <a:gdLst/>
            <a:ahLst/>
            <a:cxnLst/>
            <a:rect l="l" t="t" r="r" b="b"/>
            <a:pathLst>
              <a:path w="545833" h="773899">
                <a:moveTo>
                  <a:pt x="196062" y="152819"/>
                </a:moveTo>
                <a:lnTo>
                  <a:pt x="195948" y="140703"/>
                </a:lnTo>
                <a:lnTo>
                  <a:pt x="190500" y="129032"/>
                </a:lnTo>
                <a:lnTo>
                  <a:pt x="184492" y="123469"/>
                </a:lnTo>
                <a:lnTo>
                  <a:pt x="181610" y="123037"/>
                </a:lnTo>
                <a:lnTo>
                  <a:pt x="186499" y="136918"/>
                </a:lnTo>
                <a:lnTo>
                  <a:pt x="184607" y="152819"/>
                </a:lnTo>
                <a:lnTo>
                  <a:pt x="168719" y="178714"/>
                </a:lnTo>
                <a:lnTo>
                  <a:pt x="157822" y="178828"/>
                </a:lnTo>
                <a:lnTo>
                  <a:pt x="116255" y="157708"/>
                </a:lnTo>
                <a:lnTo>
                  <a:pt x="89357" y="129476"/>
                </a:lnTo>
                <a:lnTo>
                  <a:pt x="87807" y="121145"/>
                </a:lnTo>
                <a:lnTo>
                  <a:pt x="81470" y="100584"/>
                </a:lnTo>
                <a:lnTo>
                  <a:pt x="87909" y="79019"/>
                </a:lnTo>
                <a:lnTo>
                  <a:pt x="87807" y="75793"/>
                </a:lnTo>
                <a:lnTo>
                  <a:pt x="79908" y="70129"/>
                </a:lnTo>
                <a:lnTo>
                  <a:pt x="75692" y="70231"/>
                </a:lnTo>
                <a:lnTo>
                  <a:pt x="68465" y="84137"/>
                </a:lnTo>
                <a:lnTo>
                  <a:pt x="66903" y="267068"/>
                </a:lnTo>
                <a:lnTo>
                  <a:pt x="62128" y="269963"/>
                </a:lnTo>
                <a:lnTo>
                  <a:pt x="43675" y="298970"/>
                </a:lnTo>
                <a:lnTo>
                  <a:pt x="38125" y="327647"/>
                </a:lnTo>
                <a:lnTo>
                  <a:pt x="36347" y="512267"/>
                </a:lnTo>
                <a:lnTo>
                  <a:pt x="30899" y="518477"/>
                </a:lnTo>
                <a:lnTo>
                  <a:pt x="29235" y="520598"/>
                </a:lnTo>
                <a:lnTo>
                  <a:pt x="15443" y="537044"/>
                </a:lnTo>
                <a:lnTo>
                  <a:pt x="1892" y="567156"/>
                </a:lnTo>
                <a:lnTo>
                  <a:pt x="114" y="586282"/>
                </a:lnTo>
                <a:lnTo>
                  <a:pt x="0" y="648525"/>
                </a:lnTo>
                <a:lnTo>
                  <a:pt x="1892" y="656082"/>
                </a:lnTo>
                <a:lnTo>
                  <a:pt x="16332" y="687755"/>
                </a:lnTo>
                <a:lnTo>
                  <a:pt x="30556" y="699757"/>
                </a:lnTo>
                <a:lnTo>
                  <a:pt x="47790" y="716762"/>
                </a:lnTo>
                <a:lnTo>
                  <a:pt x="93243" y="741553"/>
                </a:lnTo>
                <a:lnTo>
                  <a:pt x="155930" y="762673"/>
                </a:lnTo>
                <a:lnTo>
                  <a:pt x="216839" y="772007"/>
                </a:lnTo>
                <a:lnTo>
                  <a:pt x="252971" y="773899"/>
                </a:lnTo>
                <a:lnTo>
                  <a:pt x="305650" y="773899"/>
                </a:lnTo>
                <a:lnTo>
                  <a:pt x="370332" y="766330"/>
                </a:lnTo>
                <a:lnTo>
                  <a:pt x="433133" y="749223"/>
                </a:lnTo>
                <a:lnTo>
                  <a:pt x="486143" y="724331"/>
                </a:lnTo>
                <a:lnTo>
                  <a:pt x="522490" y="694207"/>
                </a:lnTo>
                <a:lnTo>
                  <a:pt x="542163" y="662419"/>
                </a:lnTo>
                <a:lnTo>
                  <a:pt x="545833" y="620509"/>
                </a:lnTo>
                <a:lnTo>
                  <a:pt x="545833" y="578053"/>
                </a:lnTo>
                <a:lnTo>
                  <a:pt x="534720" y="545490"/>
                </a:lnTo>
                <a:lnTo>
                  <a:pt x="518160" y="520484"/>
                </a:lnTo>
                <a:lnTo>
                  <a:pt x="516039" y="518706"/>
                </a:lnTo>
                <a:lnTo>
                  <a:pt x="507593" y="511708"/>
                </a:lnTo>
                <a:lnTo>
                  <a:pt x="505929" y="311759"/>
                </a:lnTo>
                <a:lnTo>
                  <a:pt x="492810" y="283083"/>
                </a:lnTo>
                <a:lnTo>
                  <a:pt x="483247" y="271741"/>
                </a:lnTo>
                <a:lnTo>
                  <a:pt x="481253" y="269963"/>
                </a:lnTo>
                <a:lnTo>
                  <a:pt x="479361" y="96913"/>
                </a:lnTo>
                <a:lnTo>
                  <a:pt x="469811" y="70345"/>
                </a:lnTo>
                <a:lnTo>
                  <a:pt x="441236" y="41783"/>
                </a:lnTo>
                <a:lnTo>
                  <a:pt x="397560" y="18999"/>
                </a:lnTo>
                <a:lnTo>
                  <a:pt x="338543" y="3771"/>
                </a:lnTo>
                <a:lnTo>
                  <a:pt x="302425" y="0"/>
                </a:lnTo>
                <a:lnTo>
                  <a:pt x="244741" y="0"/>
                </a:lnTo>
                <a:lnTo>
                  <a:pt x="218173" y="1892"/>
                </a:lnTo>
                <a:lnTo>
                  <a:pt x="164934" y="13335"/>
                </a:lnTo>
                <a:lnTo>
                  <a:pt x="123037" y="30441"/>
                </a:lnTo>
                <a:lnTo>
                  <a:pt x="123698" y="148259"/>
                </a:lnTo>
                <a:lnTo>
                  <a:pt x="132041" y="152933"/>
                </a:lnTo>
                <a:lnTo>
                  <a:pt x="133261" y="36779"/>
                </a:lnTo>
                <a:lnTo>
                  <a:pt x="166827" y="22783"/>
                </a:lnTo>
                <a:lnTo>
                  <a:pt x="212509" y="11442"/>
                </a:lnTo>
                <a:lnTo>
                  <a:pt x="254304" y="7658"/>
                </a:lnTo>
                <a:lnTo>
                  <a:pt x="292976" y="7658"/>
                </a:lnTo>
                <a:lnTo>
                  <a:pt x="334772" y="11442"/>
                </a:lnTo>
                <a:lnTo>
                  <a:pt x="386118" y="24676"/>
                </a:lnTo>
                <a:lnTo>
                  <a:pt x="429907" y="47459"/>
                </a:lnTo>
                <a:lnTo>
                  <a:pt x="454583" y="72237"/>
                </a:lnTo>
                <a:lnTo>
                  <a:pt x="463918" y="102463"/>
                </a:lnTo>
                <a:lnTo>
                  <a:pt x="458800" y="119367"/>
                </a:lnTo>
                <a:lnTo>
                  <a:pt x="456476" y="261073"/>
                </a:lnTo>
                <a:lnTo>
                  <a:pt x="452691" y="287743"/>
                </a:lnTo>
                <a:lnTo>
                  <a:pt x="447027" y="308749"/>
                </a:lnTo>
                <a:lnTo>
                  <a:pt x="433908" y="333654"/>
                </a:lnTo>
                <a:lnTo>
                  <a:pt x="420573" y="348881"/>
                </a:lnTo>
                <a:lnTo>
                  <a:pt x="402678" y="357543"/>
                </a:lnTo>
                <a:lnTo>
                  <a:pt x="380326" y="357543"/>
                </a:lnTo>
                <a:lnTo>
                  <a:pt x="370992" y="353542"/>
                </a:lnTo>
                <a:lnTo>
                  <a:pt x="361213" y="342430"/>
                </a:lnTo>
                <a:lnTo>
                  <a:pt x="359435" y="334759"/>
                </a:lnTo>
                <a:lnTo>
                  <a:pt x="359435" y="323761"/>
                </a:lnTo>
                <a:lnTo>
                  <a:pt x="365328" y="306870"/>
                </a:lnTo>
                <a:lnTo>
                  <a:pt x="375996" y="294754"/>
                </a:lnTo>
                <a:lnTo>
                  <a:pt x="393674" y="283857"/>
                </a:lnTo>
                <a:lnTo>
                  <a:pt x="409016" y="283298"/>
                </a:lnTo>
                <a:lnTo>
                  <a:pt x="421347" y="292531"/>
                </a:lnTo>
                <a:lnTo>
                  <a:pt x="422681" y="292417"/>
                </a:lnTo>
                <a:lnTo>
                  <a:pt x="422465" y="172821"/>
                </a:lnTo>
                <a:lnTo>
                  <a:pt x="414680" y="167157"/>
                </a:lnTo>
                <a:lnTo>
                  <a:pt x="412127" y="167043"/>
                </a:lnTo>
                <a:lnTo>
                  <a:pt x="387451" y="178828"/>
                </a:lnTo>
                <a:lnTo>
                  <a:pt x="334213" y="192163"/>
                </a:lnTo>
                <a:lnTo>
                  <a:pt x="294195" y="195834"/>
                </a:lnTo>
                <a:lnTo>
                  <a:pt x="251066" y="195834"/>
                </a:lnTo>
                <a:lnTo>
                  <a:pt x="209169" y="192163"/>
                </a:lnTo>
                <a:lnTo>
                  <a:pt x="172720" y="182600"/>
                </a:lnTo>
                <a:lnTo>
                  <a:pt x="170713" y="180378"/>
                </a:lnTo>
                <a:lnTo>
                  <a:pt x="181279" y="181825"/>
                </a:lnTo>
                <a:lnTo>
                  <a:pt x="192163" y="164160"/>
                </a:lnTo>
                <a:lnTo>
                  <a:pt x="196062" y="152819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707643" y="5081107"/>
            <a:ext cx="11557" cy="1435"/>
          </a:xfrm>
          <a:custGeom>
            <a:avLst/>
            <a:gdLst/>
            <a:ahLst/>
            <a:cxnLst/>
            <a:rect l="l" t="t" r="r" b="b"/>
            <a:pathLst>
              <a:path w="11556" h="1435">
                <a:moveTo>
                  <a:pt x="546" y="0"/>
                </a:moveTo>
                <a:lnTo>
                  <a:pt x="0" y="1435"/>
                </a:lnTo>
                <a:lnTo>
                  <a:pt x="11557" y="1435"/>
                </a:lnTo>
                <a:lnTo>
                  <a:pt x="11112" y="0"/>
                </a:lnTo>
                <a:lnTo>
                  <a:pt x="5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582164" y="5081107"/>
            <a:ext cx="11557" cy="1435"/>
          </a:xfrm>
          <a:custGeom>
            <a:avLst/>
            <a:gdLst/>
            <a:ahLst/>
            <a:cxnLst/>
            <a:rect l="l" t="t" r="r" b="b"/>
            <a:pathLst>
              <a:path w="11556" h="1435">
                <a:moveTo>
                  <a:pt x="444" y="0"/>
                </a:moveTo>
                <a:lnTo>
                  <a:pt x="0" y="1435"/>
                </a:lnTo>
                <a:lnTo>
                  <a:pt x="11556" y="1435"/>
                </a:lnTo>
                <a:lnTo>
                  <a:pt x="11112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456572" y="5081107"/>
            <a:ext cx="13652" cy="1435"/>
          </a:xfrm>
          <a:custGeom>
            <a:avLst/>
            <a:gdLst/>
            <a:ahLst/>
            <a:cxnLst/>
            <a:rect l="l" t="t" r="r" b="b"/>
            <a:pathLst>
              <a:path w="13652" h="1435">
                <a:moveTo>
                  <a:pt x="546" y="0"/>
                </a:moveTo>
                <a:lnTo>
                  <a:pt x="0" y="1435"/>
                </a:lnTo>
                <a:lnTo>
                  <a:pt x="13652" y="1435"/>
                </a:lnTo>
                <a:lnTo>
                  <a:pt x="13106" y="0"/>
                </a:lnTo>
                <a:lnTo>
                  <a:pt x="5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239270" y="5431100"/>
            <a:ext cx="99364" cy="238175"/>
          </a:xfrm>
          <a:custGeom>
            <a:avLst/>
            <a:gdLst/>
            <a:ahLst/>
            <a:cxnLst/>
            <a:rect l="l" t="t" r="r" b="b"/>
            <a:pathLst>
              <a:path w="99364" h="238175">
                <a:moveTo>
                  <a:pt x="0" y="204393"/>
                </a:moveTo>
                <a:lnTo>
                  <a:pt x="0" y="215391"/>
                </a:lnTo>
                <a:lnTo>
                  <a:pt x="1790" y="223075"/>
                </a:lnTo>
                <a:lnTo>
                  <a:pt x="11569" y="234187"/>
                </a:lnTo>
                <a:lnTo>
                  <a:pt x="20904" y="238175"/>
                </a:lnTo>
                <a:lnTo>
                  <a:pt x="43243" y="238175"/>
                </a:lnTo>
                <a:lnTo>
                  <a:pt x="61137" y="229514"/>
                </a:lnTo>
                <a:lnTo>
                  <a:pt x="74472" y="214287"/>
                </a:lnTo>
                <a:lnTo>
                  <a:pt x="87591" y="189395"/>
                </a:lnTo>
                <a:lnTo>
                  <a:pt x="93256" y="168389"/>
                </a:lnTo>
                <a:lnTo>
                  <a:pt x="97040" y="141706"/>
                </a:lnTo>
                <a:lnTo>
                  <a:pt x="99364" y="0"/>
                </a:lnTo>
                <a:lnTo>
                  <a:pt x="96812" y="2666"/>
                </a:lnTo>
                <a:lnTo>
                  <a:pt x="95148" y="139826"/>
                </a:lnTo>
                <a:lnTo>
                  <a:pt x="91363" y="166496"/>
                </a:lnTo>
                <a:lnTo>
                  <a:pt x="85699" y="187388"/>
                </a:lnTo>
                <a:lnTo>
                  <a:pt x="80251" y="197510"/>
                </a:lnTo>
                <a:lnTo>
                  <a:pt x="72580" y="212293"/>
                </a:lnTo>
                <a:lnTo>
                  <a:pt x="59245" y="227507"/>
                </a:lnTo>
                <a:lnTo>
                  <a:pt x="41351" y="236296"/>
                </a:lnTo>
                <a:lnTo>
                  <a:pt x="22783" y="236296"/>
                </a:lnTo>
                <a:lnTo>
                  <a:pt x="13563" y="232295"/>
                </a:lnTo>
                <a:lnTo>
                  <a:pt x="8343" y="226402"/>
                </a:lnTo>
                <a:lnTo>
                  <a:pt x="3784" y="221170"/>
                </a:lnTo>
                <a:lnTo>
                  <a:pt x="1231" y="207835"/>
                </a:lnTo>
                <a:lnTo>
                  <a:pt x="7785" y="189496"/>
                </a:lnTo>
                <a:lnTo>
                  <a:pt x="18453" y="177279"/>
                </a:lnTo>
                <a:lnTo>
                  <a:pt x="25908" y="171488"/>
                </a:lnTo>
                <a:lnTo>
                  <a:pt x="31127" y="170383"/>
                </a:lnTo>
                <a:lnTo>
                  <a:pt x="37350" y="165722"/>
                </a:lnTo>
                <a:lnTo>
                  <a:pt x="47688" y="165823"/>
                </a:lnTo>
                <a:lnTo>
                  <a:pt x="59029" y="173824"/>
                </a:lnTo>
                <a:lnTo>
                  <a:pt x="61912" y="173164"/>
                </a:lnTo>
                <a:lnTo>
                  <a:pt x="49580" y="163944"/>
                </a:lnTo>
                <a:lnTo>
                  <a:pt x="34239" y="164490"/>
                </a:lnTo>
                <a:lnTo>
                  <a:pt x="16560" y="175386"/>
                </a:lnTo>
                <a:lnTo>
                  <a:pt x="5892" y="187502"/>
                </a:lnTo>
                <a:lnTo>
                  <a:pt x="0" y="204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396432" y="6067842"/>
            <a:ext cx="381228" cy="170611"/>
          </a:xfrm>
          <a:custGeom>
            <a:avLst/>
            <a:gdLst/>
            <a:ahLst/>
            <a:cxnLst/>
            <a:rect l="l" t="t" r="r" b="b"/>
            <a:pathLst>
              <a:path w="381228" h="170611">
                <a:moveTo>
                  <a:pt x="381114" y="170611"/>
                </a:moveTo>
                <a:lnTo>
                  <a:pt x="381228" y="55245"/>
                </a:lnTo>
                <a:lnTo>
                  <a:pt x="380225" y="55245"/>
                </a:lnTo>
                <a:lnTo>
                  <a:pt x="379234" y="71577"/>
                </a:lnTo>
                <a:lnTo>
                  <a:pt x="376110" y="72809"/>
                </a:lnTo>
                <a:lnTo>
                  <a:pt x="375450" y="166839"/>
                </a:lnTo>
                <a:lnTo>
                  <a:pt x="5778" y="166839"/>
                </a:lnTo>
                <a:lnTo>
                  <a:pt x="5118" y="72809"/>
                </a:lnTo>
                <a:lnTo>
                  <a:pt x="3886" y="71577"/>
                </a:lnTo>
                <a:lnTo>
                  <a:pt x="2781" y="55245"/>
                </a:lnTo>
                <a:lnTo>
                  <a:pt x="888" y="0"/>
                </a:lnTo>
                <a:lnTo>
                  <a:pt x="0" y="170611"/>
                </a:lnTo>
                <a:lnTo>
                  <a:pt x="381114" y="1706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445887" y="6241450"/>
            <a:ext cx="40906" cy="27457"/>
          </a:xfrm>
          <a:custGeom>
            <a:avLst/>
            <a:gdLst/>
            <a:ahLst/>
            <a:cxnLst/>
            <a:rect l="l" t="t" r="r" b="b"/>
            <a:pathLst>
              <a:path w="40906" h="27457">
                <a:moveTo>
                  <a:pt x="0" y="27457"/>
                </a:moveTo>
                <a:lnTo>
                  <a:pt x="6451" y="27457"/>
                </a:lnTo>
                <a:lnTo>
                  <a:pt x="7569" y="17119"/>
                </a:lnTo>
                <a:lnTo>
                  <a:pt x="34467" y="15455"/>
                </a:lnTo>
                <a:lnTo>
                  <a:pt x="40906" y="10236"/>
                </a:lnTo>
                <a:lnTo>
                  <a:pt x="40906" y="5791"/>
                </a:lnTo>
                <a:lnTo>
                  <a:pt x="36906" y="2006"/>
                </a:lnTo>
                <a:lnTo>
                  <a:pt x="29235" y="114"/>
                </a:lnTo>
                <a:lnTo>
                  <a:pt x="0" y="0"/>
                </a:lnTo>
                <a:lnTo>
                  <a:pt x="0" y="274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011875" y="5319395"/>
            <a:ext cx="331876" cy="309206"/>
          </a:xfrm>
          <a:custGeom>
            <a:avLst/>
            <a:gdLst/>
            <a:ahLst/>
            <a:cxnLst/>
            <a:rect l="l" t="t" r="r" b="b"/>
            <a:pathLst>
              <a:path w="331876" h="309206">
                <a:moveTo>
                  <a:pt x="295973" y="298424"/>
                </a:moveTo>
                <a:lnTo>
                  <a:pt x="307644" y="309206"/>
                </a:lnTo>
                <a:lnTo>
                  <a:pt x="313093" y="299097"/>
                </a:lnTo>
                <a:lnTo>
                  <a:pt x="318757" y="278193"/>
                </a:lnTo>
                <a:lnTo>
                  <a:pt x="322541" y="251523"/>
                </a:lnTo>
                <a:lnTo>
                  <a:pt x="324205" y="114376"/>
                </a:lnTo>
                <a:lnTo>
                  <a:pt x="326770" y="111709"/>
                </a:lnTo>
                <a:lnTo>
                  <a:pt x="331876" y="94818"/>
                </a:lnTo>
                <a:lnTo>
                  <a:pt x="322541" y="64579"/>
                </a:lnTo>
                <a:lnTo>
                  <a:pt x="297865" y="39801"/>
                </a:lnTo>
                <a:lnTo>
                  <a:pt x="254076" y="17018"/>
                </a:lnTo>
                <a:lnTo>
                  <a:pt x="202730" y="3784"/>
                </a:lnTo>
                <a:lnTo>
                  <a:pt x="160934" y="0"/>
                </a:lnTo>
                <a:lnTo>
                  <a:pt x="122262" y="0"/>
                </a:lnTo>
                <a:lnTo>
                  <a:pt x="80467" y="3784"/>
                </a:lnTo>
                <a:lnTo>
                  <a:pt x="34785" y="15125"/>
                </a:lnTo>
                <a:lnTo>
                  <a:pt x="1219" y="29121"/>
                </a:lnTo>
                <a:lnTo>
                  <a:pt x="0" y="145275"/>
                </a:lnTo>
                <a:lnTo>
                  <a:pt x="3225" y="143497"/>
                </a:lnTo>
                <a:lnTo>
                  <a:pt x="13665" y="125158"/>
                </a:lnTo>
                <a:lnTo>
                  <a:pt x="23901" y="116484"/>
                </a:lnTo>
                <a:lnTo>
                  <a:pt x="30899" y="114046"/>
                </a:lnTo>
                <a:lnTo>
                  <a:pt x="46786" y="113931"/>
                </a:lnTo>
                <a:lnTo>
                  <a:pt x="49568" y="115379"/>
                </a:lnTo>
                <a:lnTo>
                  <a:pt x="52463" y="115811"/>
                </a:lnTo>
                <a:lnTo>
                  <a:pt x="58458" y="121373"/>
                </a:lnTo>
                <a:lnTo>
                  <a:pt x="63906" y="133045"/>
                </a:lnTo>
                <a:lnTo>
                  <a:pt x="64020" y="145161"/>
                </a:lnTo>
                <a:lnTo>
                  <a:pt x="60134" y="156502"/>
                </a:lnTo>
                <a:lnTo>
                  <a:pt x="49237" y="174167"/>
                </a:lnTo>
                <a:lnTo>
                  <a:pt x="79019" y="182499"/>
                </a:lnTo>
                <a:lnTo>
                  <a:pt x="120929" y="186283"/>
                </a:lnTo>
                <a:lnTo>
                  <a:pt x="160273" y="186283"/>
                </a:lnTo>
                <a:lnTo>
                  <a:pt x="200278" y="182499"/>
                </a:lnTo>
                <a:lnTo>
                  <a:pt x="253517" y="169278"/>
                </a:lnTo>
                <a:lnTo>
                  <a:pt x="278091" y="157607"/>
                </a:lnTo>
                <a:lnTo>
                  <a:pt x="284530" y="157607"/>
                </a:lnTo>
                <a:lnTo>
                  <a:pt x="292315" y="163271"/>
                </a:lnTo>
                <a:lnTo>
                  <a:pt x="292315" y="285864"/>
                </a:lnTo>
                <a:lnTo>
                  <a:pt x="289305" y="284873"/>
                </a:lnTo>
                <a:lnTo>
                  <a:pt x="286423" y="285534"/>
                </a:lnTo>
                <a:lnTo>
                  <a:pt x="275081" y="277533"/>
                </a:lnTo>
                <a:lnTo>
                  <a:pt x="264744" y="277418"/>
                </a:lnTo>
                <a:lnTo>
                  <a:pt x="258521" y="282092"/>
                </a:lnTo>
                <a:lnTo>
                  <a:pt x="266191" y="284873"/>
                </a:lnTo>
                <a:lnTo>
                  <a:pt x="269303" y="285089"/>
                </a:lnTo>
                <a:lnTo>
                  <a:pt x="295973" y="298424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961307" y="5390762"/>
            <a:ext cx="6451" cy="42113"/>
          </a:xfrm>
          <a:custGeom>
            <a:avLst/>
            <a:gdLst/>
            <a:ahLst/>
            <a:cxnLst/>
            <a:rect l="l" t="t" r="r" b="b"/>
            <a:pathLst>
              <a:path w="6451" h="42113">
                <a:moveTo>
                  <a:pt x="0" y="21551"/>
                </a:moveTo>
                <a:lnTo>
                  <a:pt x="6337" y="42113"/>
                </a:lnTo>
                <a:lnTo>
                  <a:pt x="6451" y="0"/>
                </a:lnTo>
                <a:lnTo>
                  <a:pt x="0" y="21551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399219" y="6062178"/>
            <a:ext cx="377444" cy="78473"/>
          </a:xfrm>
          <a:custGeom>
            <a:avLst/>
            <a:gdLst/>
            <a:ahLst/>
            <a:cxnLst/>
            <a:rect l="l" t="t" r="r" b="b"/>
            <a:pathLst>
              <a:path w="377444" h="78473">
                <a:moveTo>
                  <a:pt x="52895" y="23672"/>
                </a:moveTo>
                <a:lnTo>
                  <a:pt x="49339" y="21564"/>
                </a:lnTo>
                <a:lnTo>
                  <a:pt x="47675" y="0"/>
                </a:lnTo>
                <a:lnTo>
                  <a:pt x="990" y="558"/>
                </a:lnTo>
                <a:lnTo>
                  <a:pt x="0" y="60909"/>
                </a:lnTo>
                <a:lnTo>
                  <a:pt x="1104" y="77254"/>
                </a:lnTo>
                <a:lnTo>
                  <a:pt x="2324" y="78473"/>
                </a:lnTo>
                <a:lnTo>
                  <a:pt x="373329" y="78473"/>
                </a:lnTo>
                <a:lnTo>
                  <a:pt x="376440" y="77254"/>
                </a:lnTo>
                <a:lnTo>
                  <a:pt x="377443" y="60909"/>
                </a:lnTo>
                <a:lnTo>
                  <a:pt x="376440" y="558"/>
                </a:lnTo>
                <a:lnTo>
                  <a:pt x="329869" y="0"/>
                </a:lnTo>
                <a:lnTo>
                  <a:pt x="328980" y="20446"/>
                </a:lnTo>
                <a:lnTo>
                  <a:pt x="324535" y="23558"/>
                </a:lnTo>
                <a:lnTo>
                  <a:pt x="302196" y="23456"/>
                </a:lnTo>
                <a:lnTo>
                  <a:pt x="298195" y="17894"/>
                </a:lnTo>
                <a:lnTo>
                  <a:pt x="296748" y="0"/>
                </a:lnTo>
                <a:lnTo>
                  <a:pt x="206171" y="0"/>
                </a:lnTo>
                <a:lnTo>
                  <a:pt x="205282" y="18567"/>
                </a:lnTo>
                <a:lnTo>
                  <a:pt x="200723" y="23456"/>
                </a:lnTo>
                <a:lnTo>
                  <a:pt x="178498" y="23558"/>
                </a:lnTo>
                <a:lnTo>
                  <a:pt x="174828" y="21564"/>
                </a:lnTo>
                <a:lnTo>
                  <a:pt x="173151" y="0"/>
                </a:lnTo>
                <a:lnTo>
                  <a:pt x="80683" y="0"/>
                </a:lnTo>
                <a:lnTo>
                  <a:pt x="79794" y="18567"/>
                </a:lnTo>
                <a:lnTo>
                  <a:pt x="75463" y="23672"/>
                </a:lnTo>
                <a:lnTo>
                  <a:pt x="65684" y="25450"/>
                </a:lnTo>
                <a:lnTo>
                  <a:pt x="52895" y="2367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895502" y="5997604"/>
            <a:ext cx="514045" cy="128041"/>
          </a:xfrm>
          <a:custGeom>
            <a:avLst/>
            <a:gdLst/>
            <a:ahLst/>
            <a:cxnLst/>
            <a:rect l="l" t="t" r="r" b="b"/>
            <a:pathLst>
              <a:path w="514045" h="128041">
                <a:moveTo>
                  <a:pt x="673" y="1892"/>
                </a:moveTo>
                <a:lnTo>
                  <a:pt x="15011" y="44119"/>
                </a:lnTo>
                <a:lnTo>
                  <a:pt x="43573" y="72682"/>
                </a:lnTo>
                <a:lnTo>
                  <a:pt x="92811" y="99466"/>
                </a:lnTo>
                <a:lnTo>
                  <a:pt x="153606" y="118592"/>
                </a:lnTo>
                <a:lnTo>
                  <a:pt x="225958" y="128041"/>
                </a:lnTo>
                <a:lnTo>
                  <a:pt x="288086" y="128041"/>
                </a:lnTo>
                <a:lnTo>
                  <a:pt x="360438" y="118592"/>
                </a:lnTo>
                <a:lnTo>
                  <a:pt x="423684" y="98247"/>
                </a:lnTo>
                <a:lnTo>
                  <a:pt x="470484" y="72682"/>
                </a:lnTo>
                <a:lnTo>
                  <a:pt x="499821" y="43014"/>
                </a:lnTo>
                <a:lnTo>
                  <a:pt x="513156" y="12674"/>
                </a:lnTo>
                <a:lnTo>
                  <a:pt x="514045" y="1663"/>
                </a:lnTo>
                <a:lnTo>
                  <a:pt x="513270" y="0"/>
                </a:lnTo>
                <a:lnTo>
                  <a:pt x="506818" y="8343"/>
                </a:lnTo>
                <a:lnTo>
                  <a:pt x="470484" y="38455"/>
                </a:lnTo>
                <a:lnTo>
                  <a:pt x="417461" y="63347"/>
                </a:lnTo>
                <a:lnTo>
                  <a:pt x="354660" y="80467"/>
                </a:lnTo>
                <a:lnTo>
                  <a:pt x="289979" y="88023"/>
                </a:lnTo>
                <a:lnTo>
                  <a:pt x="237299" y="88023"/>
                </a:lnTo>
                <a:lnTo>
                  <a:pt x="201180" y="86131"/>
                </a:lnTo>
                <a:lnTo>
                  <a:pt x="140271" y="76796"/>
                </a:lnTo>
                <a:lnTo>
                  <a:pt x="77584" y="55676"/>
                </a:lnTo>
                <a:lnTo>
                  <a:pt x="32131" y="30899"/>
                </a:lnTo>
                <a:lnTo>
                  <a:pt x="14897" y="13893"/>
                </a:lnTo>
                <a:lnTo>
                  <a:pt x="673" y="1892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718757" y="5054984"/>
            <a:ext cx="32118" cy="27571"/>
          </a:xfrm>
          <a:custGeom>
            <a:avLst/>
            <a:gdLst/>
            <a:ahLst/>
            <a:cxnLst/>
            <a:rect l="l" t="t" r="r" b="b"/>
            <a:pathLst>
              <a:path w="32118" h="27571">
                <a:moveTo>
                  <a:pt x="0" y="26123"/>
                </a:moveTo>
                <a:lnTo>
                  <a:pt x="444" y="27571"/>
                </a:lnTo>
                <a:lnTo>
                  <a:pt x="16332" y="24904"/>
                </a:lnTo>
                <a:lnTo>
                  <a:pt x="28562" y="20015"/>
                </a:lnTo>
                <a:lnTo>
                  <a:pt x="32118" y="15113"/>
                </a:lnTo>
                <a:lnTo>
                  <a:pt x="26454" y="7556"/>
                </a:lnTo>
                <a:lnTo>
                  <a:pt x="16891" y="1892"/>
                </a:lnTo>
                <a:lnTo>
                  <a:pt x="990" y="0"/>
                </a:lnTo>
                <a:lnTo>
                  <a:pt x="990" y="10223"/>
                </a:lnTo>
                <a:lnTo>
                  <a:pt x="24676" y="11557"/>
                </a:lnTo>
                <a:lnTo>
                  <a:pt x="24676" y="15786"/>
                </a:lnTo>
                <a:lnTo>
                  <a:pt x="990" y="17119"/>
                </a:lnTo>
                <a:lnTo>
                  <a:pt x="0" y="2612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593277" y="5054992"/>
            <a:ext cx="32118" cy="27559"/>
          </a:xfrm>
          <a:custGeom>
            <a:avLst/>
            <a:gdLst/>
            <a:ahLst/>
            <a:cxnLst/>
            <a:rect l="l" t="t" r="r" b="b"/>
            <a:pathLst>
              <a:path w="32118" h="27559">
                <a:moveTo>
                  <a:pt x="0" y="26111"/>
                </a:moveTo>
                <a:lnTo>
                  <a:pt x="444" y="27559"/>
                </a:lnTo>
                <a:lnTo>
                  <a:pt x="18224" y="24892"/>
                </a:lnTo>
                <a:lnTo>
                  <a:pt x="29565" y="18884"/>
                </a:lnTo>
                <a:lnTo>
                  <a:pt x="32118" y="15113"/>
                </a:lnTo>
                <a:lnTo>
                  <a:pt x="24447" y="5664"/>
                </a:lnTo>
                <a:lnTo>
                  <a:pt x="11214" y="0"/>
                </a:lnTo>
                <a:lnTo>
                  <a:pt x="990" y="0"/>
                </a:lnTo>
                <a:lnTo>
                  <a:pt x="990" y="10223"/>
                </a:lnTo>
                <a:lnTo>
                  <a:pt x="26555" y="11557"/>
                </a:lnTo>
                <a:lnTo>
                  <a:pt x="26555" y="15786"/>
                </a:lnTo>
                <a:lnTo>
                  <a:pt x="889" y="17106"/>
                </a:lnTo>
                <a:lnTo>
                  <a:pt x="0" y="261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469685" y="5054992"/>
            <a:ext cx="30441" cy="27559"/>
          </a:xfrm>
          <a:custGeom>
            <a:avLst/>
            <a:gdLst/>
            <a:ahLst/>
            <a:cxnLst/>
            <a:rect l="l" t="t" r="r" b="b"/>
            <a:pathLst>
              <a:path w="30441" h="27559">
                <a:moveTo>
                  <a:pt x="0" y="26111"/>
                </a:moveTo>
                <a:lnTo>
                  <a:pt x="546" y="27559"/>
                </a:lnTo>
                <a:lnTo>
                  <a:pt x="16332" y="24892"/>
                </a:lnTo>
                <a:lnTo>
                  <a:pt x="30226" y="17551"/>
                </a:lnTo>
                <a:lnTo>
                  <a:pt x="30441" y="13335"/>
                </a:lnTo>
                <a:lnTo>
                  <a:pt x="22555" y="5664"/>
                </a:lnTo>
                <a:lnTo>
                  <a:pt x="9334" y="0"/>
                </a:lnTo>
                <a:lnTo>
                  <a:pt x="990" y="0"/>
                </a:lnTo>
                <a:lnTo>
                  <a:pt x="990" y="10223"/>
                </a:lnTo>
                <a:lnTo>
                  <a:pt x="24663" y="11557"/>
                </a:lnTo>
                <a:lnTo>
                  <a:pt x="24663" y="15786"/>
                </a:lnTo>
                <a:lnTo>
                  <a:pt x="889" y="17106"/>
                </a:lnTo>
                <a:lnTo>
                  <a:pt x="0" y="261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664630" y="5201250"/>
            <a:ext cx="97802" cy="94030"/>
          </a:xfrm>
          <a:custGeom>
            <a:avLst/>
            <a:gdLst/>
            <a:ahLst/>
            <a:cxnLst/>
            <a:rect l="l" t="t" r="r" b="b"/>
            <a:pathLst>
              <a:path w="97802" h="94030">
                <a:moveTo>
                  <a:pt x="97802" y="1892"/>
                </a:moveTo>
                <a:lnTo>
                  <a:pt x="95923" y="0"/>
                </a:lnTo>
                <a:lnTo>
                  <a:pt x="546" y="673"/>
                </a:lnTo>
                <a:lnTo>
                  <a:pt x="0" y="94030"/>
                </a:lnTo>
                <a:lnTo>
                  <a:pt x="97688" y="94030"/>
                </a:lnTo>
                <a:lnTo>
                  <a:pt x="97802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539034" y="5201250"/>
            <a:ext cx="97917" cy="94030"/>
          </a:xfrm>
          <a:custGeom>
            <a:avLst/>
            <a:gdLst/>
            <a:ahLst/>
            <a:cxnLst/>
            <a:rect l="l" t="t" r="r" b="b"/>
            <a:pathLst>
              <a:path w="97917" h="94030">
                <a:moveTo>
                  <a:pt x="97917" y="1892"/>
                </a:moveTo>
                <a:lnTo>
                  <a:pt x="96037" y="0"/>
                </a:lnTo>
                <a:lnTo>
                  <a:pt x="660" y="673"/>
                </a:lnTo>
                <a:lnTo>
                  <a:pt x="0" y="94030"/>
                </a:lnTo>
                <a:lnTo>
                  <a:pt x="97802" y="94030"/>
                </a:lnTo>
                <a:lnTo>
                  <a:pt x="97917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413552" y="5201250"/>
            <a:ext cx="99809" cy="94030"/>
          </a:xfrm>
          <a:custGeom>
            <a:avLst/>
            <a:gdLst/>
            <a:ahLst/>
            <a:cxnLst/>
            <a:rect l="l" t="t" r="r" b="b"/>
            <a:pathLst>
              <a:path w="99809" h="94030">
                <a:moveTo>
                  <a:pt x="99809" y="1892"/>
                </a:moveTo>
                <a:lnTo>
                  <a:pt x="97917" y="0"/>
                </a:lnTo>
                <a:lnTo>
                  <a:pt x="673" y="673"/>
                </a:lnTo>
                <a:lnTo>
                  <a:pt x="0" y="94030"/>
                </a:lnTo>
                <a:lnTo>
                  <a:pt x="99695" y="94030"/>
                </a:lnTo>
                <a:lnTo>
                  <a:pt x="99809" y="1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2240500" y="5601483"/>
            <a:ext cx="47459" cy="56019"/>
          </a:xfrm>
          <a:custGeom>
            <a:avLst/>
            <a:gdLst/>
            <a:ahLst/>
            <a:cxnLst/>
            <a:rect l="l" t="t" r="r" b="b"/>
            <a:pathLst>
              <a:path w="47459" h="56019">
                <a:moveTo>
                  <a:pt x="37566" y="2781"/>
                </a:moveTo>
                <a:lnTo>
                  <a:pt x="29895" y="0"/>
                </a:lnTo>
                <a:lnTo>
                  <a:pt x="24676" y="1104"/>
                </a:lnTo>
                <a:lnTo>
                  <a:pt x="17221" y="6896"/>
                </a:lnTo>
                <a:lnTo>
                  <a:pt x="6553" y="19113"/>
                </a:lnTo>
                <a:lnTo>
                  <a:pt x="0" y="37452"/>
                </a:lnTo>
                <a:lnTo>
                  <a:pt x="2552" y="50787"/>
                </a:lnTo>
                <a:lnTo>
                  <a:pt x="7111" y="56019"/>
                </a:lnTo>
                <a:lnTo>
                  <a:pt x="31229" y="53238"/>
                </a:lnTo>
                <a:lnTo>
                  <a:pt x="42900" y="45796"/>
                </a:lnTo>
                <a:lnTo>
                  <a:pt x="46456" y="38011"/>
                </a:lnTo>
                <a:lnTo>
                  <a:pt x="47459" y="23342"/>
                </a:lnTo>
                <a:lnTo>
                  <a:pt x="47459" y="17564"/>
                </a:lnTo>
                <a:lnTo>
                  <a:pt x="44792" y="10452"/>
                </a:lnTo>
                <a:lnTo>
                  <a:pt x="37566" y="278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2695971" y="5927591"/>
            <a:ext cx="33121" cy="158153"/>
          </a:xfrm>
          <a:custGeom>
            <a:avLst/>
            <a:gdLst/>
            <a:ahLst/>
            <a:cxnLst/>
            <a:rect l="l" t="t" r="r" b="b"/>
            <a:pathLst>
              <a:path w="33121" h="158153">
                <a:moveTo>
                  <a:pt x="32118" y="15328"/>
                </a:moveTo>
                <a:lnTo>
                  <a:pt x="18783" y="0"/>
                </a:lnTo>
                <a:lnTo>
                  <a:pt x="16217" y="0"/>
                </a:lnTo>
                <a:lnTo>
                  <a:pt x="1777" y="16217"/>
                </a:lnTo>
                <a:lnTo>
                  <a:pt x="0" y="134594"/>
                </a:lnTo>
                <a:lnTo>
                  <a:pt x="1447" y="152476"/>
                </a:lnTo>
                <a:lnTo>
                  <a:pt x="5448" y="158038"/>
                </a:lnTo>
                <a:lnTo>
                  <a:pt x="27787" y="158153"/>
                </a:lnTo>
                <a:lnTo>
                  <a:pt x="32232" y="155041"/>
                </a:lnTo>
                <a:lnTo>
                  <a:pt x="33121" y="134594"/>
                </a:lnTo>
                <a:lnTo>
                  <a:pt x="32118" y="1532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2572381" y="5927584"/>
            <a:ext cx="33007" cy="158153"/>
          </a:xfrm>
          <a:custGeom>
            <a:avLst/>
            <a:gdLst/>
            <a:ahLst/>
            <a:cxnLst/>
            <a:rect l="l" t="t" r="r" b="b"/>
            <a:pathLst>
              <a:path w="33007" h="158153">
                <a:moveTo>
                  <a:pt x="22669" y="5778"/>
                </a:moveTo>
                <a:lnTo>
                  <a:pt x="16776" y="0"/>
                </a:lnTo>
                <a:lnTo>
                  <a:pt x="14338" y="0"/>
                </a:lnTo>
                <a:lnTo>
                  <a:pt x="1777" y="14338"/>
                </a:lnTo>
                <a:lnTo>
                  <a:pt x="0" y="134594"/>
                </a:lnTo>
                <a:lnTo>
                  <a:pt x="1663" y="156159"/>
                </a:lnTo>
                <a:lnTo>
                  <a:pt x="5333" y="158153"/>
                </a:lnTo>
                <a:lnTo>
                  <a:pt x="27558" y="158051"/>
                </a:lnTo>
                <a:lnTo>
                  <a:pt x="32118" y="153161"/>
                </a:lnTo>
                <a:lnTo>
                  <a:pt x="33007" y="134594"/>
                </a:lnTo>
                <a:lnTo>
                  <a:pt x="32118" y="17233"/>
                </a:lnTo>
                <a:lnTo>
                  <a:pt x="22669" y="577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2446896" y="5927477"/>
            <a:ext cx="33007" cy="160147"/>
          </a:xfrm>
          <a:custGeom>
            <a:avLst/>
            <a:gdLst/>
            <a:ahLst/>
            <a:cxnLst/>
            <a:rect l="l" t="t" r="r" b="b"/>
            <a:pathLst>
              <a:path w="33007" h="160147">
                <a:moveTo>
                  <a:pt x="32118" y="15443"/>
                </a:moveTo>
                <a:lnTo>
                  <a:pt x="18783" y="0"/>
                </a:lnTo>
                <a:lnTo>
                  <a:pt x="14338" y="114"/>
                </a:lnTo>
                <a:lnTo>
                  <a:pt x="1663" y="14338"/>
                </a:lnTo>
                <a:lnTo>
                  <a:pt x="0" y="134708"/>
                </a:lnTo>
                <a:lnTo>
                  <a:pt x="1663" y="156260"/>
                </a:lnTo>
                <a:lnTo>
                  <a:pt x="5219" y="158381"/>
                </a:lnTo>
                <a:lnTo>
                  <a:pt x="18008" y="160147"/>
                </a:lnTo>
                <a:lnTo>
                  <a:pt x="27787" y="158381"/>
                </a:lnTo>
                <a:lnTo>
                  <a:pt x="32118" y="153263"/>
                </a:lnTo>
                <a:lnTo>
                  <a:pt x="33007" y="134708"/>
                </a:lnTo>
                <a:lnTo>
                  <a:pt x="32118" y="1544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2401550" y="6140645"/>
            <a:ext cx="370992" cy="94030"/>
          </a:xfrm>
          <a:custGeom>
            <a:avLst/>
            <a:gdLst/>
            <a:ahLst/>
            <a:cxnLst/>
            <a:rect l="l" t="t" r="r" b="b"/>
            <a:pathLst>
              <a:path w="370992" h="94030">
                <a:moveTo>
                  <a:pt x="370331" y="94030"/>
                </a:moveTo>
                <a:lnTo>
                  <a:pt x="370992" y="0"/>
                </a:lnTo>
                <a:lnTo>
                  <a:pt x="0" y="0"/>
                </a:lnTo>
                <a:lnTo>
                  <a:pt x="673" y="94030"/>
                </a:lnTo>
                <a:lnTo>
                  <a:pt x="370331" y="9403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2453563" y="6245230"/>
            <a:ext cx="25552" cy="8445"/>
          </a:xfrm>
          <a:custGeom>
            <a:avLst/>
            <a:gdLst/>
            <a:ahLst/>
            <a:cxnLst/>
            <a:rect l="l" t="t" r="r" b="b"/>
            <a:pathLst>
              <a:path w="25552" h="8445">
                <a:moveTo>
                  <a:pt x="0" y="0"/>
                </a:moveTo>
                <a:lnTo>
                  <a:pt x="0" y="8445"/>
                </a:lnTo>
                <a:lnTo>
                  <a:pt x="24892" y="7785"/>
                </a:lnTo>
                <a:lnTo>
                  <a:pt x="25552" y="4000"/>
                </a:lnTo>
                <a:lnTo>
                  <a:pt x="21666" y="0"/>
                </a:lnTo>
                <a:lnTo>
                  <a:pt x="0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2630277" y="5022642"/>
            <a:ext cx="40792" cy="6451"/>
          </a:xfrm>
          <a:custGeom>
            <a:avLst/>
            <a:gdLst/>
            <a:ahLst/>
            <a:cxnLst/>
            <a:rect l="l" t="t" r="r" b="b"/>
            <a:pathLst>
              <a:path w="40792" h="6451">
                <a:moveTo>
                  <a:pt x="685" y="0"/>
                </a:moveTo>
                <a:lnTo>
                  <a:pt x="0" y="6451"/>
                </a:lnTo>
                <a:lnTo>
                  <a:pt x="40792" y="6451"/>
                </a:lnTo>
                <a:lnTo>
                  <a:pt x="40792" y="0"/>
                </a:lnTo>
                <a:lnTo>
                  <a:pt x="38798" y="4343"/>
                </a:lnTo>
                <a:lnTo>
                  <a:pt x="2120" y="4343"/>
                </a:lnTo>
                <a:lnTo>
                  <a:pt x="68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2504787" y="5022642"/>
            <a:ext cx="40805" cy="6451"/>
          </a:xfrm>
          <a:custGeom>
            <a:avLst/>
            <a:gdLst/>
            <a:ahLst/>
            <a:cxnLst/>
            <a:rect l="l" t="t" r="r" b="b"/>
            <a:pathLst>
              <a:path w="40805" h="6451">
                <a:moveTo>
                  <a:pt x="571" y="2336"/>
                </a:moveTo>
                <a:lnTo>
                  <a:pt x="0" y="6451"/>
                </a:lnTo>
                <a:lnTo>
                  <a:pt x="40805" y="6451"/>
                </a:lnTo>
                <a:lnTo>
                  <a:pt x="40805" y="0"/>
                </a:lnTo>
                <a:lnTo>
                  <a:pt x="38798" y="4343"/>
                </a:lnTo>
                <a:lnTo>
                  <a:pt x="4013" y="4343"/>
                </a:lnTo>
                <a:lnTo>
                  <a:pt x="2679" y="114"/>
                </a:lnTo>
                <a:lnTo>
                  <a:pt x="571" y="23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2422999" y="5024757"/>
            <a:ext cx="78917" cy="4114"/>
          </a:xfrm>
          <a:custGeom>
            <a:avLst/>
            <a:gdLst/>
            <a:ahLst/>
            <a:cxnLst/>
            <a:rect l="l" t="t" r="r" b="b"/>
            <a:pathLst>
              <a:path w="78917" h="4114">
                <a:moveTo>
                  <a:pt x="0" y="4114"/>
                </a:moveTo>
                <a:lnTo>
                  <a:pt x="78917" y="3670"/>
                </a:lnTo>
                <a:lnTo>
                  <a:pt x="2120" y="1993"/>
                </a:lnTo>
                <a:lnTo>
                  <a:pt x="444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2673950" y="5024751"/>
            <a:ext cx="81038" cy="4127"/>
          </a:xfrm>
          <a:custGeom>
            <a:avLst/>
            <a:gdLst/>
            <a:ahLst/>
            <a:cxnLst/>
            <a:rect l="l" t="t" r="r" b="b"/>
            <a:pathLst>
              <a:path w="81038" h="4127">
                <a:moveTo>
                  <a:pt x="78816" y="2006"/>
                </a:moveTo>
                <a:lnTo>
                  <a:pt x="0" y="3670"/>
                </a:lnTo>
                <a:lnTo>
                  <a:pt x="80937" y="4127"/>
                </a:lnTo>
                <a:lnTo>
                  <a:pt x="81038" y="0"/>
                </a:lnTo>
                <a:lnTo>
                  <a:pt x="78816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2050553" y="5477007"/>
            <a:ext cx="253631" cy="128257"/>
          </a:xfrm>
          <a:custGeom>
            <a:avLst/>
            <a:gdLst/>
            <a:ahLst/>
            <a:cxnLst/>
            <a:rect l="l" t="t" r="r" b="b"/>
            <a:pathLst>
              <a:path w="253631" h="128257">
                <a:moveTo>
                  <a:pt x="0" y="15113"/>
                </a:moveTo>
                <a:lnTo>
                  <a:pt x="1993" y="17335"/>
                </a:lnTo>
                <a:lnTo>
                  <a:pt x="38455" y="26898"/>
                </a:lnTo>
                <a:lnTo>
                  <a:pt x="80352" y="30556"/>
                </a:lnTo>
                <a:lnTo>
                  <a:pt x="123482" y="30556"/>
                </a:lnTo>
                <a:lnTo>
                  <a:pt x="163487" y="26898"/>
                </a:lnTo>
                <a:lnTo>
                  <a:pt x="216725" y="13550"/>
                </a:lnTo>
                <a:lnTo>
                  <a:pt x="241401" y="1778"/>
                </a:lnTo>
                <a:lnTo>
                  <a:pt x="243967" y="1879"/>
                </a:lnTo>
                <a:lnTo>
                  <a:pt x="251752" y="7556"/>
                </a:lnTo>
                <a:lnTo>
                  <a:pt x="251968" y="127152"/>
                </a:lnTo>
                <a:lnTo>
                  <a:pt x="253631" y="128257"/>
                </a:lnTo>
                <a:lnTo>
                  <a:pt x="253631" y="5664"/>
                </a:lnTo>
                <a:lnTo>
                  <a:pt x="245846" y="0"/>
                </a:lnTo>
                <a:lnTo>
                  <a:pt x="239407" y="0"/>
                </a:lnTo>
                <a:lnTo>
                  <a:pt x="214845" y="11671"/>
                </a:lnTo>
                <a:lnTo>
                  <a:pt x="161607" y="24892"/>
                </a:lnTo>
                <a:lnTo>
                  <a:pt x="121589" y="28676"/>
                </a:lnTo>
                <a:lnTo>
                  <a:pt x="82245" y="28676"/>
                </a:lnTo>
                <a:lnTo>
                  <a:pt x="40347" y="24892"/>
                </a:lnTo>
                <a:lnTo>
                  <a:pt x="10553" y="16560"/>
                </a:lnTo>
                <a:lnTo>
                  <a:pt x="0" y="151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2287954" y="5619055"/>
            <a:ext cx="889" cy="5765"/>
          </a:xfrm>
          <a:custGeom>
            <a:avLst/>
            <a:gdLst/>
            <a:ahLst/>
            <a:cxnLst/>
            <a:rect l="l" t="t" r="r" b="b"/>
            <a:pathLst>
              <a:path w="888" h="5765">
                <a:moveTo>
                  <a:pt x="0" y="5765"/>
                </a:moveTo>
                <a:lnTo>
                  <a:pt x="889" y="889"/>
                </a:lnTo>
                <a:lnTo>
                  <a:pt x="0" y="0"/>
                </a:lnTo>
                <a:lnTo>
                  <a:pt x="0" y="5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2397992" y="5832222"/>
            <a:ext cx="29565" cy="167043"/>
          </a:xfrm>
          <a:custGeom>
            <a:avLst/>
            <a:gdLst/>
            <a:ahLst/>
            <a:cxnLst/>
            <a:rect l="l" t="t" r="r" b="b"/>
            <a:pathLst>
              <a:path w="29565" h="167043">
                <a:moveTo>
                  <a:pt x="10782" y="165379"/>
                </a:moveTo>
                <a:lnTo>
                  <a:pt x="11557" y="167043"/>
                </a:lnTo>
                <a:lnTo>
                  <a:pt x="25895" y="143929"/>
                </a:lnTo>
                <a:lnTo>
                  <a:pt x="29565" y="101917"/>
                </a:lnTo>
                <a:lnTo>
                  <a:pt x="29565" y="55676"/>
                </a:lnTo>
                <a:lnTo>
                  <a:pt x="18453" y="23113"/>
                </a:lnTo>
                <a:lnTo>
                  <a:pt x="2667" y="558"/>
                </a:lnTo>
                <a:lnTo>
                  <a:pt x="0" y="0"/>
                </a:lnTo>
                <a:lnTo>
                  <a:pt x="16560" y="25006"/>
                </a:lnTo>
                <a:lnTo>
                  <a:pt x="27673" y="57569"/>
                </a:lnTo>
                <a:lnTo>
                  <a:pt x="27673" y="100025"/>
                </a:lnTo>
                <a:lnTo>
                  <a:pt x="24003" y="141935"/>
                </a:lnTo>
                <a:lnTo>
                  <a:pt x="10782" y="1653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2397330" y="5925690"/>
            <a:ext cx="380326" cy="197396"/>
          </a:xfrm>
          <a:custGeom>
            <a:avLst/>
            <a:gdLst/>
            <a:ahLst/>
            <a:cxnLst/>
            <a:rect l="l" t="t" r="r" b="b"/>
            <a:pathLst>
              <a:path w="380326" h="197396">
                <a:moveTo>
                  <a:pt x="63906" y="1892"/>
                </a:moveTo>
                <a:lnTo>
                  <a:pt x="68351" y="1778"/>
                </a:lnTo>
                <a:lnTo>
                  <a:pt x="81686" y="17221"/>
                </a:lnTo>
                <a:lnTo>
                  <a:pt x="82575" y="136486"/>
                </a:lnTo>
                <a:lnTo>
                  <a:pt x="175044" y="136486"/>
                </a:lnTo>
                <a:lnTo>
                  <a:pt x="176822" y="16230"/>
                </a:lnTo>
                <a:lnTo>
                  <a:pt x="189382" y="1892"/>
                </a:lnTo>
                <a:lnTo>
                  <a:pt x="191833" y="1892"/>
                </a:lnTo>
                <a:lnTo>
                  <a:pt x="197713" y="7670"/>
                </a:lnTo>
                <a:lnTo>
                  <a:pt x="207162" y="19126"/>
                </a:lnTo>
                <a:lnTo>
                  <a:pt x="208064" y="136486"/>
                </a:lnTo>
                <a:lnTo>
                  <a:pt x="298640" y="136486"/>
                </a:lnTo>
                <a:lnTo>
                  <a:pt x="300418" y="18122"/>
                </a:lnTo>
                <a:lnTo>
                  <a:pt x="314871" y="1892"/>
                </a:lnTo>
                <a:lnTo>
                  <a:pt x="317423" y="1892"/>
                </a:lnTo>
                <a:lnTo>
                  <a:pt x="330758" y="17221"/>
                </a:lnTo>
                <a:lnTo>
                  <a:pt x="331762" y="136486"/>
                </a:lnTo>
                <a:lnTo>
                  <a:pt x="378333" y="137045"/>
                </a:lnTo>
                <a:lnTo>
                  <a:pt x="379323" y="197396"/>
                </a:lnTo>
                <a:lnTo>
                  <a:pt x="380326" y="197396"/>
                </a:lnTo>
                <a:lnTo>
                  <a:pt x="380225" y="135153"/>
                </a:lnTo>
                <a:lnTo>
                  <a:pt x="333756" y="134035"/>
                </a:lnTo>
                <a:lnTo>
                  <a:pt x="332651" y="15341"/>
                </a:lnTo>
                <a:lnTo>
                  <a:pt x="319417" y="114"/>
                </a:lnTo>
                <a:lnTo>
                  <a:pt x="312864" y="114"/>
                </a:lnTo>
                <a:lnTo>
                  <a:pt x="298526" y="16230"/>
                </a:lnTo>
                <a:lnTo>
                  <a:pt x="296532" y="134035"/>
                </a:lnTo>
                <a:lnTo>
                  <a:pt x="210172" y="134035"/>
                </a:lnTo>
                <a:lnTo>
                  <a:pt x="209054" y="17221"/>
                </a:lnTo>
                <a:lnTo>
                  <a:pt x="199605" y="5778"/>
                </a:lnTo>
                <a:lnTo>
                  <a:pt x="193827" y="114"/>
                </a:lnTo>
                <a:lnTo>
                  <a:pt x="187388" y="114"/>
                </a:lnTo>
                <a:lnTo>
                  <a:pt x="174828" y="14236"/>
                </a:lnTo>
                <a:lnTo>
                  <a:pt x="172935" y="134035"/>
                </a:lnTo>
                <a:lnTo>
                  <a:pt x="84683" y="134035"/>
                </a:lnTo>
                <a:lnTo>
                  <a:pt x="83578" y="15341"/>
                </a:lnTo>
                <a:lnTo>
                  <a:pt x="70358" y="0"/>
                </a:lnTo>
                <a:lnTo>
                  <a:pt x="61785" y="114"/>
                </a:lnTo>
                <a:lnTo>
                  <a:pt x="49339" y="14236"/>
                </a:lnTo>
                <a:lnTo>
                  <a:pt x="47459" y="134035"/>
                </a:lnTo>
                <a:lnTo>
                  <a:pt x="1104" y="135153"/>
                </a:lnTo>
                <a:lnTo>
                  <a:pt x="0" y="142151"/>
                </a:lnTo>
                <a:lnTo>
                  <a:pt x="1879" y="197396"/>
                </a:lnTo>
                <a:lnTo>
                  <a:pt x="2882" y="137045"/>
                </a:lnTo>
                <a:lnTo>
                  <a:pt x="49568" y="136486"/>
                </a:lnTo>
                <a:lnTo>
                  <a:pt x="51231" y="16116"/>
                </a:lnTo>
                <a:lnTo>
                  <a:pt x="63906" y="1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2754096" y="6007717"/>
            <a:ext cx="72796" cy="15227"/>
          </a:xfrm>
          <a:custGeom>
            <a:avLst/>
            <a:gdLst/>
            <a:ahLst/>
            <a:cxnLst/>
            <a:rect l="l" t="t" r="r" b="b"/>
            <a:pathLst>
              <a:path w="72796" h="15227">
                <a:moveTo>
                  <a:pt x="59575" y="1777"/>
                </a:moveTo>
                <a:lnTo>
                  <a:pt x="48120" y="0"/>
                </a:lnTo>
                <a:lnTo>
                  <a:pt x="24676" y="0"/>
                </a:lnTo>
                <a:lnTo>
                  <a:pt x="15113" y="1777"/>
                </a:lnTo>
                <a:lnTo>
                  <a:pt x="0" y="7556"/>
                </a:lnTo>
                <a:lnTo>
                  <a:pt x="8001" y="11455"/>
                </a:lnTo>
                <a:lnTo>
                  <a:pt x="31013" y="15227"/>
                </a:lnTo>
                <a:lnTo>
                  <a:pt x="43675" y="15227"/>
                </a:lnTo>
                <a:lnTo>
                  <a:pt x="64693" y="11455"/>
                </a:lnTo>
                <a:lnTo>
                  <a:pt x="72796" y="7556"/>
                </a:lnTo>
                <a:lnTo>
                  <a:pt x="59575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478160" y="6007717"/>
            <a:ext cx="72796" cy="15227"/>
          </a:xfrm>
          <a:custGeom>
            <a:avLst/>
            <a:gdLst/>
            <a:ahLst/>
            <a:cxnLst/>
            <a:rect l="l" t="t" r="r" b="b"/>
            <a:pathLst>
              <a:path w="72796" h="15227">
                <a:moveTo>
                  <a:pt x="57683" y="1777"/>
                </a:moveTo>
                <a:lnTo>
                  <a:pt x="48120" y="0"/>
                </a:lnTo>
                <a:lnTo>
                  <a:pt x="24676" y="0"/>
                </a:lnTo>
                <a:lnTo>
                  <a:pt x="13220" y="1777"/>
                </a:lnTo>
                <a:lnTo>
                  <a:pt x="0" y="7556"/>
                </a:lnTo>
                <a:lnTo>
                  <a:pt x="8115" y="11455"/>
                </a:lnTo>
                <a:lnTo>
                  <a:pt x="29121" y="15227"/>
                </a:lnTo>
                <a:lnTo>
                  <a:pt x="41783" y="15227"/>
                </a:lnTo>
                <a:lnTo>
                  <a:pt x="64681" y="11455"/>
                </a:lnTo>
                <a:lnTo>
                  <a:pt x="72796" y="7556"/>
                </a:lnTo>
                <a:lnTo>
                  <a:pt x="57683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2247618" y="5604259"/>
            <a:ext cx="71907" cy="63131"/>
          </a:xfrm>
          <a:custGeom>
            <a:avLst/>
            <a:gdLst/>
            <a:ahLst/>
            <a:cxnLst/>
            <a:rect l="l" t="t" r="r" b="b"/>
            <a:pathLst>
              <a:path w="71907" h="63131">
                <a:moveTo>
                  <a:pt x="24117" y="50469"/>
                </a:moveTo>
                <a:lnTo>
                  <a:pt x="0" y="53238"/>
                </a:lnTo>
                <a:lnTo>
                  <a:pt x="5219" y="59131"/>
                </a:lnTo>
                <a:lnTo>
                  <a:pt x="14439" y="63131"/>
                </a:lnTo>
                <a:lnTo>
                  <a:pt x="33007" y="63131"/>
                </a:lnTo>
                <a:lnTo>
                  <a:pt x="50901" y="54355"/>
                </a:lnTo>
                <a:lnTo>
                  <a:pt x="64236" y="39128"/>
                </a:lnTo>
                <a:lnTo>
                  <a:pt x="71907" y="24345"/>
                </a:lnTo>
                <a:lnTo>
                  <a:pt x="60236" y="13563"/>
                </a:lnTo>
                <a:lnTo>
                  <a:pt x="33566" y="228"/>
                </a:lnTo>
                <a:lnTo>
                  <a:pt x="30454" y="0"/>
                </a:lnTo>
                <a:lnTo>
                  <a:pt x="37680" y="7670"/>
                </a:lnTo>
                <a:lnTo>
                  <a:pt x="40335" y="14782"/>
                </a:lnTo>
                <a:lnTo>
                  <a:pt x="41224" y="15671"/>
                </a:lnTo>
                <a:lnTo>
                  <a:pt x="40335" y="20561"/>
                </a:lnTo>
                <a:lnTo>
                  <a:pt x="39344" y="35229"/>
                </a:lnTo>
                <a:lnTo>
                  <a:pt x="35788" y="43014"/>
                </a:lnTo>
                <a:lnTo>
                  <a:pt x="24117" y="504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2759764" y="6009612"/>
            <a:ext cx="61468" cy="11442"/>
          </a:xfrm>
          <a:custGeom>
            <a:avLst/>
            <a:gdLst/>
            <a:ahLst/>
            <a:cxnLst/>
            <a:rect l="l" t="t" r="r" b="b"/>
            <a:pathLst>
              <a:path w="61468" h="11442">
                <a:moveTo>
                  <a:pt x="20891" y="0"/>
                </a:moveTo>
                <a:lnTo>
                  <a:pt x="0" y="5765"/>
                </a:lnTo>
                <a:lnTo>
                  <a:pt x="4229" y="7670"/>
                </a:lnTo>
                <a:lnTo>
                  <a:pt x="27228" y="11442"/>
                </a:lnTo>
                <a:lnTo>
                  <a:pt x="36131" y="11442"/>
                </a:lnTo>
                <a:lnTo>
                  <a:pt x="57238" y="7670"/>
                </a:lnTo>
                <a:lnTo>
                  <a:pt x="61468" y="5765"/>
                </a:lnTo>
                <a:lnTo>
                  <a:pt x="52019" y="1879"/>
                </a:lnTo>
                <a:lnTo>
                  <a:pt x="40462" y="0"/>
                </a:lnTo>
                <a:lnTo>
                  <a:pt x="208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483833" y="6009600"/>
            <a:ext cx="61455" cy="11455"/>
          </a:xfrm>
          <a:custGeom>
            <a:avLst/>
            <a:gdLst/>
            <a:ahLst/>
            <a:cxnLst/>
            <a:rect l="l" t="t" r="r" b="b"/>
            <a:pathLst>
              <a:path w="61455" h="11455">
                <a:moveTo>
                  <a:pt x="20891" y="0"/>
                </a:moveTo>
                <a:lnTo>
                  <a:pt x="9436" y="1892"/>
                </a:lnTo>
                <a:lnTo>
                  <a:pt x="0" y="5778"/>
                </a:lnTo>
                <a:lnTo>
                  <a:pt x="4216" y="7670"/>
                </a:lnTo>
                <a:lnTo>
                  <a:pt x="25336" y="11455"/>
                </a:lnTo>
                <a:lnTo>
                  <a:pt x="34226" y="11455"/>
                </a:lnTo>
                <a:lnTo>
                  <a:pt x="57238" y="7670"/>
                </a:lnTo>
                <a:lnTo>
                  <a:pt x="61455" y="5778"/>
                </a:lnTo>
                <a:lnTo>
                  <a:pt x="40449" y="0"/>
                </a:lnTo>
                <a:lnTo>
                  <a:pt x="208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2683529" y="6241451"/>
            <a:ext cx="44564" cy="27457"/>
          </a:xfrm>
          <a:custGeom>
            <a:avLst/>
            <a:gdLst/>
            <a:ahLst/>
            <a:cxnLst/>
            <a:rect l="l" t="t" r="r" b="b"/>
            <a:pathLst>
              <a:path w="44564" h="27457">
                <a:moveTo>
                  <a:pt x="8445" y="27457"/>
                </a:moveTo>
                <a:lnTo>
                  <a:pt x="9664" y="9448"/>
                </a:lnTo>
                <a:lnTo>
                  <a:pt x="12001" y="9232"/>
                </a:lnTo>
                <a:lnTo>
                  <a:pt x="33108" y="26682"/>
                </a:lnTo>
                <a:lnTo>
                  <a:pt x="44564" y="27457"/>
                </a:lnTo>
                <a:lnTo>
                  <a:pt x="44564" y="114"/>
                </a:lnTo>
                <a:lnTo>
                  <a:pt x="36220" y="114"/>
                </a:lnTo>
                <a:lnTo>
                  <a:pt x="35115" y="19786"/>
                </a:lnTo>
                <a:lnTo>
                  <a:pt x="8445" y="0"/>
                </a:lnTo>
                <a:lnTo>
                  <a:pt x="101" y="0"/>
                </a:lnTo>
                <a:lnTo>
                  <a:pt x="0" y="27457"/>
                </a:lnTo>
                <a:lnTo>
                  <a:pt x="8445" y="274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2565708" y="6241450"/>
            <a:ext cx="40792" cy="27457"/>
          </a:xfrm>
          <a:custGeom>
            <a:avLst/>
            <a:gdLst/>
            <a:ahLst/>
            <a:cxnLst/>
            <a:rect l="l" t="t" r="r" b="b"/>
            <a:pathLst>
              <a:path w="40792" h="27457">
                <a:moveTo>
                  <a:pt x="39014" y="2451"/>
                </a:moveTo>
                <a:lnTo>
                  <a:pt x="39014" y="342"/>
                </a:lnTo>
                <a:lnTo>
                  <a:pt x="0" y="0"/>
                </a:lnTo>
                <a:lnTo>
                  <a:pt x="0" y="27457"/>
                </a:lnTo>
                <a:lnTo>
                  <a:pt x="40792" y="26796"/>
                </a:lnTo>
                <a:lnTo>
                  <a:pt x="7556" y="25565"/>
                </a:lnTo>
                <a:lnTo>
                  <a:pt x="7556" y="15227"/>
                </a:lnTo>
                <a:lnTo>
                  <a:pt x="37007" y="13449"/>
                </a:lnTo>
                <a:lnTo>
                  <a:pt x="7556" y="12230"/>
                </a:lnTo>
                <a:lnTo>
                  <a:pt x="7556" y="3784"/>
                </a:lnTo>
                <a:lnTo>
                  <a:pt x="39014" y="24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467265" y="5972484"/>
            <a:ext cx="94030" cy="15671"/>
          </a:xfrm>
          <a:custGeom>
            <a:avLst/>
            <a:gdLst/>
            <a:ahLst/>
            <a:cxnLst/>
            <a:rect l="l" t="t" r="r" b="b"/>
            <a:pathLst>
              <a:path w="94030" h="15671">
                <a:moveTo>
                  <a:pt x="0" y="15671"/>
                </a:moveTo>
                <a:lnTo>
                  <a:pt x="3784" y="11671"/>
                </a:lnTo>
                <a:lnTo>
                  <a:pt x="4445" y="11226"/>
                </a:lnTo>
                <a:lnTo>
                  <a:pt x="9232" y="8559"/>
                </a:lnTo>
                <a:lnTo>
                  <a:pt x="15227" y="5333"/>
                </a:lnTo>
                <a:lnTo>
                  <a:pt x="15900" y="5232"/>
                </a:lnTo>
                <a:lnTo>
                  <a:pt x="22567" y="3441"/>
                </a:lnTo>
                <a:lnTo>
                  <a:pt x="30238" y="1333"/>
                </a:lnTo>
                <a:lnTo>
                  <a:pt x="30683" y="1333"/>
                </a:lnTo>
                <a:lnTo>
                  <a:pt x="38569" y="673"/>
                </a:lnTo>
                <a:lnTo>
                  <a:pt x="46799" y="0"/>
                </a:lnTo>
                <a:lnTo>
                  <a:pt x="47129" y="0"/>
                </a:lnTo>
                <a:lnTo>
                  <a:pt x="55460" y="673"/>
                </a:lnTo>
                <a:lnTo>
                  <a:pt x="63360" y="1333"/>
                </a:lnTo>
                <a:lnTo>
                  <a:pt x="63792" y="1333"/>
                </a:lnTo>
                <a:lnTo>
                  <a:pt x="71475" y="3441"/>
                </a:lnTo>
                <a:lnTo>
                  <a:pt x="78130" y="5232"/>
                </a:lnTo>
                <a:lnTo>
                  <a:pt x="78689" y="5333"/>
                </a:lnTo>
                <a:lnTo>
                  <a:pt x="84696" y="8559"/>
                </a:lnTo>
                <a:lnTo>
                  <a:pt x="89585" y="11226"/>
                </a:lnTo>
                <a:lnTo>
                  <a:pt x="90144" y="11671"/>
                </a:lnTo>
                <a:lnTo>
                  <a:pt x="94030" y="1567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471267" y="6012497"/>
            <a:ext cx="85915" cy="11671"/>
          </a:xfrm>
          <a:custGeom>
            <a:avLst/>
            <a:gdLst/>
            <a:ahLst/>
            <a:cxnLst/>
            <a:rect l="l" t="t" r="r" b="b"/>
            <a:pathLst>
              <a:path w="85915" h="11671">
                <a:moveTo>
                  <a:pt x="85915" y="0"/>
                </a:moveTo>
                <a:lnTo>
                  <a:pt x="80911" y="3670"/>
                </a:lnTo>
                <a:lnTo>
                  <a:pt x="80365" y="4000"/>
                </a:lnTo>
                <a:lnTo>
                  <a:pt x="74460" y="6223"/>
                </a:lnTo>
                <a:lnTo>
                  <a:pt x="67576" y="8890"/>
                </a:lnTo>
                <a:lnTo>
                  <a:pt x="67017" y="9004"/>
                </a:lnTo>
                <a:lnTo>
                  <a:pt x="59690" y="10223"/>
                </a:lnTo>
                <a:lnTo>
                  <a:pt x="51574" y="11671"/>
                </a:lnTo>
                <a:lnTo>
                  <a:pt x="51244" y="11671"/>
                </a:lnTo>
                <a:lnTo>
                  <a:pt x="43014" y="11671"/>
                </a:lnTo>
                <a:lnTo>
                  <a:pt x="34785" y="11671"/>
                </a:lnTo>
                <a:lnTo>
                  <a:pt x="34455" y="11671"/>
                </a:lnTo>
                <a:lnTo>
                  <a:pt x="26339" y="10223"/>
                </a:lnTo>
                <a:lnTo>
                  <a:pt x="18897" y="9004"/>
                </a:lnTo>
                <a:lnTo>
                  <a:pt x="11455" y="6223"/>
                </a:lnTo>
                <a:lnTo>
                  <a:pt x="5664" y="4000"/>
                </a:lnTo>
                <a:lnTo>
                  <a:pt x="5118" y="367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476941" y="6007164"/>
            <a:ext cx="74574" cy="8445"/>
          </a:xfrm>
          <a:custGeom>
            <a:avLst/>
            <a:gdLst/>
            <a:ahLst/>
            <a:cxnLst/>
            <a:rect l="l" t="t" r="r" b="b"/>
            <a:pathLst>
              <a:path w="74574" h="8445">
                <a:moveTo>
                  <a:pt x="74574" y="8445"/>
                </a:moveTo>
                <a:lnTo>
                  <a:pt x="68681" y="5334"/>
                </a:lnTo>
                <a:lnTo>
                  <a:pt x="68237" y="5105"/>
                </a:lnTo>
                <a:lnTo>
                  <a:pt x="61798" y="3441"/>
                </a:lnTo>
                <a:lnTo>
                  <a:pt x="53568" y="1333"/>
                </a:lnTo>
                <a:lnTo>
                  <a:pt x="53124" y="1447"/>
                </a:lnTo>
                <a:lnTo>
                  <a:pt x="44678" y="660"/>
                </a:lnTo>
                <a:lnTo>
                  <a:pt x="36893" y="0"/>
                </a:lnTo>
                <a:lnTo>
                  <a:pt x="36563" y="0"/>
                </a:lnTo>
                <a:lnTo>
                  <a:pt x="28892" y="660"/>
                </a:lnTo>
                <a:lnTo>
                  <a:pt x="20891" y="1333"/>
                </a:lnTo>
                <a:lnTo>
                  <a:pt x="20561" y="1333"/>
                </a:lnTo>
                <a:lnTo>
                  <a:pt x="12890" y="3441"/>
                </a:lnTo>
                <a:lnTo>
                  <a:pt x="6438" y="5105"/>
                </a:lnTo>
                <a:lnTo>
                  <a:pt x="5994" y="5334"/>
                </a:lnTo>
                <a:lnTo>
                  <a:pt x="0" y="844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2452786" y="6253128"/>
            <a:ext cx="33782" cy="5892"/>
          </a:xfrm>
          <a:custGeom>
            <a:avLst/>
            <a:gdLst/>
            <a:ahLst/>
            <a:cxnLst/>
            <a:rect l="l" t="t" r="r" b="b"/>
            <a:pathLst>
              <a:path w="33781" h="5892">
                <a:moveTo>
                  <a:pt x="0" y="5664"/>
                </a:moveTo>
                <a:lnTo>
                  <a:pt x="8559" y="5892"/>
                </a:lnTo>
                <a:lnTo>
                  <a:pt x="17119" y="5549"/>
                </a:lnTo>
                <a:lnTo>
                  <a:pt x="21005" y="5435"/>
                </a:lnTo>
                <a:lnTo>
                  <a:pt x="24892" y="4889"/>
                </a:lnTo>
                <a:lnTo>
                  <a:pt x="26784" y="4559"/>
                </a:lnTo>
                <a:lnTo>
                  <a:pt x="28790" y="3784"/>
                </a:lnTo>
                <a:lnTo>
                  <a:pt x="30124" y="3327"/>
                </a:lnTo>
                <a:lnTo>
                  <a:pt x="31343" y="2451"/>
                </a:lnTo>
                <a:lnTo>
                  <a:pt x="32677" y="1447"/>
                </a:lnTo>
                <a:lnTo>
                  <a:pt x="3378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2444671" y="6241713"/>
            <a:ext cx="40792" cy="4186"/>
          </a:xfrm>
          <a:custGeom>
            <a:avLst/>
            <a:gdLst/>
            <a:ahLst/>
            <a:cxnLst/>
            <a:rect l="l" t="t" r="r" b="b"/>
            <a:pathLst>
              <a:path w="40792" h="4186">
                <a:moveTo>
                  <a:pt x="40792" y="4186"/>
                </a:moveTo>
                <a:lnTo>
                  <a:pt x="39687" y="3081"/>
                </a:lnTo>
                <a:lnTo>
                  <a:pt x="39458" y="2966"/>
                </a:lnTo>
                <a:lnTo>
                  <a:pt x="38125" y="2306"/>
                </a:lnTo>
                <a:lnTo>
                  <a:pt x="36563" y="1519"/>
                </a:lnTo>
                <a:lnTo>
                  <a:pt x="34670" y="1074"/>
                </a:lnTo>
                <a:lnTo>
                  <a:pt x="32232" y="515"/>
                </a:lnTo>
                <a:lnTo>
                  <a:pt x="29679" y="299"/>
                </a:lnTo>
                <a:lnTo>
                  <a:pt x="27571" y="71"/>
                </a:lnTo>
                <a:lnTo>
                  <a:pt x="25450" y="185"/>
                </a:lnTo>
                <a:lnTo>
                  <a:pt x="12707" y="0"/>
                </a:lnTo>
                <a:lnTo>
                  <a:pt x="0" y="7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2452786" y="6252794"/>
            <a:ext cx="25450" cy="2781"/>
          </a:xfrm>
          <a:custGeom>
            <a:avLst/>
            <a:gdLst/>
            <a:ahLst/>
            <a:cxnLst/>
            <a:rect l="l" t="t" r="r" b="b"/>
            <a:pathLst>
              <a:path w="25450" h="2781">
                <a:moveTo>
                  <a:pt x="0" y="2666"/>
                </a:moveTo>
                <a:lnTo>
                  <a:pt x="6896" y="2781"/>
                </a:lnTo>
                <a:lnTo>
                  <a:pt x="13893" y="2666"/>
                </a:lnTo>
                <a:lnTo>
                  <a:pt x="16332" y="2666"/>
                </a:lnTo>
                <a:lnTo>
                  <a:pt x="18884" y="2438"/>
                </a:lnTo>
                <a:lnTo>
                  <a:pt x="20447" y="2222"/>
                </a:lnTo>
                <a:lnTo>
                  <a:pt x="22009" y="1892"/>
                </a:lnTo>
                <a:lnTo>
                  <a:pt x="23113" y="1549"/>
                </a:lnTo>
                <a:lnTo>
                  <a:pt x="24117" y="1104"/>
                </a:lnTo>
                <a:lnTo>
                  <a:pt x="24790" y="660"/>
                </a:lnTo>
                <a:lnTo>
                  <a:pt x="2545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2452784" y="6245009"/>
            <a:ext cx="26009" cy="3225"/>
          </a:xfrm>
          <a:custGeom>
            <a:avLst/>
            <a:gdLst/>
            <a:ahLst/>
            <a:cxnLst/>
            <a:rect l="l" t="t" r="r" b="b"/>
            <a:pathLst>
              <a:path w="26009" h="3225">
                <a:moveTo>
                  <a:pt x="26009" y="3225"/>
                </a:moveTo>
                <a:lnTo>
                  <a:pt x="25450" y="2565"/>
                </a:lnTo>
                <a:lnTo>
                  <a:pt x="24676" y="2006"/>
                </a:lnTo>
                <a:lnTo>
                  <a:pt x="23787" y="1333"/>
                </a:lnTo>
                <a:lnTo>
                  <a:pt x="22669" y="889"/>
                </a:lnTo>
                <a:lnTo>
                  <a:pt x="21564" y="558"/>
                </a:lnTo>
                <a:lnTo>
                  <a:pt x="20345" y="330"/>
                </a:lnTo>
                <a:lnTo>
                  <a:pt x="10223" y="0"/>
                </a:lnTo>
                <a:lnTo>
                  <a:pt x="0" y="11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2743650" y="5972484"/>
            <a:ext cx="94030" cy="15671"/>
          </a:xfrm>
          <a:custGeom>
            <a:avLst/>
            <a:gdLst/>
            <a:ahLst/>
            <a:cxnLst/>
            <a:rect l="l" t="t" r="r" b="b"/>
            <a:pathLst>
              <a:path w="94030" h="15671">
                <a:moveTo>
                  <a:pt x="0" y="15671"/>
                </a:moveTo>
                <a:lnTo>
                  <a:pt x="3886" y="11671"/>
                </a:lnTo>
                <a:lnTo>
                  <a:pt x="4445" y="11226"/>
                </a:lnTo>
                <a:lnTo>
                  <a:pt x="9334" y="8559"/>
                </a:lnTo>
                <a:lnTo>
                  <a:pt x="15341" y="5333"/>
                </a:lnTo>
                <a:lnTo>
                  <a:pt x="15900" y="5232"/>
                </a:lnTo>
                <a:lnTo>
                  <a:pt x="22555" y="3441"/>
                </a:lnTo>
                <a:lnTo>
                  <a:pt x="30226" y="1333"/>
                </a:lnTo>
                <a:lnTo>
                  <a:pt x="30670" y="1333"/>
                </a:lnTo>
                <a:lnTo>
                  <a:pt x="38569" y="673"/>
                </a:lnTo>
                <a:lnTo>
                  <a:pt x="46901" y="0"/>
                </a:lnTo>
                <a:lnTo>
                  <a:pt x="47231" y="0"/>
                </a:lnTo>
                <a:lnTo>
                  <a:pt x="55460" y="673"/>
                </a:lnTo>
                <a:lnTo>
                  <a:pt x="63347" y="1333"/>
                </a:lnTo>
                <a:lnTo>
                  <a:pt x="63792" y="1333"/>
                </a:lnTo>
                <a:lnTo>
                  <a:pt x="71462" y="3441"/>
                </a:lnTo>
                <a:lnTo>
                  <a:pt x="78130" y="5232"/>
                </a:lnTo>
                <a:lnTo>
                  <a:pt x="78803" y="5333"/>
                </a:lnTo>
                <a:lnTo>
                  <a:pt x="84797" y="8559"/>
                </a:lnTo>
                <a:lnTo>
                  <a:pt x="89585" y="11226"/>
                </a:lnTo>
                <a:lnTo>
                  <a:pt x="90246" y="11671"/>
                </a:lnTo>
                <a:lnTo>
                  <a:pt x="94030" y="1567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747764" y="6012497"/>
            <a:ext cx="85915" cy="11671"/>
          </a:xfrm>
          <a:custGeom>
            <a:avLst/>
            <a:gdLst/>
            <a:ahLst/>
            <a:cxnLst/>
            <a:rect l="l" t="t" r="r" b="b"/>
            <a:pathLst>
              <a:path w="85915" h="11671">
                <a:moveTo>
                  <a:pt x="85915" y="0"/>
                </a:moveTo>
                <a:lnTo>
                  <a:pt x="80797" y="3670"/>
                </a:lnTo>
                <a:lnTo>
                  <a:pt x="74460" y="6223"/>
                </a:lnTo>
                <a:lnTo>
                  <a:pt x="67462" y="8890"/>
                </a:lnTo>
                <a:lnTo>
                  <a:pt x="59575" y="10223"/>
                </a:lnTo>
                <a:lnTo>
                  <a:pt x="51460" y="11671"/>
                </a:lnTo>
                <a:lnTo>
                  <a:pt x="51130" y="11671"/>
                </a:lnTo>
                <a:lnTo>
                  <a:pt x="42900" y="11671"/>
                </a:lnTo>
                <a:lnTo>
                  <a:pt x="34670" y="11671"/>
                </a:lnTo>
                <a:lnTo>
                  <a:pt x="34340" y="11671"/>
                </a:lnTo>
                <a:lnTo>
                  <a:pt x="26225" y="10223"/>
                </a:lnTo>
                <a:lnTo>
                  <a:pt x="18897" y="9004"/>
                </a:lnTo>
                <a:lnTo>
                  <a:pt x="18338" y="8890"/>
                </a:lnTo>
                <a:lnTo>
                  <a:pt x="11455" y="6223"/>
                </a:lnTo>
                <a:lnTo>
                  <a:pt x="5549" y="4000"/>
                </a:lnTo>
                <a:lnTo>
                  <a:pt x="5003" y="367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753429" y="6007164"/>
            <a:ext cx="74574" cy="8445"/>
          </a:xfrm>
          <a:custGeom>
            <a:avLst/>
            <a:gdLst/>
            <a:ahLst/>
            <a:cxnLst/>
            <a:rect l="l" t="t" r="r" b="b"/>
            <a:pathLst>
              <a:path w="74574" h="8445">
                <a:moveTo>
                  <a:pt x="0" y="8445"/>
                </a:moveTo>
                <a:lnTo>
                  <a:pt x="5892" y="5334"/>
                </a:lnTo>
                <a:lnTo>
                  <a:pt x="6337" y="5105"/>
                </a:lnTo>
                <a:lnTo>
                  <a:pt x="12776" y="3441"/>
                </a:lnTo>
                <a:lnTo>
                  <a:pt x="21005" y="1333"/>
                </a:lnTo>
                <a:lnTo>
                  <a:pt x="21450" y="1447"/>
                </a:lnTo>
                <a:lnTo>
                  <a:pt x="29895" y="660"/>
                </a:lnTo>
                <a:lnTo>
                  <a:pt x="37680" y="0"/>
                </a:lnTo>
                <a:lnTo>
                  <a:pt x="38011" y="0"/>
                </a:lnTo>
                <a:lnTo>
                  <a:pt x="45681" y="660"/>
                </a:lnTo>
                <a:lnTo>
                  <a:pt x="53682" y="1333"/>
                </a:lnTo>
                <a:lnTo>
                  <a:pt x="54013" y="1333"/>
                </a:lnTo>
                <a:lnTo>
                  <a:pt x="61683" y="3441"/>
                </a:lnTo>
                <a:lnTo>
                  <a:pt x="68135" y="5105"/>
                </a:lnTo>
                <a:lnTo>
                  <a:pt x="68580" y="5334"/>
                </a:lnTo>
                <a:lnTo>
                  <a:pt x="74574" y="844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303773" y="6271806"/>
            <a:ext cx="1697393" cy="34671"/>
          </a:xfrm>
          <a:custGeom>
            <a:avLst/>
            <a:gdLst/>
            <a:ahLst/>
            <a:cxnLst/>
            <a:rect l="l" t="t" r="r" b="b"/>
            <a:pathLst>
              <a:path w="1697393" h="34671">
                <a:moveTo>
                  <a:pt x="0" y="34671"/>
                </a:moveTo>
                <a:lnTo>
                  <a:pt x="1697393" y="34671"/>
                </a:lnTo>
                <a:lnTo>
                  <a:pt x="1697393" y="0"/>
                </a:lnTo>
                <a:lnTo>
                  <a:pt x="0" y="0"/>
                </a:lnTo>
                <a:lnTo>
                  <a:pt x="0" y="34671"/>
                </a:lnTo>
                <a:close/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303773" y="5829998"/>
            <a:ext cx="607631" cy="441807"/>
          </a:xfrm>
          <a:custGeom>
            <a:avLst/>
            <a:gdLst/>
            <a:ahLst/>
            <a:cxnLst/>
            <a:rect l="l" t="t" r="r" b="b"/>
            <a:pathLst>
              <a:path w="607631" h="441807">
                <a:moveTo>
                  <a:pt x="0" y="441807"/>
                </a:moveTo>
                <a:lnTo>
                  <a:pt x="0" y="0"/>
                </a:lnTo>
                <a:lnTo>
                  <a:pt x="60763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463155" y="5988156"/>
            <a:ext cx="4114" cy="16560"/>
          </a:xfrm>
          <a:custGeom>
            <a:avLst/>
            <a:gdLst/>
            <a:ahLst/>
            <a:cxnLst/>
            <a:rect l="l" t="t" r="r" b="b"/>
            <a:pathLst>
              <a:path w="4114" h="16560">
                <a:moveTo>
                  <a:pt x="1333" y="16560"/>
                </a:moveTo>
                <a:lnTo>
                  <a:pt x="0" y="8229"/>
                </a:lnTo>
                <a:lnTo>
                  <a:pt x="411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557180" y="5988156"/>
            <a:ext cx="8229" cy="24345"/>
          </a:xfrm>
          <a:custGeom>
            <a:avLst/>
            <a:gdLst/>
            <a:ahLst/>
            <a:cxnLst/>
            <a:rect l="l" t="t" r="r" b="b"/>
            <a:pathLst>
              <a:path w="8229" h="24345">
                <a:moveTo>
                  <a:pt x="4114" y="0"/>
                </a:moveTo>
                <a:lnTo>
                  <a:pt x="8229" y="8229"/>
                </a:lnTo>
                <a:lnTo>
                  <a:pt x="6781" y="16560"/>
                </a:lnTo>
                <a:lnTo>
                  <a:pt x="0" y="2434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464485" y="6004712"/>
            <a:ext cx="6781" cy="7785"/>
          </a:xfrm>
          <a:custGeom>
            <a:avLst/>
            <a:gdLst/>
            <a:ahLst/>
            <a:cxnLst/>
            <a:rect l="l" t="t" r="r" b="b"/>
            <a:pathLst>
              <a:path w="6781" h="7785">
                <a:moveTo>
                  <a:pt x="6781" y="7785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2395437" y="6069076"/>
            <a:ext cx="31013" cy="170268"/>
          </a:xfrm>
          <a:custGeom>
            <a:avLst/>
            <a:gdLst/>
            <a:ahLst/>
            <a:cxnLst/>
            <a:rect l="l" t="t" r="r" b="b"/>
            <a:pathLst>
              <a:path w="31013" h="170268">
                <a:moveTo>
                  <a:pt x="18338" y="170268"/>
                </a:moveTo>
                <a:lnTo>
                  <a:pt x="31013" y="170268"/>
                </a:lnTo>
                <a:lnTo>
                  <a:pt x="0" y="170268"/>
                </a:lnTo>
                <a:lnTo>
                  <a:pt x="0" y="0"/>
                </a:lnTo>
                <a:lnTo>
                  <a:pt x="5003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2393769" y="5829992"/>
            <a:ext cx="607402" cy="441807"/>
          </a:xfrm>
          <a:custGeom>
            <a:avLst/>
            <a:gdLst/>
            <a:ahLst/>
            <a:cxnLst/>
            <a:rect l="l" t="t" r="r" b="b"/>
            <a:pathLst>
              <a:path w="607402" h="441807">
                <a:moveTo>
                  <a:pt x="607402" y="441807"/>
                </a:moveTo>
                <a:lnTo>
                  <a:pt x="607402" y="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2401773" y="6140425"/>
            <a:ext cx="370332" cy="95694"/>
          </a:xfrm>
          <a:custGeom>
            <a:avLst/>
            <a:gdLst/>
            <a:ahLst/>
            <a:cxnLst/>
            <a:rect l="l" t="t" r="r" b="b"/>
            <a:pathLst>
              <a:path w="370331" h="95694">
                <a:moveTo>
                  <a:pt x="370331" y="0"/>
                </a:moveTo>
                <a:lnTo>
                  <a:pt x="370331" y="95694"/>
                </a:lnTo>
                <a:lnTo>
                  <a:pt x="0" y="95694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2426446" y="6239344"/>
            <a:ext cx="102031" cy="0"/>
          </a:xfrm>
          <a:custGeom>
            <a:avLst/>
            <a:gdLst/>
            <a:ahLst/>
            <a:cxnLst/>
            <a:rect l="l" t="t" r="r" b="b"/>
            <a:pathLst>
              <a:path w="102031">
                <a:moveTo>
                  <a:pt x="0" y="0"/>
                </a:moveTo>
                <a:lnTo>
                  <a:pt x="102031" y="0"/>
                </a:lnTo>
                <a:lnTo>
                  <a:pt x="8924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2444672" y="6258789"/>
            <a:ext cx="8115" cy="11785"/>
          </a:xfrm>
          <a:custGeom>
            <a:avLst/>
            <a:gdLst/>
            <a:ahLst/>
            <a:cxnLst/>
            <a:rect l="l" t="t" r="r" b="b"/>
            <a:pathLst>
              <a:path w="8115" h="11785">
                <a:moveTo>
                  <a:pt x="0" y="4114"/>
                </a:moveTo>
                <a:lnTo>
                  <a:pt x="0" y="11785"/>
                </a:lnTo>
                <a:lnTo>
                  <a:pt x="8115" y="11785"/>
                </a:lnTo>
                <a:lnTo>
                  <a:pt x="8115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2485468" y="6245899"/>
            <a:ext cx="1993" cy="7226"/>
          </a:xfrm>
          <a:custGeom>
            <a:avLst/>
            <a:gdLst/>
            <a:ahLst/>
            <a:cxnLst/>
            <a:rect l="l" t="t" r="r" b="b"/>
            <a:pathLst>
              <a:path w="1993" h="7226">
                <a:moveTo>
                  <a:pt x="1104" y="7226"/>
                </a:moveTo>
                <a:lnTo>
                  <a:pt x="1993" y="4330"/>
                </a:lnTo>
                <a:lnTo>
                  <a:pt x="1765" y="278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444672" y="6241788"/>
            <a:ext cx="0" cy="21120"/>
          </a:xfrm>
          <a:custGeom>
            <a:avLst/>
            <a:gdLst/>
            <a:ahLst/>
            <a:cxnLst/>
            <a:rect l="l" t="t" r="r" b="b"/>
            <a:pathLst>
              <a:path h="21120">
                <a:moveTo>
                  <a:pt x="0" y="0"/>
                </a:moveTo>
                <a:lnTo>
                  <a:pt x="0" y="2112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478238" y="6248232"/>
            <a:ext cx="1104" cy="4559"/>
          </a:xfrm>
          <a:custGeom>
            <a:avLst/>
            <a:gdLst/>
            <a:ahLst/>
            <a:cxnLst/>
            <a:rect l="l" t="t" r="r" b="b"/>
            <a:pathLst>
              <a:path w="1104" h="4559">
                <a:moveTo>
                  <a:pt x="0" y="4559"/>
                </a:moveTo>
                <a:lnTo>
                  <a:pt x="1003" y="2895"/>
                </a:lnTo>
                <a:lnTo>
                  <a:pt x="1104" y="2006"/>
                </a:lnTo>
                <a:lnTo>
                  <a:pt x="55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452786" y="6245123"/>
            <a:ext cx="0" cy="10337"/>
          </a:xfrm>
          <a:custGeom>
            <a:avLst/>
            <a:gdLst/>
            <a:ahLst/>
            <a:cxnLst/>
            <a:rect l="l" t="t" r="r" b="b"/>
            <a:pathLst>
              <a:path h="10337">
                <a:moveTo>
                  <a:pt x="0" y="0"/>
                </a:moveTo>
                <a:lnTo>
                  <a:pt x="0" y="1033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528474" y="6239344"/>
            <a:ext cx="127482" cy="0"/>
          </a:xfrm>
          <a:custGeom>
            <a:avLst/>
            <a:gdLst/>
            <a:ahLst/>
            <a:cxnLst/>
            <a:rect l="l" t="t" r="r" b="b"/>
            <a:pathLst>
              <a:path w="127482">
                <a:moveTo>
                  <a:pt x="0" y="0"/>
                </a:moveTo>
                <a:lnTo>
                  <a:pt x="127482" y="0"/>
                </a:lnTo>
                <a:lnTo>
                  <a:pt x="114706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564269" y="6241783"/>
            <a:ext cx="42011" cy="28790"/>
          </a:xfrm>
          <a:custGeom>
            <a:avLst/>
            <a:gdLst/>
            <a:ahLst/>
            <a:cxnLst/>
            <a:rect l="l" t="t" r="r" b="b"/>
            <a:pathLst>
              <a:path w="42011" h="28790">
                <a:moveTo>
                  <a:pt x="2438" y="28790"/>
                </a:moveTo>
                <a:lnTo>
                  <a:pt x="0" y="28790"/>
                </a:lnTo>
                <a:lnTo>
                  <a:pt x="0" y="0"/>
                </a:lnTo>
                <a:lnTo>
                  <a:pt x="40563" y="0"/>
                </a:lnTo>
                <a:lnTo>
                  <a:pt x="40563" y="3340"/>
                </a:lnTo>
                <a:lnTo>
                  <a:pt x="8102" y="3340"/>
                </a:lnTo>
                <a:lnTo>
                  <a:pt x="8102" y="12230"/>
                </a:lnTo>
                <a:lnTo>
                  <a:pt x="38341" y="12230"/>
                </a:lnTo>
                <a:lnTo>
                  <a:pt x="38341" y="15455"/>
                </a:lnTo>
                <a:lnTo>
                  <a:pt x="8102" y="15455"/>
                </a:lnTo>
                <a:lnTo>
                  <a:pt x="8102" y="25450"/>
                </a:lnTo>
                <a:lnTo>
                  <a:pt x="42011" y="25450"/>
                </a:lnTo>
                <a:lnTo>
                  <a:pt x="42011" y="28790"/>
                </a:lnTo>
                <a:lnTo>
                  <a:pt x="2438" y="2879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655958" y="6069076"/>
            <a:ext cx="122478" cy="170268"/>
          </a:xfrm>
          <a:custGeom>
            <a:avLst/>
            <a:gdLst/>
            <a:ahLst/>
            <a:cxnLst/>
            <a:rect l="l" t="t" r="r" b="b"/>
            <a:pathLst>
              <a:path w="122478" h="170268">
                <a:moveTo>
                  <a:pt x="0" y="170268"/>
                </a:moveTo>
                <a:lnTo>
                  <a:pt x="122478" y="170268"/>
                </a:lnTo>
                <a:lnTo>
                  <a:pt x="122478" y="0"/>
                </a:lnTo>
                <a:lnTo>
                  <a:pt x="119926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2683746" y="6241784"/>
            <a:ext cx="44348" cy="28790"/>
          </a:xfrm>
          <a:custGeom>
            <a:avLst/>
            <a:gdLst/>
            <a:ahLst/>
            <a:cxnLst/>
            <a:rect l="l" t="t" r="r" b="b"/>
            <a:pathLst>
              <a:path w="44348" h="28790">
                <a:moveTo>
                  <a:pt x="0" y="21120"/>
                </a:moveTo>
                <a:lnTo>
                  <a:pt x="0" y="28790"/>
                </a:lnTo>
                <a:lnTo>
                  <a:pt x="8102" y="28790"/>
                </a:lnTo>
                <a:lnTo>
                  <a:pt x="8102" y="7340"/>
                </a:lnTo>
                <a:lnTo>
                  <a:pt x="35674" y="28790"/>
                </a:lnTo>
                <a:lnTo>
                  <a:pt x="44348" y="28790"/>
                </a:lnTo>
                <a:lnTo>
                  <a:pt x="44348" y="0"/>
                </a:lnTo>
                <a:lnTo>
                  <a:pt x="36233" y="0"/>
                </a:lnTo>
                <a:lnTo>
                  <a:pt x="36233" y="21450"/>
                </a:lnTo>
                <a:lnTo>
                  <a:pt x="8559" y="0"/>
                </a:lnTo>
                <a:lnTo>
                  <a:pt x="0" y="0"/>
                </a:lnTo>
                <a:lnTo>
                  <a:pt x="0" y="2112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2739544" y="5988159"/>
            <a:ext cx="5549" cy="21336"/>
          </a:xfrm>
          <a:custGeom>
            <a:avLst/>
            <a:gdLst/>
            <a:ahLst/>
            <a:cxnLst/>
            <a:rect l="l" t="t" r="r" b="b"/>
            <a:pathLst>
              <a:path w="5549" h="21336">
                <a:moveTo>
                  <a:pt x="5549" y="21336"/>
                </a:moveTo>
                <a:lnTo>
                  <a:pt x="1435" y="16560"/>
                </a:lnTo>
                <a:lnTo>
                  <a:pt x="0" y="8216"/>
                </a:lnTo>
                <a:lnTo>
                  <a:pt x="410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833679" y="5988156"/>
            <a:ext cx="8115" cy="24345"/>
          </a:xfrm>
          <a:custGeom>
            <a:avLst/>
            <a:gdLst/>
            <a:ahLst/>
            <a:cxnLst/>
            <a:rect l="l" t="t" r="r" b="b"/>
            <a:pathLst>
              <a:path w="8115" h="24345">
                <a:moveTo>
                  <a:pt x="4000" y="0"/>
                </a:moveTo>
                <a:lnTo>
                  <a:pt x="8115" y="8229"/>
                </a:lnTo>
                <a:lnTo>
                  <a:pt x="6781" y="16560"/>
                </a:lnTo>
                <a:lnTo>
                  <a:pt x="0" y="2434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745096" y="6009500"/>
            <a:ext cx="2667" cy="2997"/>
          </a:xfrm>
          <a:custGeom>
            <a:avLst/>
            <a:gdLst/>
            <a:ahLst/>
            <a:cxnLst/>
            <a:rect l="l" t="t" r="r" b="b"/>
            <a:pathLst>
              <a:path w="2667" h="2997">
                <a:moveTo>
                  <a:pt x="2667" y="299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3001172" y="6262904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0"/>
                </a:moveTo>
                <a:lnTo>
                  <a:pt x="0" y="12776"/>
                </a:lnTo>
                <a:lnTo>
                  <a:pt x="0" y="833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3001172" y="6237458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3001172" y="6172210"/>
            <a:ext cx="0" cy="1447"/>
          </a:xfrm>
          <a:custGeom>
            <a:avLst/>
            <a:gdLst/>
            <a:ahLst/>
            <a:cxnLst/>
            <a:rect l="l" t="t" r="r" b="b"/>
            <a:pathLst>
              <a:path h="1447">
                <a:moveTo>
                  <a:pt x="0" y="144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3001172" y="6058848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3001172" y="6033396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3001172" y="5969596"/>
            <a:ext cx="0" cy="10782"/>
          </a:xfrm>
          <a:custGeom>
            <a:avLst/>
            <a:gdLst/>
            <a:ahLst/>
            <a:cxnLst/>
            <a:rect l="l" t="t" r="r" b="b"/>
            <a:pathLst>
              <a:path h="10782">
                <a:moveTo>
                  <a:pt x="0" y="0"/>
                </a:moveTo>
                <a:lnTo>
                  <a:pt x="0" y="1078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3001172" y="5944039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3001172" y="5854788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387321" y="5824442"/>
            <a:ext cx="38776" cy="149047"/>
          </a:xfrm>
          <a:custGeom>
            <a:avLst/>
            <a:gdLst/>
            <a:ahLst/>
            <a:cxnLst/>
            <a:rect l="l" t="t" r="r" b="b"/>
            <a:pathLst>
              <a:path w="38776" h="149047">
                <a:moveTo>
                  <a:pt x="0" y="0"/>
                </a:moveTo>
                <a:lnTo>
                  <a:pt x="5003" y="3009"/>
                </a:lnTo>
                <a:lnTo>
                  <a:pt x="5664" y="3670"/>
                </a:lnTo>
                <a:lnTo>
                  <a:pt x="9448" y="8115"/>
                </a:lnTo>
                <a:lnTo>
                  <a:pt x="17238" y="18224"/>
                </a:lnTo>
                <a:lnTo>
                  <a:pt x="23185" y="27257"/>
                </a:lnTo>
                <a:lnTo>
                  <a:pt x="26111" y="31559"/>
                </a:lnTo>
                <a:lnTo>
                  <a:pt x="27901" y="34226"/>
                </a:lnTo>
                <a:lnTo>
                  <a:pt x="28448" y="34226"/>
                </a:lnTo>
                <a:lnTo>
                  <a:pt x="29565" y="37122"/>
                </a:lnTo>
                <a:lnTo>
                  <a:pt x="33705" y="49095"/>
                </a:lnTo>
                <a:lnTo>
                  <a:pt x="37106" y="60827"/>
                </a:lnTo>
                <a:lnTo>
                  <a:pt x="37452" y="62014"/>
                </a:lnTo>
                <a:lnTo>
                  <a:pt x="38341" y="65125"/>
                </a:lnTo>
                <a:lnTo>
                  <a:pt x="38569" y="65468"/>
                </a:lnTo>
                <a:lnTo>
                  <a:pt x="38671" y="68681"/>
                </a:lnTo>
                <a:lnTo>
                  <a:pt x="38776" y="83320"/>
                </a:lnTo>
                <a:lnTo>
                  <a:pt x="38669" y="93323"/>
                </a:lnTo>
                <a:lnTo>
                  <a:pt x="38308" y="104822"/>
                </a:lnTo>
                <a:lnTo>
                  <a:pt x="38011" y="113258"/>
                </a:lnTo>
                <a:lnTo>
                  <a:pt x="37366" y="127149"/>
                </a:lnTo>
                <a:lnTo>
                  <a:pt x="36624" y="137105"/>
                </a:lnTo>
                <a:lnTo>
                  <a:pt x="35458" y="14904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895727" y="5998714"/>
            <a:ext cx="506044" cy="89556"/>
          </a:xfrm>
          <a:custGeom>
            <a:avLst/>
            <a:gdLst/>
            <a:ahLst/>
            <a:cxnLst/>
            <a:rect l="l" t="t" r="r" b="b"/>
            <a:pathLst>
              <a:path w="506044" h="89556">
                <a:moveTo>
                  <a:pt x="506044" y="9004"/>
                </a:moveTo>
                <a:lnTo>
                  <a:pt x="495728" y="19497"/>
                </a:lnTo>
                <a:lnTo>
                  <a:pt x="478760" y="32716"/>
                </a:lnTo>
                <a:lnTo>
                  <a:pt x="468134" y="39230"/>
                </a:lnTo>
                <a:lnTo>
                  <a:pt x="455027" y="47022"/>
                </a:lnTo>
                <a:lnTo>
                  <a:pt x="436161" y="56206"/>
                </a:lnTo>
                <a:lnTo>
                  <a:pt x="424410" y="60590"/>
                </a:lnTo>
                <a:lnTo>
                  <a:pt x="401034" y="68883"/>
                </a:lnTo>
                <a:lnTo>
                  <a:pt x="380729" y="74918"/>
                </a:lnTo>
                <a:lnTo>
                  <a:pt x="355291" y="79960"/>
                </a:lnTo>
                <a:lnTo>
                  <a:pt x="336928" y="83333"/>
                </a:lnTo>
                <a:lnTo>
                  <a:pt x="315660" y="86466"/>
                </a:lnTo>
                <a:lnTo>
                  <a:pt x="291868" y="88033"/>
                </a:lnTo>
                <a:lnTo>
                  <a:pt x="266929" y="89189"/>
                </a:lnTo>
                <a:lnTo>
                  <a:pt x="255191" y="89556"/>
                </a:lnTo>
                <a:lnTo>
                  <a:pt x="245350" y="89527"/>
                </a:lnTo>
                <a:lnTo>
                  <a:pt x="222149" y="88119"/>
                </a:lnTo>
                <a:lnTo>
                  <a:pt x="195572" y="85889"/>
                </a:lnTo>
                <a:lnTo>
                  <a:pt x="174266" y="83352"/>
                </a:lnTo>
                <a:lnTo>
                  <a:pt x="150638" y="78459"/>
                </a:lnTo>
                <a:lnTo>
                  <a:pt x="142938" y="76695"/>
                </a:lnTo>
                <a:lnTo>
                  <a:pt x="127698" y="73222"/>
                </a:lnTo>
                <a:lnTo>
                  <a:pt x="116733" y="70487"/>
                </a:lnTo>
                <a:lnTo>
                  <a:pt x="107325" y="67597"/>
                </a:lnTo>
                <a:lnTo>
                  <a:pt x="96755" y="63658"/>
                </a:lnTo>
                <a:lnTo>
                  <a:pt x="82359" y="57797"/>
                </a:lnTo>
                <a:lnTo>
                  <a:pt x="68302" y="51921"/>
                </a:lnTo>
                <a:lnTo>
                  <a:pt x="58393" y="47364"/>
                </a:lnTo>
                <a:lnTo>
                  <a:pt x="49520" y="42343"/>
                </a:lnTo>
                <a:lnTo>
                  <a:pt x="38576" y="35077"/>
                </a:lnTo>
                <a:lnTo>
                  <a:pt x="33680" y="31673"/>
                </a:lnTo>
                <a:lnTo>
                  <a:pt x="21907" y="23157"/>
                </a:lnTo>
                <a:lnTo>
                  <a:pt x="13949" y="16292"/>
                </a:lnTo>
                <a:lnTo>
                  <a:pt x="6321" y="7804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878824" y="5823887"/>
            <a:ext cx="38584" cy="139928"/>
          </a:xfrm>
          <a:custGeom>
            <a:avLst/>
            <a:gdLst/>
            <a:ahLst/>
            <a:cxnLst/>
            <a:rect l="l" t="t" r="r" b="b"/>
            <a:pathLst>
              <a:path w="38584" h="139928">
                <a:moveTo>
                  <a:pt x="789" y="139928"/>
                </a:moveTo>
                <a:lnTo>
                  <a:pt x="294" y="124730"/>
                </a:lnTo>
                <a:lnTo>
                  <a:pt x="49" y="114258"/>
                </a:lnTo>
                <a:lnTo>
                  <a:pt x="0" y="104166"/>
                </a:lnTo>
                <a:lnTo>
                  <a:pt x="90" y="90108"/>
                </a:lnTo>
                <a:lnTo>
                  <a:pt x="115" y="86918"/>
                </a:lnTo>
                <a:lnTo>
                  <a:pt x="230" y="74358"/>
                </a:lnTo>
                <a:lnTo>
                  <a:pt x="560" y="74244"/>
                </a:lnTo>
                <a:lnTo>
                  <a:pt x="1563" y="61683"/>
                </a:lnTo>
                <a:lnTo>
                  <a:pt x="1792" y="58343"/>
                </a:lnTo>
                <a:lnTo>
                  <a:pt x="1678" y="58013"/>
                </a:lnTo>
                <a:lnTo>
                  <a:pt x="2782" y="55016"/>
                </a:lnTo>
                <a:lnTo>
                  <a:pt x="7528" y="43073"/>
                </a:lnTo>
                <a:lnTo>
                  <a:pt x="12552" y="32185"/>
                </a:lnTo>
                <a:lnTo>
                  <a:pt x="13349" y="30454"/>
                </a:lnTo>
                <a:lnTo>
                  <a:pt x="14682" y="27558"/>
                </a:lnTo>
                <a:lnTo>
                  <a:pt x="14784" y="27343"/>
                </a:lnTo>
                <a:lnTo>
                  <a:pt x="16791" y="24891"/>
                </a:lnTo>
                <a:lnTo>
                  <a:pt x="25142" y="14591"/>
                </a:lnTo>
                <a:lnTo>
                  <a:pt x="32195" y="6383"/>
                </a:lnTo>
                <a:lnTo>
                  <a:pt x="36018" y="1993"/>
                </a:lnTo>
                <a:lnTo>
                  <a:pt x="37022" y="888"/>
                </a:lnTo>
                <a:lnTo>
                  <a:pt x="37238" y="660"/>
                </a:lnTo>
                <a:lnTo>
                  <a:pt x="3858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885830" y="5823997"/>
            <a:ext cx="533272" cy="196507"/>
          </a:xfrm>
          <a:custGeom>
            <a:avLst/>
            <a:gdLst/>
            <a:ahLst/>
            <a:cxnLst/>
            <a:rect l="l" t="t" r="r" b="b"/>
            <a:pathLst>
              <a:path w="533272" h="196507">
                <a:moveTo>
                  <a:pt x="31572" y="0"/>
                </a:moveTo>
                <a:lnTo>
                  <a:pt x="27457" y="4660"/>
                </a:lnTo>
                <a:lnTo>
                  <a:pt x="23456" y="9563"/>
                </a:lnTo>
                <a:lnTo>
                  <a:pt x="17894" y="16116"/>
                </a:lnTo>
                <a:lnTo>
                  <a:pt x="17119" y="15900"/>
                </a:lnTo>
                <a:lnTo>
                  <a:pt x="12458" y="22783"/>
                </a:lnTo>
                <a:lnTo>
                  <a:pt x="9563" y="27114"/>
                </a:lnTo>
                <a:lnTo>
                  <a:pt x="9893" y="27787"/>
                </a:lnTo>
                <a:lnTo>
                  <a:pt x="7785" y="32791"/>
                </a:lnTo>
                <a:lnTo>
                  <a:pt x="4787" y="39789"/>
                </a:lnTo>
                <a:lnTo>
                  <a:pt x="4013" y="39789"/>
                </a:lnTo>
                <a:lnTo>
                  <a:pt x="2006" y="46901"/>
                </a:lnTo>
                <a:lnTo>
                  <a:pt x="787" y="51460"/>
                </a:lnTo>
                <a:lnTo>
                  <a:pt x="1231" y="52019"/>
                </a:lnTo>
                <a:lnTo>
                  <a:pt x="1003" y="57124"/>
                </a:lnTo>
                <a:lnTo>
                  <a:pt x="558" y="64236"/>
                </a:lnTo>
                <a:lnTo>
                  <a:pt x="0" y="64465"/>
                </a:lnTo>
                <a:lnTo>
                  <a:pt x="673" y="71462"/>
                </a:lnTo>
                <a:lnTo>
                  <a:pt x="1117" y="76352"/>
                </a:lnTo>
                <a:lnTo>
                  <a:pt x="1676" y="76695"/>
                </a:lnTo>
                <a:lnTo>
                  <a:pt x="3225" y="81584"/>
                </a:lnTo>
                <a:lnTo>
                  <a:pt x="5448" y="88696"/>
                </a:lnTo>
                <a:lnTo>
                  <a:pt x="5232" y="89027"/>
                </a:lnTo>
                <a:lnTo>
                  <a:pt x="8343" y="95694"/>
                </a:lnTo>
                <a:lnTo>
                  <a:pt x="10782" y="100698"/>
                </a:lnTo>
                <a:lnTo>
                  <a:pt x="11125" y="100812"/>
                </a:lnTo>
                <a:lnTo>
                  <a:pt x="14452" y="105473"/>
                </a:lnTo>
                <a:lnTo>
                  <a:pt x="19342" y="112369"/>
                </a:lnTo>
                <a:lnTo>
                  <a:pt x="19342" y="112585"/>
                </a:lnTo>
                <a:lnTo>
                  <a:pt x="24904" y="118922"/>
                </a:lnTo>
                <a:lnTo>
                  <a:pt x="29121" y="123710"/>
                </a:lnTo>
                <a:lnTo>
                  <a:pt x="29349" y="123710"/>
                </a:lnTo>
                <a:lnTo>
                  <a:pt x="34239" y="127927"/>
                </a:lnTo>
                <a:lnTo>
                  <a:pt x="41681" y="134264"/>
                </a:lnTo>
                <a:lnTo>
                  <a:pt x="49580" y="140144"/>
                </a:lnTo>
                <a:lnTo>
                  <a:pt x="55460" y="144487"/>
                </a:lnTo>
                <a:lnTo>
                  <a:pt x="61912" y="148158"/>
                </a:lnTo>
                <a:lnTo>
                  <a:pt x="71577" y="153822"/>
                </a:lnTo>
                <a:lnTo>
                  <a:pt x="81699" y="158826"/>
                </a:lnTo>
                <a:lnTo>
                  <a:pt x="89039" y="162382"/>
                </a:lnTo>
                <a:lnTo>
                  <a:pt x="96583" y="165493"/>
                </a:lnTo>
                <a:lnTo>
                  <a:pt x="108153" y="170154"/>
                </a:lnTo>
                <a:lnTo>
                  <a:pt x="120154" y="174167"/>
                </a:lnTo>
                <a:lnTo>
                  <a:pt x="128485" y="177050"/>
                </a:lnTo>
                <a:lnTo>
                  <a:pt x="137045" y="179387"/>
                </a:lnTo>
                <a:lnTo>
                  <a:pt x="149533" y="182604"/>
                </a:lnTo>
                <a:lnTo>
                  <a:pt x="160911" y="185141"/>
                </a:lnTo>
                <a:lnTo>
                  <a:pt x="163499" y="185724"/>
                </a:lnTo>
                <a:lnTo>
                  <a:pt x="172719" y="187718"/>
                </a:lnTo>
                <a:lnTo>
                  <a:pt x="172719" y="187947"/>
                </a:lnTo>
                <a:lnTo>
                  <a:pt x="181952" y="189395"/>
                </a:lnTo>
                <a:lnTo>
                  <a:pt x="194930" y="191280"/>
                </a:lnTo>
                <a:lnTo>
                  <a:pt x="205969" y="192542"/>
                </a:lnTo>
                <a:lnTo>
                  <a:pt x="210400" y="193052"/>
                </a:lnTo>
                <a:lnTo>
                  <a:pt x="220065" y="194170"/>
                </a:lnTo>
                <a:lnTo>
                  <a:pt x="220065" y="194386"/>
                </a:lnTo>
                <a:lnTo>
                  <a:pt x="229742" y="194945"/>
                </a:lnTo>
                <a:lnTo>
                  <a:pt x="242895" y="195650"/>
                </a:lnTo>
                <a:lnTo>
                  <a:pt x="253822" y="195940"/>
                </a:lnTo>
                <a:lnTo>
                  <a:pt x="259308" y="196062"/>
                </a:lnTo>
                <a:lnTo>
                  <a:pt x="268973" y="196278"/>
                </a:lnTo>
                <a:lnTo>
                  <a:pt x="278752" y="196164"/>
                </a:lnTo>
                <a:lnTo>
                  <a:pt x="291945" y="195586"/>
                </a:lnTo>
                <a:lnTo>
                  <a:pt x="302815" y="194806"/>
                </a:lnTo>
                <a:lnTo>
                  <a:pt x="308317" y="194386"/>
                </a:lnTo>
                <a:lnTo>
                  <a:pt x="317880" y="193725"/>
                </a:lnTo>
                <a:lnTo>
                  <a:pt x="317880" y="193941"/>
                </a:lnTo>
                <a:lnTo>
                  <a:pt x="327329" y="192722"/>
                </a:lnTo>
                <a:lnTo>
                  <a:pt x="340362" y="190976"/>
                </a:lnTo>
                <a:lnTo>
                  <a:pt x="351305" y="189171"/>
                </a:lnTo>
                <a:lnTo>
                  <a:pt x="356006" y="188391"/>
                </a:lnTo>
                <a:lnTo>
                  <a:pt x="365010" y="186829"/>
                </a:lnTo>
                <a:lnTo>
                  <a:pt x="365112" y="187058"/>
                </a:lnTo>
                <a:lnTo>
                  <a:pt x="373900" y="184937"/>
                </a:lnTo>
                <a:lnTo>
                  <a:pt x="386540" y="181908"/>
                </a:lnTo>
                <a:lnTo>
                  <a:pt x="397711" y="178849"/>
                </a:lnTo>
                <a:lnTo>
                  <a:pt x="400570" y="178054"/>
                </a:lnTo>
                <a:lnTo>
                  <a:pt x="408800" y="175717"/>
                </a:lnTo>
                <a:lnTo>
                  <a:pt x="416801" y="173050"/>
                </a:lnTo>
                <a:lnTo>
                  <a:pt x="428699" y="168628"/>
                </a:lnTo>
                <a:lnTo>
                  <a:pt x="440345" y="163862"/>
                </a:lnTo>
                <a:lnTo>
                  <a:pt x="447700" y="160820"/>
                </a:lnTo>
                <a:lnTo>
                  <a:pt x="454583" y="157378"/>
                </a:lnTo>
                <a:lnTo>
                  <a:pt x="464807" y="152044"/>
                </a:lnTo>
                <a:lnTo>
                  <a:pt x="474814" y="146037"/>
                </a:lnTo>
                <a:lnTo>
                  <a:pt x="480479" y="142595"/>
                </a:lnTo>
                <a:lnTo>
                  <a:pt x="485927" y="138480"/>
                </a:lnTo>
                <a:lnTo>
                  <a:pt x="494156" y="132372"/>
                </a:lnTo>
                <a:lnTo>
                  <a:pt x="501827" y="125476"/>
                </a:lnTo>
                <a:lnTo>
                  <a:pt x="506158" y="121704"/>
                </a:lnTo>
                <a:lnTo>
                  <a:pt x="506158" y="121475"/>
                </a:lnTo>
                <a:lnTo>
                  <a:pt x="509828" y="117030"/>
                </a:lnTo>
                <a:lnTo>
                  <a:pt x="515607" y="110248"/>
                </a:lnTo>
                <a:lnTo>
                  <a:pt x="515937" y="110248"/>
                </a:lnTo>
                <a:lnTo>
                  <a:pt x="520826" y="102806"/>
                </a:lnTo>
                <a:lnTo>
                  <a:pt x="523608" y="98691"/>
                </a:lnTo>
                <a:lnTo>
                  <a:pt x="523493" y="98361"/>
                </a:lnTo>
                <a:lnTo>
                  <a:pt x="525500" y="93802"/>
                </a:lnTo>
                <a:lnTo>
                  <a:pt x="528726" y="86474"/>
                </a:lnTo>
                <a:lnTo>
                  <a:pt x="529170" y="86360"/>
                </a:lnTo>
                <a:lnTo>
                  <a:pt x="531279" y="78803"/>
                </a:lnTo>
                <a:lnTo>
                  <a:pt x="532383" y="74574"/>
                </a:lnTo>
                <a:lnTo>
                  <a:pt x="532053" y="74129"/>
                </a:lnTo>
                <a:lnTo>
                  <a:pt x="532282" y="69469"/>
                </a:lnTo>
                <a:lnTo>
                  <a:pt x="532726" y="61912"/>
                </a:lnTo>
                <a:lnTo>
                  <a:pt x="533272" y="61569"/>
                </a:lnTo>
                <a:lnTo>
                  <a:pt x="532612" y="54241"/>
                </a:lnTo>
                <a:lnTo>
                  <a:pt x="532168" y="49796"/>
                </a:lnTo>
                <a:lnTo>
                  <a:pt x="531494" y="49568"/>
                </a:lnTo>
                <a:lnTo>
                  <a:pt x="530059" y="45008"/>
                </a:lnTo>
                <a:lnTo>
                  <a:pt x="527723" y="37452"/>
                </a:lnTo>
                <a:lnTo>
                  <a:pt x="528167" y="36906"/>
                </a:lnTo>
                <a:lnTo>
                  <a:pt x="524941" y="29895"/>
                </a:lnTo>
                <a:lnTo>
                  <a:pt x="522719" y="25336"/>
                </a:lnTo>
                <a:lnTo>
                  <a:pt x="521944" y="25450"/>
                </a:lnTo>
                <a:lnTo>
                  <a:pt x="518833" y="21120"/>
                </a:lnTo>
                <a:lnTo>
                  <a:pt x="513714" y="13893"/>
                </a:lnTo>
                <a:lnTo>
                  <a:pt x="514045" y="13335"/>
                </a:lnTo>
                <a:lnTo>
                  <a:pt x="508380" y="6781"/>
                </a:lnTo>
                <a:lnTo>
                  <a:pt x="505599" y="3441"/>
                </a:lnTo>
                <a:lnTo>
                  <a:pt x="505155" y="3111"/>
                </a:lnTo>
                <a:lnTo>
                  <a:pt x="501497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360204" y="5580479"/>
            <a:ext cx="26670" cy="72021"/>
          </a:xfrm>
          <a:custGeom>
            <a:avLst/>
            <a:gdLst/>
            <a:ahLst/>
            <a:cxnLst/>
            <a:rect l="l" t="t" r="r" b="b"/>
            <a:pathLst>
              <a:path w="26669" h="72021">
                <a:moveTo>
                  <a:pt x="0" y="0"/>
                </a:moveTo>
                <a:lnTo>
                  <a:pt x="5892" y="6121"/>
                </a:lnTo>
                <a:lnTo>
                  <a:pt x="11442" y="12890"/>
                </a:lnTo>
                <a:lnTo>
                  <a:pt x="13335" y="15341"/>
                </a:lnTo>
                <a:lnTo>
                  <a:pt x="13449" y="15557"/>
                </a:lnTo>
                <a:lnTo>
                  <a:pt x="14782" y="18453"/>
                </a:lnTo>
                <a:lnTo>
                  <a:pt x="20116" y="29781"/>
                </a:lnTo>
                <a:lnTo>
                  <a:pt x="20447" y="29895"/>
                </a:lnTo>
                <a:lnTo>
                  <a:pt x="24790" y="41567"/>
                </a:lnTo>
                <a:lnTo>
                  <a:pt x="25895" y="44462"/>
                </a:lnTo>
                <a:lnTo>
                  <a:pt x="25895" y="44907"/>
                </a:lnTo>
                <a:lnTo>
                  <a:pt x="26009" y="48120"/>
                </a:lnTo>
                <a:lnTo>
                  <a:pt x="26670" y="60020"/>
                </a:lnTo>
                <a:lnTo>
                  <a:pt x="26555" y="7202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930177" y="5918812"/>
            <a:ext cx="426135" cy="79589"/>
          </a:xfrm>
          <a:custGeom>
            <a:avLst/>
            <a:gdLst/>
            <a:ahLst/>
            <a:cxnLst/>
            <a:rect l="l" t="t" r="r" b="b"/>
            <a:pathLst>
              <a:path w="426135" h="79589">
                <a:moveTo>
                  <a:pt x="426135" y="20218"/>
                </a:moveTo>
                <a:lnTo>
                  <a:pt x="414276" y="29150"/>
                </a:lnTo>
                <a:lnTo>
                  <a:pt x="405694" y="35030"/>
                </a:lnTo>
                <a:lnTo>
                  <a:pt x="396402" y="40384"/>
                </a:lnTo>
                <a:lnTo>
                  <a:pt x="384683" y="46558"/>
                </a:lnTo>
                <a:lnTo>
                  <a:pt x="373118" y="51588"/>
                </a:lnTo>
                <a:lnTo>
                  <a:pt x="363173" y="54452"/>
                </a:lnTo>
                <a:lnTo>
                  <a:pt x="356120" y="56781"/>
                </a:lnTo>
                <a:lnTo>
                  <a:pt x="343970" y="61640"/>
                </a:lnTo>
                <a:lnTo>
                  <a:pt x="330212" y="66014"/>
                </a:lnTo>
                <a:lnTo>
                  <a:pt x="314866" y="69510"/>
                </a:lnTo>
                <a:lnTo>
                  <a:pt x="294211" y="73753"/>
                </a:lnTo>
                <a:lnTo>
                  <a:pt x="268022" y="76898"/>
                </a:lnTo>
                <a:lnTo>
                  <a:pt x="251215" y="78456"/>
                </a:lnTo>
                <a:lnTo>
                  <a:pt x="230002" y="79589"/>
                </a:lnTo>
                <a:lnTo>
                  <a:pt x="219258" y="79406"/>
                </a:lnTo>
                <a:lnTo>
                  <a:pt x="204970" y="78809"/>
                </a:lnTo>
                <a:lnTo>
                  <a:pt x="184263" y="77784"/>
                </a:lnTo>
                <a:lnTo>
                  <a:pt x="163154" y="75879"/>
                </a:lnTo>
                <a:lnTo>
                  <a:pt x="137741" y="71235"/>
                </a:lnTo>
                <a:lnTo>
                  <a:pt x="119737" y="67628"/>
                </a:lnTo>
                <a:lnTo>
                  <a:pt x="99387" y="62375"/>
                </a:lnTo>
                <a:lnTo>
                  <a:pt x="88247" y="58335"/>
                </a:lnTo>
                <a:lnTo>
                  <a:pt x="76923" y="53898"/>
                </a:lnTo>
                <a:lnTo>
                  <a:pt x="62930" y="48374"/>
                </a:lnTo>
                <a:lnTo>
                  <a:pt x="44016" y="38807"/>
                </a:lnTo>
                <a:lnTo>
                  <a:pt x="32237" y="30869"/>
                </a:lnTo>
                <a:lnTo>
                  <a:pt x="19177" y="21367"/>
                </a:lnTo>
                <a:lnTo>
                  <a:pt x="3635" y="4796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924618" y="5579033"/>
            <a:ext cx="455472" cy="161645"/>
          </a:xfrm>
          <a:custGeom>
            <a:avLst/>
            <a:gdLst/>
            <a:ahLst/>
            <a:cxnLst/>
            <a:rect l="l" t="t" r="r" b="b"/>
            <a:pathLst>
              <a:path w="455472" h="161645">
                <a:moveTo>
                  <a:pt x="21793" y="0"/>
                </a:moveTo>
                <a:lnTo>
                  <a:pt x="19570" y="1447"/>
                </a:lnTo>
                <a:lnTo>
                  <a:pt x="19240" y="1778"/>
                </a:lnTo>
                <a:lnTo>
                  <a:pt x="17564" y="3898"/>
                </a:lnTo>
                <a:lnTo>
                  <a:pt x="14452" y="8115"/>
                </a:lnTo>
                <a:lnTo>
                  <a:pt x="14566" y="8445"/>
                </a:lnTo>
                <a:lnTo>
                  <a:pt x="11785" y="13004"/>
                </a:lnTo>
                <a:lnTo>
                  <a:pt x="8001" y="19443"/>
                </a:lnTo>
                <a:lnTo>
                  <a:pt x="7124" y="19342"/>
                </a:lnTo>
                <a:lnTo>
                  <a:pt x="4343" y="26009"/>
                </a:lnTo>
                <a:lnTo>
                  <a:pt x="2565" y="30124"/>
                </a:lnTo>
                <a:lnTo>
                  <a:pt x="3009" y="30683"/>
                </a:lnTo>
                <a:lnTo>
                  <a:pt x="2120" y="35458"/>
                </a:lnTo>
                <a:lnTo>
                  <a:pt x="901" y="42125"/>
                </a:lnTo>
                <a:lnTo>
                  <a:pt x="342" y="42456"/>
                </a:lnTo>
                <a:lnTo>
                  <a:pt x="114" y="48907"/>
                </a:lnTo>
                <a:lnTo>
                  <a:pt x="0" y="53467"/>
                </a:lnTo>
                <a:lnTo>
                  <a:pt x="571" y="53797"/>
                </a:lnTo>
                <a:lnTo>
                  <a:pt x="1676" y="58470"/>
                </a:lnTo>
                <a:lnTo>
                  <a:pt x="3124" y="65125"/>
                </a:lnTo>
                <a:lnTo>
                  <a:pt x="2895" y="65582"/>
                </a:lnTo>
                <a:lnTo>
                  <a:pt x="5346" y="71805"/>
                </a:lnTo>
                <a:lnTo>
                  <a:pt x="7124" y="76466"/>
                </a:lnTo>
                <a:lnTo>
                  <a:pt x="7569" y="76695"/>
                </a:lnTo>
                <a:lnTo>
                  <a:pt x="10337" y="81026"/>
                </a:lnTo>
                <a:lnTo>
                  <a:pt x="14681" y="87579"/>
                </a:lnTo>
                <a:lnTo>
                  <a:pt x="14681" y="87807"/>
                </a:lnTo>
                <a:lnTo>
                  <a:pt x="19570" y="93700"/>
                </a:lnTo>
                <a:lnTo>
                  <a:pt x="23342" y="98247"/>
                </a:lnTo>
                <a:lnTo>
                  <a:pt x="23571" y="98247"/>
                </a:lnTo>
                <a:lnTo>
                  <a:pt x="28016" y="102247"/>
                </a:lnTo>
                <a:lnTo>
                  <a:pt x="34912" y="108254"/>
                </a:lnTo>
                <a:lnTo>
                  <a:pt x="42354" y="113817"/>
                </a:lnTo>
                <a:lnTo>
                  <a:pt x="47904" y="117817"/>
                </a:lnTo>
                <a:lnTo>
                  <a:pt x="53911" y="121259"/>
                </a:lnTo>
                <a:lnTo>
                  <a:pt x="63144" y="126479"/>
                </a:lnTo>
                <a:lnTo>
                  <a:pt x="72809" y="131038"/>
                </a:lnTo>
                <a:lnTo>
                  <a:pt x="79705" y="134378"/>
                </a:lnTo>
                <a:lnTo>
                  <a:pt x="86804" y="137261"/>
                </a:lnTo>
                <a:lnTo>
                  <a:pt x="98031" y="141490"/>
                </a:lnTo>
                <a:lnTo>
                  <a:pt x="109601" y="144932"/>
                </a:lnTo>
                <a:lnTo>
                  <a:pt x="117487" y="147485"/>
                </a:lnTo>
                <a:lnTo>
                  <a:pt x="117487" y="147713"/>
                </a:lnTo>
                <a:lnTo>
                  <a:pt x="125603" y="149606"/>
                </a:lnTo>
                <a:lnTo>
                  <a:pt x="138061" y="152420"/>
                </a:lnTo>
                <a:lnTo>
                  <a:pt x="150080" y="154731"/>
                </a:lnTo>
                <a:lnTo>
                  <a:pt x="151168" y="154940"/>
                </a:lnTo>
                <a:lnTo>
                  <a:pt x="159829" y="156489"/>
                </a:lnTo>
                <a:lnTo>
                  <a:pt x="159829" y="156705"/>
                </a:lnTo>
                <a:lnTo>
                  <a:pt x="168503" y="157822"/>
                </a:lnTo>
                <a:lnTo>
                  <a:pt x="181383" y="159240"/>
                </a:lnTo>
                <a:lnTo>
                  <a:pt x="192933" y="160143"/>
                </a:lnTo>
                <a:lnTo>
                  <a:pt x="195846" y="160375"/>
                </a:lnTo>
                <a:lnTo>
                  <a:pt x="204851" y="161163"/>
                </a:lnTo>
                <a:lnTo>
                  <a:pt x="204965" y="161391"/>
                </a:lnTo>
                <a:lnTo>
                  <a:pt x="213956" y="161493"/>
                </a:lnTo>
                <a:lnTo>
                  <a:pt x="226958" y="161645"/>
                </a:lnTo>
                <a:lnTo>
                  <a:pt x="238418" y="161363"/>
                </a:lnTo>
                <a:lnTo>
                  <a:pt x="241858" y="161277"/>
                </a:lnTo>
                <a:lnTo>
                  <a:pt x="250863" y="161163"/>
                </a:lnTo>
                <a:lnTo>
                  <a:pt x="250977" y="161391"/>
                </a:lnTo>
                <a:lnTo>
                  <a:pt x="259867" y="160604"/>
                </a:lnTo>
                <a:lnTo>
                  <a:pt x="272804" y="159406"/>
                </a:lnTo>
                <a:lnTo>
                  <a:pt x="284276" y="157981"/>
                </a:lnTo>
                <a:lnTo>
                  <a:pt x="287324" y="157607"/>
                </a:lnTo>
                <a:lnTo>
                  <a:pt x="295986" y="156489"/>
                </a:lnTo>
                <a:lnTo>
                  <a:pt x="296100" y="156705"/>
                </a:lnTo>
                <a:lnTo>
                  <a:pt x="304546" y="155041"/>
                </a:lnTo>
                <a:lnTo>
                  <a:pt x="317130" y="152511"/>
                </a:lnTo>
                <a:lnTo>
                  <a:pt x="328891" y="149738"/>
                </a:lnTo>
                <a:lnTo>
                  <a:pt x="330441" y="149377"/>
                </a:lnTo>
                <a:lnTo>
                  <a:pt x="338226" y="147485"/>
                </a:lnTo>
                <a:lnTo>
                  <a:pt x="345998" y="145161"/>
                </a:lnTo>
                <a:lnTo>
                  <a:pt x="357670" y="141376"/>
                </a:lnTo>
                <a:lnTo>
                  <a:pt x="369227" y="136931"/>
                </a:lnTo>
                <a:lnTo>
                  <a:pt x="376008" y="134378"/>
                </a:lnTo>
                <a:lnTo>
                  <a:pt x="382676" y="131267"/>
                </a:lnTo>
                <a:lnTo>
                  <a:pt x="392569" y="126377"/>
                </a:lnTo>
                <a:lnTo>
                  <a:pt x="402247" y="120815"/>
                </a:lnTo>
                <a:lnTo>
                  <a:pt x="407797" y="117703"/>
                </a:lnTo>
                <a:lnTo>
                  <a:pt x="413016" y="113919"/>
                </a:lnTo>
                <a:lnTo>
                  <a:pt x="420801" y="108254"/>
                </a:lnTo>
                <a:lnTo>
                  <a:pt x="428142" y="101803"/>
                </a:lnTo>
                <a:lnTo>
                  <a:pt x="432142" y="98247"/>
                </a:lnTo>
                <a:lnTo>
                  <a:pt x="432257" y="98031"/>
                </a:lnTo>
                <a:lnTo>
                  <a:pt x="435698" y="93916"/>
                </a:lnTo>
                <a:lnTo>
                  <a:pt x="441032" y="87477"/>
                </a:lnTo>
                <a:lnTo>
                  <a:pt x="441363" y="87477"/>
                </a:lnTo>
                <a:lnTo>
                  <a:pt x="445808" y="80467"/>
                </a:lnTo>
                <a:lnTo>
                  <a:pt x="448259" y="76695"/>
                </a:lnTo>
                <a:lnTo>
                  <a:pt x="448259" y="76352"/>
                </a:lnTo>
                <a:lnTo>
                  <a:pt x="449922" y="72021"/>
                </a:lnTo>
                <a:lnTo>
                  <a:pt x="452589" y="65125"/>
                </a:lnTo>
                <a:lnTo>
                  <a:pt x="453034" y="64909"/>
                </a:lnTo>
                <a:lnTo>
                  <a:pt x="454583" y="57912"/>
                </a:lnTo>
                <a:lnTo>
                  <a:pt x="455472" y="53911"/>
                </a:lnTo>
                <a:lnTo>
                  <a:pt x="455028" y="53467"/>
                </a:lnTo>
                <a:lnTo>
                  <a:pt x="454926" y="49123"/>
                </a:lnTo>
                <a:lnTo>
                  <a:pt x="454812" y="42011"/>
                </a:lnTo>
                <a:lnTo>
                  <a:pt x="455371" y="41681"/>
                </a:lnTo>
                <a:lnTo>
                  <a:pt x="454037" y="34899"/>
                </a:lnTo>
                <a:lnTo>
                  <a:pt x="453364" y="30683"/>
                </a:lnTo>
                <a:lnTo>
                  <a:pt x="452589" y="30454"/>
                </a:lnTo>
                <a:lnTo>
                  <a:pt x="450697" y="26225"/>
                </a:lnTo>
                <a:lnTo>
                  <a:pt x="447700" y="19227"/>
                </a:lnTo>
                <a:lnTo>
                  <a:pt x="448259" y="18567"/>
                </a:lnTo>
                <a:lnTo>
                  <a:pt x="444360" y="12344"/>
                </a:lnTo>
                <a:lnTo>
                  <a:pt x="440918" y="6997"/>
                </a:lnTo>
                <a:lnTo>
                  <a:pt x="440359" y="6337"/>
                </a:lnTo>
                <a:lnTo>
                  <a:pt x="435584" y="222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001539" y="5310126"/>
            <a:ext cx="348107" cy="71512"/>
          </a:xfrm>
          <a:custGeom>
            <a:avLst/>
            <a:gdLst/>
            <a:ahLst/>
            <a:cxnLst/>
            <a:rect l="l" t="t" r="r" b="b"/>
            <a:pathLst>
              <a:path w="348106" h="71512">
                <a:moveTo>
                  <a:pt x="0" y="32726"/>
                </a:moveTo>
                <a:lnTo>
                  <a:pt x="13079" y="26035"/>
                </a:lnTo>
                <a:lnTo>
                  <a:pt x="22513" y="21883"/>
                </a:lnTo>
                <a:lnTo>
                  <a:pt x="33083" y="18331"/>
                </a:lnTo>
                <a:lnTo>
                  <a:pt x="43345" y="15276"/>
                </a:lnTo>
                <a:lnTo>
                  <a:pt x="58136" y="11028"/>
                </a:lnTo>
                <a:lnTo>
                  <a:pt x="68739" y="8285"/>
                </a:lnTo>
                <a:lnTo>
                  <a:pt x="78479" y="6375"/>
                </a:lnTo>
                <a:lnTo>
                  <a:pt x="90684" y="4627"/>
                </a:lnTo>
                <a:lnTo>
                  <a:pt x="100469" y="3389"/>
                </a:lnTo>
                <a:lnTo>
                  <a:pt x="115906" y="1510"/>
                </a:lnTo>
                <a:lnTo>
                  <a:pt x="126995" y="432"/>
                </a:lnTo>
                <a:lnTo>
                  <a:pt x="136784" y="0"/>
                </a:lnTo>
                <a:lnTo>
                  <a:pt x="148319" y="55"/>
                </a:lnTo>
                <a:lnTo>
                  <a:pt x="162153" y="379"/>
                </a:lnTo>
                <a:lnTo>
                  <a:pt x="177658" y="887"/>
                </a:lnTo>
                <a:lnTo>
                  <a:pt x="188750" y="1519"/>
                </a:lnTo>
                <a:lnTo>
                  <a:pt x="198534" y="2597"/>
                </a:lnTo>
                <a:lnTo>
                  <a:pt x="210114" y="4447"/>
                </a:lnTo>
                <a:lnTo>
                  <a:pt x="222846" y="6716"/>
                </a:lnTo>
                <a:lnTo>
                  <a:pt x="237393" y="9748"/>
                </a:lnTo>
                <a:lnTo>
                  <a:pt x="247350" y="12603"/>
                </a:lnTo>
                <a:lnTo>
                  <a:pt x="257277" y="15889"/>
                </a:lnTo>
                <a:lnTo>
                  <a:pt x="271737" y="20215"/>
                </a:lnTo>
                <a:lnTo>
                  <a:pt x="271970" y="20280"/>
                </a:lnTo>
                <a:lnTo>
                  <a:pt x="274523" y="20940"/>
                </a:lnTo>
                <a:lnTo>
                  <a:pt x="274866" y="20496"/>
                </a:lnTo>
                <a:lnTo>
                  <a:pt x="277088" y="21613"/>
                </a:lnTo>
                <a:lnTo>
                  <a:pt x="290458" y="27799"/>
                </a:lnTo>
                <a:lnTo>
                  <a:pt x="299897" y="31889"/>
                </a:lnTo>
                <a:lnTo>
                  <a:pt x="308906" y="36554"/>
                </a:lnTo>
                <a:lnTo>
                  <a:pt x="320090" y="43838"/>
                </a:lnTo>
                <a:lnTo>
                  <a:pt x="331390" y="52154"/>
                </a:lnTo>
                <a:lnTo>
                  <a:pt x="338933" y="59499"/>
                </a:lnTo>
                <a:lnTo>
                  <a:pt x="347082" y="70099"/>
                </a:lnTo>
                <a:lnTo>
                  <a:pt x="348107" y="7151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947750" y="5637823"/>
            <a:ext cx="378777" cy="86709"/>
          </a:xfrm>
          <a:custGeom>
            <a:avLst/>
            <a:gdLst/>
            <a:ahLst/>
            <a:cxnLst/>
            <a:rect l="l" t="t" r="r" b="b"/>
            <a:pathLst>
              <a:path w="378777" h="86709">
                <a:moveTo>
                  <a:pt x="378777" y="39128"/>
                </a:moveTo>
                <a:lnTo>
                  <a:pt x="366837" y="47595"/>
                </a:lnTo>
                <a:lnTo>
                  <a:pt x="357951" y="53061"/>
                </a:lnTo>
                <a:lnTo>
                  <a:pt x="347902" y="57865"/>
                </a:lnTo>
                <a:lnTo>
                  <a:pt x="337540" y="62242"/>
                </a:lnTo>
                <a:lnTo>
                  <a:pt x="323507" y="67939"/>
                </a:lnTo>
                <a:lnTo>
                  <a:pt x="313365" y="71537"/>
                </a:lnTo>
                <a:lnTo>
                  <a:pt x="303581" y="74179"/>
                </a:lnTo>
                <a:lnTo>
                  <a:pt x="290621" y="77004"/>
                </a:lnTo>
                <a:lnTo>
                  <a:pt x="284632" y="78257"/>
                </a:lnTo>
                <a:lnTo>
                  <a:pt x="269476" y="81317"/>
                </a:lnTo>
                <a:lnTo>
                  <a:pt x="258556" y="83219"/>
                </a:lnTo>
                <a:lnTo>
                  <a:pt x="248750" y="84355"/>
                </a:lnTo>
                <a:lnTo>
                  <a:pt x="236939" y="85119"/>
                </a:lnTo>
                <a:lnTo>
                  <a:pt x="224510" y="85699"/>
                </a:lnTo>
                <a:lnTo>
                  <a:pt x="208993" y="86442"/>
                </a:lnTo>
                <a:lnTo>
                  <a:pt x="197861" y="86709"/>
                </a:lnTo>
                <a:lnTo>
                  <a:pt x="188079" y="86414"/>
                </a:lnTo>
                <a:lnTo>
                  <a:pt x="176613" y="85470"/>
                </a:lnTo>
                <a:lnTo>
                  <a:pt x="162712" y="84035"/>
                </a:lnTo>
                <a:lnTo>
                  <a:pt x="147372" y="82452"/>
                </a:lnTo>
                <a:lnTo>
                  <a:pt x="136460" y="81023"/>
                </a:lnTo>
                <a:lnTo>
                  <a:pt x="126733" y="79137"/>
                </a:lnTo>
                <a:lnTo>
                  <a:pt x="114947" y="76176"/>
                </a:lnTo>
                <a:lnTo>
                  <a:pt x="104584" y="73367"/>
                </a:lnTo>
                <a:lnTo>
                  <a:pt x="90199" y="69185"/>
                </a:lnTo>
                <a:lnTo>
                  <a:pt x="80281" y="65648"/>
                </a:lnTo>
                <a:lnTo>
                  <a:pt x="70823" y="61536"/>
                </a:lnTo>
                <a:lnTo>
                  <a:pt x="57821" y="55629"/>
                </a:lnTo>
                <a:lnTo>
                  <a:pt x="55448" y="54571"/>
                </a:lnTo>
                <a:lnTo>
                  <a:pt x="45123" y="50025"/>
                </a:lnTo>
                <a:lnTo>
                  <a:pt x="44894" y="49250"/>
                </a:lnTo>
                <a:lnTo>
                  <a:pt x="35559" y="42684"/>
                </a:lnTo>
                <a:lnTo>
                  <a:pt x="27114" y="36690"/>
                </a:lnTo>
                <a:lnTo>
                  <a:pt x="25666" y="36791"/>
                </a:lnTo>
                <a:lnTo>
                  <a:pt x="19443" y="29349"/>
                </a:lnTo>
                <a:lnTo>
                  <a:pt x="10799" y="18620"/>
                </a:lnTo>
                <a:lnTo>
                  <a:pt x="5235" y="9938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967195" y="5461220"/>
            <a:ext cx="336207" cy="57397"/>
          </a:xfrm>
          <a:custGeom>
            <a:avLst/>
            <a:gdLst/>
            <a:ahLst/>
            <a:cxnLst/>
            <a:rect l="l" t="t" r="r" b="b"/>
            <a:pathLst>
              <a:path w="336207" h="57397">
                <a:moveTo>
                  <a:pt x="0" y="0"/>
                </a:moveTo>
                <a:lnTo>
                  <a:pt x="10721" y="9661"/>
                </a:lnTo>
                <a:lnTo>
                  <a:pt x="29354" y="21761"/>
                </a:lnTo>
                <a:lnTo>
                  <a:pt x="49331" y="31997"/>
                </a:lnTo>
                <a:lnTo>
                  <a:pt x="59085" y="36251"/>
                </a:lnTo>
                <a:lnTo>
                  <a:pt x="82669" y="43342"/>
                </a:lnTo>
                <a:lnTo>
                  <a:pt x="100019" y="48058"/>
                </a:lnTo>
                <a:lnTo>
                  <a:pt x="110722" y="50587"/>
                </a:lnTo>
                <a:lnTo>
                  <a:pt x="132558" y="53678"/>
                </a:lnTo>
                <a:lnTo>
                  <a:pt x="143268" y="54800"/>
                </a:lnTo>
                <a:lnTo>
                  <a:pt x="158732" y="56335"/>
                </a:lnTo>
                <a:lnTo>
                  <a:pt x="169839" y="57172"/>
                </a:lnTo>
                <a:lnTo>
                  <a:pt x="179625" y="57397"/>
                </a:lnTo>
                <a:lnTo>
                  <a:pt x="191128" y="57096"/>
                </a:lnTo>
                <a:lnTo>
                  <a:pt x="205066" y="56464"/>
                </a:lnTo>
                <a:lnTo>
                  <a:pt x="220548" y="55675"/>
                </a:lnTo>
                <a:lnTo>
                  <a:pt x="231620" y="54850"/>
                </a:lnTo>
                <a:lnTo>
                  <a:pt x="253015" y="51423"/>
                </a:lnTo>
                <a:lnTo>
                  <a:pt x="265188" y="48907"/>
                </a:lnTo>
                <a:lnTo>
                  <a:pt x="279975" y="45583"/>
                </a:lnTo>
                <a:lnTo>
                  <a:pt x="290229" y="42713"/>
                </a:lnTo>
                <a:lnTo>
                  <a:pt x="312252" y="34939"/>
                </a:lnTo>
                <a:lnTo>
                  <a:pt x="318096" y="32893"/>
                </a:lnTo>
                <a:lnTo>
                  <a:pt x="327317" y="29679"/>
                </a:lnTo>
                <a:lnTo>
                  <a:pt x="327875" y="29451"/>
                </a:lnTo>
                <a:lnTo>
                  <a:pt x="336207" y="2444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238054" y="5594256"/>
            <a:ext cx="47459" cy="48234"/>
          </a:xfrm>
          <a:custGeom>
            <a:avLst/>
            <a:gdLst/>
            <a:ahLst/>
            <a:cxnLst/>
            <a:rect l="l" t="t" r="r" b="b"/>
            <a:pathLst>
              <a:path w="47459" h="48234">
                <a:moveTo>
                  <a:pt x="47459" y="114"/>
                </a:moveTo>
                <a:lnTo>
                  <a:pt x="42570" y="0"/>
                </a:lnTo>
                <a:lnTo>
                  <a:pt x="41795" y="114"/>
                </a:lnTo>
                <a:lnTo>
                  <a:pt x="37122" y="1447"/>
                </a:lnTo>
                <a:lnTo>
                  <a:pt x="31559" y="3009"/>
                </a:lnTo>
                <a:lnTo>
                  <a:pt x="31127" y="3340"/>
                </a:lnTo>
                <a:lnTo>
                  <a:pt x="26225" y="6337"/>
                </a:lnTo>
                <a:lnTo>
                  <a:pt x="20777" y="9563"/>
                </a:lnTo>
                <a:lnTo>
                  <a:pt x="20446" y="9893"/>
                </a:lnTo>
                <a:lnTo>
                  <a:pt x="15887" y="14236"/>
                </a:lnTo>
                <a:lnTo>
                  <a:pt x="11226" y="18783"/>
                </a:lnTo>
                <a:lnTo>
                  <a:pt x="10782" y="19126"/>
                </a:lnTo>
                <a:lnTo>
                  <a:pt x="7340" y="24561"/>
                </a:lnTo>
                <a:lnTo>
                  <a:pt x="3886" y="29794"/>
                </a:lnTo>
                <a:lnTo>
                  <a:pt x="3555" y="30353"/>
                </a:lnTo>
                <a:lnTo>
                  <a:pt x="1777" y="36347"/>
                </a:lnTo>
                <a:lnTo>
                  <a:pt x="114" y="41681"/>
                </a:lnTo>
                <a:lnTo>
                  <a:pt x="0" y="42570"/>
                </a:lnTo>
                <a:lnTo>
                  <a:pt x="114" y="4823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238165" y="5448442"/>
            <a:ext cx="110808" cy="229400"/>
          </a:xfrm>
          <a:custGeom>
            <a:avLst/>
            <a:gdLst/>
            <a:ahLst/>
            <a:cxnLst/>
            <a:rect l="l" t="t" r="r" b="b"/>
            <a:pathLst>
              <a:path w="110808" h="229400">
                <a:moveTo>
                  <a:pt x="0" y="194055"/>
                </a:moveTo>
                <a:lnTo>
                  <a:pt x="774" y="199275"/>
                </a:lnTo>
                <a:lnTo>
                  <a:pt x="774" y="199605"/>
                </a:lnTo>
                <a:lnTo>
                  <a:pt x="2552" y="204723"/>
                </a:lnTo>
                <a:lnTo>
                  <a:pt x="3225" y="206730"/>
                </a:lnTo>
                <a:lnTo>
                  <a:pt x="3441" y="207175"/>
                </a:lnTo>
                <a:lnTo>
                  <a:pt x="5003" y="208838"/>
                </a:lnTo>
                <a:lnTo>
                  <a:pt x="9448" y="214287"/>
                </a:lnTo>
                <a:lnTo>
                  <a:pt x="14668" y="219176"/>
                </a:lnTo>
                <a:lnTo>
                  <a:pt x="17335" y="221614"/>
                </a:lnTo>
                <a:lnTo>
                  <a:pt x="17665" y="221843"/>
                </a:lnTo>
                <a:lnTo>
                  <a:pt x="20891" y="223392"/>
                </a:lnTo>
                <a:lnTo>
                  <a:pt x="26784" y="226288"/>
                </a:lnTo>
                <a:lnTo>
                  <a:pt x="27127" y="226402"/>
                </a:lnTo>
                <a:lnTo>
                  <a:pt x="33337" y="228282"/>
                </a:lnTo>
                <a:lnTo>
                  <a:pt x="36893" y="229285"/>
                </a:lnTo>
                <a:lnTo>
                  <a:pt x="37338" y="229400"/>
                </a:lnTo>
                <a:lnTo>
                  <a:pt x="41008" y="229285"/>
                </a:lnTo>
                <a:lnTo>
                  <a:pt x="47574" y="229171"/>
                </a:lnTo>
                <a:lnTo>
                  <a:pt x="47790" y="229171"/>
                </a:lnTo>
                <a:lnTo>
                  <a:pt x="54241" y="227952"/>
                </a:lnTo>
                <a:lnTo>
                  <a:pt x="57683" y="227291"/>
                </a:lnTo>
                <a:lnTo>
                  <a:pt x="57797" y="226847"/>
                </a:lnTo>
                <a:lnTo>
                  <a:pt x="61239" y="225513"/>
                </a:lnTo>
                <a:lnTo>
                  <a:pt x="63246" y="224726"/>
                </a:lnTo>
                <a:lnTo>
                  <a:pt x="63461" y="224726"/>
                </a:lnTo>
                <a:lnTo>
                  <a:pt x="65239" y="223507"/>
                </a:lnTo>
                <a:lnTo>
                  <a:pt x="71132" y="219621"/>
                </a:lnTo>
                <a:lnTo>
                  <a:pt x="71348" y="219621"/>
                </a:lnTo>
                <a:lnTo>
                  <a:pt x="76796" y="215061"/>
                </a:lnTo>
                <a:lnTo>
                  <a:pt x="80137" y="212280"/>
                </a:lnTo>
                <a:lnTo>
                  <a:pt x="80251" y="212064"/>
                </a:lnTo>
                <a:lnTo>
                  <a:pt x="82918" y="208610"/>
                </a:lnTo>
                <a:lnTo>
                  <a:pt x="87909" y="201942"/>
                </a:lnTo>
                <a:lnTo>
                  <a:pt x="92252" y="194614"/>
                </a:lnTo>
                <a:lnTo>
                  <a:pt x="94475" y="190944"/>
                </a:lnTo>
                <a:lnTo>
                  <a:pt x="96139" y="186829"/>
                </a:lnTo>
                <a:lnTo>
                  <a:pt x="99695" y="178498"/>
                </a:lnTo>
                <a:lnTo>
                  <a:pt x="102590" y="169710"/>
                </a:lnTo>
                <a:lnTo>
                  <a:pt x="104368" y="164376"/>
                </a:lnTo>
                <a:lnTo>
                  <a:pt x="105473" y="158711"/>
                </a:lnTo>
                <a:lnTo>
                  <a:pt x="107365" y="150266"/>
                </a:lnTo>
                <a:lnTo>
                  <a:pt x="108585" y="141706"/>
                </a:lnTo>
                <a:lnTo>
                  <a:pt x="109258" y="137820"/>
                </a:lnTo>
                <a:lnTo>
                  <a:pt x="109588" y="133705"/>
                </a:lnTo>
                <a:lnTo>
                  <a:pt x="110261" y="125374"/>
                </a:lnTo>
                <a:lnTo>
                  <a:pt x="110477" y="125260"/>
                </a:lnTo>
                <a:lnTo>
                  <a:pt x="110477" y="116928"/>
                </a:lnTo>
                <a:lnTo>
                  <a:pt x="110606" y="99796"/>
                </a:lnTo>
                <a:lnTo>
                  <a:pt x="110704" y="85904"/>
                </a:lnTo>
                <a:lnTo>
                  <a:pt x="110770" y="74352"/>
                </a:lnTo>
                <a:lnTo>
                  <a:pt x="110804" y="64242"/>
                </a:lnTo>
                <a:lnTo>
                  <a:pt x="110808" y="54675"/>
                </a:lnTo>
                <a:lnTo>
                  <a:pt x="110780" y="44752"/>
                </a:lnTo>
                <a:lnTo>
                  <a:pt x="110720" y="33574"/>
                </a:lnTo>
                <a:lnTo>
                  <a:pt x="110629" y="20243"/>
                </a:lnTo>
                <a:lnTo>
                  <a:pt x="110506" y="3860"/>
                </a:lnTo>
                <a:lnTo>
                  <a:pt x="11047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011203" y="5318498"/>
            <a:ext cx="297205" cy="40247"/>
          </a:xfrm>
          <a:custGeom>
            <a:avLst/>
            <a:gdLst/>
            <a:ahLst/>
            <a:cxnLst/>
            <a:rect l="l" t="t" r="r" b="b"/>
            <a:pathLst>
              <a:path w="297205" h="40247">
                <a:moveTo>
                  <a:pt x="297205" y="40247"/>
                </a:moveTo>
                <a:lnTo>
                  <a:pt x="284824" y="32310"/>
                </a:lnTo>
                <a:lnTo>
                  <a:pt x="275775" y="27269"/>
                </a:lnTo>
                <a:lnTo>
                  <a:pt x="265606" y="22843"/>
                </a:lnTo>
                <a:lnTo>
                  <a:pt x="255193" y="18797"/>
                </a:lnTo>
                <a:lnTo>
                  <a:pt x="241881" y="14270"/>
                </a:lnTo>
                <a:lnTo>
                  <a:pt x="232252" y="12014"/>
                </a:lnTo>
                <a:lnTo>
                  <a:pt x="221476" y="9864"/>
                </a:lnTo>
                <a:lnTo>
                  <a:pt x="211404" y="7456"/>
                </a:lnTo>
                <a:lnTo>
                  <a:pt x="206730" y="6237"/>
                </a:lnTo>
                <a:lnTo>
                  <a:pt x="206616" y="5462"/>
                </a:lnTo>
                <a:lnTo>
                  <a:pt x="202069" y="5018"/>
                </a:lnTo>
                <a:lnTo>
                  <a:pt x="186595" y="3158"/>
                </a:lnTo>
                <a:lnTo>
                  <a:pt x="175672" y="1728"/>
                </a:lnTo>
                <a:lnTo>
                  <a:pt x="165908" y="728"/>
                </a:lnTo>
                <a:lnTo>
                  <a:pt x="153910" y="157"/>
                </a:lnTo>
                <a:lnTo>
                  <a:pt x="143052" y="14"/>
                </a:lnTo>
                <a:lnTo>
                  <a:pt x="127605" y="0"/>
                </a:lnTo>
                <a:lnTo>
                  <a:pt x="116580" y="277"/>
                </a:lnTo>
                <a:lnTo>
                  <a:pt x="106722" y="1106"/>
                </a:lnTo>
                <a:lnTo>
                  <a:pt x="94775" y="2747"/>
                </a:lnTo>
                <a:lnTo>
                  <a:pt x="83807" y="4459"/>
                </a:lnTo>
                <a:lnTo>
                  <a:pt x="68836" y="6971"/>
                </a:lnTo>
                <a:lnTo>
                  <a:pt x="58350" y="9200"/>
                </a:lnTo>
                <a:lnTo>
                  <a:pt x="48646" y="11924"/>
                </a:lnTo>
                <a:lnTo>
                  <a:pt x="36018" y="15920"/>
                </a:lnTo>
                <a:lnTo>
                  <a:pt x="30124" y="17794"/>
                </a:lnTo>
                <a:lnTo>
                  <a:pt x="17302" y="22154"/>
                </a:lnTo>
                <a:lnTo>
                  <a:pt x="7842" y="26677"/>
                </a:lnTo>
                <a:lnTo>
                  <a:pt x="0" y="3112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014098" y="5437770"/>
            <a:ext cx="19558" cy="26784"/>
          </a:xfrm>
          <a:custGeom>
            <a:avLst/>
            <a:gdLst/>
            <a:ahLst/>
            <a:cxnLst/>
            <a:rect l="l" t="t" r="r" b="b"/>
            <a:pathLst>
              <a:path w="19557" h="26784">
                <a:moveTo>
                  <a:pt x="0" y="26784"/>
                </a:moveTo>
                <a:lnTo>
                  <a:pt x="1104" y="23113"/>
                </a:lnTo>
                <a:lnTo>
                  <a:pt x="1219" y="22898"/>
                </a:lnTo>
                <a:lnTo>
                  <a:pt x="3111" y="19557"/>
                </a:lnTo>
                <a:lnTo>
                  <a:pt x="6337" y="13779"/>
                </a:lnTo>
                <a:lnTo>
                  <a:pt x="6223" y="13334"/>
                </a:lnTo>
                <a:lnTo>
                  <a:pt x="10337" y="8445"/>
                </a:lnTo>
                <a:lnTo>
                  <a:pt x="14109" y="3771"/>
                </a:lnTo>
                <a:lnTo>
                  <a:pt x="14668" y="3327"/>
                </a:lnTo>
                <a:lnTo>
                  <a:pt x="1955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996537" y="5469779"/>
            <a:ext cx="297205" cy="40247"/>
          </a:xfrm>
          <a:custGeom>
            <a:avLst/>
            <a:gdLst/>
            <a:ahLst/>
            <a:cxnLst/>
            <a:rect l="l" t="t" r="r" b="b"/>
            <a:pathLst>
              <a:path w="297205" h="40247">
                <a:moveTo>
                  <a:pt x="0" y="0"/>
                </a:moveTo>
                <a:lnTo>
                  <a:pt x="12282" y="8040"/>
                </a:lnTo>
                <a:lnTo>
                  <a:pt x="21351" y="13155"/>
                </a:lnTo>
                <a:lnTo>
                  <a:pt x="31577" y="17543"/>
                </a:lnTo>
                <a:lnTo>
                  <a:pt x="42011" y="21450"/>
                </a:lnTo>
                <a:lnTo>
                  <a:pt x="56203" y="26559"/>
                </a:lnTo>
                <a:lnTo>
                  <a:pt x="66463" y="29737"/>
                </a:lnTo>
                <a:lnTo>
                  <a:pt x="76395" y="31985"/>
                </a:lnTo>
                <a:lnTo>
                  <a:pt x="89602" y="34304"/>
                </a:lnTo>
                <a:lnTo>
                  <a:pt x="110342" y="37749"/>
                </a:lnTo>
                <a:lnTo>
                  <a:pt x="121250" y="39217"/>
                </a:lnTo>
                <a:lnTo>
                  <a:pt x="131132" y="39927"/>
                </a:lnTo>
                <a:lnTo>
                  <a:pt x="143259" y="40177"/>
                </a:lnTo>
                <a:lnTo>
                  <a:pt x="154152" y="40233"/>
                </a:lnTo>
                <a:lnTo>
                  <a:pt x="169599" y="40247"/>
                </a:lnTo>
                <a:lnTo>
                  <a:pt x="180624" y="39970"/>
                </a:lnTo>
                <a:lnTo>
                  <a:pt x="190483" y="39141"/>
                </a:lnTo>
                <a:lnTo>
                  <a:pt x="202430" y="37499"/>
                </a:lnTo>
                <a:lnTo>
                  <a:pt x="213398" y="35788"/>
                </a:lnTo>
                <a:lnTo>
                  <a:pt x="228369" y="33288"/>
                </a:lnTo>
                <a:lnTo>
                  <a:pt x="238854" y="31081"/>
                </a:lnTo>
                <a:lnTo>
                  <a:pt x="248558" y="28368"/>
                </a:lnTo>
                <a:lnTo>
                  <a:pt x="261187" y="24348"/>
                </a:lnTo>
                <a:lnTo>
                  <a:pt x="279901" y="18092"/>
                </a:lnTo>
                <a:lnTo>
                  <a:pt x="289359" y="13566"/>
                </a:lnTo>
                <a:lnTo>
                  <a:pt x="297205" y="910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046108" y="5453212"/>
            <a:ext cx="20675" cy="40017"/>
          </a:xfrm>
          <a:custGeom>
            <a:avLst/>
            <a:gdLst/>
            <a:ahLst/>
            <a:cxnLst/>
            <a:rect l="l" t="t" r="r" b="b"/>
            <a:pathLst>
              <a:path w="20675" h="40017">
                <a:moveTo>
                  <a:pt x="0" y="40017"/>
                </a:moveTo>
                <a:lnTo>
                  <a:pt x="3213" y="36461"/>
                </a:lnTo>
                <a:lnTo>
                  <a:pt x="3340" y="36347"/>
                </a:lnTo>
                <a:lnTo>
                  <a:pt x="5994" y="32575"/>
                </a:lnTo>
                <a:lnTo>
                  <a:pt x="11112" y="25120"/>
                </a:lnTo>
                <a:lnTo>
                  <a:pt x="15671" y="17233"/>
                </a:lnTo>
                <a:lnTo>
                  <a:pt x="17233" y="14681"/>
                </a:lnTo>
                <a:lnTo>
                  <a:pt x="18110" y="11785"/>
                </a:lnTo>
                <a:lnTo>
                  <a:pt x="19786" y="6121"/>
                </a:lnTo>
                <a:lnTo>
                  <a:pt x="19900" y="5892"/>
                </a:lnTo>
                <a:lnTo>
                  <a:pt x="20675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058219" y="5465445"/>
            <a:ext cx="17564" cy="30899"/>
          </a:xfrm>
          <a:custGeom>
            <a:avLst/>
            <a:gdLst/>
            <a:ahLst/>
            <a:cxnLst/>
            <a:rect l="l" t="t" r="r" b="b"/>
            <a:pathLst>
              <a:path w="17564" h="30899">
                <a:moveTo>
                  <a:pt x="17564" y="0"/>
                </a:moveTo>
                <a:lnTo>
                  <a:pt x="15887" y="5892"/>
                </a:lnTo>
                <a:lnTo>
                  <a:pt x="15786" y="6108"/>
                </a:lnTo>
                <a:lnTo>
                  <a:pt x="13233" y="11671"/>
                </a:lnTo>
                <a:lnTo>
                  <a:pt x="11226" y="16002"/>
                </a:lnTo>
                <a:lnTo>
                  <a:pt x="10782" y="16002"/>
                </a:lnTo>
                <a:lnTo>
                  <a:pt x="8229" y="20116"/>
                </a:lnTo>
                <a:lnTo>
                  <a:pt x="5892" y="23672"/>
                </a:lnTo>
                <a:lnTo>
                  <a:pt x="3225" y="27114"/>
                </a:lnTo>
                <a:lnTo>
                  <a:pt x="1778" y="29121"/>
                </a:lnTo>
                <a:lnTo>
                  <a:pt x="0" y="3089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244168" y="5646720"/>
            <a:ext cx="40119" cy="12115"/>
          </a:xfrm>
          <a:custGeom>
            <a:avLst/>
            <a:gdLst/>
            <a:ahLst/>
            <a:cxnLst/>
            <a:rect l="l" t="t" r="r" b="b"/>
            <a:pathLst>
              <a:path w="40119" h="12115">
                <a:moveTo>
                  <a:pt x="0" y="11671"/>
                </a:moveTo>
                <a:lnTo>
                  <a:pt x="6223" y="12115"/>
                </a:lnTo>
                <a:lnTo>
                  <a:pt x="6553" y="12115"/>
                </a:lnTo>
                <a:lnTo>
                  <a:pt x="12776" y="11556"/>
                </a:lnTo>
                <a:lnTo>
                  <a:pt x="18554" y="11010"/>
                </a:lnTo>
                <a:lnTo>
                  <a:pt x="18783" y="10896"/>
                </a:lnTo>
                <a:lnTo>
                  <a:pt x="24345" y="9334"/>
                </a:lnTo>
                <a:lnTo>
                  <a:pt x="29121" y="7886"/>
                </a:lnTo>
                <a:lnTo>
                  <a:pt x="29565" y="7785"/>
                </a:lnTo>
                <a:lnTo>
                  <a:pt x="33782" y="5333"/>
                </a:lnTo>
                <a:lnTo>
                  <a:pt x="37122" y="3340"/>
                </a:lnTo>
                <a:lnTo>
                  <a:pt x="37566" y="2895"/>
                </a:lnTo>
                <a:lnTo>
                  <a:pt x="40119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239051" y="5625048"/>
            <a:ext cx="45237" cy="12115"/>
          </a:xfrm>
          <a:custGeom>
            <a:avLst/>
            <a:gdLst/>
            <a:ahLst/>
            <a:cxnLst/>
            <a:rect l="l" t="t" r="r" b="b"/>
            <a:pathLst>
              <a:path w="45237" h="12115">
                <a:moveTo>
                  <a:pt x="45237" y="0"/>
                </a:moveTo>
                <a:lnTo>
                  <a:pt x="42684" y="2895"/>
                </a:lnTo>
                <a:lnTo>
                  <a:pt x="42240" y="3340"/>
                </a:lnTo>
                <a:lnTo>
                  <a:pt x="38900" y="5334"/>
                </a:lnTo>
                <a:lnTo>
                  <a:pt x="34683" y="7785"/>
                </a:lnTo>
                <a:lnTo>
                  <a:pt x="34239" y="7886"/>
                </a:lnTo>
                <a:lnTo>
                  <a:pt x="29464" y="9334"/>
                </a:lnTo>
                <a:lnTo>
                  <a:pt x="23901" y="10883"/>
                </a:lnTo>
                <a:lnTo>
                  <a:pt x="23672" y="10883"/>
                </a:lnTo>
                <a:lnTo>
                  <a:pt x="17894" y="11557"/>
                </a:lnTo>
                <a:lnTo>
                  <a:pt x="11899" y="12115"/>
                </a:lnTo>
                <a:lnTo>
                  <a:pt x="11671" y="12001"/>
                </a:lnTo>
                <a:lnTo>
                  <a:pt x="5562" y="11785"/>
                </a:lnTo>
                <a:lnTo>
                  <a:pt x="2781" y="11671"/>
                </a:lnTo>
                <a:lnTo>
                  <a:pt x="0" y="1088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250497" y="5625937"/>
            <a:ext cx="74028" cy="45123"/>
          </a:xfrm>
          <a:custGeom>
            <a:avLst/>
            <a:gdLst/>
            <a:ahLst/>
            <a:cxnLst/>
            <a:rect l="l" t="t" r="r" b="b"/>
            <a:pathLst>
              <a:path w="74028" h="45123">
                <a:moveTo>
                  <a:pt x="74028" y="0"/>
                </a:moveTo>
                <a:lnTo>
                  <a:pt x="73698" y="1003"/>
                </a:lnTo>
                <a:lnTo>
                  <a:pt x="73253" y="2108"/>
                </a:lnTo>
                <a:lnTo>
                  <a:pt x="69367" y="9779"/>
                </a:lnTo>
                <a:lnTo>
                  <a:pt x="69697" y="10007"/>
                </a:lnTo>
                <a:lnTo>
                  <a:pt x="65252" y="17335"/>
                </a:lnTo>
                <a:lnTo>
                  <a:pt x="62585" y="21894"/>
                </a:lnTo>
                <a:lnTo>
                  <a:pt x="62471" y="22225"/>
                </a:lnTo>
                <a:lnTo>
                  <a:pt x="58915" y="26111"/>
                </a:lnTo>
                <a:lnTo>
                  <a:pt x="54025" y="31343"/>
                </a:lnTo>
                <a:lnTo>
                  <a:pt x="53797" y="31343"/>
                </a:lnTo>
                <a:lnTo>
                  <a:pt x="48247" y="36118"/>
                </a:lnTo>
                <a:lnTo>
                  <a:pt x="46012" y="37896"/>
                </a:lnTo>
                <a:lnTo>
                  <a:pt x="45796" y="38125"/>
                </a:lnTo>
                <a:lnTo>
                  <a:pt x="43243" y="39344"/>
                </a:lnTo>
                <a:lnTo>
                  <a:pt x="37236" y="42125"/>
                </a:lnTo>
                <a:lnTo>
                  <a:pt x="37020" y="42227"/>
                </a:lnTo>
                <a:lnTo>
                  <a:pt x="30797" y="44132"/>
                </a:lnTo>
                <a:lnTo>
                  <a:pt x="27686" y="45123"/>
                </a:lnTo>
                <a:lnTo>
                  <a:pt x="27355" y="45123"/>
                </a:lnTo>
                <a:lnTo>
                  <a:pt x="24117" y="45123"/>
                </a:lnTo>
                <a:lnTo>
                  <a:pt x="17792" y="45123"/>
                </a:lnTo>
                <a:lnTo>
                  <a:pt x="17449" y="45008"/>
                </a:lnTo>
                <a:lnTo>
                  <a:pt x="11125" y="44018"/>
                </a:lnTo>
                <a:lnTo>
                  <a:pt x="8013" y="43573"/>
                </a:lnTo>
                <a:lnTo>
                  <a:pt x="7785" y="43345"/>
                </a:lnTo>
                <a:lnTo>
                  <a:pt x="4889" y="42011"/>
                </a:lnTo>
                <a:lnTo>
                  <a:pt x="2336" y="41008"/>
                </a:lnTo>
                <a:lnTo>
                  <a:pt x="0" y="392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324525" y="5561472"/>
            <a:ext cx="12115" cy="64465"/>
          </a:xfrm>
          <a:custGeom>
            <a:avLst/>
            <a:gdLst/>
            <a:ahLst/>
            <a:cxnLst/>
            <a:rect l="l" t="t" r="r" b="b"/>
            <a:pathLst>
              <a:path w="12115" h="64465">
                <a:moveTo>
                  <a:pt x="0" y="64465"/>
                </a:moveTo>
                <a:lnTo>
                  <a:pt x="1003" y="62128"/>
                </a:lnTo>
                <a:lnTo>
                  <a:pt x="1879" y="59690"/>
                </a:lnTo>
                <a:lnTo>
                  <a:pt x="3225" y="55359"/>
                </a:lnTo>
                <a:lnTo>
                  <a:pt x="4330" y="51015"/>
                </a:lnTo>
                <a:lnTo>
                  <a:pt x="5664" y="46355"/>
                </a:lnTo>
                <a:lnTo>
                  <a:pt x="6997" y="41681"/>
                </a:lnTo>
                <a:lnTo>
                  <a:pt x="7785" y="38684"/>
                </a:lnTo>
                <a:lnTo>
                  <a:pt x="8331" y="35572"/>
                </a:lnTo>
                <a:lnTo>
                  <a:pt x="9779" y="26898"/>
                </a:lnTo>
                <a:lnTo>
                  <a:pt x="11010" y="18224"/>
                </a:lnTo>
                <a:lnTo>
                  <a:pt x="11455" y="14338"/>
                </a:lnTo>
                <a:lnTo>
                  <a:pt x="11671" y="10566"/>
                </a:lnTo>
                <a:lnTo>
                  <a:pt x="12001" y="5232"/>
                </a:lnTo>
                <a:lnTo>
                  <a:pt x="12115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401773" y="5973486"/>
            <a:ext cx="21005" cy="34226"/>
          </a:xfrm>
          <a:custGeom>
            <a:avLst/>
            <a:gdLst/>
            <a:ahLst/>
            <a:cxnLst/>
            <a:rect l="l" t="t" r="r" b="b"/>
            <a:pathLst>
              <a:path w="21005" h="34226">
                <a:moveTo>
                  <a:pt x="21005" y="0"/>
                </a:moveTo>
                <a:lnTo>
                  <a:pt x="0" y="3422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879610" y="5963817"/>
            <a:ext cx="16116" cy="34899"/>
          </a:xfrm>
          <a:custGeom>
            <a:avLst/>
            <a:gdLst/>
            <a:ahLst/>
            <a:cxnLst/>
            <a:rect l="l" t="t" r="r" b="b"/>
            <a:pathLst>
              <a:path w="16116" h="34899">
                <a:moveTo>
                  <a:pt x="16116" y="34899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356312" y="5652499"/>
            <a:ext cx="31115" cy="286524"/>
          </a:xfrm>
          <a:custGeom>
            <a:avLst/>
            <a:gdLst/>
            <a:ahLst/>
            <a:cxnLst/>
            <a:rect l="l" t="t" r="r" b="b"/>
            <a:pathLst>
              <a:path w="31114" h="286524">
                <a:moveTo>
                  <a:pt x="30454" y="0"/>
                </a:moveTo>
                <a:lnTo>
                  <a:pt x="31114" y="222173"/>
                </a:lnTo>
                <a:lnTo>
                  <a:pt x="24790" y="255524"/>
                </a:lnTo>
                <a:lnTo>
                  <a:pt x="0" y="28652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917179" y="5578584"/>
            <a:ext cx="29235" cy="340220"/>
          </a:xfrm>
          <a:custGeom>
            <a:avLst/>
            <a:gdLst/>
            <a:ahLst/>
            <a:cxnLst/>
            <a:rect l="l" t="t" r="r" b="b"/>
            <a:pathLst>
              <a:path w="29235" h="340220">
                <a:moveTo>
                  <a:pt x="13004" y="340220"/>
                </a:moveTo>
                <a:lnTo>
                  <a:pt x="330" y="307314"/>
                </a:lnTo>
                <a:lnTo>
                  <a:pt x="0" y="64579"/>
                </a:lnTo>
                <a:lnTo>
                  <a:pt x="5562" y="34239"/>
                </a:lnTo>
                <a:lnTo>
                  <a:pt x="22453" y="6222"/>
                </a:lnTo>
                <a:lnTo>
                  <a:pt x="29235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001541" y="5342850"/>
            <a:ext cx="9664" cy="6781"/>
          </a:xfrm>
          <a:custGeom>
            <a:avLst/>
            <a:gdLst/>
            <a:ahLst/>
            <a:cxnLst/>
            <a:rect l="l" t="t" r="r" b="b"/>
            <a:pathLst>
              <a:path w="9664" h="6781">
                <a:moveTo>
                  <a:pt x="9664" y="678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326529" y="5381640"/>
            <a:ext cx="33667" cy="295313"/>
          </a:xfrm>
          <a:custGeom>
            <a:avLst/>
            <a:gdLst/>
            <a:ahLst/>
            <a:cxnLst/>
            <a:rect l="l" t="t" r="r" b="b"/>
            <a:pathLst>
              <a:path w="33667" h="295313">
                <a:moveTo>
                  <a:pt x="23113" y="0"/>
                </a:moveTo>
                <a:lnTo>
                  <a:pt x="33667" y="30454"/>
                </a:lnTo>
                <a:lnTo>
                  <a:pt x="33667" y="236410"/>
                </a:lnTo>
                <a:lnTo>
                  <a:pt x="25666" y="267081"/>
                </a:lnTo>
                <a:lnTo>
                  <a:pt x="0" y="29531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946410" y="5400873"/>
            <a:ext cx="20789" cy="236956"/>
          </a:xfrm>
          <a:custGeom>
            <a:avLst/>
            <a:gdLst/>
            <a:ahLst/>
            <a:cxnLst/>
            <a:rect l="l" t="t" r="r" b="b"/>
            <a:pathLst>
              <a:path w="20789" h="236956">
                <a:moveTo>
                  <a:pt x="1333" y="236956"/>
                </a:moveTo>
                <a:lnTo>
                  <a:pt x="0" y="205943"/>
                </a:lnTo>
                <a:lnTo>
                  <a:pt x="0" y="0"/>
                </a:lnTo>
                <a:lnTo>
                  <a:pt x="1333" y="31000"/>
                </a:lnTo>
                <a:lnTo>
                  <a:pt x="20789" y="6035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285513" y="5485672"/>
            <a:ext cx="17894" cy="118148"/>
          </a:xfrm>
          <a:custGeom>
            <a:avLst/>
            <a:gdLst/>
            <a:ahLst/>
            <a:cxnLst/>
            <a:rect l="l" t="t" r="r" b="b"/>
            <a:pathLst>
              <a:path w="17894" h="118148">
                <a:moveTo>
                  <a:pt x="17894" y="0"/>
                </a:moveTo>
                <a:lnTo>
                  <a:pt x="17894" y="114807"/>
                </a:lnTo>
                <a:lnTo>
                  <a:pt x="17449" y="116370"/>
                </a:lnTo>
                <a:lnTo>
                  <a:pt x="16560" y="117703"/>
                </a:lnTo>
                <a:lnTo>
                  <a:pt x="15887" y="118033"/>
                </a:lnTo>
                <a:lnTo>
                  <a:pt x="15341" y="118148"/>
                </a:lnTo>
                <a:lnTo>
                  <a:pt x="14897" y="117932"/>
                </a:lnTo>
                <a:lnTo>
                  <a:pt x="8559" y="111252"/>
                </a:lnTo>
                <a:lnTo>
                  <a:pt x="0" y="10869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308410" y="5358751"/>
            <a:ext cx="40233" cy="89687"/>
          </a:xfrm>
          <a:custGeom>
            <a:avLst/>
            <a:gdLst/>
            <a:ahLst/>
            <a:cxnLst/>
            <a:rect l="l" t="t" r="r" b="b"/>
            <a:pathLst>
              <a:path w="40233" h="89687">
                <a:moveTo>
                  <a:pt x="40233" y="89687"/>
                </a:moveTo>
                <a:lnTo>
                  <a:pt x="28448" y="81356"/>
                </a:lnTo>
                <a:lnTo>
                  <a:pt x="35572" y="56349"/>
                </a:lnTo>
                <a:lnTo>
                  <a:pt x="26670" y="26784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011206" y="5349632"/>
            <a:ext cx="2895" cy="116255"/>
          </a:xfrm>
          <a:custGeom>
            <a:avLst/>
            <a:gdLst/>
            <a:ahLst/>
            <a:cxnLst/>
            <a:rect l="l" t="t" r="r" b="b"/>
            <a:pathLst>
              <a:path w="2895" h="116255">
                <a:moveTo>
                  <a:pt x="0" y="0"/>
                </a:moveTo>
                <a:lnTo>
                  <a:pt x="0" y="114922"/>
                </a:lnTo>
                <a:lnTo>
                  <a:pt x="114" y="115481"/>
                </a:lnTo>
                <a:lnTo>
                  <a:pt x="330" y="116039"/>
                </a:lnTo>
                <a:lnTo>
                  <a:pt x="774" y="116255"/>
                </a:lnTo>
                <a:lnTo>
                  <a:pt x="1333" y="116255"/>
                </a:lnTo>
                <a:lnTo>
                  <a:pt x="1892" y="116039"/>
                </a:lnTo>
                <a:lnTo>
                  <a:pt x="2895" y="11492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033659" y="5432435"/>
            <a:ext cx="32791" cy="5334"/>
          </a:xfrm>
          <a:custGeom>
            <a:avLst/>
            <a:gdLst/>
            <a:ahLst/>
            <a:cxnLst/>
            <a:rect l="l" t="t" r="r" b="b"/>
            <a:pathLst>
              <a:path w="32791" h="5334">
                <a:moveTo>
                  <a:pt x="0" y="5334"/>
                </a:moveTo>
                <a:lnTo>
                  <a:pt x="10668" y="558"/>
                </a:lnTo>
                <a:lnTo>
                  <a:pt x="21666" y="0"/>
                </a:lnTo>
                <a:lnTo>
                  <a:pt x="30010" y="3340"/>
                </a:lnTo>
                <a:lnTo>
                  <a:pt x="32791" y="5219"/>
                </a:lnTo>
                <a:lnTo>
                  <a:pt x="31559" y="3886"/>
                </a:lnTo>
                <a:lnTo>
                  <a:pt x="30010" y="334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1946412" y="5380080"/>
            <a:ext cx="21666" cy="57137"/>
          </a:xfrm>
          <a:custGeom>
            <a:avLst/>
            <a:gdLst/>
            <a:ahLst/>
            <a:cxnLst/>
            <a:rect l="l" t="t" r="r" b="b"/>
            <a:pathLst>
              <a:path w="21666" h="57137">
                <a:moveTo>
                  <a:pt x="0" y="20789"/>
                </a:moveTo>
                <a:lnTo>
                  <a:pt x="9893" y="0"/>
                </a:lnTo>
                <a:lnTo>
                  <a:pt x="21666" y="8343"/>
                </a:lnTo>
                <a:lnTo>
                  <a:pt x="21666" y="5713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1960972" y="5388422"/>
            <a:ext cx="35560" cy="81356"/>
          </a:xfrm>
          <a:custGeom>
            <a:avLst/>
            <a:gdLst/>
            <a:ahLst/>
            <a:cxnLst/>
            <a:rect l="l" t="t" r="r" b="b"/>
            <a:pathLst>
              <a:path w="35560" h="81356">
                <a:moveTo>
                  <a:pt x="7112" y="0"/>
                </a:moveTo>
                <a:lnTo>
                  <a:pt x="0" y="25006"/>
                </a:lnTo>
                <a:lnTo>
                  <a:pt x="8890" y="54571"/>
                </a:lnTo>
                <a:lnTo>
                  <a:pt x="35560" y="8135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293739" y="5478893"/>
            <a:ext cx="9664" cy="6781"/>
          </a:xfrm>
          <a:custGeom>
            <a:avLst/>
            <a:gdLst/>
            <a:ahLst/>
            <a:cxnLst/>
            <a:rect l="l" t="t" r="r" b="b"/>
            <a:pathLst>
              <a:path w="9664" h="6781">
                <a:moveTo>
                  <a:pt x="0" y="0"/>
                </a:moveTo>
                <a:lnTo>
                  <a:pt x="9664" y="678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001535" y="5342854"/>
            <a:ext cx="10337" cy="122923"/>
          </a:xfrm>
          <a:custGeom>
            <a:avLst/>
            <a:gdLst/>
            <a:ahLst/>
            <a:cxnLst/>
            <a:rect l="l" t="t" r="r" b="b"/>
            <a:pathLst>
              <a:path w="10337" h="122923">
                <a:moveTo>
                  <a:pt x="10337" y="122923"/>
                </a:moveTo>
                <a:lnTo>
                  <a:pt x="444" y="116039"/>
                </a:lnTo>
                <a:lnTo>
                  <a:pt x="114" y="115582"/>
                </a:lnTo>
                <a:lnTo>
                  <a:pt x="0" y="114922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060558" y="5434549"/>
            <a:ext cx="6223" cy="18669"/>
          </a:xfrm>
          <a:custGeom>
            <a:avLst/>
            <a:gdLst/>
            <a:ahLst/>
            <a:cxnLst/>
            <a:rect l="l" t="t" r="r" b="b"/>
            <a:pathLst>
              <a:path w="6223" h="18669">
                <a:moveTo>
                  <a:pt x="6223" y="18669"/>
                </a:moveTo>
                <a:lnTo>
                  <a:pt x="4546" y="7556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066447" y="5437657"/>
            <a:ext cx="9563" cy="27787"/>
          </a:xfrm>
          <a:custGeom>
            <a:avLst/>
            <a:gdLst/>
            <a:ahLst/>
            <a:cxnLst/>
            <a:rect l="l" t="t" r="r" b="b"/>
            <a:pathLst>
              <a:path w="9563" h="27787">
                <a:moveTo>
                  <a:pt x="0" y="0"/>
                </a:moveTo>
                <a:lnTo>
                  <a:pt x="5892" y="6108"/>
                </a:lnTo>
                <a:lnTo>
                  <a:pt x="9563" y="16116"/>
                </a:lnTo>
                <a:lnTo>
                  <a:pt x="9334" y="2778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263613" y="5601039"/>
            <a:ext cx="23228" cy="45681"/>
          </a:xfrm>
          <a:custGeom>
            <a:avLst/>
            <a:gdLst/>
            <a:ahLst/>
            <a:cxnLst/>
            <a:rect l="l" t="t" r="r" b="b"/>
            <a:pathLst>
              <a:path w="23228" h="45681">
                <a:moveTo>
                  <a:pt x="20675" y="45681"/>
                </a:moveTo>
                <a:lnTo>
                  <a:pt x="23228" y="39687"/>
                </a:lnTo>
                <a:lnTo>
                  <a:pt x="23228" y="17894"/>
                </a:lnTo>
                <a:lnTo>
                  <a:pt x="21678" y="11785"/>
                </a:lnTo>
                <a:lnTo>
                  <a:pt x="16230" y="6222"/>
                </a:lnTo>
                <a:lnTo>
                  <a:pt x="7556" y="1892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284294" y="5618933"/>
            <a:ext cx="2552" cy="6121"/>
          </a:xfrm>
          <a:custGeom>
            <a:avLst/>
            <a:gdLst/>
            <a:ahLst/>
            <a:cxnLst/>
            <a:rect l="l" t="t" r="r" b="b"/>
            <a:pathLst>
              <a:path w="2552" h="6121">
                <a:moveTo>
                  <a:pt x="2552" y="0"/>
                </a:moveTo>
                <a:lnTo>
                  <a:pt x="0" y="612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323748" y="5625938"/>
            <a:ext cx="774" cy="2108"/>
          </a:xfrm>
          <a:custGeom>
            <a:avLst/>
            <a:gdLst/>
            <a:ahLst/>
            <a:cxnLst/>
            <a:rect l="l" t="t" r="r" b="b"/>
            <a:pathLst>
              <a:path w="774" h="2108">
                <a:moveTo>
                  <a:pt x="0" y="2108"/>
                </a:moveTo>
                <a:lnTo>
                  <a:pt x="77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268739" y="5598596"/>
            <a:ext cx="52895" cy="33451"/>
          </a:xfrm>
          <a:custGeom>
            <a:avLst/>
            <a:gdLst/>
            <a:ahLst/>
            <a:cxnLst/>
            <a:rect l="l" t="t" r="r" b="b"/>
            <a:pathLst>
              <a:path w="52895" h="33451">
                <a:moveTo>
                  <a:pt x="52895" y="33451"/>
                </a:moveTo>
                <a:lnTo>
                  <a:pt x="39674" y="2023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290519" y="5596596"/>
            <a:ext cx="8559" cy="6108"/>
          </a:xfrm>
          <a:custGeom>
            <a:avLst/>
            <a:gdLst/>
            <a:ahLst/>
            <a:cxnLst/>
            <a:rect l="l" t="t" r="r" b="b"/>
            <a:pathLst>
              <a:path w="8559" h="6108">
                <a:moveTo>
                  <a:pt x="4330" y="3111"/>
                </a:moveTo>
                <a:lnTo>
                  <a:pt x="8559" y="6108"/>
                </a:lnTo>
                <a:lnTo>
                  <a:pt x="0" y="0"/>
                </a:lnTo>
                <a:lnTo>
                  <a:pt x="4330" y="311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299075" y="5602709"/>
            <a:ext cx="1333" cy="889"/>
          </a:xfrm>
          <a:custGeom>
            <a:avLst/>
            <a:gdLst/>
            <a:ahLst/>
            <a:cxnLst/>
            <a:rect l="l" t="t" r="r" b="b"/>
            <a:pathLst>
              <a:path w="1333" h="888">
                <a:moveTo>
                  <a:pt x="1219" y="888"/>
                </a:moveTo>
                <a:lnTo>
                  <a:pt x="0" y="0"/>
                </a:lnTo>
                <a:lnTo>
                  <a:pt x="1333" y="88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293631" y="5596813"/>
            <a:ext cx="774" cy="558"/>
          </a:xfrm>
          <a:custGeom>
            <a:avLst/>
            <a:gdLst/>
            <a:ahLst/>
            <a:cxnLst/>
            <a:rect l="l" t="t" r="r" b="b"/>
            <a:pathLst>
              <a:path w="774" h="558">
                <a:moveTo>
                  <a:pt x="774" y="558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290848" y="5596928"/>
            <a:ext cx="3556" cy="2451"/>
          </a:xfrm>
          <a:custGeom>
            <a:avLst/>
            <a:gdLst/>
            <a:ahLst/>
            <a:cxnLst/>
            <a:rect l="l" t="t" r="r" b="b"/>
            <a:pathLst>
              <a:path w="3556" h="2451">
                <a:moveTo>
                  <a:pt x="0" y="0"/>
                </a:moveTo>
                <a:lnTo>
                  <a:pt x="3556" y="245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289855" y="5595706"/>
            <a:ext cx="660" cy="889"/>
          </a:xfrm>
          <a:custGeom>
            <a:avLst/>
            <a:gdLst/>
            <a:ahLst/>
            <a:cxnLst/>
            <a:rect l="l" t="t" r="r" b="b"/>
            <a:pathLst>
              <a:path w="660" h="888">
                <a:moveTo>
                  <a:pt x="660" y="888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286292" y="5478887"/>
            <a:ext cx="7442" cy="3340"/>
          </a:xfrm>
          <a:custGeom>
            <a:avLst/>
            <a:gdLst/>
            <a:ahLst/>
            <a:cxnLst/>
            <a:rect l="l" t="t" r="r" b="b"/>
            <a:pathLst>
              <a:path w="7442" h="3340">
                <a:moveTo>
                  <a:pt x="0" y="3340"/>
                </a:moveTo>
                <a:lnTo>
                  <a:pt x="744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301741" y="5601928"/>
            <a:ext cx="889" cy="889"/>
          </a:xfrm>
          <a:custGeom>
            <a:avLst/>
            <a:gdLst/>
            <a:ahLst/>
            <a:cxnLst/>
            <a:rect l="l" t="t" r="r" b="b"/>
            <a:pathLst>
              <a:path w="888" h="888">
                <a:moveTo>
                  <a:pt x="888" y="888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336195" y="5561473"/>
            <a:ext cx="444" cy="10553"/>
          </a:xfrm>
          <a:custGeom>
            <a:avLst/>
            <a:gdLst/>
            <a:ahLst/>
            <a:cxnLst/>
            <a:rect l="l" t="t" r="r" b="b"/>
            <a:pathLst>
              <a:path w="444" h="10553">
                <a:moveTo>
                  <a:pt x="444" y="0"/>
                </a:moveTo>
                <a:lnTo>
                  <a:pt x="0" y="1055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326860" y="5619382"/>
            <a:ext cx="10668" cy="7442"/>
          </a:xfrm>
          <a:custGeom>
            <a:avLst/>
            <a:gdLst/>
            <a:ahLst/>
            <a:cxnLst/>
            <a:rect l="l" t="t" r="r" b="b"/>
            <a:pathLst>
              <a:path w="10668" h="7442">
                <a:moveTo>
                  <a:pt x="10668" y="7442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336639" y="5440099"/>
            <a:ext cx="228" cy="121373"/>
          </a:xfrm>
          <a:custGeom>
            <a:avLst/>
            <a:gdLst/>
            <a:ahLst/>
            <a:cxnLst/>
            <a:rect l="l" t="t" r="r" b="b"/>
            <a:pathLst>
              <a:path w="228" h="121373">
                <a:moveTo>
                  <a:pt x="0" y="121373"/>
                </a:moveTo>
                <a:lnTo>
                  <a:pt x="228" y="117043"/>
                </a:lnTo>
                <a:lnTo>
                  <a:pt x="22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348644" y="5412091"/>
            <a:ext cx="11557" cy="36347"/>
          </a:xfrm>
          <a:custGeom>
            <a:avLst/>
            <a:gdLst/>
            <a:ahLst/>
            <a:cxnLst/>
            <a:rect l="l" t="t" r="r" b="b"/>
            <a:pathLst>
              <a:path w="11556" h="36347">
                <a:moveTo>
                  <a:pt x="0" y="36347"/>
                </a:moveTo>
                <a:lnTo>
                  <a:pt x="3556" y="30683"/>
                </a:lnTo>
                <a:lnTo>
                  <a:pt x="1155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909622" y="6041617"/>
            <a:ext cx="485698" cy="85802"/>
          </a:xfrm>
          <a:custGeom>
            <a:avLst/>
            <a:gdLst/>
            <a:ahLst/>
            <a:cxnLst/>
            <a:rect l="l" t="t" r="r" b="b"/>
            <a:pathLst>
              <a:path w="485698" h="85802">
                <a:moveTo>
                  <a:pt x="0" y="0"/>
                </a:moveTo>
                <a:lnTo>
                  <a:pt x="8872" y="11334"/>
                </a:lnTo>
                <a:lnTo>
                  <a:pt x="16143" y="18945"/>
                </a:lnTo>
                <a:lnTo>
                  <a:pt x="25328" y="26260"/>
                </a:lnTo>
                <a:lnTo>
                  <a:pt x="32232" y="31229"/>
                </a:lnTo>
                <a:lnTo>
                  <a:pt x="44579" y="39708"/>
                </a:lnTo>
                <a:lnTo>
                  <a:pt x="53808" y="45288"/>
                </a:lnTo>
                <a:lnTo>
                  <a:pt x="63109" y="49778"/>
                </a:lnTo>
                <a:lnTo>
                  <a:pt x="75675" y="54990"/>
                </a:lnTo>
                <a:lnTo>
                  <a:pt x="94558" y="62566"/>
                </a:lnTo>
                <a:lnTo>
                  <a:pt x="105110" y="66425"/>
                </a:lnTo>
                <a:lnTo>
                  <a:pt x="114567" y="69245"/>
                </a:lnTo>
                <a:lnTo>
                  <a:pt x="125701" y="71899"/>
                </a:lnTo>
                <a:lnTo>
                  <a:pt x="140157" y="75018"/>
                </a:lnTo>
                <a:lnTo>
                  <a:pt x="155542" y="78247"/>
                </a:lnTo>
                <a:lnTo>
                  <a:pt x="166819" y="80242"/>
                </a:lnTo>
                <a:lnTo>
                  <a:pt x="176455" y="81507"/>
                </a:lnTo>
                <a:lnTo>
                  <a:pt x="186919" y="82546"/>
                </a:lnTo>
                <a:lnTo>
                  <a:pt x="200679" y="83860"/>
                </a:lnTo>
                <a:lnTo>
                  <a:pt x="207721" y="84582"/>
                </a:lnTo>
                <a:lnTo>
                  <a:pt x="221423" y="85695"/>
                </a:lnTo>
                <a:lnTo>
                  <a:pt x="231460" y="85776"/>
                </a:lnTo>
                <a:lnTo>
                  <a:pt x="242849" y="85686"/>
                </a:lnTo>
                <a:lnTo>
                  <a:pt x="256704" y="85802"/>
                </a:lnTo>
                <a:lnTo>
                  <a:pt x="266724" y="85565"/>
                </a:lnTo>
                <a:lnTo>
                  <a:pt x="277977" y="84582"/>
                </a:lnTo>
                <a:lnTo>
                  <a:pt x="293765" y="83014"/>
                </a:lnTo>
                <a:lnTo>
                  <a:pt x="305261" y="81925"/>
                </a:lnTo>
                <a:lnTo>
                  <a:pt x="314934" y="80812"/>
                </a:lnTo>
                <a:lnTo>
                  <a:pt x="325252" y="79171"/>
                </a:lnTo>
                <a:lnTo>
                  <a:pt x="338684" y="76501"/>
                </a:lnTo>
                <a:lnTo>
                  <a:pt x="345541" y="75018"/>
                </a:lnTo>
                <a:lnTo>
                  <a:pt x="360777" y="71726"/>
                </a:lnTo>
                <a:lnTo>
                  <a:pt x="371729" y="69088"/>
                </a:lnTo>
                <a:lnTo>
                  <a:pt x="381172" y="66231"/>
                </a:lnTo>
                <a:lnTo>
                  <a:pt x="391879" y="62282"/>
                </a:lnTo>
                <a:lnTo>
                  <a:pt x="405574" y="56794"/>
                </a:lnTo>
                <a:lnTo>
                  <a:pt x="419596" y="51065"/>
                </a:lnTo>
                <a:lnTo>
                  <a:pt x="429476" y="46555"/>
                </a:lnTo>
                <a:lnTo>
                  <a:pt x="438406" y="41455"/>
                </a:lnTo>
                <a:lnTo>
                  <a:pt x="449580" y="33951"/>
                </a:lnTo>
                <a:lnTo>
                  <a:pt x="453466" y="31229"/>
                </a:lnTo>
                <a:lnTo>
                  <a:pt x="465114" y="22669"/>
                </a:lnTo>
                <a:lnTo>
                  <a:pt x="472969" y="15643"/>
                </a:lnTo>
                <a:lnTo>
                  <a:pt x="480548" y="6722"/>
                </a:lnTo>
                <a:lnTo>
                  <a:pt x="48569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909625" y="6017831"/>
            <a:ext cx="485698" cy="85769"/>
          </a:xfrm>
          <a:custGeom>
            <a:avLst/>
            <a:gdLst/>
            <a:ahLst/>
            <a:cxnLst/>
            <a:rect l="l" t="t" r="r" b="b"/>
            <a:pathLst>
              <a:path w="485698" h="85769">
                <a:moveTo>
                  <a:pt x="485698" y="0"/>
                </a:moveTo>
                <a:lnTo>
                  <a:pt x="476814" y="11346"/>
                </a:lnTo>
                <a:lnTo>
                  <a:pt x="469531" y="18949"/>
                </a:lnTo>
                <a:lnTo>
                  <a:pt x="460316" y="26237"/>
                </a:lnTo>
                <a:lnTo>
                  <a:pt x="453466" y="31127"/>
                </a:lnTo>
                <a:lnTo>
                  <a:pt x="441127" y="39644"/>
                </a:lnTo>
                <a:lnTo>
                  <a:pt x="431906" y="45229"/>
                </a:lnTo>
                <a:lnTo>
                  <a:pt x="422617" y="49719"/>
                </a:lnTo>
                <a:lnTo>
                  <a:pt x="410077" y="54951"/>
                </a:lnTo>
                <a:lnTo>
                  <a:pt x="391140" y="62560"/>
                </a:lnTo>
                <a:lnTo>
                  <a:pt x="380588" y="66397"/>
                </a:lnTo>
                <a:lnTo>
                  <a:pt x="371130" y="69199"/>
                </a:lnTo>
                <a:lnTo>
                  <a:pt x="359996" y="71857"/>
                </a:lnTo>
                <a:lnTo>
                  <a:pt x="345541" y="75018"/>
                </a:lnTo>
                <a:lnTo>
                  <a:pt x="330144" y="78206"/>
                </a:lnTo>
                <a:lnTo>
                  <a:pt x="318861" y="80188"/>
                </a:lnTo>
                <a:lnTo>
                  <a:pt x="309218" y="81453"/>
                </a:lnTo>
                <a:lnTo>
                  <a:pt x="298738" y="82486"/>
                </a:lnTo>
                <a:lnTo>
                  <a:pt x="284948" y="83774"/>
                </a:lnTo>
                <a:lnTo>
                  <a:pt x="277977" y="84467"/>
                </a:lnTo>
                <a:lnTo>
                  <a:pt x="264272" y="85615"/>
                </a:lnTo>
                <a:lnTo>
                  <a:pt x="254233" y="85754"/>
                </a:lnTo>
                <a:lnTo>
                  <a:pt x="242849" y="85686"/>
                </a:lnTo>
                <a:lnTo>
                  <a:pt x="228992" y="85769"/>
                </a:lnTo>
                <a:lnTo>
                  <a:pt x="218969" y="85472"/>
                </a:lnTo>
                <a:lnTo>
                  <a:pt x="207721" y="84467"/>
                </a:lnTo>
                <a:lnTo>
                  <a:pt x="191921" y="82942"/>
                </a:lnTo>
                <a:lnTo>
                  <a:pt x="180419" y="81865"/>
                </a:lnTo>
                <a:lnTo>
                  <a:pt x="170739" y="80751"/>
                </a:lnTo>
                <a:lnTo>
                  <a:pt x="160406" y="79113"/>
                </a:lnTo>
                <a:lnTo>
                  <a:pt x="146946" y="76465"/>
                </a:lnTo>
                <a:lnTo>
                  <a:pt x="140157" y="75018"/>
                </a:lnTo>
                <a:lnTo>
                  <a:pt x="124926" y="71683"/>
                </a:lnTo>
                <a:lnTo>
                  <a:pt x="113974" y="69042"/>
                </a:lnTo>
                <a:lnTo>
                  <a:pt x="104529" y="66204"/>
                </a:lnTo>
                <a:lnTo>
                  <a:pt x="93820" y="62276"/>
                </a:lnTo>
                <a:lnTo>
                  <a:pt x="80124" y="56794"/>
                </a:lnTo>
                <a:lnTo>
                  <a:pt x="66112" y="51026"/>
                </a:lnTo>
                <a:lnTo>
                  <a:pt x="56238" y="46513"/>
                </a:lnTo>
                <a:lnTo>
                  <a:pt x="47317" y="41416"/>
                </a:lnTo>
                <a:lnTo>
                  <a:pt x="36165" y="33899"/>
                </a:lnTo>
                <a:lnTo>
                  <a:pt x="20564" y="22620"/>
                </a:lnTo>
                <a:lnTo>
                  <a:pt x="12703" y="15611"/>
                </a:lnTo>
                <a:lnTo>
                  <a:pt x="5108" y="667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895281" y="5997717"/>
            <a:ext cx="14338" cy="43903"/>
          </a:xfrm>
          <a:custGeom>
            <a:avLst/>
            <a:gdLst/>
            <a:ahLst/>
            <a:cxnLst/>
            <a:rect l="l" t="t" r="r" b="b"/>
            <a:pathLst>
              <a:path w="14338" h="43903">
                <a:moveTo>
                  <a:pt x="0" y="0"/>
                </a:moveTo>
                <a:lnTo>
                  <a:pt x="0" y="9563"/>
                </a:lnTo>
                <a:lnTo>
                  <a:pt x="14338" y="4390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395324" y="5994830"/>
            <a:ext cx="14338" cy="46786"/>
          </a:xfrm>
          <a:custGeom>
            <a:avLst/>
            <a:gdLst/>
            <a:ahLst/>
            <a:cxnLst/>
            <a:rect l="l" t="t" r="r" b="b"/>
            <a:pathLst>
              <a:path w="14338" h="46786">
                <a:moveTo>
                  <a:pt x="0" y="46786"/>
                </a:moveTo>
                <a:lnTo>
                  <a:pt x="14338" y="12446"/>
                </a:lnTo>
                <a:lnTo>
                  <a:pt x="1433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395325" y="6010276"/>
            <a:ext cx="3111" cy="7556"/>
          </a:xfrm>
          <a:custGeom>
            <a:avLst/>
            <a:gdLst/>
            <a:ahLst/>
            <a:cxnLst/>
            <a:rect l="l" t="t" r="r" b="b"/>
            <a:pathLst>
              <a:path w="3111" h="7556">
                <a:moveTo>
                  <a:pt x="3111" y="0"/>
                </a:moveTo>
                <a:lnTo>
                  <a:pt x="0" y="755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905393" y="6007823"/>
            <a:ext cx="4229" cy="10007"/>
          </a:xfrm>
          <a:custGeom>
            <a:avLst/>
            <a:gdLst/>
            <a:ahLst/>
            <a:cxnLst/>
            <a:rect l="l" t="t" r="r" b="b"/>
            <a:pathLst>
              <a:path w="4229" h="10007">
                <a:moveTo>
                  <a:pt x="4229" y="1000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909622" y="6017831"/>
            <a:ext cx="485698" cy="85769"/>
          </a:xfrm>
          <a:custGeom>
            <a:avLst/>
            <a:gdLst/>
            <a:ahLst/>
            <a:cxnLst/>
            <a:rect l="l" t="t" r="r" b="b"/>
            <a:pathLst>
              <a:path w="485698" h="85769">
                <a:moveTo>
                  <a:pt x="0" y="0"/>
                </a:moveTo>
                <a:lnTo>
                  <a:pt x="8884" y="11346"/>
                </a:lnTo>
                <a:lnTo>
                  <a:pt x="16167" y="18949"/>
                </a:lnTo>
                <a:lnTo>
                  <a:pt x="25382" y="26237"/>
                </a:lnTo>
                <a:lnTo>
                  <a:pt x="32232" y="31127"/>
                </a:lnTo>
                <a:lnTo>
                  <a:pt x="44570" y="39644"/>
                </a:lnTo>
                <a:lnTo>
                  <a:pt x="53792" y="45229"/>
                </a:lnTo>
                <a:lnTo>
                  <a:pt x="63081" y="49719"/>
                </a:lnTo>
                <a:lnTo>
                  <a:pt x="75621" y="54951"/>
                </a:lnTo>
                <a:lnTo>
                  <a:pt x="94558" y="62560"/>
                </a:lnTo>
                <a:lnTo>
                  <a:pt x="105110" y="66397"/>
                </a:lnTo>
                <a:lnTo>
                  <a:pt x="114567" y="69199"/>
                </a:lnTo>
                <a:lnTo>
                  <a:pt x="125701" y="71857"/>
                </a:lnTo>
                <a:lnTo>
                  <a:pt x="140157" y="75018"/>
                </a:lnTo>
                <a:lnTo>
                  <a:pt x="155553" y="78206"/>
                </a:lnTo>
                <a:lnTo>
                  <a:pt x="166836" y="80188"/>
                </a:lnTo>
                <a:lnTo>
                  <a:pt x="176480" y="81453"/>
                </a:lnTo>
                <a:lnTo>
                  <a:pt x="186960" y="82486"/>
                </a:lnTo>
                <a:lnTo>
                  <a:pt x="200749" y="83774"/>
                </a:lnTo>
                <a:lnTo>
                  <a:pt x="207721" y="84467"/>
                </a:lnTo>
                <a:lnTo>
                  <a:pt x="221425" y="85615"/>
                </a:lnTo>
                <a:lnTo>
                  <a:pt x="231465" y="85754"/>
                </a:lnTo>
                <a:lnTo>
                  <a:pt x="242849" y="85686"/>
                </a:lnTo>
                <a:lnTo>
                  <a:pt x="256706" y="85769"/>
                </a:lnTo>
                <a:lnTo>
                  <a:pt x="266729" y="85472"/>
                </a:lnTo>
                <a:lnTo>
                  <a:pt x="277977" y="84467"/>
                </a:lnTo>
                <a:lnTo>
                  <a:pt x="293776" y="82942"/>
                </a:lnTo>
                <a:lnTo>
                  <a:pt x="305279" y="81865"/>
                </a:lnTo>
                <a:lnTo>
                  <a:pt x="314959" y="80751"/>
                </a:lnTo>
                <a:lnTo>
                  <a:pt x="325292" y="79113"/>
                </a:lnTo>
                <a:lnTo>
                  <a:pt x="338752" y="76465"/>
                </a:lnTo>
                <a:lnTo>
                  <a:pt x="345541" y="75018"/>
                </a:lnTo>
                <a:lnTo>
                  <a:pt x="360777" y="71683"/>
                </a:lnTo>
                <a:lnTo>
                  <a:pt x="371729" y="69042"/>
                </a:lnTo>
                <a:lnTo>
                  <a:pt x="381172" y="66204"/>
                </a:lnTo>
                <a:lnTo>
                  <a:pt x="391879" y="62276"/>
                </a:lnTo>
                <a:lnTo>
                  <a:pt x="405574" y="56794"/>
                </a:lnTo>
                <a:lnTo>
                  <a:pt x="419586" y="51026"/>
                </a:lnTo>
                <a:lnTo>
                  <a:pt x="429460" y="46513"/>
                </a:lnTo>
                <a:lnTo>
                  <a:pt x="438381" y="41416"/>
                </a:lnTo>
                <a:lnTo>
                  <a:pt x="449533" y="33899"/>
                </a:lnTo>
                <a:lnTo>
                  <a:pt x="465128" y="22620"/>
                </a:lnTo>
                <a:lnTo>
                  <a:pt x="472991" y="15611"/>
                </a:lnTo>
                <a:lnTo>
                  <a:pt x="480589" y="6670"/>
                </a:lnTo>
                <a:lnTo>
                  <a:pt x="48569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905398" y="6007828"/>
            <a:ext cx="4229" cy="10007"/>
          </a:xfrm>
          <a:custGeom>
            <a:avLst/>
            <a:gdLst/>
            <a:ahLst/>
            <a:cxnLst/>
            <a:rect l="l" t="t" r="r" b="b"/>
            <a:pathLst>
              <a:path w="4229" h="10007">
                <a:moveTo>
                  <a:pt x="0" y="0"/>
                </a:moveTo>
                <a:lnTo>
                  <a:pt x="4229" y="1000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395324" y="6010274"/>
            <a:ext cx="3111" cy="7556"/>
          </a:xfrm>
          <a:custGeom>
            <a:avLst/>
            <a:gdLst/>
            <a:ahLst/>
            <a:cxnLst/>
            <a:rect l="l" t="t" r="r" b="b"/>
            <a:pathLst>
              <a:path w="3111" h="7556">
                <a:moveTo>
                  <a:pt x="0" y="7556"/>
                </a:moveTo>
                <a:lnTo>
                  <a:pt x="311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449451" y="6084628"/>
            <a:ext cx="27228" cy="3670"/>
          </a:xfrm>
          <a:custGeom>
            <a:avLst/>
            <a:gdLst/>
            <a:ahLst/>
            <a:cxnLst/>
            <a:rect l="l" t="t" r="r" b="b"/>
            <a:pathLst>
              <a:path w="27228" h="3670">
                <a:moveTo>
                  <a:pt x="0" y="0"/>
                </a:moveTo>
                <a:lnTo>
                  <a:pt x="1549" y="1117"/>
                </a:lnTo>
                <a:lnTo>
                  <a:pt x="1778" y="1231"/>
                </a:lnTo>
                <a:lnTo>
                  <a:pt x="3556" y="2006"/>
                </a:lnTo>
                <a:lnTo>
                  <a:pt x="5778" y="2781"/>
                </a:lnTo>
                <a:lnTo>
                  <a:pt x="6007" y="2895"/>
                </a:lnTo>
                <a:lnTo>
                  <a:pt x="8331" y="3225"/>
                </a:lnTo>
                <a:lnTo>
                  <a:pt x="10896" y="3670"/>
                </a:lnTo>
                <a:lnTo>
                  <a:pt x="13563" y="3670"/>
                </a:lnTo>
                <a:lnTo>
                  <a:pt x="16230" y="3670"/>
                </a:lnTo>
                <a:lnTo>
                  <a:pt x="18897" y="3225"/>
                </a:lnTo>
                <a:lnTo>
                  <a:pt x="21221" y="2895"/>
                </a:lnTo>
                <a:lnTo>
                  <a:pt x="23558" y="2006"/>
                </a:lnTo>
                <a:lnTo>
                  <a:pt x="25450" y="1231"/>
                </a:lnTo>
                <a:lnTo>
                  <a:pt x="2722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448123" y="5949034"/>
            <a:ext cx="29781" cy="5003"/>
          </a:xfrm>
          <a:custGeom>
            <a:avLst/>
            <a:gdLst/>
            <a:ahLst/>
            <a:cxnLst/>
            <a:rect l="l" t="t" r="r" b="b"/>
            <a:pathLst>
              <a:path w="29781" h="5003">
                <a:moveTo>
                  <a:pt x="29781" y="0"/>
                </a:moveTo>
                <a:lnTo>
                  <a:pt x="28676" y="1333"/>
                </a:lnTo>
                <a:lnTo>
                  <a:pt x="28447" y="1447"/>
                </a:lnTo>
                <a:lnTo>
                  <a:pt x="26885" y="2222"/>
                </a:lnTo>
                <a:lnTo>
                  <a:pt x="25006" y="3340"/>
                </a:lnTo>
                <a:lnTo>
                  <a:pt x="24777" y="3340"/>
                </a:lnTo>
                <a:lnTo>
                  <a:pt x="22669" y="3886"/>
                </a:lnTo>
                <a:lnTo>
                  <a:pt x="20218" y="4559"/>
                </a:lnTo>
                <a:lnTo>
                  <a:pt x="17551" y="4775"/>
                </a:lnTo>
                <a:lnTo>
                  <a:pt x="16332" y="5003"/>
                </a:lnTo>
                <a:lnTo>
                  <a:pt x="14884" y="4889"/>
                </a:lnTo>
                <a:lnTo>
                  <a:pt x="13550" y="4889"/>
                </a:lnTo>
                <a:lnTo>
                  <a:pt x="12217" y="4775"/>
                </a:lnTo>
                <a:lnTo>
                  <a:pt x="9664" y="4445"/>
                </a:lnTo>
                <a:lnTo>
                  <a:pt x="7226" y="3886"/>
                </a:lnTo>
                <a:lnTo>
                  <a:pt x="4991" y="3340"/>
                </a:lnTo>
                <a:lnTo>
                  <a:pt x="2997" y="2222"/>
                </a:lnTo>
                <a:lnTo>
                  <a:pt x="1435" y="1447"/>
                </a:lnTo>
                <a:lnTo>
                  <a:pt x="1219" y="1333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61011" y="5928917"/>
            <a:ext cx="4114" cy="660"/>
          </a:xfrm>
          <a:custGeom>
            <a:avLst/>
            <a:gdLst/>
            <a:ahLst/>
            <a:cxnLst/>
            <a:rect l="l" t="t" r="r" b="b"/>
            <a:pathLst>
              <a:path w="4114" h="660">
                <a:moveTo>
                  <a:pt x="0" y="0"/>
                </a:moveTo>
                <a:lnTo>
                  <a:pt x="114" y="228"/>
                </a:lnTo>
                <a:lnTo>
                  <a:pt x="330" y="330"/>
                </a:lnTo>
                <a:lnTo>
                  <a:pt x="1003" y="558"/>
                </a:lnTo>
                <a:lnTo>
                  <a:pt x="1333" y="660"/>
                </a:lnTo>
                <a:lnTo>
                  <a:pt x="1663" y="660"/>
                </a:lnTo>
                <a:lnTo>
                  <a:pt x="2438" y="660"/>
                </a:lnTo>
                <a:lnTo>
                  <a:pt x="2781" y="660"/>
                </a:lnTo>
                <a:lnTo>
                  <a:pt x="3111" y="558"/>
                </a:lnTo>
                <a:lnTo>
                  <a:pt x="3441" y="444"/>
                </a:lnTo>
                <a:lnTo>
                  <a:pt x="3670" y="330"/>
                </a:lnTo>
                <a:lnTo>
                  <a:pt x="3886" y="228"/>
                </a:lnTo>
                <a:lnTo>
                  <a:pt x="411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461116" y="5927363"/>
            <a:ext cx="3784" cy="444"/>
          </a:xfrm>
          <a:custGeom>
            <a:avLst/>
            <a:gdLst/>
            <a:ahLst/>
            <a:cxnLst/>
            <a:rect l="l" t="t" r="r" b="b"/>
            <a:pathLst>
              <a:path w="3784" h="444">
                <a:moveTo>
                  <a:pt x="3784" y="444"/>
                </a:moveTo>
                <a:lnTo>
                  <a:pt x="3340" y="215"/>
                </a:lnTo>
                <a:lnTo>
                  <a:pt x="2679" y="0"/>
                </a:lnTo>
                <a:lnTo>
                  <a:pt x="1892" y="0"/>
                </a:lnTo>
                <a:lnTo>
                  <a:pt x="1231" y="0"/>
                </a:lnTo>
                <a:lnTo>
                  <a:pt x="558" y="215"/>
                </a:lnTo>
                <a:lnTo>
                  <a:pt x="342" y="330"/>
                </a:lnTo>
                <a:lnTo>
                  <a:pt x="0" y="44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574602" y="6084628"/>
            <a:ext cx="27228" cy="3670"/>
          </a:xfrm>
          <a:custGeom>
            <a:avLst/>
            <a:gdLst/>
            <a:ahLst/>
            <a:cxnLst/>
            <a:rect l="l" t="t" r="r" b="b"/>
            <a:pathLst>
              <a:path w="27228" h="3670">
                <a:moveTo>
                  <a:pt x="27228" y="0"/>
                </a:moveTo>
                <a:lnTo>
                  <a:pt x="25552" y="1117"/>
                </a:lnTo>
                <a:lnTo>
                  <a:pt x="23558" y="2006"/>
                </a:lnTo>
                <a:lnTo>
                  <a:pt x="21336" y="2781"/>
                </a:lnTo>
                <a:lnTo>
                  <a:pt x="18897" y="3225"/>
                </a:lnTo>
                <a:lnTo>
                  <a:pt x="16332" y="3670"/>
                </a:lnTo>
                <a:lnTo>
                  <a:pt x="13550" y="3670"/>
                </a:lnTo>
                <a:lnTo>
                  <a:pt x="10998" y="3670"/>
                </a:lnTo>
                <a:lnTo>
                  <a:pt x="8331" y="3225"/>
                </a:lnTo>
                <a:lnTo>
                  <a:pt x="6007" y="2895"/>
                </a:lnTo>
                <a:lnTo>
                  <a:pt x="5778" y="2781"/>
                </a:lnTo>
                <a:lnTo>
                  <a:pt x="3556" y="2006"/>
                </a:lnTo>
                <a:lnTo>
                  <a:pt x="1778" y="1231"/>
                </a:lnTo>
                <a:lnTo>
                  <a:pt x="1549" y="1117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573266" y="5949034"/>
            <a:ext cx="29781" cy="5003"/>
          </a:xfrm>
          <a:custGeom>
            <a:avLst/>
            <a:gdLst/>
            <a:ahLst/>
            <a:cxnLst/>
            <a:rect l="l" t="t" r="r" b="b"/>
            <a:pathLst>
              <a:path w="29781" h="5003">
                <a:moveTo>
                  <a:pt x="0" y="0"/>
                </a:moveTo>
                <a:lnTo>
                  <a:pt x="1219" y="1333"/>
                </a:lnTo>
                <a:lnTo>
                  <a:pt x="1447" y="1447"/>
                </a:lnTo>
                <a:lnTo>
                  <a:pt x="2997" y="2222"/>
                </a:lnTo>
                <a:lnTo>
                  <a:pt x="4889" y="3340"/>
                </a:lnTo>
                <a:lnTo>
                  <a:pt x="7226" y="3886"/>
                </a:lnTo>
                <a:lnTo>
                  <a:pt x="9563" y="4559"/>
                </a:lnTo>
                <a:lnTo>
                  <a:pt x="12230" y="4775"/>
                </a:lnTo>
                <a:lnTo>
                  <a:pt x="13563" y="5003"/>
                </a:lnTo>
                <a:lnTo>
                  <a:pt x="14897" y="4889"/>
                </a:lnTo>
                <a:lnTo>
                  <a:pt x="16230" y="4889"/>
                </a:lnTo>
                <a:lnTo>
                  <a:pt x="17564" y="4775"/>
                </a:lnTo>
                <a:lnTo>
                  <a:pt x="20116" y="4445"/>
                </a:lnTo>
                <a:lnTo>
                  <a:pt x="22669" y="3886"/>
                </a:lnTo>
                <a:lnTo>
                  <a:pt x="24790" y="3340"/>
                </a:lnTo>
                <a:lnTo>
                  <a:pt x="25006" y="3340"/>
                </a:lnTo>
                <a:lnTo>
                  <a:pt x="26898" y="2222"/>
                </a:lnTo>
                <a:lnTo>
                  <a:pt x="28448" y="1447"/>
                </a:lnTo>
                <a:lnTo>
                  <a:pt x="2978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586156" y="5928917"/>
            <a:ext cx="4114" cy="660"/>
          </a:xfrm>
          <a:custGeom>
            <a:avLst/>
            <a:gdLst/>
            <a:ahLst/>
            <a:cxnLst/>
            <a:rect l="l" t="t" r="r" b="b"/>
            <a:pathLst>
              <a:path w="4114" h="660">
                <a:moveTo>
                  <a:pt x="4114" y="0"/>
                </a:moveTo>
                <a:lnTo>
                  <a:pt x="3886" y="228"/>
                </a:lnTo>
                <a:lnTo>
                  <a:pt x="3670" y="330"/>
                </a:lnTo>
                <a:lnTo>
                  <a:pt x="3454" y="444"/>
                </a:lnTo>
                <a:lnTo>
                  <a:pt x="3111" y="558"/>
                </a:lnTo>
                <a:lnTo>
                  <a:pt x="2565" y="660"/>
                </a:lnTo>
                <a:lnTo>
                  <a:pt x="2006" y="660"/>
                </a:lnTo>
                <a:lnTo>
                  <a:pt x="1562" y="660"/>
                </a:lnTo>
                <a:lnTo>
                  <a:pt x="1003" y="558"/>
                </a:lnTo>
                <a:lnTo>
                  <a:pt x="330" y="330"/>
                </a:lnTo>
                <a:lnTo>
                  <a:pt x="114" y="228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586264" y="5927363"/>
            <a:ext cx="3784" cy="444"/>
          </a:xfrm>
          <a:custGeom>
            <a:avLst/>
            <a:gdLst/>
            <a:ahLst/>
            <a:cxnLst/>
            <a:rect l="l" t="t" r="r" b="b"/>
            <a:pathLst>
              <a:path w="3784" h="444">
                <a:moveTo>
                  <a:pt x="3784" y="444"/>
                </a:moveTo>
                <a:lnTo>
                  <a:pt x="3340" y="215"/>
                </a:lnTo>
                <a:lnTo>
                  <a:pt x="2679" y="0"/>
                </a:lnTo>
                <a:lnTo>
                  <a:pt x="1892" y="0"/>
                </a:lnTo>
                <a:lnTo>
                  <a:pt x="1231" y="0"/>
                </a:lnTo>
                <a:lnTo>
                  <a:pt x="558" y="215"/>
                </a:lnTo>
                <a:lnTo>
                  <a:pt x="228" y="330"/>
                </a:lnTo>
                <a:lnTo>
                  <a:pt x="0" y="44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699750" y="6084628"/>
            <a:ext cx="27228" cy="3670"/>
          </a:xfrm>
          <a:custGeom>
            <a:avLst/>
            <a:gdLst/>
            <a:ahLst/>
            <a:cxnLst/>
            <a:rect l="l" t="t" r="r" b="b"/>
            <a:pathLst>
              <a:path w="27228" h="3670">
                <a:moveTo>
                  <a:pt x="27228" y="0"/>
                </a:moveTo>
                <a:lnTo>
                  <a:pt x="25565" y="1117"/>
                </a:lnTo>
                <a:lnTo>
                  <a:pt x="23558" y="2006"/>
                </a:lnTo>
                <a:lnTo>
                  <a:pt x="21336" y="2781"/>
                </a:lnTo>
                <a:lnTo>
                  <a:pt x="18897" y="3225"/>
                </a:lnTo>
                <a:lnTo>
                  <a:pt x="16332" y="3670"/>
                </a:lnTo>
                <a:lnTo>
                  <a:pt x="13563" y="3670"/>
                </a:lnTo>
                <a:lnTo>
                  <a:pt x="10998" y="3670"/>
                </a:lnTo>
                <a:lnTo>
                  <a:pt x="8331" y="3225"/>
                </a:lnTo>
                <a:lnTo>
                  <a:pt x="5892" y="2895"/>
                </a:lnTo>
                <a:lnTo>
                  <a:pt x="3556" y="2006"/>
                </a:lnTo>
                <a:lnTo>
                  <a:pt x="1778" y="1231"/>
                </a:lnTo>
                <a:lnTo>
                  <a:pt x="1549" y="1117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698414" y="5949034"/>
            <a:ext cx="29781" cy="5003"/>
          </a:xfrm>
          <a:custGeom>
            <a:avLst/>
            <a:gdLst/>
            <a:ahLst/>
            <a:cxnLst/>
            <a:rect l="l" t="t" r="r" b="b"/>
            <a:pathLst>
              <a:path w="29781" h="5003">
                <a:moveTo>
                  <a:pt x="0" y="0"/>
                </a:moveTo>
                <a:lnTo>
                  <a:pt x="1219" y="1333"/>
                </a:lnTo>
                <a:lnTo>
                  <a:pt x="1447" y="1447"/>
                </a:lnTo>
                <a:lnTo>
                  <a:pt x="2895" y="2222"/>
                </a:lnTo>
                <a:lnTo>
                  <a:pt x="4889" y="3340"/>
                </a:lnTo>
                <a:lnTo>
                  <a:pt x="7226" y="3886"/>
                </a:lnTo>
                <a:lnTo>
                  <a:pt x="9563" y="4559"/>
                </a:lnTo>
                <a:lnTo>
                  <a:pt x="12230" y="4775"/>
                </a:lnTo>
                <a:lnTo>
                  <a:pt x="13563" y="5003"/>
                </a:lnTo>
                <a:lnTo>
                  <a:pt x="14897" y="4889"/>
                </a:lnTo>
                <a:lnTo>
                  <a:pt x="16230" y="4889"/>
                </a:lnTo>
                <a:lnTo>
                  <a:pt x="17564" y="4775"/>
                </a:lnTo>
                <a:lnTo>
                  <a:pt x="20116" y="4445"/>
                </a:lnTo>
                <a:lnTo>
                  <a:pt x="22669" y="3886"/>
                </a:lnTo>
                <a:lnTo>
                  <a:pt x="24790" y="3340"/>
                </a:lnTo>
                <a:lnTo>
                  <a:pt x="25006" y="3340"/>
                </a:lnTo>
                <a:lnTo>
                  <a:pt x="26898" y="2222"/>
                </a:lnTo>
                <a:lnTo>
                  <a:pt x="28448" y="1447"/>
                </a:lnTo>
                <a:lnTo>
                  <a:pt x="2978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711305" y="5928917"/>
            <a:ext cx="4114" cy="660"/>
          </a:xfrm>
          <a:custGeom>
            <a:avLst/>
            <a:gdLst/>
            <a:ahLst/>
            <a:cxnLst/>
            <a:rect l="l" t="t" r="r" b="b"/>
            <a:pathLst>
              <a:path w="4114" h="660">
                <a:moveTo>
                  <a:pt x="4114" y="0"/>
                </a:moveTo>
                <a:lnTo>
                  <a:pt x="3886" y="228"/>
                </a:lnTo>
                <a:lnTo>
                  <a:pt x="3670" y="330"/>
                </a:lnTo>
                <a:lnTo>
                  <a:pt x="3454" y="444"/>
                </a:lnTo>
                <a:lnTo>
                  <a:pt x="3111" y="558"/>
                </a:lnTo>
                <a:lnTo>
                  <a:pt x="2565" y="660"/>
                </a:lnTo>
                <a:lnTo>
                  <a:pt x="2006" y="660"/>
                </a:lnTo>
                <a:lnTo>
                  <a:pt x="1562" y="660"/>
                </a:lnTo>
                <a:lnTo>
                  <a:pt x="1003" y="558"/>
                </a:lnTo>
                <a:lnTo>
                  <a:pt x="330" y="330"/>
                </a:lnTo>
                <a:lnTo>
                  <a:pt x="114" y="228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711413" y="5927363"/>
            <a:ext cx="3784" cy="444"/>
          </a:xfrm>
          <a:custGeom>
            <a:avLst/>
            <a:gdLst/>
            <a:ahLst/>
            <a:cxnLst/>
            <a:rect l="l" t="t" r="r" b="b"/>
            <a:pathLst>
              <a:path w="3784" h="444">
                <a:moveTo>
                  <a:pt x="3784" y="444"/>
                </a:moveTo>
                <a:lnTo>
                  <a:pt x="3340" y="215"/>
                </a:lnTo>
                <a:lnTo>
                  <a:pt x="2679" y="0"/>
                </a:lnTo>
                <a:lnTo>
                  <a:pt x="1892" y="0"/>
                </a:lnTo>
                <a:lnTo>
                  <a:pt x="1231" y="0"/>
                </a:lnTo>
                <a:lnTo>
                  <a:pt x="889" y="114"/>
                </a:lnTo>
                <a:lnTo>
                  <a:pt x="558" y="215"/>
                </a:lnTo>
                <a:lnTo>
                  <a:pt x="228" y="330"/>
                </a:lnTo>
                <a:lnTo>
                  <a:pt x="0" y="44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400435" y="6071623"/>
            <a:ext cx="375450" cy="68795"/>
          </a:xfrm>
          <a:custGeom>
            <a:avLst/>
            <a:gdLst/>
            <a:ahLst/>
            <a:cxnLst/>
            <a:rect l="l" t="t" r="r" b="b"/>
            <a:pathLst>
              <a:path w="375450" h="68795">
                <a:moveTo>
                  <a:pt x="0" y="8559"/>
                </a:moveTo>
                <a:lnTo>
                  <a:pt x="0" y="0"/>
                </a:lnTo>
                <a:lnTo>
                  <a:pt x="0" y="68795"/>
                </a:lnTo>
                <a:lnTo>
                  <a:pt x="375450" y="68795"/>
                </a:lnTo>
                <a:lnTo>
                  <a:pt x="375450" y="25565"/>
                </a:lnTo>
                <a:lnTo>
                  <a:pt x="375450" y="35013"/>
                </a:lnTo>
                <a:lnTo>
                  <a:pt x="375450" y="5101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400435" y="6097076"/>
            <a:ext cx="375450" cy="114"/>
          </a:xfrm>
          <a:custGeom>
            <a:avLst/>
            <a:gdLst/>
            <a:ahLst/>
            <a:cxnLst/>
            <a:rect l="l" t="t" r="r" b="b"/>
            <a:pathLst>
              <a:path w="375450" h="114">
                <a:moveTo>
                  <a:pt x="0" y="0"/>
                </a:moveTo>
                <a:lnTo>
                  <a:pt x="375450" y="0"/>
                </a:lnTo>
                <a:lnTo>
                  <a:pt x="375450" y="11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400435" y="6063293"/>
            <a:ext cx="46342" cy="8331"/>
          </a:xfrm>
          <a:custGeom>
            <a:avLst/>
            <a:gdLst/>
            <a:ahLst/>
            <a:cxnLst/>
            <a:rect l="l" t="t" r="r" b="b"/>
            <a:pathLst>
              <a:path w="46342" h="8331">
                <a:moveTo>
                  <a:pt x="0" y="8331"/>
                </a:moveTo>
                <a:lnTo>
                  <a:pt x="0" y="0"/>
                </a:lnTo>
                <a:lnTo>
                  <a:pt x="4634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446782" y="5946476"/>
            <a:ext cx="2667" cy="138150"/>
          </a:xfrm>
          <a:custGeom>
            <a:avLst/>
            <a:gdLst/>
            <a:ahLst/>
            <a:cxnLst/>
            <a:rect l="l" t="t" r="r" b="b"/>
            <a:pathLst>
              <a:path w="2667" h="138150">
                <a:moveTo>
                  <a:pt x="0" y="0"/>
                </a:moveTo>
                <a:lnTo>
                  <a:pt x="0" y="133045"/>
                </a:lnTo>
                <a:lnTo>
                  <a:pt x="444" y="135712"/>
                </a:lnTo>
                <a:lnTo>
                  <a:pt x="2667" y="13815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476682" y="5946477"/>
            <a:ext cx="2552" cy="138150"/>
          </a:xfrm>
          <a:custGeom>
            <a:avLst/>
            <a:gdLst/>
            <a:ahLst/>
            <a:cxnLst/>
            <a:rect l="l" t="t" r="r" b="b"/>
            <a:pathLst>
              <a:path w="2552" h="138150">
                <a:moveTo>
                  <a:pt x="0" y="138150"/>
                </a:moveTo>
                <a:lnTo>
                  <a:pt x="2108" y="135712"/>
                </a:lnTo>
                <a:lnTo>
                  <a:pt x="2552" y="133032"/>
                </a:lnTo>
                <a:lnTo>
                  <a:pt x="2552" y="0"/>
                </a:lnTo>
                <a:lnTo>
                  <a:pt x="1219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446784" y="5928142"/>
            <a:ext cx="14223" cy="20891"/>
          </a:xfrm>
          <a:custGeom>
            <a:avLst/>
            <a:gdLst/>
            <a:ahLst/>
            <a:cxnLst/>
            <a:rect l="l" t="t" r="r" b="b"/>
            <a:pathLst>
              <a:path w="14224" h="20891">
                <a:moveTo>
                  <a:pt x="1333" y="20891"/>
                </a:moveTo>
                <a:lnTo>
                  <a:pt x="0" y="18338"/>
                </a:lnTo>
                <a:lnTo>
                  <a:pt x="444" y="15671"/>
                </a:lnTo>
                <a:lnTo>
                  <a:pt x="14109" y="0"/>
                </a:lnTo>
                <a:lnTo>
                  <a:pt x="14008" y="444"/>
                </a:lnTo>
                <a:lnTo>
                  <a:pt x="14223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464894" y="5927812"/>
            <a:ext cx="342" cy="1104"/>
          </a:xfrm>
          <a:custGeom>
            <a:avLst/>
            <a:gdLst/>
            <a:ahLst/>
            <a:cxnLst/>
            <a:rect l="l" t="t" r="r" b="b"/>
            <a:pathLst>
              <a:path w="342" h="1104">
                <a:moveTo>
                  <a:pt x="228" y="1104"/>
                </a:moveTo>
                <a:lnTo>
                  <a:pt x="342" y="774"/>
                </a:lnTo>
                <a:lnTo>
                  <a:pt x="342" y="33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460892" y="5927807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228" y="0"/>
                </a:moveTo>
                <a:lnTo>
                  <a:pt x="0" y="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465241" y="5928137"/>
            <a:ext cx="13995" cy="18338"/>
          </a:xfrm>
          <a:custGeom>
            <a:avLst/>
            <a:gdLst/>
            <a:ahLst/>
            <a:cxnLst/>
            <a:rect l="l" t="t" r="r" b="b"/>
            <a:pathLst>
              <a:path w="13995" h="18338">
                <a:moveTo>
                  <a:pt x="13995" y="18338"/>
                </a:moveTo>
                <a:lnTo>
                  <a:pt x="13550" y="1567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479236" y="6063289"/>
            <a:ext cx="92697" cy="0"/>
          </a:xfrm>
          <a:custGeom>
            <a:avLst/>
            <a:gdLst/>
            <a:ahLst/>
            <a:cxnLst/>
            <a:rect l="l" t="t" r="r" b="b"/>
            <a:pathLst>
              <a:path w="92697">
                <a:moveTo>
                  <a:pt x="0" y="0"/>
                </a:moveTo>
                <a:lnTo>
                  <a:pt x="9269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601832" y="5946476"/>
            <a:ext cx="2552" cy="138150"/>
          </a:xfrm>
          <a:custGeom>
            <a:avLst/>
            <a:gdLst/>
            <a:ahLst/>
            <a:cxnLst/>
            <a:rect l="l" t="t" r="r" b="b"/>
            <a:pathLst>
              <a:path w="2552" h="138150">
                <a:moveTo>
                  <a:pt x="2552" y="0"/>
                </a:moveTo>
                <a:lnTo>
                  <a:pt x="2552" y="133045"/>
                </a:lnTo>
                <a:lnTo>
                  <a:pt x="2108" y="135712"/>
                </a:lnTo>
                <a:lnTo>
                  <a:pt x="215" y="137934"/>
                </a:lnTo>
                <a:lnTo>
                  <a:pt x="0" y="13815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571932" y="5946477"/>
            <a:ext cx="2667" cy="138150"/>
          </a:xfrm>
          <a:custGeom>
            <a:avLst/>
            <a:gdLst/>
            <a:ahLst/>
            <a:cxnLst/>
            <a:rect l="l" t="t" r="r" b="b"/>
            <a:pathLst>
              <a:path w="2667" h="138150">
                <a:moveTo>
                  <a:pt x="2667" y="138150"/>
                </a:moveTo>
                <a:lnTo>
                  <a:pt x="444" y="135712"/>
                </a:lnTo>
                <a:lnTo>
                  <a:pt x="0" y="133032"/>
                </a:lnTo>
                <a:lnTo>
                  <a:pt x="0" y="0"/>
                </a:lnTo>
                <a:lnTo>
                  <a:pt x="1333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590276" y="5928142"/>
            <a:ext cx="14109" cy="20891"/>
          </a:xfrm>
          <a:custGeom>
            <a:avLst/>
            <a:gdLst/>
            <a:ahLst/>
            <a:cxnLst/>
            <a:rect l="l" t="t" r="r" b="b"/>
            <a:pathLst>
              <a:path w="14109" h="20891">
                <a:moveTo>
                  <a:pt x="12776" y="20891"/>
                </a:moveTo>
                <a:lnTo>
                  <a:pt x="14109" y="18338"/>
                </a:lnTo>
                <a:lnTo>
                  <a:pt x="13665" y="15671"/>
                </a:lnTo>
                <a:lnTo>
                  <a:pt x="101" y="0"/>
                </a:lnTo>
                <a:lnTo>
                  <a:pt x="101" y="444"/>
                </a:lnTo>
                <a:lnTo>
                  <a:pt x="0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571935" y="5928142"/>
            <a:ext cx="14224" cy="18338"/>
          </a:xfrm>
          <a:custGeom>
            <a:avLst/>
            <a:gdLst/>
            <a:ahLst/>
            <a:cxnLst/>
            <a:rect l="l" t="t" r="r" b="b"/>
            <a:pathLst>
              <a:path w="14224" h="18338">
                <a:moveTo>
                  <a:pt x="14224" y="774"/>
                </a:moveTo>
                <a:lnTo>
                  <a:pt x="13995" y="444"/>
                </a:lnTo>
                <a:lnTo>
                  <a:pt x="14109" y="0"/>
                </a:lnTo>
                <a:lnTo>
                  <a:pt x="444" y="15671"/>
                </a:lnTo>
                <a:lnTo>
                  <a:pt x="0" y="1833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590051" y="5927810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330" y="33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586041" y="5927807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228" y="0"/>
                </a:moveTo>
                <a:lnTo>
                  <a:pt x="0" y="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604385" y="6063289"/>
            <a:ext cx="92697" cy="0"/>
          </a:xfrm>
          <a:custGeom>
            <a:avLst/>
            <a:gdLst/>
            <a:ahLst/>
            <a:cxnLst/>
            <a:rect l="l" t="t" r="r" b="b"/>
            <a:pathLst>
              <a:path w="92697">
                <a:moveTo>
                  <a:pt x="0" y="0"/>
                </a:moveTo>
                <a:lnTo>
                  <a:pt x="9269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726984" y="5946476"/>
            <a:ext cx="2552" cy="138150"/>
          </a:xfrm>
          <a:custGeom>
            <a:avLst/>
            <a:gdLst/>
            <a:ahLst/>
            <a:cxnLst/>
            <a:rect l="l" t="t" r="r" b="b"/>
            <a:pathLst>
              <a:path w="2552" h="138150">
                <a:moveTo>
                  <a:pt x="2552" y="0"/>
                </a:moveTo>
                <a:lnTo>
                  <a:pt x="2552" y="133045"/>
                </a:lnTo>
                <a:lnTo>
                  <a:pt x="2108" y="135712"/>
                </a:lnTo>
                <a:lnTo>
                  <a:pt x="215" y="137934"/>
                </a:lnTo>
                <a:lnTo>
                  <a:pt x="0" y="13815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697079" y="5946477"/>
            <a:ext cx="2667" cy="138150"/>
          </a:xfrm>
          <a:custGeom>
            <a:avLst/>
            <a:gdLst/>
            <a:ahLst/>
            <a:cxnLst/>
            <a:rect l="l" t="t" r="r" b="b"/>
            <a:pathLst>
              <a:path w="2667" h="138150">
                <a:moveTo>
                  <a:pt x="2667" y="138150"/>
                </a:moveTo>
                <a:lnTo>
                  <a:pt x="444" y="135712"/>
                </a:lnTo>
                <a:lnTo>
                  <a:pt x="0" y="133032"/>
                </a:lnTo>
                <a:lnTo>
                  <a:pt x="0" y="0"/>
                </a:lnTo>
                <a:lnTo>
                  <a:pt x="1333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715425" y="5928142"/>
            <a:ext cx="14109" cy="20891"/>
          </a:xfrm>
          <a:custGeom>
            <a:avLst/>
            <a:gdLst/>
            <a:ahLst/>
            <a:cxnLst/>
            <a:rect l="l" t="t" r="r" b="b"/>
            <a:pathLst>
              <a:path w="14109" h="20891">
                <a:moveTo>
                  <a:pt x="12776" y="20891"/>
                </a:moveTo>
                <a:lnTo>
                  <a:pt x="14109" y="18338"/>
                </a:lnTo>
                <a:lnTo>
                  <a:pt x="13665" y="15671"/>
                </a:lnTo>
                <a:lnTo>
                  <a:pt x="101" y="0"/>
                </a:lnTo>
                <a:lnTo>
                  <a:pt x="101" y="444"/>
                </a:lnTo>
                <a:lnTo>
                  <a:pt x="0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697083" y="5928142"/>
            <a:ext cx="14224" cy="18338"/>
          </a:xfrm>
          <a:custGeom>
            <a:avLst/>
            <a:gdLst/>
            <a:ahLst/>
            <a:cxnLst/>
            <a:rect l="l" t="t" r="r" b="b"/>
            <a:pathLst>
              <a:path w="14224" h="18338">
                <a:moveTo>
                  <a:pt x="14224" y="774"/>
                </a:moveTo>
                <a:lnTo>
                  <a:pt x="13995" y="444"/>
                </a:lnTo>
                <a:lnTo>
                  <a:pt x="14109" y="0"/>
                </a:lnTo>
                <a:lnTo>
                  <a:pt x="444" y="15671"/>
                </a:lnTo>
                <a:lnTo>
                  <a:pt x="0" y="1833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715200" y="5927810"/>
            <a:ext cx="330" cy="330"/>
          </a:xfrm>
          <a:custGeom>
            <a:avLst/>
            <a:gdLst/>
            <a:ahLst/>
            <a:cxnLst/>
            <a:rect l="l" t="t" r="r" b="b"/>
            <a:pathLst>
              <a:path w="330" h="330">
                <a:moveTo>
                  <a:pt x="330" y="33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711189" y="5927807"/>
            <a:ext cx="228" cy="330"/>
          </a:xfrm>
          <a:custGeom>
            <a:avLst/>
            <a:gdLst/>
            <a:ahLst/>
            <a:cxnLst/>
            <a:rect l="l" t="t" r="r" b="b"/>
            <a:pathLst>
              <a:path w="228" h="330">
                <a:moveTo>
                  <a:pt x="228" y="0"/>
                </a:moveTo>
                <a:lnTo>
                  <a:pt x="0" y="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729537" y="6063289"/>
            <a:ext cx="46342" cy="33782"/>
          </a:xfrm>
          <a:custGeom>
            <a:avLst/>
            <a:gdLst/>
            <a:ahLst/>
            <a:cxnLst/>
            <a:rect l="l" t="t" r="r" b="b"/>
            <a:pathLst>
              <a:path w="46342" h="33782">
                <a:moveTo>
                  <a:pt x="0" y="0"/>
                </a:moveTo>
                <a:lnTo>
                  <a:pt x="46342" y="0"/>
                </a:lnTo>
                <a:lnTo>
                  <a:pt x="46342" y="3378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775883" y="6080183"/>
            <a:ext cx="0" cy="26454"/>
          </a:xfrm>
          <a:custGeom>
            <a:avLst/>
            <a:gdLst/>
            <a:ahLst/>
            <a:cxnLst/>
            <a:rect l="l" t="t" r="r" b="b"/>
            <a:pathLst>
              <a:path h="26454">
                <a:moveTo>
                  <a:pt x="0" y="26454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437669" y="5210147"/>
            <a:ext cx="55016" cy="12776"/>
          </a:xfrm>
          <a:custGeom>
            <a:avLst/>
            <a:gdLst/>
            <a:ahLst/>
            <a:cxnLst/>
            <a:rect l="l" t="t" r="r" b="b"/>
            <a:pathLst>
              <a:path w="55016" h="12776">
                <a:moveTo>
                  <a:pt x="0" y="8889"/>
                </a:moveTo>
                <a:lnTo>
                  <a:pt x="1676" y="7886"/>
                </a:lnTo>
                <a:lnTo>
                  <a:pt x="3340" y="6997"/>
                </a:lnTo>
                <a:lnTo>
                  <a:pt x="6781" y="5003"/>
                </a:lnTo>
                <a:lnTo>
                  <a:pt x="6781" y="4229"/>
                </a:lnTo>
                <a:lnTo>
                  <a:pt x="10337" y="2997"/>
                </a:lnTo>
                <a:lnTo>
                  <a:pt x="15900" y="1104"/>
                </a:lnTo>
                <a:lnTo>
                  <a:pt x="16446" y="774"/>
                </a:lnTo>
                <a:lnTo>
                  <a:pt x="22237" y="444"/>
                </a:lnTo>
                <a:lnTo>
                  <a:pt x="28117" y="0"/>
                </a:lnTo>
                <a:lnTo>
                  <a:pt x="28892" y="0"/>
                </a:lnTo>
                <a:lnTo>
                  <a:pt x="34569" y="1333"/>
                </a:lnTo>
                <a:lnTo>
                  <a:pt x="40233" y="2552"/>
                </a:lnTo>
                <a:lnTo>
                  <a:pt x="40906" y="2781"/>
                </a:lnTo>
                <a:lnTo>
                  <a:pt x="45897" y="5549"/>
                </a:lnTo>
                <a:lnTo>
                  <a:pt x="50685" y="8229"/>
                </a:lnTo>
                <a:lnTo>
                  <a:pt x="51346" y="8775"/>
                </a:lnTo>
                <a:lnTo>
                  <a:pt x="55016" y="1277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437668" y="5262938"/>
            <a:ext cx="55016" cy="12776"/>
          </a:xfrm>
          <a:custGeom>
            <a:avLst/>
            <a:gdLst/>
            <a:ahLst/>
            <a:cxnLst/>
            <a:rect l="l" t="t" r="r" b="b"/>
            <a:pathLst>
              <a:path w="55016" h="12776">
                <a:moveTo>
                  <a:pt x="55016" y="0"/>
                </a:moveTo>
                <a:lnTo>
                  <a:pt x="51346" y="4000"/>
                </a:lnTo>
                <a:lnTo>
                  <a:pt x="45910" y="7226"/>
                </a:lnTo>
                <a:lnTo>
                  <a:pt x="40906" y="10007"/>
                </a:lnTo>
                <a:lnTo>
                  <a:pt x="34569" y="11557"/>
                </a:lnTo>
                <a:lnTo>
                  <a:pt x="28905" y="12776"/>
                </a:lnTo>
                <a:lnTo>
                  <a:pt x="28117" y="12776"/>
                </a:lnTo>
                <a:lnTo>
                  <a:pt x="22237" y="12446"/>
                </a:lnTo>
                <a:lnTo>
                  <a:pt x="16446" y="12001"/>
                </a:lnTo>
                <a:lnTo>
                  <a:pt x="15671" y="11887"/>
                </a:lnTo>
                <a:lnTo>
                  <a:pt x="10337" y="9779"/>
                </a:lnTo>
                <a:lnTo>
                  <a:pt x="5003" y="7785"/>
                </a:lnTo>
                <a:lnTo>
                  <a:pt x="4330" y="7442"/>
                </a:lnTo>
                <a:lnTo>
                  <a:pt x="0" y="38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456788" y="5070995"/>
            <a:ext cx="45237" cy="13004"/>
          </a:xfrm>
          <a:custGeom>
            <a:avLst/>
            <a:gdLst/>
            <a:ahLst/>
            <a:cxnLst/>
            <a:rect l="l" t="t" r="r" b="b"/>
            <a:pathLst>
              <a:path w="45237" h="13004">
                <a:moveTo>
                  <a:pt x="0" y="12446"/>
                </a:moveTo>
                <a:lnTo>
                  <a:pt x="6451" y="13004"/>
                </a:lnTo>
                <a:lnTo>
                  <a:pt x="6781" y="13004"/>
                </a:lnTo>
                <a:lnTo>
                  <a:pt x="13220" y="12446"/>
                </a:lnTo>
                <a:lnTo>
                  <a:pt x="19786" y="11887"/>
                </a:lnTo>
                <a:lnTo>
                  <a:pt x="20116" y="11887"/>
                </a:lnTo>
                <a:lnTo>
                  <a:pt x="26555" y="10109"/>
                </a:lnTo>
                <a:lnTo>
                  <a:pt x="32118" y="8661"/>
                </a:lnTo>
                <a:lnTo>
                  <a:pt x="32562" y="8559"/>
                </a:lnTo>
                <a:lnTo>
                  <a:pt x="37566" y="5892"/>
                </a:lnTo>
                <a:lnTo>
                  <a:pt x="41567" y="3657"/>
                </a:lnTo>
                <a:lnTo>
                  <a:pt x="42125" y="3327"/>
                </a:lnTo>
                <a:lnTo>
                  <a:pt x="4523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427442" y="5041201"/>
            <a:ext cx="71247" cy="9563"/>
          </a:xfrm>
          <a:custGeom>
            <a:avLst/>
            <a:gdLst/>
            <a:ahLst/>
            <a:cxnLst/>
            <a:rect l="l" t="t" r="r" b="b"/>
            <a:pathLst>
              <a:path w="71247" h="9563">
                <a:moveTo>
                  <a:pt x="71247" y="9563"/>
                </a:moveTo>
                <a:lnTo>
                  <a:pt x="67017" y="6565"/>
                </a:lnTo>
                <a:lnTo>
                  <a:pt x="66586" y="6337"/>
                </a:lnTo>
                <a:lnTo>
                  <a:pt x="61683" y="4444"/>
                </a:lnTo>
                <a:lnTo>
                  <a:pt x="56019" y="2222"/>
                </a:lnTo>
                <a:lnTo>
                  <a:pt x="55575" y="2222"/>
                </a:lnTo>
                <a:lnTo>
                  <a:pt x="49466" y="1117"/>
                </a:lnTo>
                <a:lnTo>
                  <a:pt x="42684" y="0"/>
                </a:lnTo>
                <a:lnTo>
                  <a:pt x="42456" y="0"/>
                </a:lnTo>
                <a:lnTo>
                  <a:pt x="35560" y="0"/>
                </a:lnTo>
                <a:lnTo>
                  <a:pt x="28790" y="0"/>
                </a:lnTo>
                <a:lnTo>
                  <a:pt x="28460" y="0"/>
                </a:lnTo>
                <a:lnTo>
                  <a:pt x="21793" y="1117"/>
                </a:lnTo>
                <a:lnTo>
                  <a:pt x="15671" y="2222"/>
                </a:lnTo>
                <a:lnTo>
                  <a:pt x="15227" y="2222"/>
                </a:lnTo>
                <a:lnTo>
                  <a:pt x="9448" y="4444"/>
                </a:lnTo>
                <a:lnTo>
                  <a:pt x="4673" y="6337"/>
                </a:lnTo>
                <a:lnTo>
                  <a:pt x="4229" y="6565"/>
                </a:lnTo>
                <a:lnTo>
                  <a:pt x="0" y="956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424111" y="5070993"/>
            <a:ext cx="32677" cy="12446"/>
          </a:xfrm>
          <a:custGeom>
            <a:avLst/>
            <a:gdLst/>
            <a:ahLst/>
            <a:cxnLst/>
            <a:rect l="l" t="t" r="r" b="b"/>
            <a:pathLst>
              <a:path w="32677" h="12446">
                <a:moveTo>
                  <a:pt x="0" y="0"/>
                </a:moveTo>
                <a:lnTo>
                  <a:pt x="3111" y="3327"/>
                </a:lnTo>
                <a:lnTo>
                  <a:pt x="3670" y="3670"/>
                </a:lnTo>
                <a:lnTo>
                  <a:pt x="7670" y="5892"/>
                </a:lnTo>
                <a:lnTo>
                  <a:pt x="12674" y="8559"/>
                </a:lnTo>
                <a:lnTo>
                  <a:pt x="13119" y="8674"/>
                </a:lnTo>
                <a:lnTo>
                  <a:pt x="18669" y="10121"/>
                </a:lnTo>
                <a:lnTo>
                  <a:pt x="25006" y="11887"/>
                </a:lnTo>
                <a:lnTo>
                  <a:pt x="25336" y="11341"/>
                </a:lnTo>
                <a:lnTo>
                  <a:pt x="31902" y="12446"/>
                </a:lnTo>
                <a:lnTo>
                  <a:pt x="32677" y="1244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431782" y="5071990"/>
            <a:ext cx="25006" cy="774"/>
          </a:xfrm>
          <a:custGeom>
            <a:avLst/>
            <a:gdLst/>
            <a:ahLst/>
            <a:cxnLst/>
            <a:rect l="l" t="t" r="r" b="b"/>
            <a:pathLst>
              <a:path w="25006" h="774">
                <a:moveTo>
                  <a:pt x="25006" y="114"/>
                </a:moveTo>
                <a:lnTo>
                  <a:pt x="14782" y="0"/>
                </a:lnTo>
                <a:lnTo>
                  <a:pt x="4444" y="114"/>
                </a:lnTo>
                <a:lnTo>
                  <a:pt x="3111" y="114"/>
                </a:lnTo>
                <a:lnTo>
                  <a:pt x="1777" y="342"/>
                </a:lnTo>
                <a:lnTo>
                  <a:pt x="888" y="444"/>
                </a:lnTo>
                <a:lnTo>
                  <a:pt x="0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424888" y="5053984"/>
            <a:ext cx="31902" cy="17564"/>
          </a:xfrm>
          <a:custGeom>
            <a:avLst/>
            <a:gdLst/>
            <a:ahLst/>
            <a:cxnLst/>
            <a:rect l="l" t="t" r="r" b="b"/>
            <a:pathLst>
              <a:path w="31902" h="17564">
                <a:moveTo>
                  <a:pt x="0" y="17564"/>
                </a:moveTo>
                <a:lnTo>
                  <a:pt x="660" y="16116"/>
                </a:lnTo>
                <a:lnTo>
                  <a:pt x="1676" y="14782"/>
                </a:lnTo>
                <a:lnTo>
                  <a:pt x="4000" y="11899"/>
                </a:lnTo>
                <a:lnTo>
                  <a:pt x="6667" y="9118"/>
                </a:lnTo>
                <a:lnTo>
                  <a:pt x="7556" y="8229"/>
                </a:lnTo>
                <a:lnTo>
                  <a:pt x="7785" y="8229"/>
                </a:lnTo>
                <a:lnTo>
                  <a:pt x="9004" y="7442"/>
                </a:lnTo>
                <a:lnTo>
                  <a:pt x="12776" y="5232"/>
                </a:lnTo>
                <a:lnTo>
                  <a:pt x="12776" y="4787"/>
                </a:lnTo>
                <a:lnTo>
                  <a:pt x="16675" y="3225"/>
                </a:lnTo>
                <a:lnTo>
                  <a:pt x="21450" y="1447"/>
                </a:lnTo>
                <a:lnTo>
                  <a:pt x="21780" y="1663"/>
                </a:lnTo>
                <a:lnTo>
                  <a:pt x="26784" y="558"/>
                </a:lnTo>
                <a:lnTo>
                  <a:pt x="29235" y="0"/>
                </a:lnTo>
                <a:lnTo>
                  <a:pt x="29451" y="0"/>
                </a:lnTo>
                <a:lnTo>
                  <a:pt x="31902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431782" y="5065654"/>
            <a:ext cx="25006" cy="888"/>
          </a:xfrm>
          <a:custGeom>
            <a:avLst/>
            <a:gdLst/>
            <a:ahLst/>
            <a:cxnLst/>
            <a:rect l="l" t="t" r="r" b="b"/>
            <a:pathLst>
              <a:path w="25006" h="888">
                <a:moveTo>
                  <a:pt x="25006" y="114"/>
                </a:moveTo>
                <a:lnTo>
                  <a:pt x="14782" y="0"/>
                </a:lnTo>
                <a:lnTo>
                  <a:pt x="4444" y="114"/>
                </a:lnTo>
                <a:lnTo>
                  <a:pt x="2666" y="228"/>
                </a:lnTo>
                <a:lnTo>
                  <a:pt x="774" y="673"/>
                </a:lnTo>
                <a:lnTo>
                  <a:pt x="330" y="673"/>
                </a:lnTo>
                <a:lnTo>
                  <a:pt x="0" y="88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672067" y="5009534"/>
            <a:ext cx="82588" cy="5664"/>
          </a:xfrm>
          <a:custGeom>
            <a:avLst/>
            <a:gdLst/>
            <a:ahLst/>
            <a:cxnLst/>
            <a:rect l="l" t="t" r="r" b="b"/>
            <a:pathLst>
              <a:path w="82588" h="5664">
                <a:moveTo>
                  <a:pt x="82588" y="5664"/>
                </a:moveTo>
                <a:lnTo>
                  <a:pt x="80810" y="4546"/>
                </a:lnTo>
                <a:lnTo>
                  <a:pt x="80581" y="4445"/>
                </a:lnTo>
                <a:lnTo>
                  <a:pt x="78701" y="3886"/>
                </a:lnTo>
                <a:lnTo>
                  <a:pt x="74142" y="2552"/>
                </a:lnTo>
                <a:lnTo>
                  <a:pt x="69253" y="1879"/>
                </a:lnTo>
                <a:lnTo>
                  <a:pt x="63245" y="889"/>
                </a:lnTo>
                <a:lnTo>
                  <a:pt x="57022" y="546"/>
                </a:lnTo>
                <a:lnTo>
                  <a:pt x="50241" y="114"/>
                </a:lnTo>
                <a:lnTo>
                  <a:pt x="43345" y="0"/>
                </a:lnTo>
                <a:lnTo>
                  <a:pt x="36461" y="0"/>
                </a:lnTo>
                <a:lnTo>
                  <a:pt x="29578" y="330"/>
                </a:lnTo>
                <a:lnTo>
                  <a:pt x="23228" y="660"/>
                </a:lnTo>
                <a:lnTo>
                  <a:pt x="16789" y="1333"/>
                </a:lnTo>
                <a:lnTo>
                  <a:pt x="11569" y="1993"/>
                </a:lnTo>
                <a:lnTo>
                  <a:pt x="11341" y="1879"/>
                </a:lnTo>
                <a:lnTo>
                  <a:pt x="6337" y="3213"/>
                </a:lnTo>
                <a:lnTo>
                  <a:pt x="3111" y="4000"/>
                </a:lnTo>
                <a:lnTo>
                  <a:pt x="2895" y="4102"/>
                </a:lnTo>
                <a:lnTo>
                  <a:pt x="0" y="566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671187" y="5017977"/>
            <a:ext cx="83464" cy="6553"/>
          </a:xfrm>
          <a:custGeom>
            <a:avLst/>
            <a:gdLst/>
            <a:ahLst/>
            <a:cxnLst/>
            <a:rect l="l" t="t" r="r" b="b"/>
            <a:pathLst>
              <a:path w="83464" h="6553">
                <a:moveTo>
                  <a:pt x="0" y="0"/>
                </a:moveTo>
                <a:lnTo>
                  <a:pt x="1879" y="1562"/>
                </a:lnTo>
                <a:lnTo>
                  <a:pt x="2336" y="1778"/>
                </a:lnTo>
                <a:lnTo>
                  <a:pt x="4775" y="2552"/>
                </a:lnTo>
                <a:lnTo>
                  <a:pt x="9220" y="4000"/>
                </a:lnTo>
                <a:lnTo>
                  <a:pt x="9448" y="3886"/>
                </a:lnTo>
                <a:lnTo>
                  <a:pt x="14109" y="4660"/>
                </a:lnTo>
                <a:lnTo>
                  <a:pt x="20218" y="5562"/>
                </a:lnTo>
                <a:lnTo>
                  <a:pt x="26339" y="5892"/>
                </a:lnTo>
                <a:lnTo>
                  <a:pt x="33121" y="6451"/>
                </a:lnTo>
                <a:lnTo>
                  <a:pt x="40005" y="6451"/>
                </a:lnTo>
                <a:lnTo>
                  <a:pt x="46901" y="6553"/>
                </a:lnTo>
                <a:lnTo>
                  <a:pt x="53797" y="6223"/>
                </a:lnTo>
                <a:lnTo>
                  <a:pt x="60236" y="5892"/>
                </a:lnTo>
                <a:lnTo>
                  <a:pt x="66573" y="5118"/>
                </a:lnTo>
                <a:lnTo>
                  <a:pt x="71907" y="4445"/>
                </a:lnTo>
                <a:lnTo>
                  <a:pt x="77025" y="3225"/>
                </a:lnTo>
                <a:lnTo>
                  <a:pt x="80251" y="2451"/>
                </a:lnTo>
                <a:lnTo>
                  <a:pt x="80467" y="2336"/>
                </a:lnTo>
                <a:lnTo>
                  <a:pt x="83464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421774" y="5018755"/>
            <a:ext cx="82588" cy="5778"/>
          </a:xfrm>
          <a:custGeom>
            <a:avLst/>
            <a:gdLst/>
            <a:ahLst/>
            <a:cxnLst/>
            <a:rect l="l" t="t" r="r" b="b"/>
            <a:pathLst>
              <a:path w="82588" h="5778">
                <a:moveTo>
                  <a:pt x="0" y="0"/>
                </a:moveTo>
                <a:lnTo>
                  <a:pt x="1676" y="1104"/>
                </a:lnTo>
                <a:lnTo>
                  <a:pt x="1892" y="1219"/>
                </a:lnTo>
                <a:lnTo>
                  <a:pt x="3886" y="1778"/>
                </a:lnTo>
                <a:lnTo>
                  <a:pt x="8445" y="3111"/>
                </a:lnTo>
                <a:lnTo>
                  <a:pt x="13233" y="3886"/>
                </a:lnTo>
                <a:lnTo>
                  <a:pt x="19342" y="4775"/>
                </a:lnTo>
                <a:lnTo>
                  <a:pt x="25565" y="5118"/>
                </a:lnTo>
                <a:lnTo>
                  <a:pt x="32346" y="5664"/>
                </a:lnTo>
                <a:lnTo>
                  <a:pt x="39128" y="5664"/>
                </a:lnTo>
                <a:lnTo>
                  <a:pt x="46012" y="5778"/>
                </a:lnTo>
                <a:lnTo>
                  <a:pt x="52908" y="5448"/>
                </a:lnTo>
                <a:lnTo>
                  <a:pt x="59359" y="5118"/>
                </a:lnTo>
                <a:lnTo>
                  <a:pt x="65798" y="4330"/>
                </a:lnTo>
                <a:lnTo>
                  <a:pt x="71018" y="3670"/>
                </a:lnTo>
                <a:lnTo>
                  <a:pt x="76250" y="2451"/>
                </a:lnTo>
                <a:lnTo>
                  <a:pt x="79362" y="1663"/>
                </a:lnTo>
                <a:lnTo>
                  <a:pt x="79692" y="1549"/>
                </a:lnTo>
                <a:lnTo>
                  <a:pt x="8258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421770" y="5009419"/>
            <a:ext cx="83477" cy="6667"/>
          </a:xfrm>
          <a:custGeom>
            <a:avLst/>
            <a:gdLst/>
            <a:ahLst/>
            <a:cxnLst/>
            <a:rect l="l" t="t" r="r" b="b"/>
            <a:pathLst>
              <a:path w="83477" h="6667">
                <a:moveTo>
                  <a:pt x="83477" y="6667"/>
                </a:moveTo>
                <a:lnTo>
                  <a:pt x="81470" y="5003"/>
                </a:lnTo>
                <a:lnTo>
                  <a:pt x="81026" y="4775"/>
                </a:lnTo>
                <a:lnTo>
                  <a:pt x="78689" y="4000"/>
                </a:lnTo>
                <a:lnTo>
                  <a:pt x="74244" y="2552"/>
                </a:lnTo>
                <a:lnTo>
                  <a:pt x="74028" y="2666"/>
                </a:lnTo>
                <a:lnTo>
                  <a:pt x="69253" y="2006"/>
                </a:lnTo>
                <a:lnTo>
                  <a:pt x="63246" y="1003"/>
                </a:lnTo>
                <a:lnTo>
                  <a:pt x="56908" y="660"/>
                </a:lnTo>
                <a:lnTo>
                  <a:pt x="50241" y="215"/>
                </a:lnTo>
                <a:lnTo>
                  <a:pt x="43459" y="114"/>
                </a:lnTo>
                <a:lnTo>
                  <a:pt x="36576" y="114"/>
                </a:lnTo>
                <a:lnTo>
                  <a:pt x="29578" y="444"/>
                </a:lnTo>
                <a:lnTo>
                  <a:pt x="23241" y="774"/>
                </a:lnTo>
                <a:lnTo>
                  <a:pt x="16789" y="1447"/>
                </a:lnTo>
                <a:lnTo>
                  <a:pt x="11557" y="2108"/>
                </a:lnTo>
                <a:lnTo>
                  <a:pt x="6337" y="3340"/>
                </a:lnTo>
                <a:lnTo>
                  <a:pt x="3111" y="4114"/>
                </a:lnTo>
                <a:lnTo>
                  <a:pt x="2895" y="4216"/>
                </a:lnTo>
                <a:lnTo>
                  <a:pt x="0" y="577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437669" y="5244160"/>
            <a:ext cx="55016" cy="12890"/>
          </a:xfrm>
          <a:custGeom>
            <a:avLst/>
            <a:gdLst/>
            <a:ahLst/>
            <a:cxnLst/>
            <a:rect l="l" t="t" r="r" b="b"/>
            <a:pathLst>
              <a:path w="55016" h="12890">
                <a:moveTo>
                  <a:pt x="0" y="3886"/>
                </a:moveTo>
                <a:lnTo>
                  <a:pt x="4330" y="7442"/>
                </a:lnTo>
                <a:lnTo>
                  <a:pt x="5003" y="7772"/>
                </a:lnTo>
                <a:lnTo>
                  <a:pt x="10337" y="9778"/>
                </a:lnTo>
                <a:lnTo>
                  <a:pt x="15671" y="11887"/>
                </a:lnTo>
                <a:lnTo>
                  <a:pt x="16446" y="12001"/>
                </a:lnTo>
                <a:lnTo>
                  <a:pt x="22237" y="12445"/>
                </a:lnTo>
                <a:lnTo>
                  <a:pt x="28117" y="12890"/>
                </a:lnTo>
                <a:lnTo>
                  <a:pt x="28892" y="12776"/>
                </a:lnTo>
                <a:lnTo>
                  <a:pt x="34569" y="11556"/>
                </a:lnTo>
                <a:lnTo>
                  <a:pt x="40233" y="10337"/>
                </a:lnTo>
                <a:lnTo>
                  <a:pt x="45897" y="7226"/>
                </a:lnTo>
                <a:lnTo>
                  <a:pt x="50685" y="4546"/>
                </a:lnTo>
                <a:lnTo>
                  <a:pt x="51346" y="4000"/>
                </a:lnTo>
                <a:lnTo>
                  <a:pt x="55016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445782" y="5013867"/>
            <a:ext cx="34455" cy="2552"/>
          </a:xfrm>
          <a:custGeom>
            <a:avLst/>
            <a:gdLst/>
            <a:ahLst/>
            <a:cxnLst/>
            <a:rect l="l" t="t" r="r" b="b"/>
            <a:pathLst>
              <a:path w="34455" h="2552">
                <a:moveTo>
                  <a:pt x="0" y="2552"/>
                </a:moveTo>
                <a:lnTo>
                  <a:pt x="1117" y="1892"/>
                </a:lnTo>
                <a:lnTo>
                  <a:pt x="2336" y="1549"/>
                </a:lnTo>
                <a:lnTo>
                  <a:pt x="4330" y="1003"/>
                </a:lnTo>
                <a:lnTo>
                  <a:pt x="6451" y="673"/>
                </a:lnTo>
                <a:lnTo>
                  <a:pt x="9004" y="330"/>
                </a:lnTo>
                <a:lnTo>
                  <a:pt x="11557" y="215"/>
                </a:lnTo>
                <a:lnTo>
                  <a:pt x="14452" y="0"/>
                </a:lnTo>
                <a:lnTo>
                  <a:pt x="17233" y="101"/>
                </a:lnTo>
                <a:lnTo>
                  <a:pt x="20116" y="101"/>
                </a:lnTo>
                <a:lnTo>
                  <a:pt x="22898" y="215"/>
                </a:lnTo>
                <a:lnTo>
                  <a:pt x="25450" y="330"/>
                </a:lnTo>
                <a:lnTo>
                  <a:pt x="28117" y="673"/>
                </a:lnTo>
                <a:lnTo>
                  <a:pt x="30124" y="1003"/>
                </a:lnTo>
                <a:lnTo>
                  <a:pt x="32232" y="1549"/>
                </a:lnTo>
                <a:lnTo>
                  <a:pt x="33337" y="1892"/>
                </a:lnTo>
                <a:lnTo>
                  <a:pt x="34455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446229" y="5017532"/>
            <a:ext cx="34010" cy="2552"/>
          </a:xfrm>
          <a:custGeom>
            <a:avLst/>
            <a:gdLst/>
            <a:ahLst/>
            <a:cxnLst/>
            <a:rect l="l" t="t" r="r" b="b"/>
            <a:pathLst>
              <a:path w="34010" h="2552">
                <a:moveTo>
                  <a:pt x="34010" y="0"/>
                </a:moveTo>
                <a:lnTo>
                  <a:pt x="33007" y="660"/>
                </a:lnTo>
                <a:lnTo>
                  <a:pt x="31673" y="1104"/>
                </a:lnTo>
                <a:lnTo>
                  <a:pt x="29781" y="1663"/>
                </a:lnTo>
                <a:lnTo>
                  <a:pt x="27673" y="1892"/>
                </a:lnTo>
                <a:lnTo>
                  <a:pt x="25107" y="2222"/>
                </a:lnTo>
                <a:lnTo>
                  <a:pt x="22453" y="2336"/>
                </a:lnTo>
                <a:lnTo>
                  <a:pt x="19672" y="2552"/>
                </a:lnTo>
                <a:lnTo>
                  <a:pt x="16776" y="2552"/>
                </a:lnTo>
                <a:lnTo>
                  <a:pt x="14008" y="2552"/>
                </a:lnTo>
                <a:lnTo>
                  <a:pt x="11112" y="2336"/>
                </a:lnTo>
                <a:lnTo>
                  <a:pt x="8661" y="2222"/>
                </a:lnTo>
                <a:lnTo>
                  <a:pt x="6108" y="1892"/>
                </a:lnTo>
                <a:lnTo>
                  <a:pt x="4000" y="1562"/>
                </a:lnTo>
                <a:lnTo>
                  <a:pt x="1892" y="1104"/>
                </a:lnTo>
                <a:lnTo>
                  <a:pt x="1003" y="774"/>
                </a:lnTo>
                <a:lnTo>
                  <a:pt x="774" y="774"/>
                </a:lnTo>
                <a:lnTo>
                  <a:pt x="0" y="22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469347" y="5071990"/>
            <a:ext cx="25006" cy="774"/>
          </a:xfrm>
          <a:custGeom>
            <a:avLst/>
            <a:gdLst/>
            <a:ahLst/>
            <a:cxnLst/>
            <a:rect l="l" t="t" r="r" b="b"/>
            <a:pathLst>
              <a:path w="25006" h="774">
                <a:moveTo>
                  <a:pt x="0" y="114"/>
                </a:moveTo>
                <a:lnTo>
                  <a:pt x="10223" y="0"/>
                </a:lnTo>
                <a:lnTo>
                  <a:pt x="20561" y="114"/>
                </a:lnTo>
                <a:lnTo>
                  <a:pt x="21336" y="114"/>
                </a:lnTo>
                <a:lnTo>
                  <a:pt x="22339" y="228"/>
                </a:lnTo>
                <a:lnTo>
                  <a:pt x="23672" y="444"/>
                </a:lnTo>
                <a:lnTo>
                  <a:pt x="25006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469347" y="5053986"/>
            <a:ext cx="31902" cy="17564"/>
          </a:xfrm>
          <a:custGeom>
            <a:avLst/>
            <a:gdLst/>
            <a:ahLst/>
            <a:cxnLst/>
            <a:rect l="l" t="t" r="r" b="b"/>
            <a:pathLst>
              <a:path w="31902" h="17564">
                <a:moveTo>
                  <a:pt x="0" y="0"/>
                </a:moveTo>
                <a:lnTo>
                  <a:pt x="2438" y="0"/>
                </a:lnTo>
                <a:lnTo>
                  <a:pt x="5003" y="558"/>
                </a:lnTo>
                <a:lnTo>
                  <a:pt x="10109" y="1663"/>
                </a:lnTo>
                <a:lnTo>
                  <a:pt x="10439" y="1447"/>
                </a:lnTo>
                <a:lnTo>
                  <a:pt x="15113" y="3225"/>
                </a:lnTo>
                <a:lnTo>
                  <a:pt x="19113" y="4775"/>
                </a:lnTo>
                <a:lnTo>
                  <a:pt x="19113" y="5232"/>
                </a:lnTo>
                <a:lnTo>
                  <a:pt x="22898" y="7442"/>
                </a:lnTo>
                <a:lnTo>
                  <a:pt x="24117" y="8229"/>
                </a:lnTo>
                <a:lnTo>
                  <a:pt x="24345" y="8229"/>
                </a:lnTo>
                <a:lnTo>
                  <a:pt x="25234" y="9118"/>
                </a:lnTo>
                <a:lnTo>
                  <a:pt x="27901" y="11785"/>
                </a:lnTo>
                <a:lnTo>
                  <a:pt x="30226" y="14782"/>
                </a:lnTo>
                <a:lnTo>
                  <a:pt x="31229" y="16002"/>
                </a:lnTo>
                <a:lnTo>
                  <a:pt x="31902" y="1756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562706" y="5210147"/>
            <a:ext cx="55130" cy="12776"/>
          </a:xfrm>
          <a:custGeom>
            <a:avLst/>
            <a:gdLst/>
            <a:ahLst/>
            <a:cxnLst/>
            <a:rect l="l" t="t" r="r" b="b"/>
            <a:pathLst>
              <a:path w="55130" h="12776">
                <a:moveTo>
                  <a:pt x="0" y="8889"/>
                </a:moveTo>
                <a:lnTo>
                  <a:pt x="4445" y="5448"/>
                </a:lnTo>
                <a:lnTo>
                  <a:pt x="5118" y="5003"/>
                </a:lnTo>
                <a:lnTo>
                  <a:pt x="10452" y="2997"/>
                </a:lnTo>
                <a:lnTo>
                  <a:pt x="15786" y="1003"/>
                </a:lnTo>
                <a:lnTo>
                  <a:pt x="16560" y="774"/>
                </a:lnTo>
                <a:lnTo>
                  <a:pt x="22339" y="444"/>
                </a:lnTo>
                <a:lnTo>
                  <a:pt x="28232" y="0"/>
                </a:lnTo>
                <a:lnTo>
                  <a:pt x="29006" y="0"/>
                </a:lnTo>
                <a:lnTo>
                  <a:pt x="34683" y="1333"/>
                </a:lnTo>
                <a:lnTo>
                  <a:pt x="40347" y="2552"/>
                </a:lnTo>
                <a:lnTo>
                  <a:pt x="41008" y="2781"/>
                </a:lnTo>
                <a:lnTo>
                  <a:pt x="46012" y="5549"/>
                </a:lnTo>
                <a:lnTo>
                  <a:pt x="50685" y="8229"/>
                </a:lnTo>
                <a:lnTo>
                  <a:pt x="50457" y="9118"/>
                </a:lnTo>
                <a:lnTo>
                  <a:pt x="55016" y="126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562706" y="5262938"/>
            <a:ext cx="55130" cy="12776"/>
          </a:xfrm>
          <a:custGeom>
            <a:avLst/>
            <a:gdLst/>
            <a:ahLst/>
            <a:cxnLst/>
            <a:rect l="l" t="t" r="r" b="b"/>
            <a:pathLst>
              <a:path w="55130" h="12776">
                <a:moveTo>
                  <a:pt x="55130" y="0"/>
                </a:moveTo>
                <a:lnTo>
                  <a:pt x="51460" y="4000"/>
                </a:lnTo>
                <a:lnTo>
                  <a:pt x="46012" y="7226"/>
                </a:lnTo>
                <a:lnTo>
                  <a:pt x="41008" y="10007"/>
                </a:lnTo>
                <a:lnTo>
                  <a:pt x="34683" y="11557"/>
                </a:lnTo>
                <a:lnTo>
                  <a:pt x="29006" y="12776"/>
                </a:lnTo>
                <a:lnTo>
                  <a:pt x="28232" y="12776"/>
                </a:lnTo>
                <a:lnTo>
                  <a:pt x="22339" y="12446"/>
                </a:lnTo>
                <a:lnTo>
                  <a:pt x="16560" y="12001"/>
                </a:lnTo>
                <a:lnTo>
                  <a:pt x="15887" y="11785"/>
                </a:lnTo>
                <a:lnTo>
                  <a:pt x="10452" y="9779"/>
                </a:lnTo>
                <a:lnTo>
                  <a:pt x="6337" y="8331"/>
                </a:lnTo>
                <a:lnTo>
                  <a:pt x="6337" y="7442"/>
                </a:lnTo>
                <a:lnTo>
                  <a:pt x="2222" y="5232"/>
                </a:lnTo>
                <a:lnTo>
                  <a:pt x="1117" y="4559"/>
                </a:lnTo>
                <a:lnTo>
                  <a:pt x="0" y="38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562706" y="5244155"/>
            <a:ext cx="55130" cy="12890"/>
          </a:xfrm>
          <a:custGeom>
            <a:avLst/>
            <a:gdLst/>
            <a:ahLst/>
            <a:cxnLst/>
            <a:rect l="l" t="t" r="r" b="b"/>
            <a:pathLst>
              <a:path w="55130" h="12890">
                <a:moveTo>
                  <a:pt x="55130" y="0"/>
                </a:moveTo>
                <a:lnTo>
                  <a:pt x="51460" y="4000"/>
                </a:lnTo>
                <a:lnTo>
                  <a:pt x="46012" y="7226"/>
                </a:lnTo>
                <a:lnTo>
                  <a:pt x="41008" y="10007"/>
                </a:lnTo>
                <a:lnTo>
                  <a:pt x="34683" y="11557"/>
                </a:lnTo>
                <a:lnTo>
                  <a:pt x="29006" y="12776"/>
                </a:lnTo>
                <a:lnTo>
                  <a:pt x="28232" y="12890"/>
                </a:lnTo>
                <a:lnTo>
                  <a:pt x="22339" y="12446"/>
                </a:lnTo>
                <a:lnTo>
                  <a:pt x="16560" y="12001"/>
                </a:lnTo>
                <a:lnTo>
                  <a:pt x="15786" y="11887"/>
                </a:lnTo>
                <a:lnTo>
                  <a:pt x="10452" y="9779"/>
                </a:lnTo>
                <a:lnTo>
                  <a:pt x="5118" y="7785"/>
                </a:lnTo>
                <a:lnTo>
                  <a:pt x="4445" y="7442"/>
                </a:lnTo>
                <a:lnTo>
                  <a:pt x="0" y="38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552593" y="5041201"/>
            <a:ext cx="71247" cy="9563"/>
          </a:xfrm>
          <a:custGeom>
            <a:avLst/>
            <a:gdLst/>
            <a:ahLst/>
            <a:cxnLst/>
            <a:rect l="l" t="t" r="r" b="b"/>
            <a:pathLst>
              <a:path w="71247" h="9563">
                <a:moveTo>
                  <a:pt x="0" y="9563"/>
                </a:moveTo>
                <a:lnTo>
                  <a:pt x="4216" y="6565"/>
                </a:lnTo>
                <a:lnTo>
                  <a:pt x="4660" y="6337"/>
                </a:lnTo>
                <a:lnTo>
                  <a:pt x="9448" y="4444"/>
                </a:lnTo>
                <a:lnTo>
                  <a:pt x="15227" y="2222"/>
                </a:lnTo>
                <a:lnTo>
                  <a:pt x="15671" y="2222"/>
                </a:lnTo>
                <a:lnTo>
                  <a:pt x="21780" y="1117"/>
                </a:lnTo>
                <a:lnTo>
                  <a:pt x="28448" y="0"/>
                </a:lnTo>
                <a:lnTo>
                  <a:pt x="28790" y="0"/>
                </a:lnTo>
                <a:lnTo>
                  <a:pt x="35560" y="0"/>
                </a:lnTo>
                <a:lnTo>
                  <a:pt x="42456" y="0"/>
                </a:lnTo>
                <a:lnTo>
                  <a:pt x="42684" y="0"/>
                </a:lnTo>
                <a:lnTo>
                  <a:pt x="49453" y="1117"/>
                </a:lnTo>
                <a:lnTo>
                  <a:pt x="55575" y="2222"/>
                </a:lnTo>
                <a:lnTo>
                  <a:pt x="55905" y="2222"/>
                </a:lnTo>
                <a:lnTo>
                  <a:pt x="61683" y="4444"/>
                </a:lnTo>
                <a:lnTo>
                  <a:pt x="66573" y="6337"/>
                </a:lnTo>
                <a:lnTo>
                  <a:pt x="67017" y="6565"/>
                </a:lnTo>
                <a:lnTo>
                  <a:pt x="71247" y="956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550147" y="5070993"/>
            <a:ext cx="77025" cy="13004"/>
          </a:xfrm>
          <a:custGeom>
            <a:avLst/>
            <a:gdLst/>
            <a:ahLst/>
            <a:cxnLst/>
            <a:rect l="l" t="t" r="r" b="b"/>
            <a:pathLst>
              <a:path w="77025" h="13004">
                <a:moveTo>
                  <a:pt x="77025" y="0"/>
                </a:moveTo>
                <a:lnTo>
                  <a:pt x="73913" y="3327"/>
                </a:lnTo>
                <a:lnTo>
                  <a:pt x="73355" y="3670"/>
                </a:lnTo>
                <a:lnTo>
                  <a:pt x="69354" y="5892"/>
                </a:lnTo>
                <a:lnTo>
                  <a:pt x="64350" y="8559"/>
                </a:lnTo>
                <a:lnTo>
                  <a:pt x="58242" y="10121"/>
                </a:lnTo>
                <a:lnTo>
                  <a:pt x="51904" y="11887"/>
                </a:lnTo>
                <a:lnTo>
                  <a:pt x="51574" y="11887"/>
                </a:lnTo>
                <a:lnTo>
                  <a:pt x="45008" y="12446"/>
                </a:lnTo>
                <a:lnTo>
                  <a:pt x="38239" y="13004"/>
                </a:lnTo>
                <a:lnTo>
                  <a:pt x="37896" y="13004"/>
                </a:lnTo>
                <a:lnTo>
                  <a:pt x="31013" y="12446"/>
                </a:lnTo>
                <a:lnTo>
                  <a:pt x="24447" y="11887"/>
                </a:lnTo>
                <a:lnTo>
                  <a:pt x="24117" y="11887"/>
                </a:lnTo>
                <a:lnTo>
                  <a:pt x="17792" y="10121"/>
                </a:lnTo>
                <a:lnTo>
                  <a:pt x="12230" y="8674"/>
                </a:lnTo>
                <a:lnTo>
                  <a:pt x="11785" y="8559"/>
                </a:lnTo>
                <a:lnTo>
                  <a:pt x="6781" y="5892"/>
                </a:lnTo>
                <a:lnTo>
                  <a:pt x="3225" y="4000"/>
                </a:lnTo>
                <a:lnTo>
                  <a:pt x="2781" y="3670"/>
                </a:lnTo>
                <a:lnTo>
                  <a:pt x="0" y="66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549925" y="5053984"/>
            <a:ext cx="32004" cy="17564"/>
          </a:xfrm>
          <a:custGeom>
            <a:avLst/>
            <a:gdLst/>
            <a:ahLst/>
            <a:cxnLst/>
            <a:rect l="l" t="t" r="r" b="b"/>
            <a:pathLst>
              <a:path w="32004" h="17564">
                <a:moveTo>
                  <a:pt x="0" y="17564"/>
                </a:moveTo>
                <a:lnTo>
                  <a:pt x="673" y="16116"/>
                </a:lnTo>
                <a:lnTo>
                  <a:pt x="1778" y="14782"/>
                </a:lnTo>
                <a:lnTo>
                  <a:pt x="4114" y="11899"/>
                </a:lnTo>
                <a:lnTo>
                  <a:pt x="6781" y="9118"/>
                </a:lnTo>
                <a:lnTo>
                  <a:pt x="7670" y="8229"/>
                </a:lnTo>
                <a:lnTo>
                  <a:pt x="7886" y="8229"/>
                </a:lnTo>
                <a:lnTo>
                  <a:pt x="9004" y="7442"/>
                </a:lnTo>
                <a:lnTo>
                  <a:pt x="12890" y="5232"/>
                </a:lnTo>
                <a:lnTo>
                  <a:pt x="12890" y="4787"/>
                </a:lnTo>
                <a:lnTo>
                  <a:pt x="16776" y="3225"/>
                </a:lnTo>
                <a:lnTo>
                  <a:pt x="21564" y="1447"/>
                </a:lnTo>
                <a:lnTo>
                  <a:pt x="21894" y="1663"/>
                </a:lnTo>
                <a:lnTo>
                  <a:pt x="26898" y="558"/>
                </a:lnTo>
                <a:lnTo>
                  <a:pt x="29337" y="0"/>
                </a:lnTo>
                <a:lnTo>
                  <a:pt x="29565" y="0"/>
                </a:lnTo>
                <a:lnTo>
                  <a:pt x="3200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556929" y="5065654"/>
            <a:ext cx="25006" cy="888"/>
          </a:xfrm>
          <a:custGeom>
            <a:avLst/>
            <a:gdLst/>
            <a:ahLst/>
            <a:cxnLst/>
            <a:rect l="l" t="t" r="r" b="b"/>
            <a:pathLst>
              <a:path w="25006" h="888">
                <a:moveTo>
                  <a:pt x="25006" y="114"/>
                </a:moveTo>
                <a:lnTo>
                  <a:pt x="14782" y="0"/>
                </a:lnTo>
                <a:lnTo>
                  <a:pt x="4444" y="114"/>
                </a:lnTo>
                <a:lnTo>
                  <a:pt x="2666" y="228"/>
                </a:lnTo>
                <a:lnTo>
                  <a:pt x="660" y="673"/>
                </a:lnTo>
                <a:lnTo>
                  <a:pt x="330" y="673"/>
                </a:lnTo>
                <a:lnTo>
                  <a:pt x="0" y="88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546367" y="5009534"/>
            <a:ext cx="83578" cy="6108"/>
          </a:xfrm>
          <a:custGeom>
            <a:avLst/>
            <a:gdLst/>
            <a:ahLst/>
            <a:cxnLst/>
            <a:rect l="l" t="t" r="r" b="b"/>
            <a:pathLst>
              <a:path w="83578" h="6108">
                <a:moveTo>
                  <a:pt x="0" y="6108"/>
                </a:moveTo>
                <a:lnTo>
                  <a:pt x="2451" y="4546"/>
                </a:lnTo>
                <a:lnTo>
                  <a:pt x="2781" y="4330"/>
                </a:lnTo>
                <a:lnTo>
                  <a:pt x="5562" y="3555"/>
                </a:lnTo>
                <a:lnTo>
                  <a:pt x="10337" y="2222"/>
                </a:lnTo>
                <a:lnTo>
                  <a:pt x="10553" y="2324"/>
                </a:lnTo>
                <a:lnTo>
                  <a:pt x="15557" y="1549"/>
                </a:lnTo>
                <a:lnTo>
                  <a:pt x="21793" y="774"/>
                </a:lnTo>
                <a:lnTo>
                  <a:pt x="28117" y="444"/>
                </a:lnTo>
                <a:lnTo>
                  <a:pt x="34899" y="0"/>
                </a:lnTo>
                <a:lnTo>
                  <a:pt x="41783" y="0"/>
                </a:lnTo>
                <a:lnTo>
                  <a:pt x="48679" y="0"/>
                </a:lnTo>
                <a:lnTo>
                  <a:pt x="55575" y="444"/>
                </a:lnTo>
                <a:lnTo>
                  <a:pt x="61798" y="774"/>
                </a:lnTo>
                <a:lnTo>
                  <a:pt x="68135" y="1549"/>
                </a:lnTo>
                <a:lnTo>
                  <a:pt x="73126" y="2324"/>
                </a:lnTo>
                <a:lnTo>
                  <a:pt x="78016" y="3555"/>
                </a:lnTo>
                <a:lnTo>
                  <a:pt x="80797" y="4330"/>
                </a:lnTo>
                <a:lnTo>
                  <a:pt x="81140" y="4546"/>
                </a:lnTo>
                <a:lnTo>
                  <a:pt x="83578" y="610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546367" y="5018420"/>
            <a:ext cx="83578" cy="6007"/>
          </a:xfrm>
          <a:custGeom>
            <a:avLst/>
            <a:gdLst/>
            <a:ahLst/>
            <a:cxnLst/>
            <a:rect l="l" t="t" r="r" b="b"/>
            <a:pathLst>
              <a:path w="83578" h="6007">
                <a:moveTo>
                  <a:pt x="0" y="0"/>
                </a:moveTo>
                <a:lnTo>
                  <a:pt x="2451" y="1562"/>
                </a:lnTo>
                <a:lnTo>
                  <a:pt x="2781" y="1663"/>
                </a:lnTo>
                <a:lnTo>
                  <a:pt x="5562" y="2451"/>
                </a:lnTo>
                <a:lnTo>
                  <a:pt x="10337" y="3886"/>
                </a:lnTo>
                <a:lnTo>
                  <a:pt x="10553" y="3784"/>
                </a:lnTo>
                <a:lnTo>
                  <a:pt x="15557" y="4445"/>
                </a:lnTo>
                <a:lnTo>
                  <a:pt x="21793" y="5334"/>
                </a:lnTo>
                <a:lnTo>
                  <a:pt x="28117" y="5664"/>
                </a:lnTo>
                <a:lnTo>
                  <a:pt x="34899" y="6007"/>
                </a:lnTo>
                <a:lnTo>
                  <a:pt x="41783" y="6007"/>
                </a:lnTo>
                <a:lnTo>
                  <a:pt x="48679" y="6007"/>
                </a:lnTo>
                <a:lnTo>
                  <a:pt x="55575" y="5664"/>
                </a:lnTo>
                <a:lnTo>
                  <a:pt x="61798" y="5232"/>
                </a:lnTo>
                <a:lnTo>
                  <a:pt x="68135" y="4445"/>
                </a:lnTo>
                <a:lnTo>
                  <a:pt x="73025" y="3784"/>
                </a:lnTo>
                <a:lnTo>
                  <a:pt x="73240" y="3886"/>
                </a:lnTo>
                <a:lnTo>
                  <a:pt x="78016" y="2451"/>
                </a:lnTo>
                <a:lnTo>
                  <a:pt x="80797" y="1663"/>
                </a:lnTo>
                <a:lnTo>
                  <a:pt x="81140" y="1562"/>
                </a:lnTo>
                <a:lnTo>
                  <a:pt x="83578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572378" y="5013860"/>
            <a:ext cx="33007" cy="2552"/>
          </a:xfrm>
          <a:custGeom>
            <a:avLst/>
            <a:gdLst/>
            <a:ahLst/>
            <a:cxnLst/>
            <a:rect l="l" t="t" r="r" b="b"/>
            <a:pathLst>
              <a:path w="33007" h="2552">
                <a:moveTo>
                  <a:pt x="0" y="1892"/>
                </a:moveTo>
                <a:lnTo>
                  <a:pt x="330" y="1663"/>
                </a:lnTo>
                <a:lnTo>
                  <a:pt x="889" y="1562"/>
                </a:lnTo>
                <a:lnTo>
                  <a:pt x="2882" y="1003"/>
                </a:lnTo>
                <a:lnTo>
                  <a:pt x="5003" y="673"/>
                </a:lnTo>
                <a:lnTo>
                  <a:pt x="7556" y="330"/>
                </a:lnTo>
                <a:lnTo>
                  <a:pt x="10109" y="228"/>
                </a:lnTo>
                <a:lnTo>
                  <a:pt x="13004" y="0"/>
                </a:lnTo>
                <a:lnTo>
                  <a:pt x="15773" y="114"/>
                </a:lnTo>
                <a:lnTo>
                  <a:pt x="18669" y="114"/>
                </a:lnTo>
                <a:lnTo>
                  <a:pt x="21450" y="228"/>
                </a:lnTo>
                <a:lnTo>
                  <a:pt x="24003" y="330"/>
                </a:lnTo>
                <a:lnTo>
                  <a:pt x="26670" y="673"/>
                </a:lnTo>
                <a:lnTo>
                  <a:pt x="28676" y="1003"/>
                </a:lnTo>
                <a:lnTo>
                  <a:pt x="30670" y="1562"/>
                </a:lnTo>
                <a:lnTo>
                  <a:pt x="31902" y="1892"/>
                </a:lnTo>
                <a:lnTo>
                  <a:pt x="33007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570933" y="5017532"/>
            <a:ext cx="34455" cy="2552"/>
          </a:xfrm>
          <a:custGeom>
            <a:avLst/>
            <a:gdLst/>
            <a:ahLst/>
            <a:cxnLst/>
            <a:rect l="l" t="t" r="r" b="b"/>
            <a:pathLst>
              <a:path w="34455" h="2552">
                <a:moveTo>
                  <a:pt x="34455" y="0"/>
                </a:moveTo>
                <a:lnTo>
                  <a:pt x="33451" y="660"/>
                </a:lnTo>
                <a:lnTo>
                  <a:pt x="32118" y="1104"/>
                </a:lnTo>
                <a:lnTo>
                  <a:pt x="30124" y="1663"/>
                </a:lnTo>
                <a:lnTo>
                  <a:pt x="28003" y="1892"/>
                </a:lnTo>
                <a:lnTo>
                  <a:pt x="25450" y="2222"/>
                </a:lnTo>
                <a:lnTo>
                  <a:pt x="22898" y="2336"/>
                </a:lnTo>
                <a:lnTo>
                  <a:pt x="22123" y="2451"/>
                </a:lnTo>
                <a:lnTo>
                  <a:pt x="21221" y="2451"/>
                </a:lnTo>
                <a:lnTo>
                  <a:pt x="19227" y="2451"/>
                </a:lnTo>
                <a:lnTo>
                  <a:pt x="17221" y="2552"/>
                </a:lnTo>
                <a:lnTo>
                  <a:pt x="14452" y="2552"/>
                </a:lnTo>
                <a:lnTo>
                  <a:pt x="11556" y="2336"/>
                </a:lnTo>
                <a:lnTo>
                  <a:pt x="9004" y="2222"/>
                </a:lnTo>
                <a:lnTo>
                  <a:pt x="6438" y="1892"/>
                </a:lnTo>
                <a:lnTo>
                  <a:pt x="4330" y="1562"/>
                </a:lnTo>
                <a:lnTo>
                  <a:pt x="2336" y="1104"/>
                </a:lnTo>
                <a:lnTo>
                  <a:pt x="1219" y="774"/>
                </a:lnTo>
                <a:lnTo>
                  <a:pt x="1003" y="66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581931" y="5053539"/>
            <a:ext cx="44462" cy="18008"/>
          </a:xfrm>
          <a:custGeom>
            <a:avLst/>
            <a:gdLst/>
            <a:ahLst/>
            <a:cxnLst/>
            <a:rect l="l" t="t" r="r" b="b"/>
            <a:pathLst>
              <a:path w="44462" h="18008">
                <a:moveTo>
                  <a:pt x="44462" y="18008"/>
                </a:moveTo>
                <a:lnTo>
                  <a:pt x="43802" y="16560"/>
                </a:lnTo>
                <a:lnTo>
                  <a:pt x="42786" y="15227"/>
                </a:lnTo>
                <a:lnTo>
                  <a:pt x="40462" y="12344"/>
                </a:lnTo>
                <a:lnTo>
                  <a:pt x="37795" y="9563"/>
                </a:lnTo>
                <a:lnTo>
                  <a:pt x="36791" y="8674"/>
                </a:lnTo>
                <a:lnTo>
                  <a:pt x="35458" y="7886"/>
                </a:lnTo>
                <a:lnTo>
                  <a:pt x="31686" y="5676"/>
                </a:lnTo>
                <a:lnTo>
                  <a:pt x="31686" y="5232"/>
                </a:lnTo>
                <a:lnTo>
                  <a:pt x="27686" y="3670"/>
                </a:lnTo>
                <a:lnTo>
                  <a:pt x="22898" y="1892"/>
                </a:lnTo>
                <a:lnTo>
                  <a:pt x="22669" y="2108"/>
                </a:lnTo>
                <a:lnTo>
                  <a:pt x="17564" y="1003"/>
                </a:lnTo>
                <a:lnTo>
                  <a:pt x="15125" y="444"/>
                </a:lnTo>
                <a:lnTo>
                  <a:pt x="15011" y="673"/>
                </a:lnTo>
                <a:lnTo>
                  <a:pt x="12560" y="444"/>
                </a:lnTo>
                <a:lnTo>
                  <a:pt x="9448" y="228"/>
                </a:lnTo>
                <a:lnTo>
                  <a:pt x="9334" y="0"/>
                </a:lnTo>
                <a:lnTo>
                  <a:pt x="6223" y="0"/>
                </a:lnTo>
                <a:lnTo>
                  <a:pt x="3111" y="0"/>
                </a:lnTo>
                <a:lnTo>
                  <a:pt x="0" y="44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594495" y="5071990"/>
            <a:ext cx="25006" cy="774"/>
          </a:xfrm>
          <a:custGeom>
            <a:avLst/>
            <a:gdLst/>
            <a:ahLst/>
            <a:cxnLst/>
            <a:rect l="l" t="t" r="r" b="b"/>
            <a:pathLst>
              <a:path w="25006" h="774">
                <a:moveTo>
                  <a:pt x="0" y="114"/>
                </a:moveTo>
                <a:lnTo>
                  <a:pt x="10223" y="0"/>
                </a:lnTo>
                <a:lnTo>
                  <a:pt x="20561" y="114"/>
                </a:lnTo>
                <a:lnTo>
                  <a:pt x="21336" y="114"/>
                </a:lnTo>
                <a:lnTo>
                  <a:pt x="22225" y="228"/>
                </a:lnTo>
                <a:lnTo>
                  <a:pt x="23672" y="444"/>
                </a:lnTo>
                <a:lnTo>
                  <a:pt x="25006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687858" y="5210147"/>
            <a:ext cx="55130" cy="12776"/>
          </a:xfrm>
          <a:custGeom>
            <a:avLst/>
            <a:gdLst/>
            <a:ahLst/>
            <a:cxnLst/>
            <a:rect l="l" t="t" r="r" b="b"/>
            <a:pathLst>
              <a:path w="55130" h="12776">
                <a:moveTo>
                  <a:pt x="0" y="8889"/>
                </a:moveTo>
                <a:lnTo>
                  <a:pt x="4445" y="5448"/>
                </a:lnTo>
                <a:lnTo>
                  <a:pt x="5118" y="5003"/>
                </a:lnTo>
                <a:lnTo>
                  <a:pt x="10337" y="2997"/>
                </a:lnTo>
                <a:lnTo>
                  <a:pt x="15773" y="1003"/>
                </a:lnTo>
                <a:lnTo>
                  <a:pt x="16560" y="774"/>
                </a:lnTo>
                <a:lnTo>
                  <a:pt x="22339" y="444"/>
                </a:lnTo>
                <a:lnTo>
                  <a:pt x="28232" y="0"/>
                </a:lnTo>
                <a:lnTo>
                  <a:pt x="29006" y="0"/>
                </a:lnTo>
                <a:lnTo>
                  <a:pt x="34671" y="1333"/>
                </a:lnTo>
                <a:lnTo>
                  <a:pt x="40233" y="2552"/>
                </a:lnTo>
                <a:lnTo>
                  <a:pt x="41008" y="2781"/>
                </a:lnTo>
                <a:lnTo>
                  <a:pt x="46012" y="5549"/>
                </a:lnTo>
                <a:lnTo>
                  <a:pt x="50787" y="8229"/>
                </a:lnTo>
                <a:lnTo>
                  <a:pt x="51460" y="8775"/>
                </a:lnTo>
                <a:lnTo>
                  <a:pt x="55130" y="1277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687854" y="5262938"/>
            <a:ext cx="55130" cy="12776"/>
          </a:xfrm>
          <a:custGeom>
            <a:avLst/>
            <a:gdLst/>
            <a:ahLst/>
            <a:cxnLst/>
            <a:rect l="l" t="t" r="r" b="b"/>
            <a:pathLst>
              <a:path w="55130" h="12776">
                <a:moveTo>
                  <a:pt x="55130" y="0"/>
                </a:moveTo>
                <a:lnTo>
                  <a:pt x="51460" y="4000"/>
                </a:lnTo>
                <a:lnTo>
                  <a:pt x="46012" y="7226"/>
                </a:lnTo>
                <a:lnTo>
                  <a:pt x="41008" y="10007"/>
                </a:lnTo>
                <a:lnTo>
                  <a:pt x="34683" y="11557"/>
                </a:lnTo>
                <a:lnTo>
                  <a:pt x="29019" y="12776"/>
                </a:lnTo>
                <a:lnTo>
                  <a:pt x="28232" y="12776"/>
                </a:lnTo>
                <a:lnTo>
                  <a:pt x="22339" y="12446"/>
                </a:lnTo>
                <a:lnTo>
                  <a:pt x="16560" y="12001"/>
                </a:lnTo>
                <a:lnTo>
                  <a:pt x="15786" y="11887"/>
                </a:lnTo>
                <a:lnTo>
                  <a:pt x="10337" y="9779"/>
                </a:lnTo>
                <a:lnTo>
                  <a:pt x="5118" y="7785"/>
                </a:lnTo>
                <a:lnTo>
                  <a:pt x="4445" y="7442"/>
                </a:lnTo>
                <a:lnTo>
                  <a:pt x="0" y="38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2687854" y="5244155"/>
            <a:ext cx="55130" cy="12890"/>
          </a:xfrm>
          <a:custGeom>
            <a:avLst/>
            <a:gdLst/>
            <a:ahLst/>
            <a:cxnLst/>
            <a:rect l="l" t="t" r="r" b="b"/>
            <a:pathLst>
              <a:path w="55130" h="12890">
                <a:moveTo>
                  <a:pt x="55130" y="0"/>
                </a:moveTo>
                <a:lnTo>
                  <a:pt x="51460" y="4000"/>
                </a:lnTo>
                <a:lnTo>
                  <a:pt x="46012" y="7226"/>
                </a:lnTo>
                <a:lnTo>
                  <a:pt x="41008" y="10007"/>
                </a:lnTo>
                <a:lnTo>
                  <a:pt x="34683" y="11557"/>
                </a:lnTo>
                <a:lnTo>
                  <a:pt x="29019" y="12776"/>
                </a:lnTo>
                <a:lnTo>
                  <a:pt x="28232" y="12890"/>
                </a:lnTo>
                <a:lnTo>
                  <a:pt x="22339" y="12446"/>
                </a:lnTo>
                <a:lnTo>
                  <a:pt x="16560" y="12001"/>
                </a:lnTo>
                <a:lnTo>
                  <a:pt x="15786" y="11887"/>
                </a:lnTo>
                <a:lnTo>
                  <a:pt x="10337" y="9779"/>
                </a:lnTo>
                <a:lnTo>
                  <a:pt x="5118" y="7785"/>
                </a:lnTo>
                <a:lnTo>
                  <a:pt x="4445" y="7442"/>
                </a:lnTo>
                <a:lnTo>
                  <a:pt x="0" y="38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707083" y="5070995"/>
            <a:ext cx="45237" cy="13004"/>
          </a:xfrm>
          <a:custGeom>
            <a:avLst/>
            <a:gdLst/>
            <a:ahLst/>
            <a:cxnLst/>
            <a:rect l="l" t="t" r="r" b="b"/>
            <a:pathLst>
              <a:path w="45237" h="13004">
                <a:moveTo>
                  <a:pt x="0" y="12446"/>
                </a:moveTo>
                <a:lnTo>
                  <a:pt x="6451" y="13004"/>
                </a:lnTo>
                <a:lnTo>
                  <a:pt x="6781" y="13004"/>
                </a:lnTo>
                <a:lnTo>
                  <a:pt x="13220" y="12446"/>
                </a:lnTo>
                <a:lnTo>
                  <a:pt x="19786" y="11887"/>
                </a:lnTo>
                <a:lnTo>
                  <a:pt x="20116" y="11887"/>
                </a:lnTo>
                <a:lnTo>
                  <a:pt x="26454" y="10109"/>
                </a:lnTo>
                <a:lnTo>
                  <a:pt x="32004" y="8661"/>
                </a:lnTo>
                <a:lnTo>
                  <a:pt x="32562" y="8559"/>
                </a:lnTo>
                <a:lnTo>
                  <a:pt x="37566" y="5892"/>
                </a:lnTo>
                <a:lnTo>
                  <a:pt x="41567" y="3657"/>
                </a:lnTo>
                <a:lnTo>
                  <a:pt x="42011" y="3327"/>
                </a:lnTo>
                <a:lnTo>
                  <a:pt x="4523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677737" y="5041201"/>
            <a:ext cx="71247" cy="9563"/>
          </a:xfrm>
          <a:custGeom>
            <a:avLst/>
            <a:gdLst/>
            <a:ahLst/>
            <a:cxnLst/>
            <a:rect l="l" t="t" r="r" b="b"/>
            <a:pathLst>
              <a:path w="71247" h="9563">
                <a:moveTo>
                  <a:pt x="71247" y="9563"/>
                </a:moveTo>
                <a:lnTo>
                  <a:pt x="67017" y="6565"/>
                </a:lnTo>
                <a:lnTo>
                  <a:pt x="66586" y="6337"/>
                </a:lnTo>
                <a:lnTo>
                  <a:pt x="61683" y="4444"/>
                </a:lnTo>
                <a:lnTo>
                  <a:pt x="55905" y="2222"/>
                </a:lnTo>
                <a:lnTo>
                  <a:pt x="55575" y="2222"/>
                </a:lnTo>
                <a:lnTo>
                  <a:pt x="49352" y="1117"/>
                </a:lnTo>
                <a:lnTo>
                  <a:pt x="42684" y="0"/>
                </a:lnTo>
                <a:lnTo>
                  <a:pt x="42354" y="0"/>
                </a:lnTo>
                <a:lnTo>
                  <a:pt x="35572" y="0"/>
                </a:lnTo>
                <a:lnTo>
                  <a:pt x="28790" y="0"/>
                </a:lnTo>
                <a:lnTo>
                  <a:pt x="28460" y="0"/>
                </a:lnTo>
                <a:lnTo>
                  <a:pt x="21793" y="1117"/>
                </a:lnTo>
                <a:lnTo>
                  <a:pt x="15570" y="2222"/>
                </a:lnTo>
                <a:lnTo>
                  <a:pt x="15227" y="2222"/>
                </a:lnTo>
                <a:lnTo>
                  <a:pt x="9448" y="4444"/>
                </a:lnTo>
                <a:lnTo>
                  <a:pt x="4559" y="6337"/>
                </a:lnTo>
                <a:lnTo>
                  <a:pt x="4229" y="6565"/>
                </a:lnTo>
                <a:lnTo>
                  <a:pt x="0" y="956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2674406" y="5070993"/>
            <a:ext cx="32677" cy="12446"/>
          </a:xfrm>
          <a:custGeom>
            <a:avLst/>
            <a:gdLst/>
            <a:ahLst/>
            <a:cxnLst/>
            <a:rect l="l" t="t" r="r" b="b"/>
            <a:pathLst>
              <a:path w="32677" h="12446">
                <a:moveTo>
                  <a:pt x="0" y="0"/>
                </a:moveTo>
                <a:lnTo>
                  <a:pt x="3111" y="3327"/>
                </a:lnTo>
                <a:lnTo>
                  <a:pt x="3670" y="3670"/>
                </a:lnTo>
                <a:lnTo>
                  <a:pt x="7670" y="5892"/>
                </a:lnTo>
                <a:lnTo>
                  <a:pt x="12560" y="8559"/>
                </a:lnTo>
                <a:lnTo>
                  <a:pt x="13119" y="8674"/>
                </a:lnTo>
                <a:lnTo>
                  <a:pt x="18669" y="10121"/>
                </a:lnTo>
                <a:lnTo>
                  <a:pt x="25006" y="11887"/>
                </a:lnTo>
                <a:lnTo>
                  <a:pt x="25336" y="11341"/>
                </a:lnTo>
                <a:lnTo>
                  <a:pt x="31902" y="12446"/>
                </a:lnTo>
                <a:lnTo>
                  <a:pt x="32677" y="1244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2682077" y="5071990"/>
            <a:ext cx="25006" cy="774"/>
          </a:xfrm>
          <a:custGeom>
            <a:avLst/>
            <a:gdLst/>
            <a:ahLst/>
            <a:cxnLst/>
            <a:rect l="l" t="t" r="r" b="b"/>
            <a:pathLst>
              <a:path w="25006" h="774">
                <a:moveTo>
                  <a:pt x="25006" y="114"/>
                </a:moveTo>
                <a:lnTo>
                  <a:pt x="14668" y="0"/>
                </a:lnTo>
                <a:lnTo>
                  <a:pt x="4444" y="114"/>
                </a:lnTo>
                <a:lnTo>
                  <a:pt x="3111" y="114"/>
                </a:lnTo>
                <a:lnTo>
                  <a:pt x="1777" y="342"/>
                </a:lnTo>
                <a:lnTo>
                  <a:pt x="888" y="444"/>
                </a:lnTo>
                <a:lnTo>
                  <a:pt x="0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2675078" y="5053542"/>
            <a:ext cx="44564" cy="18008"/>
          </a:xfrm>
          <a:custGeom>
            <a:avLst/>
            <a:gdLst/>
            <a:ahLst/>
            <a:cxnLst/>
            <a:rect l="l" t="t" r="r" b="b"/>
            <a:pathLst>
              <a:path w="44564" h="18008">
                <a:moveTo>
                  <a:pt x="44564" y="444"/>
                </a:moveTo>
                <a:lnTo>
                  <a:pt x="41452" y="0"/>
                </a:lnTo>
                <a:lnTo>
                  <a:pt x="38226" y="0"/>
                </a:lnTo>
                <a:lnTo>
                  <a:pt x="35115" y="0"/>
                </a:lnTo>
                <a:lnTo>
                  <a:pt x="35115" y="215"/>
                </a:lnTo>
                <a:lnTo>
                  <a:pt x="32003" y="444"/>
                </a:lnTo>
                <a:lnTo>
                  <a:pt x="29451" y="673"/>
                </a:lnTo>
                <a:lnTo>
                  <a:pt x="29336" y="444"/>
                </a:lnTo>
                <a:lnTo>
                  <a:pt x="26898" y="1003"/>
                </a:lnTo>
                <a:lnTo>
                  <a:pt x="21894" y="2108"/>
                </a:lnTo>
                <a:lnTo>
                  <a:pt x="21564" y="1892"/>
                </a:lnTo>
                <a:lnTo>
                  <a:pt x="16776" y="3670"/>
                </a:lnTo>
                <a:lnTo>
                  <a:pt x="12890" y="5219"/>
                </a:lnTo>
                <a:lnTo>
                  <a:pt x="12890" y="5676"/>
                </a:lnTo>
                <a:lnTo>
                  <a:pt x="9004" y="7886"/>
                </a:lnTo>
                <a:lnTo>
                  <a:pt x="7886" y="8674"/>
                </a:lnTo>
                <a:lnTo>
                  <a:pt x="7658" y="8674"/>
                </a:lnTo>
                <a:lnTo>
                  <a:pt x="6769" y="9563"/>
                </a:lnTo>
                <a:lnTo>
                  <a:pt x="4102" y="12230"/>
                </a:lnTo>
                <a:lnTo>
                  <a:pt x="1777" y="15227"/>
                </a:lnTo>
                <a:lnTo>
                  <a:pt x="774" y="16446"/>
                </a:lnTo>
                <a:lnTo>
                  <a:pt x="0" y="1800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2696081" y="5013867"/>
            <a:ext cx="34455" cy="2552"/>
          </a:xfrm>
          <a:custGeom>
            <a:avLst/>
            <a:gdLst/>
            <a:ahLst/>
            <a:cxnLst/>
            <a:rect l="l" t="t" r="r" b="b"/>
            <a:pathLst>
              <a:path w="34455" h="2552">
                <a:moveTo>
                  <a:pt x="34455" y="2552"/>
                </a:moveTo>
                <a:lnTo>
                  <a:pt x="33451" y="1892"/>
                </a:lnTo>
                <a:lnTo>
                  <a:pt x="32118" y="1549"/>
                </a:lnTo>
                <a:lnTo>
                  <a:pt x="30225" y="1003"/>
                </a:lnTo>
                <a:lnTo>
                  <a:pt x="28117" y="673"/>
                </a:lnTo>
                <a:lnTo>
                  <a:pt x="25565" y="330"/>
                </a:lnTo>
                <a:lnTo>
                  <a:pt x="22898" y="215"/>
                </a:lnTo>
                <a:lnTo>
                  <a:pt x="20116" y="0"/>
                </a:lnTo>
                <a:lnTo>
                  <a:pt x="17221" y="101"/>
                </a:lnTo>
                <a:lnTo>
                  <a:pt x="14452" y="101"/>
                </a:lnTo>
                <a:lnTo>
                  <a:pt x="11556" y="215"/>
                </a:lnTo>
                <a:lnTo>
                  <a:pt x="9004" y="330"/>
                </a:lnTo>
                <a:lnTo>
                  <a:pt x="6438" y="673"/>
                </a:lnTo>
                <a:lnTo>
                  <a:pt x="4330" y="1003"/>
                </a:lnTo>
                <a:lnTo>
                  <a:pt x="2336" y="1549"/>
                </a:lnTo>
                <a:lnTo>
                  <a:pt x="1219" y="1892"/>
                </a:lnTo>
                <a:lnTo>
                  <a:pt x="1003" y="1892"/>
                </a:lnTo>
                <a:lnTo>
                  <a:pt x="0" y="25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2696083" y="5017528"/>
            <a:ext cx="34455" cy="2565"/>
          </a:xfrm>
          <a:custGeom>
            <a:avLst/>
            <a:gdLst/>
            <a:ahLst/>
            <a:cxnLst/>
            <a:rect l="l" t="t" r="r" b="b"/>
            <a:pathLst>
              <a:path w="34455" h="2565">
                <a:moveTo>
                  <a:pt x="0" y="114"/>
                </a:moveTo>
                <a:lnTo>
                  <a:pt x="1003" y="673"/>
                </a:lnTo>
                <a:lnTo>
                  <a:pt x="1219" y="774"/>
                </a:lnTo>
                <a:lnTo>
                  <a:pt x="2336" y="1117"/>
                </a:lnTo>
                <a:lnTo>
                  <a:pt x="4330" y="1676"/>
                </a:lnTo>
                <a:lnTo>
                  <a:pt x="6451" y="1892"/>
                </a:lnTo>
                <a:lnTo>
                  <a:pt x="9004" y="2222"/>
                </a:lnTo>
                <a:lnTo>
                  <a:pt x="11557" y="2336"/>
                </a:lnTo>
                <a:lnTo>
                  <a:pt x="14452" y="2565"/>
                </a:lnTo>
                <a:lnTo>
                  <a:pt x="17233" y="2565"/>
                </a:lnTo>
                <a:lnTo>
                  <a:pt x="20116" y="2565"/>
                </a:lnTo>
                <a:lnTo>
                  <a:pt x="22898" y="2336"/>
                </a:lnTo>
                <a:lnTo>
                  <a:pt x="25450" y="2222"/>
                </a:lnTo>
                <a:lnTo>
                  <a:pt x="28003" y="1892"/>
                </a:lnTo>
                <a:lnTo>
                  <a:pt x="30124" y="1562"/>
                </a:lnTo>
                <a:lnTo>
                  <a:pt x="32118" y="1117"/>
                </a:lnTo>
                <a:lnTo>
                  <a:pt x="33337" y="774"/>
                </a:lnTo>
                <a:lnTo>
                  <a:pt x="34455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2719640" y="5053984"/>
            <a:ext cx="31902" cy="17564"/>
          </a:xfrm>
          <a:custGeom>
            <a:avLst/>
            <a:gdLst/>
            <a:ahLst/>
            <a:cxnLst/>
            <a:rect l="l" t="t" r="r" b="b"/>
            <a:pathLst>
              <a:path w="31902" h="17564">
                <a:moveTo>
                  <a:pt x="31902" y="17564"/>
                </a:moveTo>
                <a:lnTo>
                  <a:pt x="31242" y="16116"/>
                </a:lnTo>
                <a:lnTo>
                  <a:pt x="30226" y="14782"/>
                </a:lnTo>
                <a:lnTo>
                  <a:pt x="27901" y="11899"/>
                </a:lnTo>
                <a:lnTo>
                  <a:pt x="25234" y="9118"/>
                </a:lnTo>
                <a:lnTo>
                  <a:pt x="24231" y="8229"/>
                </a:lnTo>
                <a:lnTo>
                  <a:pt x="22898" y="7442"/>
                </a:lnTo>
                <a:lnTo>
                  <a:pt x="19126" y="5232"/>
                </a:lnTo>
                <a:lnTo>
                  <a:pt x="19126" y="4787"/>
                </a:lnTo>
                <a:lnTo>
                  <a:pt x="15125" y="3225"/>
                </a:lnTo>
                <a:lnTo>
                  <a:pt x="10337" y="1447"/>
                </a:lnTo>
                <a:lnTo>
                  <a:pt x="10121" y="1663"/>
                </a:lnTo>
                <a:lnTo>
                  <a:pt x="5003" y="558"/>
                </a:lnTo>
                <a:lnTo>
                  <a:pt x="2565" y="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2719642" y="5065768"/>
            <a:ext cx="25006" cy="774"/>
          </a:xfrm>
          <a:custGeom>
            <a:avLst/>
            <a:gdLst/>
            <a:ahLst/>
            <a:cxnLst/>
            <a:rect l="l" t="t" r="r" b="b"/>
            <a:pathLst>
              <a:path w="25006" h="774">
                <a:moveTo>
                  <a:pt x="0" y="0"/>
                </a:moveTo>
                <a:lnTo>
                  <a:pt x="20447" y="0"/>
                </a:lnTo>
                <a:lnTo>
                  <a:pt x="21336" y="0"/>
                </a:lnTo>
                <a:lnTo>
                  <a:pt x="22225" y="114"/>
                </a:lnTo>
                <a:lnTo>
                  <a:pt x="23456" y="330"/>
                </a:lnTo>
                <a:lnTo>
                  <a:pt x="24676" y="660"/>
                </a:lnTo>
                <a:lnTo>
                  <a:pt x="25006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2391766" y="5091221"/>
            <a:ext cx="392899" cy="250964"/>
          </a:xfrm>
          <a:custGeom>
            <a:avLst/>
            <a:gdLst/>
            <a:ahLst/>
            <a:cxnLst/>
            <a:rect l="l" t="t" r="r" b="b"/>
            <a:pathLst>
              <a:path w="392899" h="250964">
                <a:moveTo>
                  <a:pt x="0" y="240626"/>
                </a:moveTo>
                <a:lnTo>
                  <a:pt x="0" y="250964"/>
                </a:lnTo>
                <a:lnTo>
                  <a:pt x="392899" y="250964"/>
                </a:lnTo>
                <a:lnTo>
                  <a:pt x="392899" y="0"/>
                </a:lnTo>
                <a:lnTo>
                  <a:pt x="0" y="0"/>
                </a:lnTo>
                <a:lnTo>
                  <a:pt x="0" y="24062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2391766" y="5051317"/>
            <a:ext cx="0" cy="39903"/>
          </a:xfrm>
          <a:custGeom>
            <a:avLst/>
            <a:gdLst/>
            <a:ahLst/>
            <a:cxnLst/>
            <a:rect l="l" t="t" r="r" b="b"/>
            <a:pathLst>
              <a:path h="39903">
                <a:moveTo>
                  <a:pt x="0" y="39903"/>
                </a:moveTo>
                <a:lnTo>
                  <a:pt x="0" y="0"/>
                </a:lnTo>
                <a:lnTo>
                  <a:pt x="0" y="1878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2391766" y="5038543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  <a:lnTo>
                  <a:pt x="0" y="1266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2391764" y="4998523"/>
            <a:ext cx="30010" cy="40017"/>
          </a:xfrm>
          <a:custGeom>
            <a:avLst/>
            <a:gdLst/>
            <a:ahLst/>
            <a:cxnLst/>
            <a:rect l="l" t="t" r="r" b="b"/>
            <a:pathLst>
              <a:path w="30010" h="40017">
                <a:moveTo>
                  <a:pt x="30010" y="16675"/>
                </a:moveTo>
                <a:lnTo>
                  <a:pt x="30010" y="0"/>
                </a:lnTo>
                <a:lnTo>
                  <a:pt x="0" y="0"/>
                </a:lnTo>
                <a:lnTo>
                  <a:pt x="0" y="400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2412994" y="5293616"/>
            <a:ext cx="100139" cy="16002"/>
          </a:xfrm>
          <a:custGeom>
            <a:avLst/>
            <a:gdLst/>
            <a:ahLst/>
            <a:cxnLst/>
            <a:rect l="l" t="t" r="r" b="b"/>
            <a:pathLst>
              <a:path w="100139" h="16001">
                <a:moveTo>
                  <a:pt x="0" y="3555"/>
                </a:moveTo>
                <a:lnTo>
                  <a:pt x="100139" y="3555"/>
                </a:lnTo>
                <a:lnTo>
                  <a:pt x="100139" y="0"/>
                </a:lnTo>
                <a:lnTo>
                  <a:pt x="100139" y="16001"/>
                </a:lnTo>
                <a:lnTo>
                  <a:pt x="0" y="16001"/>
                </a:lnTo>
                <a:lnTo>
                  <a:pt x="0" y="0"/>
                </a:lnTo>
                <a:lnTo>
                  <a:pt x="0" y="1277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2412994" y="5201248"/>
            <a:ext cx="100139" cy="92367"/>
          </a:xfrm>
          <a:custGeom>
            <a:avLst/>
            <a:gdLst/>
            <a:ahLst/>
            <a:cxnLst/>
            <a:rect l="l" t="t" r="r" b="b"/>
            <a:pathLst>
              <a:path w="100139" h="92367">
                <a:moveTo>
                  <a:pt x="0" y="92367"/>
                </a:moveTo>
                <a:lnTo>
                  <a:pt x="0" y="0"/>
                </a:lnTo>
                <a:lnTo>
                  <a:pt x="51689" y="0"/>
                </a:lnTo>
                <a:lnTo>
                  <a:pt x="100139" y="0"/>
                </a:lnTo>
                <a:lnTo>
                  <a:pt x="100139" y="9236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2426002" y="5219037"/>
            <a:ext cx="11671" cy="30454"/>
          </a:xfrm>
          <a:custGeom>
            <a:avLst/>
            <a:gdLst/>
            <a:ahLst/>
            <a:cxnLst/>
            <a:rect l="l" t="t" r="r" b="b"/>
            <a:pathLst>
              <a:path w="11671" h="30454">
                <a:moveTo>
                  <a:pt x="444" y="30454"/>
                </a:moveTo>
                <a:lnTo>
                  <a:pt x="0" y="29235"/>
                </a:lnTo>
                <a:lnTo>
                  <a:pt x="0" y="18567"/>
                </a:lnTo>
                <a:lnTo>
                  <a:pt x="4000" y="8445"/>
                </a:lnTo>
                <a:lnTo>
                  <a:pt x="1167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2492684" y="5222927"/>
            <a:ext cx="7886" cy="40017"/>
          </a:xfrm>
          <a:custGeom>
            <a:avLst/>
            <a:gdLst/>
            <a:ahLst/>
            <a:cxnLst/>
            <a:rect l="l" t="t" r="r" b="b"/>
            <a:pathLst>
              <a:path w="7886" h="40017">
                <a:moveTo>
                  <a:pt x="0" y="0"/>
                </a:moveTo>
                <a:lnTo>
                  <a:pt x="5892" y="9448"/>
                </a:lnTo>
                <a:lnTo>
                  <a:pt x="7886" y="20002"/>
                </a:lnTo>
                <a:lnTo>
                  <a:pt x="5892" y="30568"/>
                </a:lnTo>
                <a:lnTo>
                  <a:pt x="0" y="400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2426442" y="5249494"/>
            <a:ext cx="11226" cy="17335"/>
          </a:xfrm>
          <a:custGeom>
            <a:avLst/>
            <a:gdLst/>
            <a:ahLst/>
            <a:cxnLst/>
            <a:rect l="l" t="t" r="r" b="b"/>
            <a:pathLst>
              <a:path w="11226" h="17335">
                <a:moveTo>
                  <a:pt x="11226" y="17335"/>
                </a:moveTo>
                <a:lnTo>
                  <a:pt x="3555" y="889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2498684" y="5050762"/>
            <a:ext cx="6781" cy="20231"/>
          </a:xfrm>
          <a:custGeom>
            <a:avLst/>
            <a:gdLst/>
            <a:ahLst/>
            <a:cxnLst/>
            <a:rect l="l" t="t" r="r" b="b"/>
            <a:pathLst>
              <a:path w="6781" h="20231">
                <a:moveTo>
                  <a:pt x="3340" y="20231"/>
                </a:moveTo>
                <a:lnTo>
                  <a:pt x="6781" y="13449"/>
                </a:lnTo>
                <a:lnTo>
                  <a:pt x="5562" y="645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2420664" y="5050764"/>
            <a:ext cx="6781" cy="20231"/>
          </a:xfrm>
          <a:custGeom>
            <a:avLst/>
            <a:gdLst/>
            <a:ahLst/>
            <a:cxnLst/>
            <a:rect l="l" t="t" r="r" b="b"/>
            <a:pathLst>
              <a:path w="6781" h="20231">
                <a:moveTo>
                  <a:pt x="6781" y="0"/>
                </a:moveTo>
                <a:lnTo>
                  <a:pt x="1117" y="6451"/>
                </a:lnTo>
                <a:lnTo>
                  <a:pt x="0" y="13449"/>
                </a:lnTo>
                <a:lnTo>
                  <a:pt x="3441" y="2023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2456788" y="5072100"/>
            <a:ext cx="0" cy="11341"/>
          </a:xfrm>
          <a:custGeom>
            <a:avLst/>
            <a:gdLst/>
            <a:ahLst/>
            <a:cxnLst/>
            <a:rect l="l" t="t" r="r" b="b"/>
            <a:pathLst>
              <a:path h="11341">
                <a:moveTo>
                  <a:pt x="0" y="1134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431779" y="5066549"/>
            <a:ext cx="0" cy="6223"/>
          </a:xfrm>
          <a:custGeom>
            <a:avLst/>
            <a:gdLst/>
            <a:ahLst/>
            <a:cxnLst/>
            <a:rect l="l" t="t" r="r" b="b"/>
            <a:pathLst>
              <a:path h="6223">
                <a:moveTo>
                  <a:pt x="0" y="6223"/>
                </a:moveTo>
                <a:lnTo>
                  <a:pt x="0" y="0"/>
                </a:lnTo>
                <a:lnTo>
                  <a:pt x="0" y="6223"/>
                </a:lnTo>
                <a:lnTo>
                  <a:pt x="0" y="4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456788" y="5053986"/>
            <a:ext cx="0" cy="11785"/>
          </a:xfrm>
          <a:custGeom>
            <a:avLst/>
            <a:gdLst/>
            <a:ahLst/>
            <a:cxnLst/>
            <a:rect l="l" t="t" r="r" b="b"/>
            <a:pathLst>
              <a:path h="11785">
                <a:moveTo>
                  <a:pt x="0" y="0"/>
                </a:moveTo>
                <a:lnTo>
                  <a:pt x="0" y="1178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754654" y="4998521"/>
            <a:ext cx="30010" cy="207289"/>
          </a:xfrm>
          <a:custGeom>
            <a:avLst/>
            <a:gdLst/>
            <a:ahLst/>
            <a:cxnLst/>
            <a:rect l="l" t="t" r="r" b="b"/>
            <a:pathLst>
              <a:path w="30010" h="207289">
                <a:moveTo>
                  <a:pt x="30010" y="207289"/>
                </a:moveTo>
                <a:lnTo>
                  <a:pt x="30010" y="173494"/>
                </a:lnTo>
                <a:lnTo>
                  <a:pt x="30010" y="0"/>
                </a:lnTo>
                <a:lnTo>
                  <a:pt x="0" y="0"/>
                </a:lnTo>
                <a:lnTo>
                  <a:pt x="0" y="1667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671185" y="5015198"/>
            <a:ext cx="889" cy="2781"/>
          </a:xfrm>
          <a:custGeom>
            <a:avLst/>
            <a:gdLst/>
            <a:ahLst/>
            <a:cxnLst/>
            <a:rect l="l" t="t" r="r" b="b"/>
            <a:pathLst>
              <a:path w="888" h="2781">
                <a:moveTo>
                  <a:pt x="888" y="0"/>
                </a:moveTo>
                <a:lnTo>
                  <a:pt x="0" y="278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421775" y="5018755"/>
            <a:ext cx="332879" cy="10553"/>
          </a:xfrm>
          <a:custGeom>
            <a:avLst/>
            <a:gdLst/>
            <a:ahLst/>
            <a:cxnLst/>
            <a:rect l="l" t="t" r="r" b="b"/>
            <a:pathLst>
              <a:path w="332879" h="10553">
                <a:moveTo>
                  <a:pt x="332879" y="0"/>
                </a:moveTo>
                <a:lnTo>
                  <a:pt x="332879" y="10553"/>
                </a:lnTo>
                <a:lnTo>
                  <a:pt x="0" y="10553"/>
                </a:lnTo>
                <a:lnTo>
                  <a:pt x="0" y="6997"/>
                </a:lnTo>
                <a:lnTo>
                  <a:pt x="0" y="1055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421774" y="5018759"/>
            <a:ext cx="0" cy="6997"/>
          </a:xfrm>
          <a:custGeom>
            <a:avLst/>
            <a:gdLst/>
            <a:ahLst/>
            <a:cxnLst/>
            <a:rect l="l" t="t" r="r" b="b"/>
            <a:pathLst>
              <a:path h="6997">
                <a:moveTo>
                  <a:pt x="0" y="699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504356" y="5016088"/>
            <a:ext cx="889" cy="13220"/>
          </a:xfrm>
          <a:custGeom>
            <a:avLst/>
            <a:gdLst/>
            <a:ahLst/>
            <a:cxnLst/>
            <a:rect l="l" t="t" r="r" b="b"/>
            <a:pathLst>
              <a:path w="888" h="13220">
                <a:moveTo>
                  <a:pt x="0" y="2666"/>
                </a:moveTo>
                <a:lnTo>
                  <a:pt x="889" y="0"/>
                </a:lnTo>
                <a:lnTo>
                  <a:pt x="774" y="1322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421774" y="5000301"/>
            <a:ext cx="0" cy="14897"/>
          </a:xfrm>
          <a:custGeom>
            <a:avLst/>
            <a:gdLst/>
            <a:ahLst/>
            <a:cxnLst/>
            <a:rect l="l" t="t" r="r" b="b"/>
            <a:pathLst>
              <a:path h="14897">
                <a:moveTo>
                  <a:pt x="0" y="1489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427667" y="5233597"/>
            <a:ext cx="10007" cy="14452"/>
          </a:xfrm>
          <a:custGeom>
            <a:avLst/>
            <a:gdLst/>
            <a:ahLst/>
            <a:cxnLst/>
            <a:rect l="l" t="t" r="r" b="b"/>
            <a:pathLst>
              <a:path w="10007" h="14452">
                <a:moveTo>
                  <a:pt x="0" y="0"/>
                </a:moveTo>
                <a:lnTo>
                  <a:pt x="2336" y="6007"/>
                </a:lnTo>
                <a:lnTo>
                  <a:pt x="10007" y="14452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492684" y="5233601"/>
            <a:ext cx="6121" cy="10553"/>
          </a:xfrm>
          <a:custGeom>
            <a:avLst/>
            <a:gdLst/>
            <a:ahLst/>
            <a:cxnLst/>
            <a:rect l="l" t="t" r="r" b="b"/>
            <a:pathLst>
              <a:path w="6121" h="10553">
                <a:moveTo>
                  <a:pt x="0" y="10553"/>
                </a:moveTo>
                <a:lnTo>
                  <a:pt x="5892" y="1104"/>
                </a:lnTo>
                <a:lnTo>
                  <a:pt x="612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431779" y="5069432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445782" y="5016421"/>
            <a:ext cx="444" cy="1333"/>
          </a:xfrm>
          <a:custGeom>
            <a:avLst/>
            <a:gdLst/>
            <a:ahLst/>
            <a:cxnLst/>
            <a:rect l="l" t="t" r="r" b="b"/>
            <a:pathLst>
              <a:path w="444" h="1333">
                <a:moveTo>
                  <a:pt x="444" y="1333"/>
                </a:moveTo>
                <a:lnTo>
                  <a:pt x="0" y="1104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480240" y="5016419"/>
            <a:ext cx="0" cy="1117"/>
          </a:xfrm>
          <a:custGeom>
            <a:avLst/>
            <a:gdLst/>
            <a:ahLst/>
            <a:cxnLst/>
            <a:rect l="l" t="t" r="r" b="b"/>
            <a:pathLst>
              <a:path h="1117">
                <a:moveTo>
                  <a:pt x="0" y="0"/>
                </a:moveTo>
                <a:lnTo>
                  <a:pt x="0" y="11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456788" y="5068435"/>
            <a:ext cx="12560" cy="15011"/>
          </a:xfrm>
          <a:custGeom>
            <a:avLst/>
            <a:gdLst/>
            <a:ahLst/>
            <a:cxnLst/>
            <a:rect l="l" t="t" r="r" b="b"/>
            <a:pathLst>
              <a:path w="12560" h="15011">
                <a:moveTo>
                  <a:pt x="0" y="0"/>
                </a:moveTo>
                <a:lnTo>
                  <a:pt x="12560" y="0"/>
                </a:lnTo>
                <a:lnTo>
                  <a:pt x="12560" y="1501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456788" y="5065767"/>
            <a:ext cx="0" cy="6337"/>
          </a:xfrm>
          <a:custGeom>
            <a:avLst/>
            <a:gdLst/>
            <a:ahLst/>
            <a:cxnLst/>
            <a:rect l="l" t="t" r="r" b="b"/>
            <a:pathLst>
              <a:path h="6337">
                <a:moveTo>
                  <a:pt x="0" y="633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456780" y="5053545"/>
            <a:ext cx="12560" cy="444"/>
          </a:xfrm>
          <a:custGeom>
            <a:avLst/>
            <a:gdLst/>
            <a:ahLst/>
            <a:cxnLst/>
            <a:rect l="l" t="t" r="r" b="b"/>
            <a:pathLst>
              <a:path w="12560" h="444">
                <a:moveTo>
                  <a:pt x="5118" y="330"/>
                </a:moveTo>
                <a:lnTo>
                  <a:pt x="0" y="444"/>
                </a:lnTo>
                <a:lnTo>
                  <a:pt x="6222" y="0"/>
                </a:lnTo>
                <a:lnTo>
                  <a:pt x="12560" y="444"/>
                </a:lnTo>
                <a:lnTo>
                  <a:pt x="6222" y="215"/>
                </a:lnTo>
                <a:lnTo>
                  <a:pt x="5118" y="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469347" y="5065768"/>
            <a:ext cx="0" cy="6337"/>
          </a:xfrm>
          <a:custGeom>
            <a:avLst/>
            <a:gdLst/>
            <a:ahLst/>
            <a:cxnLst/>
            <a:rect l="l" t="t" r="r" b="b"/>
            <a:pathLst>
              <a:path h="6337">
                <a:moveTo>
                  <a:pt x="0" y="2666"/>
                </a:moveTo>
                <a:lnTo>
                  <a:pt x="0" y="0"/>
                </a:lnTo>
                <a:lnTo>
                  <a:pt x="0" y="633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469348" y="5053989"/>
            <a:ext cx="25006" cy="18783"/>
          </a:xfrm>
          <a:custGeom>
            <a:avLst/>
            <a:gdLst/>
            <a:ahLst/>
            <a:cxnLst/>
            <a:rect l="l" t="t" r="r" b="b"/>
            <a:pathLst>
              <a:path w="25006" h="18783">
                <a:moveTo>
                  <a:pt x="25006" y="18783"/>
                </a:moveTo>
                <a:lnTo>
                  <a:pt x="25006" y="12560"/>
                </a:lnTo>
                <a:lnTo>
                  <a:pt x="24676" y="12445"/>
                </a:lnTo>
                <a:lnTo>
                  <a:pt x="22339" y="11887"/>
                </a:lnTo>
                <a:lnTo>
                  <a:pt x="20561" y="11785"/>
                </a:lnTo>
                <a:lnTo>
                  <a:pt x="0" y="11785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490241" y="5065880"/>
            <a:ext cx="1447" cy="0"/>
          </a:xfrm>
          <a:custGeom>
            <a:avLst/>
            <a:gdLst/>
            <a:ahLst/>
            <a:cxnLst/>
            <a:rect l="l" t="t" r="r" b="b"/>
            <a:pathLst>
              <a:path w="1447">
                <a:moveTo>
                  <a:pt x="0" y="0"/>
                </a:moveTo>
                <a:lnTo>
                  <a:pt x="144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494354" y="5066548"/>
            <a:ext cx="0" cy="3441"/>
          </a:xfrm>
          <a:custGeom>
            <a:avLst/>
            <a:gdLst/>
            <a:ahLst/>
            <a:cxnLst/>
            <a:rect l="l" t="t" r="r" b="b"/>
            <a:pathLst>
              <a:path h="3441">
                <a:moveTo>
                  <a:pt x="0" y="0"/>
                </a:moveTo>
                <a:lnTo>
                  <a:pt x="0" y="344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505245" y="5020199"/>
            <a:ext cx="41122" cy="0"/>
          </a:xfrm>
          <a:custGeom>
            <a:avLst/>
            <a:gdLst/>
            <a:ahLst/>
            <a:cxnLst/>
            <a:rect l="l" t="t" r="r" b="b"/>
            <a:pathLst>
              <a:path w="41122">
                <a:moveTo>
                  <a:pt x="41122" y="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538143" y="5293620"/>
            <a:ext cx="100139" cy="16002"/>
          </a:xfrm>
          <a:custGeom>
            <a:avLst/>
            <a:gdLst/>
            <a:ahLst/>
            <a:cxnLst/>
            <a:rect l="l" t="t" r="r" b="b"/>
            <a:pathLst>
              <a:path w="100139" h="16001">
                <a:moveTo>
                  <a:pt x="0" y="12776"/>
                </a:moveTo>
                <a:lnTo>
                  <a:pt x="0" y="16001"/>
                </a:lnTo>
                <a:lnTo>
                  <a:pt x="100139" y="16001"/>
                </a:lnTo>
                <a:lnTo>
                  <a:pt x="100139" y="0"/>
                </a:lnTo>
                <a:lnTo>
                  <a:pt x="100139" y="3555"/>
                </a:lnTo>
                <a:lnTo>
                  <a:pt x="0" y="3555"/>
                </a:lnTo>
                <a:lnTo>
                  <a:pt x="0" y="12776"/>
                </a:lnTo>
                <a:lnTo>
                  <a:pt x="0" y="0"/>
                </a:lnTo>
                <a:lnTo>
                  <a:pt x="0" y="355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2538143" y="5201248"/>
            <a:ext cx="100139" cy="92367"/>
          </a:xfrm>
          <a:custGeom>
            <a:avLst/>
            <a:gdLst/>
            <a:ahLst/>
            <a:cxnLst/>
            <a:rect l="l" t="t" r="r" b="b"/>
            <a:pathLst>
              <a:path w="100139" h="92367">
                <a:moveTo>
                  <a:pt x="0" y="92367"/>
                </a:moveTo>
                <a:lnTo>
                  <a:pt x="0" y="0"/>
                </a:lnTo>
                <a:lnTo>
                  <a:pt x="100139" y="0"/>
                </a:lnTo>
                <a:lnTo>
                  <a:pt x="100139" y="9236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2551150" y="5219031"/>
            <a:ext cx="11557" cy="29235"/>
          </a:xfrm>
          <a:custGeom>
            <a:avLst/>
            <a:gdLst/>
            <a:ahLst/>
            <a:cxnLst/>
            <a:rect l="l" t="t" r="r" b="b"/>
            <a:pathLst>
              <a:path w="11556" h="29235">
                <a:moveTo>
                  <a:pt x="0" y="29235"/>
                </a:moveTo>
                <a:lnTo>
                  <a:pt x="0" y="18567"/>
                </a:lnTo>
                <a:lnTo>
                  <a:pt x="4000" y="8445"/>
                </a:lnTo>
                <a:lnTo>
                  <a:pt x="1155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2617837" y="5222927"/>
            <a:ext cx="7886" cy="40017"/>
          </a:xfrm>
          <a:custGeom>
            <a:avLst/>
            <a:gdLst/>
            <a:ahLst/>
            <a:cxnLst/>
            <a:rect l="l" t="t" r="r" b="b"/>
            <a:pathLst>
              <a:path w="7886" h="40017">
                <a:moveTo>
                  <a:pt x="0" y="0"/>
                </a:moveTo>
                <a:lnTo>
                  <a:pt x="5892" y="9448"/>
                </a:lnTo>
                <a:lnTo>
                  <a:pt x="7886" y="20002"/>
                </a:lnTo>
                <a:lnTo>
                  <a:pt x="5892" y="30568"/>
                </a:lnTo>
                <a:lnTo>
                  <a:pt x="0" y="400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2551149" y="5248262"/>
            <a:ext cx="11557" cy="18567"/>
          </a:xfrm>
          <a:custGeom>
            <a:avLst/>
            <a:gdLst/>
            <a:ahLst/>
            <a:cxnLst/>
            <a:rect l="l" t="t" r="r" b="b"/>
            <a:pathLst>
              <a:path w="11556" h="18567">
                <a:moveTo>
                  <a:pt x="11556" y="18567"/>
                </a:moveTo>
                <a:lnTo>
                  <a:pt x="4000" y="1012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2617839" y="5233597"/>
            <a:ext cx="6108" cy="10553"/>
          </a:xfrm>
          <a:custGeom>
            <a:avLst/>
            <a:gdLst/>
            <a:ahLst/>
            <a:cxnLst/>
            <a:rect l="l" t="t" r="r" b="b"/>
            <a:pathLst>
              <a:path w="6108" h="10553">
                <a:moveTo>
                  <a:pt x="6108" y="0"/>
                </a:moveTo>
                <a:lnTo>
                  <a:pt x="5880" y="1117"/>
                </a:lnTo>
                <a:lnTo>
                  <a:pt x="0" y="1055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2552698" y="5233593"/>
            <a:ext cx="10007" cy="14452"/>
          </a:xfrm>
          <a:custGeom>
            <a:avLst/>
            <a:gdLst/>
            <a:ahLst/>
            <a:cxnLst/>
            <a:rect l="l" t="t" r="r" b="b"/>
            <a:pathLst>
              <a:path w="10007" h="14452">
                <a:moveTo>
                  <a:pt x="10007" y="14452"/>
                </a:moveTo>
                <a:lnTo>
                  <a:pt x="2451" y="6007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545816" y="5050768"/>
            <a:ext cx="6781" cy="20891"/>
          </a:xfrm>
          <a:custGeom>
            <a:avLst/>
            <a:gdLst/>
            <a:ahLst/>
            <a:cxnLst/>
            <a:rect l="l" t="t" r="r" b="b"/>
            <a:pathLst>
              <a:path w="6781" h="20891">
                <a:moveTo>
                  <a:pt x="4330" y="20891"/>
                </a:moveTo>
                <a:lnTo>
                  <a:pt x="3441" y="20231"/>
                </a:lnTo>
                <a:lnTo>
                  <a:pt x="0" y="13449"/>
                </a:lnTo>
                <a:lnTo>
                  <a:pt x="1117" y="6438"/>
                </a:lnTo>
                <a:lnTo>
                  <a:pt x="6781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2623836" y="5050764"/>
            <a:ext cx="6781" cy="20231"/>
          </a:xfrm>
          <a:custGeom>
            <a:avLst/>
            <a:gdLst/>
            <a:ahLst/>
            <a:cxnLst/>
            <a:rect l="l" t="t" r="r" b="b"/>
            <a:pathLst>
              <a:path w="6781" h="20231">
                <a:moveTo>
                  <a:pt x="0" y="0"/>
                </a:moveTo>
                <a:lnTo>
                  <a:pt x="5549" y="6451"/>
                </a:lnTo>
                <a:lnTo>
                  <a:pt x="6781" y="13449"/>
                </a:lnTo>
                <a:lnTo>
                  <a:pt x="3340" y="2023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2581935" y="5053986"/>
            <a:ext cx="0" cy="11785"/>
          </a:xfrm>
          <a:custGeom>
            <a:avLst/>
            <a:gdLst/>
            <a:ahLst/>
            <a:cxnLst/>
            <a:rect l="l" t="t" r="r" b="b"/>
            <a:pathLst>
              <a:path h="11785">
                <a:moveTo>
                  <a:pt x="0" y="0"/>
                </a:moveTo>
                <a:lnTo>
                  <a:pt x="0" y="1178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556927" y="5066548"/>
            <a:ext cx="25006" cy="16891"/>
          </a:xfrm>
          <a:custGeom>
            <a:avLst/>
            <a:gdLst/>
            <a:ahLst/>
            <a:cxnLst/>
            <a:rect l="l" t="t" r="r" b="b"/>
            <a:pathLst>
              <a:path w="25006" h="16890">
                <a:moveTo>
                  <a:pt x="0" y="0"/>
                </a:moveTo>
                <a:lnTo>
                  <a:pt x="0" y="6223"/>
                </a:lnTo>
                <a:lnTo>
                  <a:pt x="1778" y="5778"/>
                </a:lnTo>
                <a:lnTo>
                  <a:pt x="4445" y="5549"/>
                </a:lnTo>
                <a:lnTo>
                  <a:pt x="25006" y="5549"/>
                </a:lnTo>
                <a:lnTo>
                  <a:pt x="25006" y="16891"/>
                </a:lnTo>
                <a:lnTo>
                  <a:pt x="25006" y="1578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546257" y="5015636"/>
            <a:ext cx="114" cy="13677"/>
          </a:xfrm>
          <a:custGeom>
            <a:avLst/>
            <a:gdLst/>
            <a:ahLst/>
            <a:cxnLst/>
            <a:rect l="l" t="t" r="r" b="b"/>
            <a:pathLst>
              <a:path w="114" h="13677">
                <a:moveTo>
                  <a:pt x="0" y="13677"/>
                </a:moveTo>
                <a:lnTo>
                  <a:pt x="11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629951" y="5015642"/>
            <a:ext cx="228" cy="13677"/>
          </a:xfrm>
          <a:custGeom>
            <a:avLst/>
            <a:gdLst/>
            <a:ahLst/>
            <a:cxnLst/>
            <a:rect l="l" t="t" r="r" b="b"/>
            <a:pathLst>
              <a:path w="228" h="13677">
                <a:moveTo>
                  <a:pt x="0" y="0"/>
                </a:moveTo>
                <a:lnTo>
                  <a:pt x="228" y="1367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546371" y="5018417"/>
            <a:ext cx="444" cy="10896"/>
          </a:xfrm>
          <a:custGeom>
            <a:avLst/>
            <a:gdLst/>
            <a:ahLst/>
            <a:cxnLst/>
            <a:rect l="l" t="t" r="r" b="b"/>
            <a:pathLst>
              <a:path w="444" h="10896">
                <a:moveTo>
                  <a:pt x="444" y="10896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629951" y="5015638"/>
            <a:ext cx="0" cy="2781"/>
          </a:xfrm>
          <a:custGeom>
            <a:avLst/>
            <a:gdLst/>
            <a:ahLst/>
            <a:cxnLst/>
            <a:rect l="l" t="t" r="r" b="b"/>
            <a:pathLst>
              <a:path h="2781">
                <a:moveTo>
                  <a:pt x="0" y="278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546367" y="5015638"/>
            <a:ext cx="0" cy="2781"/>
          </a:xfrm>
          <a:custGeom>
            <a:avLst/>
            <a:gdLst/>
            <a:ahLst/>
            <a:cxnLst/>
            <a:rect l="l" t="t" r="r" b="b"/>
            <a:pathLst>
              <a:path h="2781">
                <a:moveTo>
                  <a:pt x="0" y="278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2556927" y="5066548"/>
            <a:ext cx="0" cy="6223"/>
          </a:xfrm>
          <a:custGeom>
            <a:avLst/>
            <a:gdLst/>
            <a:ahLst/>
            <a:cxnLst/>
            <a:rect l="l" t="t" r="r" b="b"/>
            <a:pathLst>
              <a:path h="6223">
                <a:moveTo>
                  <a:pt x="0" y="0"/>
                </a:moveTo>
                <a:lnTo>
                  <a:pt x="0" y="6223"/>
                </a:lnTo>
                <a:lnTo>
                  <a:pt x="0" y="2336"/>
                </a:lnTo>
                <a:lnTo>
                  <a:pt x="0" y="289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556927" y="5070880"/>
            <a:ext cx="0" cy="1892"/>
          </a:xfrm>
          <a:custGeom>
            <a:avLst/>
            <a:gdLst/>
            <a:ahLst/>
            <a:cxnLst/>
            <a:rect l="l" t="t" r="r" b="b"/>
            <a:pathLst>
              <a:path h="1892">
                <a:moveTo>
                  <a:pt x="0" y="1892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605388" y="5016419"/>
            <a:ext cx="0" cy="1117"/>
          </a:xfrm>
          <a:custGeom>
            <a:avLst/>
            <a:gdLst/>
            <a:ahLst/>
            <a:cxnLst/>
            <a:rect l="l" t="t" r="r" b="b"/>
            <a:pathLst>
              <a:path h="1117">
                <a:moveTo>
                  <a:pt x="0" y="0"/>
                </a:moveTo>
                <a:lnTo>
                  <a:pt x="0" y="11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570930" y="5015754"/>
            <a:ext cx="1447" cy="1778"/>
          </a:xfrm>
          <a:custGeom>
            <a:avLst/>
            <a:gdLst/>
            <a:ahLst/>
            <a:cxnLst/>
            <a:rect l="l" t="t" r="r" b="b"/>
            <a:pathLst>
              <a:path w="1447" h="1777">
                <a:moveTo>
                  <a:pt x="0" y="1777"/>
                </a:moveTo>
                <a:lnTo>
                  <a:pt x="0" y="660"/>
                </a:lnTo>
                <a:lnTo>
                  <a:pt x="1447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581935" y="5076774"/>
            <a:ext cx="0" cy="6667"/>
          </a:xfrm>
          <a:custGeom>
            <a:avLst/>
            <a:gdLst/>
            <a:ahLst/>
            <a:cxnLst/>
            <a:rect l="l" t="t" r="r" b="b"/>
            <a:pathLst>
              <a:path h="6667">
                <a:moveTo>
                  <a:pt x="0" y="666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581935" y="5068435"/>
            <a:ext cx="12560" cy="15011"/>
          </a:xfrm>
          <a:custGeom>
            <a:avLst/>
            <a:gdLst/>
            <a:ahLst/>
            <a:cxnLst/>
            <a:rect l="l" t="t" r="r" b="b"/>
            <a:pathLst>
              <a:path w="12560" h="15011">
                <a:moveTo>
                  <a:pt x="0" y="0"/>
                </a:moveTo>
                <a:lnTo>
                  <a:pt x="12560" y="0"/>
                </a:lnTo>
                <a:lnTo>
                  <a:pt x="12560" y="15011"/>
                </a:lnTo>
                <a:lnTo>
                  <a:pt x="12560" y="8331"/>
                </a:lnTo>
                <a:lnTo>
                  <a:pt x="12560" y="1256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581935" y="5065767"/>
            <a:ext cx="0" cy="6337"/>
          </a:xfrm>
          <a:custGeom>
            <a:avLst/>
            <a:gdLst/>
            <a:ahLst/>
            <a:cxnLst/>
            <a:rect l="l" t="t" r="r" b="b"/>
            <a:pathLst>
              <a:path h="6337">
                <a:moveTo>
                  <a:pt x="0" y="633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2581935" y="5054099"/>
            <a:ext cx="0" cy="9893"/>
          </a:xfrm>
          <a:custGeom>
            <a:avLst/>
            <a:gdLst/>
            <a:ahLst/>
            <a:cxnLst/>
            <a:rect l="l" t="t" r="r" b="b"/>
            <a:pathLst>
              <a:path h="9893">
                <a:moveTo>
                  <a:pt x="0" y="0"/>
                </a:moveTo>
                <a:lnTo>
                  <a:pt x="0" y="9893"/>
                </a:lnTo>
                <a:lnTo>
                  <a:pt x="0" y="33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2581935" y="5053766"/>
            <a:ext cx="12560" cy="14668"/>
          </a:xfrm>
          <a:custGeom>
            <a:avLst/>
            <a:gdLst/>
            <a:ahLst/>
            <a:cxnLst/>
            <a:rect l="l" t="t" r="r" b="b"/>
            <a:pathLst>
              <a:path w="12560" h="14668">
                <a:moveTo>
                  <a:pt x="0" y="10223"/>
                </a:moveTo>
                <a:lnTo>
                  <a:pt x="0" y="215"/>
                </a:lnTo>
                <a:lnTo>
                  <a:pt x="6223" y="0"/>
                </a:lnTo>
                <a:lnTo>
                  <a:pt x="12560" y="215"/>
                </a:lnTo>
                <a:lnTo>
                  <a:pt x="12560" y="1466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2594495" y="5082324"/>
            <a:ext cx="0" cy="1117"/>
          </a:xfrm>
          <a:custGeom>
            <a:avLst/>
            <a:gdLst/>
            <a:ahLst/>
            <a:cxnLst/>
            <a:rect l="l" t="t" r="r" b="b"/>
            <a:pathLst>
              <a:path h="1117">
                <a:moveTo>
                  <a:pt x="0" y="111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2594495" y="5063995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  <a:lnTo>
                  <a:pt x="0" y="12776"/>
                </a:lnTo>
                <a:lnTo>
                  <a:pt x="0" y="811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594495" y="5065774"/>
            <a:ext cx="25006" cy="6997"/>
          </a:xfrm>
          <a:custGeom>
            <a:avLst/>
            <a:gdLst/>
            <a:ahLst/>
            <a:cxnLst/>
            <a:rect l="l" t="t" r="r" b="b"/>
            <a:pathLst>
              <a:path w="25006" h="6997">
                <a:moveTo>
                  <a:pt x="25006" y="6997"/>
                </a:moveTo>
                <a:lnTo>
                  <a:pt x="25006" y="774"/>
                </a:lnTo>
                <a:lnTo>
                  <a:pt x="24676" y="660"/>
                </a:lnTo>
                <a:lnTo>
                  <a:pt x="22224" y="101"/>
                </a:lnTo>
                <a:lnTo>
                  <a:pt x="20561" y="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594495" y="5053985"/>
            <a:ext cx="0" cy="10007"/>
          </a:xfrm>
          <a:custGeom>
            <a:avLst/>
            <a:gdLst/>
            <a:ahLst/>
            <a:cxnLst/>
            <a:rect l="l" t="t" r="r" b="b"/>
            <a:pathLst>
              <a:path h="10007">
                <a:moveTo>
                  <a:pt x="0" y="114"/>
                </a:moveTo>
                <a:lnTo>
                  <a:pt x="0" y="10007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2615057" y="5065768"/>
            <a:ext cx="1663" cy="114"/>
          </a:xfrm>
          <a:custGeom>
            <a:avLst/>
            <a:gdLst/>
            <a:ahLst/>
            <a:cxnLst/>
            <a:rect l="l" t="t" r="r" b="b"/>
            <a:pathLst>
              <a:path w="1663" h="114">
                <a:moveTo>
                  <a:pt x="0" y="0"/>
                </a:moveTo>
                <a:lnTo>
                  <a:pt x="1663" y="11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619502" y="5066548"/>
            <a:ext cx="0" cy="6223"/>
          </a:xfrm>
          <a:custGeom>
            <a:avLst/>
            <a:gdLst/>
            <a:ahLst/>
            <a:cxnLst/>
            <a:rect l="l" t="t" r="r" b="b"/>
            <a:pathLst>
              <a:path h="6223">
                <a:moveTo>
                  <a:pt x="0" y="0"/>
                </a:moveTo>
                <a:lnTo>
                  <a:pt x="0" y="6223"/>
                </a:lnTo>
                <a:lnTo>
                  <a:pt x="0" y="2336"/>
                </a:lnTo>
                <a:lnTo>
                  <a:pt x="0" y="6223"/>
                </a:lnTo>
                <a:lnTo>
                  <a:pt x="0" y="289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2619502" y="5070778"/>
            <a:ext cx="0" cy="1993"/>
          </a:xfrm>
          <a:custGeom>
            <a:avLst/>
            <a:gdLst/>
            <a:ahLst/>
            <a:cxnLst/>
            <a:rect l="l" t="t" r="r" b="b"/>
            <a:pathLst>
              <a:path h="1993">
                <a:moveTo>
                  <a:pt x="0" y="1993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629504" y="5018417"/>
            <a:ext cx="444" cy="10896"/>
          </a:xfrm>
          <a:custGeom>
            <a:avLst/>
            <a:gdLst/>
            <a:ahLst/>
            <a:cxnLst/>
            <a:rect l="l" t="t" r="r" b="b"/>
            <a:pathLst>
              <a:path w="444" h="10896">
                <a:moveTo>
                  <a:pt x="0" y="10896"/>
                </a:moveTo>
                <a:lnTo>
                  <a:pt x="444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2630064" y="5020199"/>
            <a:ext cx="41122" cy="0"/>
          </a:xfrm>
          <a:custGeom>
            <a:avLst/>
            <a:gdLst/>
            <a:ahLst/>
            <a:cxnLst/>
            <a:rect l="l" t="t" r="r" b="b"/>
            <a:pathLst>
              <a:path w="41122">
                <a:moveTo>
                  <a:pt x="41122" y="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2638287" y="5297172"/>
            <a:ext cx="0" cy="9220"/>
          </a:xfrm>
          <a:custGeom>
            <a:avLst/>
            <a:gdLst/>
            <a:ahLst/>
            <a:cxnLst/>
            <a:rect l="l" t="t" r="r" b="b"/>
            <a:pathLst>
              <a:path h="9220">
                <a:moveTo>
                  <a:pt x="0" y="0"/>
                </a:moveTo>
                <a:lnTo>
                  <a:pt x="0" y="922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2663295" y="5293616"/>
            <a:ext cx="100139" cy="16002"/>
          </a:xfrm>
          <a:custGeom>
            <a:avLst/>
            <a:gdLst/>
            <a:ahLst/>
            <a:cxnLst/>
            <a:rect l="l" t="t" r="r" b="b"/>
            <a:pathLst>
              <a:path w="100139" h="16001">
                <a:moveTo>
                  <a:pt x="0" y="3555"/>
                </a:moveTo>
                <a:lnTo>
                  <a:pt x="100139" y="3555"/>
                </a:lnTo>
                <a:lnTo>
                  <a:pt x="100139" y="0"/>
                </a:lnTo>
                <a:lnTo>
                  <a:pt x="100139" y="16001"/>
                </a:lnTo>
                <a:lnTo>
                  <a:pt x="0" y="16001"/>
                </a:lnTo>
                <a:lnTo>
                  <a:pt x="0" y="0"/>
                </a:lnTo>
                <a:lnTo>
                  <a:pt x="0" y="1277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2663295" y="5201248"/>
            <a:ext cx="100139" cy="92367"/>
          </a:xfrm>
          <a:custGeom>
            <a:avLst/>
            <a:gdLst/>
            <a:ahLst/>
            <a:cxnLst/>
            <a:rect l="l" t="t" r="r" b="b"/>
            <a:pathLst>
              <a:path w="100139" h="92367">
                <a:moveTo>
                  <a:pt x="0" y="92367"/>
                </a:moveTo>
                <a:lnTo>
                  <a:pt x="0" y="0"/>
                </a:lnTo>
                <a:lnTo>
                  <a:pt x="56349" y="0"/>
                </a:lnTo>
                <a:lnTo>
                  <a:pt x="100139" y="0"/>
                </a:lnTo>
                <a:lnTo>
                  <a:pt x="100139" y="9236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2676298" y="5219038"/>
            <a:ext cx="11556" cy="39344"/>
          </a:xfrm>
          <a:custGeom>
            <a:avLst/>
            <a:gdLst/>
            <a:ahLst/>
            <a:cxnLst/>
            <a:rect l="l" t="t" r="r" b="b"/>
            <a:pathLst>
              <a:path w="11556" h="39344">
                <a:moveTo>
                  <a:pt x="4000" y="39344"/>
                </a:moveTo>
                <a:lnTo>
                  <a:pt x="0" y="29222"/>
                </a:lnTo>
                <a:lnTo>
                  <a:pt x="0" y="18554"/>
                </a:lnTo>
                <a:lnTo>
                  <a:pt x="4000" y="8445"/>
                </a:lnTo>
                <a:lnTo>
                  <a:pt x="11556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2742985" y="5222927"/>
            <a:ext cx="7886" cy="40017"/>
          </a:xfrm>
          <a:custGeom>
            <a:avLst/>
            <a:gdLst/>
            <a:ahLst/>
            <a:cxnLst/>
            <a:rect l="l" t="t" r="r" b="b"/>
            <a:pathLst>
              <a:path w="7886" h="40017">
                <a:moveTo>
                  <a:pt x="0" y="0"/>
                </a:moveTo>
                <a:lnTo>
                  <a:pt x="5892" y="9448"/>
                </a:lnTo>
                <a:lnTo>
                  <a:pt x="7886" y="20002"/>
                </a:lnTo>
                <a:lnTo>
                  <a:pt x="5892" y="30568"/>
                </a:lnTo>
                <a:lnTo>
                  <a:pt x="0" y="400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2680301" y="5258384"/>
            <a:ext cx="7556" cy="8445"/>
          </a:xfrm>
          <a:custGeom>
            <a:avLst/>
            <a:gdLst/>
            <a:ahLst/>
            <a:cxnLst/>
            <a:rect l="l" t="t" r="r" b="b"/>
            <a:pathLst>
              <a:path w="7556" h="8445">
                <a:moveTo>
                  <a:pt x="7556" y="8445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742987" y="5233597"/>
            <a:ext cx="6108" cy="10553"/>
          </a:xfrm>
          <a:custGeom>
            <a:avLst/>
            <a:gdLst/>
            <a:ahLst/>
            <a:cxnLst/>
            <a:rect l="l" t="t" r="r" b="b"/>
            <a:pathLst>
              <a:path w="6108" h="10553">
                <a:moveTo>
                  <a:pt x="6108" y="0"/>
                </a:moveTo>
                <a:lnTo>
                  <a:pt x="5880" y="1117"/>
                </a:lnTo>
                <a:lnTo>
                  <a:pt x="0" y="1055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677850" y="5233593"/>
            <a:ext cx="10007" cy="14452"/>
          </a:xfrm>
          <a:custGeom>
            <a:avLst/>
            <a:gdLst/>
            <a:ahLst/>
            <a:cxnLst/>
            <a:rect l="l" t="t" r="r" b="b"/>
            <a:pathLst>
              <a:path w="10007" h="14452">
                <a:moveTo>
                  <a:pt x="10007" y="14452"/>
                </a:moveTo>
                <a:lnTo>
                  <a:pt x="2451" y="6007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2748979" y="5050762"/>
            <a:ext cx="6781" cy="20231"/>
          </a:xfrm>
          <a:custGeom>
            <a:avLst/>
            <a:gdLst/>
            <a:ahLst/>
            <a:cxnLst/>
            <a:rect l="l" t="t" r="r" b="b"/>
            <a:pathLst>
              <a:path w="6781" h="20231">
                <a:moveTo>
                  <a:pt x="3340" y="20231"/>
                </a:moveTo>
                <a:lnTo>
                  <a:pt x="6781" y="13449"/>
                </a:lnTo>
                <a:lnTo>
                  <a:pt x="5562" y="6451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2670959" y="5050764"/>
            <a:ext cx="6781" cy="20231"/>
          </a:xfrm>
          <a:custGeom>
            <a:avLst/>
            <a:gdLst/>
            <a:ahLst/>
            <a:cxnLst/>
            <a:rect l="l" t="t" r="r" b="b"/>
            <a:pathLst>
              <a:path w="6781" h="20231">
                <a:moveTo>
                  <a:pt x="6781" y="0"/>
                </a:moveTo>
                <a:lnTo>
                  <a:pt x="1117" y="6451"/>
                </a:lnTo>
                <a:lnTo>
                  <a:pt x="0" y="13449"/>
                </a:lnTo>
                <a:lnTo>
                  <a:pt x="3441" y="2023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2707083" y="5072100"/>
            <a:ext cx="0" cy="11341"/>
          </a:xfrm>
          <a:custGeom>
            <a:avLst/>
            <a:gdLst/>
            <a:ahLst/>
            <a:cxnLst/>
            <a:rect l="l" t="t" r="r" b="b"/>
            <a:pathLst>
              <a:path h="11341">
                <a:moveTo>
                  <a:pt x="0" y="1134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682076" y="5053760"/>
            <a:ext cx="37566" cy="19011"/>
          </a:xfrm>
          <a:custGeom>
            <a:avLst/>
            <a:gdLst/>
            <a:ahLst/>
            <a:cxnLst/>
            <a:rect l="l" t="t" r="r" b="b"/>
            <a:pathLst>
              <a:path w="37566" h="19011">
                <a:moveTo>
                  <a:pt x="0" y="19011"/>
                </a:moveTo>
                <a:lnTo>
                  <a:pt x="0" y="12788"/>
                </a:lnTo>
                <a:lnTo>
                  <a:pt x="660" y="12560"/>
                </a:lnTo>
                <a:lnTo>
                  <a:pt x="4445" y="12014"/>
                </a:lnTo>
                <a:lnTo>
                  <a:pt x="25006" y="12014"/>
                </a:lnTo>
                <a:lnTo>
                  <a:pt x="25006" y="18351"/>
                </a:lnTo>
                <a:lnTo>
                  <a:pt x="25006" y="228"/>
                </a:lnTo>
                <a:lnTo>
                  <a:pt x="31229" y="0"/>
                </a:lnTo>
                <a:lnTo>
                  <a:pt x="37566" y="22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671187" y="5017973"/>
            <a:ext cx="0" cy="11341"/>
          </a:xfrm>
          <a:custGeom>
            <a:avLst/>
            <a:gdLst/>
            <a:ahLst/>
            <a:cxnLst/>
            <a:rect l="l" t="t" r="r" b="b"/>
            <a:pathLst>
              <a:path h="11341">
                <a:moveTo>
                  <a:pt x="0" y="11341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682076" y="5066548"/>
            <a:ext cx="0" cy="3441"/>
          </a:xfrm>
          <a:custGeom>
            <a:avLst/>
            <a:gdLst/>
            <a:ahLst/>
            <a:cxnLst/>
            <a:rect l="l" t="t" r="r" b="b"/>
            <a:pathLst>
              <a:path h="3441">
                <a:moveTo>
                  <a:pt x="0" y="0"/>
                </a:moveTo>
                <a:lnTo>
                  <a:pt x="0" y="344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2730536" y="5016425"/>
            <a:ext cx="0" cy="330"/>
          </a:xfrm>
          <a:custGeom>
            <a:avLst/>
            <a:gdLst/>
            <a:ahLst/>
            <a:cxnLst/>
            <a:rect l="l" t="t" r="r" b="b"/>
            <a:pathLst>
              <a:path h="330">
                <a:moveTo>
                  <a:pt x="0" y="33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2696083" y="5016419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730536" y="5016757"/>
            <a:ext cx="0" cy="774"/>
          </a:xfrm>
          <a:custGeom>
            <a:avLst/>
            <a:gdLst/>
            <a:ahLst/>
            <a:cxnLst/>
            <a:rect l="l" t="t" r="r" b="b"/>
            <a:pathLst>
              <a:path h="774">
                <a:moveTo>
                  <a:pt x="0" y="774"/>
                </a:moveTo>
                <a:lnTo>
                  <a:pt x="0" y="0"/>
                </a:lnTo>
                <a:lnTo>
                  <a:pt x="0" y="774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2696083" y="5016754"/>
            <a:ext cx="0" cy="889"/>
          </a:xfrm>
          <a:custGeom>
            <a:avLst/>
            <a:gdLst/>
            <a:ahLst/>
            <a:cxnLst/>
            <a:rect l="l" t="t" r="r" b="b"/>
            <a:pathLst>
              <a:path h="888">
                <a:moveTo>
                  <a:pt x="0" y="888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719642" y="5053986"/>
            <a:ext cx="0" cy="29451"/>
          </a:xfrm>
          <a:custGeom>
            <a:avLst/>
            <a:gdLst/>
            <a:ahLst/>
            <a:cxnLst/>
            <a:rect l="l" t="t" r="r" b="b"/>
            <a:pathLst>
              <a:path h="29451">
                <a:moveTo>
                  <a:pt x="0" y="0"/>
                </a:moveTo>
                <a:lnTo>
                  <a:pt x="0" y="29451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707086" y="5068435"/>
            <a:ext cx="12446" cy="0"/>
          </a:xfrm>
          <a:custGeom>
            <a:avLst/>
            <a:gdLst/>
            <a:ahLst/>
            <a:cxnLst/>
            <a:rect l="l" t="t" r="r" b="b"/>
            <a:pathLst>
              <a:path w="12445">
                <a:moveTo>
                  <a:pt x="12445" y="0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2719644" y="5066548"/>
            <a:ext cx="25006" cy="6223"/>
          </a:xfrm>
          <a:custGeom>
            <a:avLst/>
            <a:gdLst/>
            <a:ahLst/>
            <a:cxnLst/>
            <a:rect l="l" t="t" r="r" b="b"/>
            <a:pathLst>
              <a:path w="25006" h="6223">
                <a:moveTo>
                  <a:pt x="25006" y="0"/>
                </a:moveTo>
                <a:lnTo>
                  <a:pt x="25006" y="6223"/>
                </a:lnTo>
                <a:lnTo>
                  <a:pt x="22224" y="5664"/>
                </a:lnTo>
                <a:lnTo>
                  <a:pt x="20446" y="5549"/>
                </a:lnTo>
                <a:lnTo>
                  <a:pt x="0" y="5549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744650" y="5066551"/>
            <a:ext cx="0" cy="6223"/>
          </a:xfrm>
          <a:custGeom>
            <a:avLst/>
            <a:gdLst/>
            <a:ahLst/>
            <a:cxnLst/>
            <a:rect l="l" t="t" r="r" b="b"/>
            <a:pathLst>
              <a:path h="6223">
                <a:moveTo>
                  <a:pt x="0" y="4330"/>
                </a:moveTo>
                <a:lnTo>
                  <a:pt x="0" y="6223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2744650" y="5068886"/>
            <a:ext cx="0" cy="3886"/>
          </a:xfrm>
          <a:custGeom>
            <a:avLst/>
            <a:gdLst/>
            <a:ahLst/>
            <a:cxnLst/>
            <a:rect l="l" t="t" r="r" b="b"/>
            <a:pathLst>
              <a:path h="3886">
                <a:moveTo>
                  <a:pt x="0" y="3886"/>
                </a:moveTo>
                <a:lnTo>
                  <a:pt x="0" y="0"/>
                </a:lnTo>
                <a:lnTo>
                  <a:pt x="0" y="3886"/>
                </a:lnTo>
                <a:lnTo>
                  <a:pt x="0" y="54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2740092" y="5065765"/>
            <a:ext cx="1778" cy="114"/>
          </a:xfrm>
          <a:custGeom>
            <a:avLst/>
            <a:gdLst/>
            <a:ahLst/>
            <a:cxnLst/>
            <a:rect l="l" t="t" r="r" b="b"/>
            <a:pathLst>
              <a:path w="1777" h="114">
                <a:moveTo>
                  <a:pt x="1777" y="114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784664" y="5280837"/>
            <a:ext cx="0" cy="24117"/>
          </a:xfrm>
          <a:custGeom>
            <a:avLst/>
            <a:gdLst/>
            <a:ahLst/>
            <a:cxnLst/>
            <a:rect l="l" t="t" r="r" b="b"/>
            <a:pathLst>
              <a:path h="24117">
                <a:moveTo>
                  <a:pt x="0" y="6997"/>
                </a:moveTo>
                <a:lnTo>
                  <a:pt x="0" y="0"/>
                </a:lnTo>
                <a:lnTo>
                  <a:pt x="0" y="24117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2784664" y="5229818"/>
            <a:ext cx="0" cy="51015"/>
          </a:xfrm>
          <a:custGeom>
            <a:avLst/>
            <a:gdLst/>
            <a:ahLst/>
            <a:cxnLst/>
            <a:rect l="l" t="t" r="r" b="b"/>
            <a:pathLst>
              <a:path h="51015">
                <a:moveTo>
                  <a:pt x="0" y="51015"/>
                </a:moveTo>
                <a:lnTo>
                  <a:pt x="0" y="0"/>
                </a:lnTo>
                <a:lnTo>
                  <a:pt x="0" y="3835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784664" y="5179691"/>
            <a:ext cx="0" cy="50126"/>
          </a:xfrm>
          <a:custGeom>
            <a:avLst/>
            <a:gdLst/>
            <a:ahLst/>
            <a:cxnLst/>
            <a:rect l="l" t="t" r="r" b="b"/>
            <a:pathLst>
              <a:path h="50126">
                <a:moveTo>
                  <a:pt x="0" y="50126"/>
                </a:moveTo>
                <a:lnTo>
                  <a:pt x="0" y="1811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2784664" y="5166020"/>
            <a:ext cx="0" cy="31788"/>
          </a:xfrm>
          <a:custGeom>
            <a:avLst/>
            <a:gdLst/>
            <a:ahLst/>
            <a:cxnLst/>
            <a:rect l="l" t="t" r="r" b="b"/>
            <a:pathLst>
              <a:path h="31788">
                <a:moveTo>
                  <a:pt x="0" y="31788"/>
                </a:moveTo>
                <a:lnTo>
                  <a:pt x="0" y="0"/>
                </a:lnTo>
                <a:lnTo>
                  <a:pt x="0" y="25565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2784664" y="5166027"/>
            <a:ext cx="0" cy="12776"/>
          </a:xfrm>
          <a:custGeom>
            <a:avLst/>
            <a:gdLst/>
            <a:ahLst/>
            <a:cxnLst/>
            <a:rect l="l" t="t" r="r" b="b"/>
            <a:pathLst>
              <a:path h="12776">
                <a:moveTo>
                  <a:pt x="0" y="12776"/>
                </a:moveTo>
                <a:lnTo>
                  <a:pt x="0" y="0"/>
                </a:lnTo>
                <a:lnTo>
                  <a:pt x="0" y="12776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2784664" y="5160242"/>
            <a:ext cx="0" cy="5778"/>
          </a:xfrm>
          <a:custGeom>
            <a:avLst/>
            <a:gdLst/>
            <a:ahLst/>
            <a:cxnLst/>
            <a:rect l="l" t="t" r="r" b="b"/>
            <a:pathLst>
              <a:path h="5778">
                <a:moveTo>
                  <a:pt x="0" y="5778"/>
                </a:moveTo>
                <a:lnTo>
                  <a:pt x="0" y="0"/>
                </a:lnTo>
                <a:lnTo>
                  <a:pt x="0" y="5778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2784664" y="5115005"/>
            <a:ext cx="0" cy="45237"/>
          </a:xfrm>
          <a:custGeom>
            <a:avLst/>
            <a:gdLst/>
            <a:ahLst/>
            <a:cxnLst/>
            <a:rect l="l" t="t" r="r" b="b"/>
            <a:pathLst>
              <a:path h="45237">
                <a:moveTo>
                  <a:pt x="0" y="45237"/>
                </a:move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2784664" y="5102338"/>
            <a:ext cx="0" cy="63677"/>
          </a:xfrm>
          <a:custGeom>
            <a:avLst/>
            <a:gdLst/>
            <a:ahLst/>
            <a:cxnLst/>
            <a:rect l="l" t="t" r="r" b="b"/>
            <a:pathLst>
              <a:path h="63677">
                <a:moveTo>
                  <a:pt x="0" y="31229"/>
                </a:moveTo>
                <a:lnTo>
                  <a:pt x="0" y="63677"/>
                </a:lnTo>
                <a:lnTo>
                  <a:pt x="0" y="0"/>
                </a:lnTo>
                <a:lnTo>
                  <a:pt x="0" y="2545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2784664" y="5051319"/>
            <a:ext cx="0" cy="51015"/>
          </a:xfrm>
          <a:custGeom>
            <a:avLst/>
            <a:gdLst/>
            <a:ahLst/>
            <a:cxnLst/>
            <a:rect l="l" t="t" r="r" b="b"/>
            <a:pathLst>
              <a:path h="51015">
                <a:moveTo>
                  <a:pt x="0" y="51015"/>
                </a:moveTo>
                <a:lnTo>
                  <a:pt x="0" y="0"/>
                </a:lnTo>
                <a:lnTo>
                  <a:pt x="0" y="39903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2784664" y="5000303"/>
            <a:ext cx="0" cy="51015"/>
          </a:xfrm>
          <a:custGeom>
            <a:avLst/>
            <a:gdLst/>
            <a:ahLst/>
            <a:cxnLst/>
            <a:rect l="l" t="t" r="r" b="b"/>
            <a:pathLst>
              <a:path h="51015">
                <a:moveTo>
                  <a:pt x="0" y="51015"/>
                </a:moveTo>
                <a:lnTo>
                  <a:pt x="0" y="33350"/>
                </a:lnTo>
                <a:lnTo>
                  <a:pt x="0" y="0"/>
                </a:lnTo>
              </a:path>
            </a:pathLst>
          </a:custGeom>
          <a:ln w="311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2542480" y="5389639"/>
            <a:ext cx="91478" cy="485152"/>
          </a:xfrm>
          <a:custGeom>
            <a:avLst/>
            <a:gdLst/>
            <a:ahLst/>
            <a:cxnLst/>
            <a:rect l="l" t="t" r="r" b="b"/>
            <a:pathLst>
              <a:path w="91478" h="485152">
                <a:moveTo>
                  <a:pt x="22783" y="405904"/>
                </a:moveTo>
                <a:lnTo>
                  <a:pt x="0" y="405904"/>
                </a:lnTo>
                <a:lnTo>
                  <a:pt x="45681" y="485152"/>
                </a:lnTo>
                <a:lnTo>
                  <a:pt x="91478" y="405904"/>
                </a:lnTo>
                <a:lnTo>
                  <a:pt x="68580" y="405904"/>
                </a:lnTo>
                <a:lnTo>
                  <a:pt x="68580" y="0"/>
                </a:lnTo>
                <a:lnTo>
                  <a:pt x="22783" y="0"/>
                </a:lnTo>
                <a:lnTo>
                  <a:pt x="22783" y="40590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542480" y="5389639"/>
            <a:ext cx="91478" cy="485152"/>
          </a:xfrm>
          <a:custGeom>
            <a:avLst/>
            <a:gdLst/>
            <a:ahLst/>
            <a:cxnLst/>
            <a:rect l="l" t="t" r="r" b="b"/>
            <a:pathLst>
              <a:path w="91478" h="485152">
                <a:moveTo>
                  <a:pt x="22783" y="405904"/>
                </a:moveTo>
                <a:lnTo>
                  <a:pt x="0" y="405904"/>
                </a:lnTo>
                <a:lnTo>
                  <a:pt x="45681" y="485152"/>
                </a:lnTo>
                <a:lnTo>
                  <a:pt x="91478" y="405904"/>
                </a:lnTo>
                <a:lnTo>
                  <a:pt x="68580" y="405904"/>
                </a:lnTo>
                <a:lnTo>
                  <a:pt x="68580" y="0"/>
                </a:lnTo>
                <a:lnTo>
                  <a:pt x="22783" y="0"/>
                </a:lnTo>
                <a:lnTo>
                  <a:pt x="22783" y="405904"/>
                </a:lnTo>
                <a:close/>
              </a:path>
            </a:pathLst>
          </a:custGeom>
          <a:ln w="29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4061040" y="6622376"/>
            <a:ext cx="3037687" cy="3107232"/>
          </a:xfrm>
          <a:custGeom>
            <a:avLst/>
            <a:gdLst/>
            <a:ahLst/>
            <a:cxnLst/>
            <a:rect l="l" t="t" r="r" b="b"/>
            <a:pathLst>
              <a:path w="3037687" h="3107232">
                <a:moveTo>
                  <a:pt x="0" y="3107232"/>
                </a:moveTo>
                <a:lnTo>
                  <a:pt x="3037687" y="3107232"/>
                </a:lnTo>
                <a:lnTo>
                  <a:pt x="3037687" y="0"/>
                </a:lnTo>
                <a:lnTo>
                  <a:pt x="0" y="0"/>
                </a:lnTo>
                <a:lnTo>
                  <a:pt x="0" y="310723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5019046" y="6663404"/>
            <a:ext cx="1121666" cy="3025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460375" y="6620332"/>
            <a:ext cx="3358794" cy="1427302"/>
          </a:xfrm>
          <a:custGeom>
            <a:avLst/>
            <a:gdLst/>
            <a:ahLst/>
            <a:cxnLst/>
            <a:rect l="l" t="t" r="r" b="b"/>
            <a:pathLst>
              <a:path w="3358794" h="1427302">
                <a:moveTo>
                  <a:pt x="0" y="1427302"/>
                </a:moveTo>
                <a:lnTo>
                  <a:pt x="3358794" y="1427302"/>
                </a:lnTo>
                <a:lnTo>
                  <a:pt x="3358794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696664" y="7484220"/>
            <a:ext cx="886231" cy="520560"/>
          </a:xfrm>
          <a:custGeom>
            <a:avLst/>
            <a:gdLst/>
            <a:ahLst/>
            <a:cxnLst/>
            <a:rect l="l" t="t" r="r" b="b"/>
            <a:pathLst>
              <a:path w="886231" h="520560">
                <a:moveTo>
                  <a:pt x="377190" y="71069"/>
                </a:moveTo>
                <a:lnTo>
                  <a:pt x="371881" y="80009"/>
                </a:lnTo>
                <a:lnTo>
                  <a:pt x="369481" y="81419"/>
                </a:lnTo>
                <a:lnTo>
                  <a:pt x="366166" y="79438"/>
                </a:lnTo>
                <a:lnTo>
                  <a:pt x="366166" y="17475"/>
                </a:lnTo>
                <a:lnTo>
                  <a:pt x="388289" y="8534"/>
                </a:lnTo>
                <a:lnTo>
                  <a:pt x="415277" y="2895"/>
                </a:lnTo>
                <a:lnTo>
                  <a:pt x="452551" y="1498"/>
                </a:lnTo>
                <a:lnTo>
                  <a:pt x="480961" y="4229"/>
                </a:lnTo>
                <a:lnTo>
                  <a:pt x="506476" y="11353"/>
                </a:lnTo>
                <a:lnTo>
                  <a:pt x="531977" y="24104"/>
                </a:lnTo>
                <a:lnTo>
                  <a:pt x="544906" y="36690"/>
                </a:lnTo>
                <a:lnTo>
                  <a:pt x="550367" y="51015"/>
                </a:lnTo>
                <a:lnTo>
                  <a:pt x="551776" y="143128"/>
                </a:lnTo>
                <a:lnTo>
                  <a:pt x="556171" y="147269"/>
                </a:lnTo>
                <a:lnTo>
                  <a:pt x="564540" y="164414"/>
                </a:lnTo>
                <a:lnTo>
                  <a:pt x="565937" y="269265"/>
                </a:lnTo>
                <a:lnTo>
                  <a:pt x="569252" y="271830"/>
                </a:lnTo>
                <a:lnTo>
                  <a:pt x="884821" y="271995"/>
                </a:lnTo>
                <a:lnTo>
                  <a:pt x="884821" y="519150"/>
                </a:lnTo>
                <a:lnTo>
                  <a:pt x="1409" y="519150"/>
                </a:lnTo>
                <a:lnTo>
                  <a:pt x="1409" y="271995"/>
                </a:lnTo>
                <a:lnTo>
                  <a:pt x="317055" y="271830"/>
                </a:lnTo>
                <a:lnTo>
                  <a:pt x="320865" y="268439"/>
                </a:lnTo>
                <a:lnTo>
                  <a:pt x="322186" y="166319"/>
                </a:lnTo>
                <a:lnTo>
                  <a:pt x="323519" y="159105"/>
                </a:lnTo>
                <a:lnTo>
                  <a:pt x="333705" y="142379"/>
                </a:lnTo>
                <a:lnTo>
                  <a:pt x="335026" y="140893"/>
                </a:lnTo>
                <a:lnTo>
                  <a:pt x="336270" y="47205"/>
                </a:lnTo>
                <a:lnTo>
                  <a:pt x="341236" y="37604"/>
                </a:lnTo>
                <a:lnTo>
                  <a:pt x="339991" y="36779"/>
                </a:lnTo>
                <a:lnTo>
                  <a:pt x="334860" y="45808"/>
                </a:lnTo>
                <a:lnTo>
                  <a:pt x="333616" y="139484"/>
                </a:lnTo>
                <a:lnTo>
                  <a:pt x="332295" y="140969"/>
                </a:lnTo>
                <a:lnTo>
                  <a:pt x="322097" y="157695"/>
                </a:lnTo>
                <a:lnTo>
                  <a:pt x="320776" y="164820"/>
                </a:lnTo>
                <a:lnTo>
                  <a:pt x="319455" y="266941"/>
                </a:lnTo>
                <a:lnTo>
                  <a:pt x="317461" y="269265"/>
                </a:lnTo>
                <a:lnTo>
                  <a:pt x="0" y="270586"/>
                </a:lnTo>
                <a:lnTo>
                  <a:pt x="0" y="520560"/>
                </a:lnTo>
                <a:lnTo>
                  <a:pt x="886231" y="520560"/>
                </a:lnTo>
                <a:lnTo>
                  <a:pt x="886231" y="270586"/>
                </a:lnTo>
                <a:lnTo>
                  <a:pt x="568756" y="269265"/>
                </a:lnTo>
                <a:lnTo>
                  <a:pt x="567347" y="267855"/>
                </a:lnTo>
                <a:lnTo>
                  <a:pt x="565937" y="162915"/>
                </a:lnTo>
                <a:lnTo>
                  <a:pt x="557580" y="145770"/>
                </a:lnTo>
                <a:lnTo>
                  <a:pt x="553186" y="141719"/>
                </a:lnTo>
                <a:lnTo>
                  <a:pt x="551776" y="49618"/>
                </a:lnTo>
                <a:lnTo>
                  <a:pt x="546315" y="35280"/>
                </a:lnTo>
                <a:lnTo>
                  <a:pt x="533387" y="22694"/>
                </a:lnTo>
                <a:lnTo>
                  <a:pt x="507885" y="9944"/>
                </a:lnTo>
                <a:lnTo>
                  <a:pt x="482371" y="2819"/>
                </a:lnTo>
                <a:lnTo>
                  <a:pt x="453961" y="0"/>
                </a:lnTo>
                <a:lnTo>
                  <a:pt x="413880" y="1498"/>
                </a:lnTo>
                <a:lnTo>
                  <a:pt x="386867" y="7124"/>
                </a:lnTo>
                <a:lnTo>
                  <a:pt x="364756" y="16065"/>
                </a:lnTo>
                <a:lnTo>
                  <a:pt x="364680" y="80835"/>
                </a:lnTo>
                <a:lnTo>
                  <a:pt x="366166" y="82245"/>
                </a:lnTo>
                <a:lnTo>
                  <a:pt x="372795" y="82245"/>
                </a:lnTo>
                <a:lnTo>
                  <a:pt x="378587" y="72478"/>
                </a:lnTo>
                <a:lnTo>
                  <a:pt x="386867" y="66586"/>
                </a:lnTo>
                <a:lnTo>
                  <a:pt x="393166" y="66509"/>
                </a:lnTo>
                <a:lnTo>
                  <a:pt x="395986" y="70815"/>
                </a:lnTo>
                <a:lnTo>
                  <a:pt x="395986" y="79933"/>
                </a:lnTo>
                <a:lnTo>
                  <a:pt x="387286" y="94005"/>
                </a:lnTo>
                <a:lnTo>
                  <a:pt x="384632" y="93764"/>
                </a:lnTo>
                <a:lnTo>
                  <a:pt x="360540" y="80670"/>
                </a:lnTo>
                <a:lnTo>
                  <a:pt x="349186" y="68008"/>
                </a:lnTo>
                <a:lnTo>
                  <a:pt x="347700" y="39763"/>
                </a:lnTo>
                <a:lnTo>
                  <a:pt x="343560" y="36855"/>
                </a:lnTo>
                <a:lnTo>
                  <a:pt x="342315" y="37604"/>
                </a:lnTo>
                <a:lnTo>
                  <a:pt x="346290" y="41160"/>
                </a:lnTo>
                <a:lnTo>
                  <a:pt x="346544" y="44805"/>
                </a:lnTo>
                <a:lnTo>
                  <a:pt x="346456" y="63360"/>
                </a:lnTo>
                <a:lnTo>
                  <a:pt x="347776" y="69405"/>
                </a:lnTo>
                <a:lnTo>
                  <a:pt x="359130" y="82080"/>
                </a:lnTo>
                <a:lnTo>
                  <a:pt x="383070" y="95008"/>
                </a:lnTo>
                <a:lnTo>
                  <a:pt x="388696" y="95415"/>
                </a:lnTo>
                <a:lnTo>
                  <a:pt x="397395" y="81330"/>
                </a:lnTo>
                <a:lnTo>
                  <a:pt x="397306" y="69405"/>
                </a:lnTo>
                <a:lnTo>
                  <a:pt x="396392" y="66433"/>
                </a:lnTo>
                <a:lnTo>
                  <a:pt x="394500" y="65023"/>
                </a:lnTo>
                <a:lnTo>
                  <a:pt x="385470" y="65100"/>
                </a:lnTo>
                <a:lnTo>
                  <a:pt x="377190" y="710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698070" y="7756051"/>
            <a:ext cx="883412" cy="247319"/>
          </a:xfrm>
          <a:custGeom>
            <a:avLst/>
            <a:gdLst/>
            <a:ahLst/>
            <a:cxnLst/>
            <a:rect l="l" t="t" r="r" b="b"/>
            <a:pathLst>
              <a:path w="883412" h="247319">
                <a:moveTo>
                  <a:pt x="353415" y="137744"/>
                </a:moveTo>
                <a:lnTo>
                  <a:pt x="332219" y="126314"/>
                </a:lnTo>
                <a:lnTo>
                  <a:pt x="316636" y="112140"/>
                </a:lnTo>
                <a:lnTo>
                  <a:pt x="307860" y="92354"/>
                </a:lnTo>
                <a:lnTo>
                  <a:pt x="308279" y="89458"/>
                </a:lnTo>
                <a:lnTo>
                  <a:pt x="305041" y="86880"/>
                </a:lnTo>
                <a:lnTo>
                  <a:pt x="299491" y="74053"/>
                </a:lnTo>
                <a:lnTo>
                  <a:pt x="297675" y="39928"/>
                </a:lnTo>
                <a:lnTo>
                  <a:pt x="299491" y="23355"/>
                </a:lnTo>
                <a:lnTo>
                  <a:pt x="307441" y="7200"/>
                </a:lnTo>
                <a:lnTo>
                  <a:pt x="312000" y="1739"/>
                </a:lnTo>
                <a:lnTo>
                  <a:pt x="315645" y="0"/>
                </a:lnTo>
                <a:lnTo>
                  <a:pt x="0" y="165"/>
                </a:lnTo>
                <a:lnTo>
                  <a:pt x="0" y="247319"/>
                </a:lnTo>
                <a:lnTo>
                  <a:pt x="883412" y="247319"/>
                </a:lnTo>
                <a:lnTo>
                  <a:pt x="883412" y="165"/>
                </a:lnTo>
                <a:lnTo>
                  <a:pt x="567842" y="0"/>
                </a:lnTo>
                <a:lnTo>
                  <a:pt x="569341" y="1409"/>
                </a:lnTo>
                <a:lnTo>
                  <a:pt x="571665" y="1574"/>
                </a:lnTo>
                <a:lnTo>
                  <a:pt x="580110" y="14414"/>
                </a:lnTo>
                <a:lnTo>
                  <a:pt x="585825" y="31470"/>
                </a:lnTo>
                <a:lnTo>
                  <a:pt x="585241" y="40500"/>
                </a:lnTo>
                <a:lnTo>
                  <a:pt x="616966" y="39928"/>
                </a:lnTo>
                <a:lnTo>
                  <a:pt x="624166" y="41249"/>
                </a:lnTo>
                <a:lnTo>
                  <a:pt x="627900" y="44564"/>
                </a:lnTo>
                <a:lnTo>
                  <a:pt x="645287" y="44640"/>
                </a:lnTo>
                <a:lnTo>
                  <a:pt x="647522" y="41249"/>
                </a:lnTo>
                <a:lnTo>
                  <a:pt x="654735" y="39928"/>
                </a:lnTo>
                <a:lnTo>
                  <a:pt x="682142" y="39928"/>
                </a:lnTo>
                <a:lnTo>
                  <a:pt x="689356" y="41249"/>
                </a:lnTo>
                <a:lnTo>
                  <a:pt x="693077" y="44564"/>
                </a:lnTo>
                <a:lnTo>
                  <a:pt x="710476" y="44640"/>
                </a:lnTo>
                <a:lnTo>
                  <a:pt x="712711" y="41249"/>
                </a:lnTo>
                <a:lnTo>
                  <a:pt x="719912" y="39928"/>
                </a:lnTo>
                <a:lnTo>
                  <a:pt x="753046" y="40500"/>
                </a:lnTo>
                <a:lnTo>
                  <a:pt x="753872" y="34213"/>
                </a:lnTo>
                <a:lnTo>
                  <a:pt x="771512" y="34213"/>
                </a:lnTo>
                <a:lnTo>
                  <a:pt x="770763" y="90525"/>
                </a:lnTo>
                <a:lnTo>
                  <a:pt x="770851" y="92024"/>
                </a:lnTo>
                <a:lnTo>
                  <a:pt x="787082" y="93675"/>
                </a:lnTo>
                <a:lnTo>
                  <a:pt x="792632" y="97066"/>
                </a:lnTo>
                <a:lnTo>
                  <a:pt x="785177" y="99479"/>
                </a:lnTo>
                <a:lnTo>
                  <a:pt x="770851" y="100304"/>
                </a:lnTo>
                <a:lnTo>
                  <a:pt x="771271" y="102285"/>
                </a:lnTo>
                <a:lnTo>
                  <a:pt x="770763" y="205320"/>
                </a:lnTo>
                <a:lnTo>
                  <a:pt x="770026" y="213359"/>
                </a:lnTo>
                <a:lnTo>
                  <a:pt x="742111" y="214020"/>
                </a:lnTo>
                <a:lnTo>
                  <a:pt x="741692" y="228930"/>
                </a:lnTo>
                <a:lnTo>
                  <a:pt x="735901" y="228523"/>
                </a:lnTo>
                <a:lnTo>
                  <a:pt x="723315" y="218325"/>
                </a:lnTo>
                <a:lnTo>
                  <a:pt x="721741" y="229006"/>
                </a:lnTo>
                <a:lnTo>
                  <a:pt x="718591" y="229006"/>
                </a:lnTo>
                <a:lnTo>
                  <a:pt x="718007" y="214020"/>
                </a:lnTo>
                <a:lnTo>
                  <a:pt x="677100" y="214185"/>
                </a:lnTo>
                <a:lnTo>
                  <a:pt x="676516" y="216014"/>
                </a:lnTo>
                <a:lnTo>
                  <a:pt x="660285" y="217081"/>
                </a:lnTo>
                <a:lnTo>
                  <a:pt x="660285" y="220319"/>
                </a:lnTo>
                <a:lnTo>
                  <a:pt x="675195" y="221310"/>
                </a:lnTo>
                <a:lnTo>
                  <a:pt x="660361" y="222719"/>
                </a:lnTo>
                <a:lnTo>
                  <a:pt x="660361" y="227520"/>
                </a:lnTo>
                <a:lnTo>
                  <a:pt x="678002" y="228434"/>
                </a:lnTo>
                <a:lnTo>
                  <a:pt x="656145" y="228930"/>
                </a:lnTo>
                <a:lnTo>
                  <a:pt x="655726" y="214020"/>
                </a:lnTo>
                <a:lnTo>
                  <a:pt x="607441" y="214109"/>
                </a:lnTo>
                <a:lnTo>
                  <a:pt x="614311" y="215430"/>
                </a:lnTo>
                <a:lnTo>
                  <a:pt x="615810" y="217004"/>
                </a:lnTo>
                <a:lnTo>
                  <a:pt x="615810" y="220484"/>
                </a:lnTo>
                <a:lnTo>
                  <a:pt x="610920" y="222808"/>
                </a:lnTo>
                <a:lnTo>
                  <a:pt x="598081" y="224129"/>
                </a:lnTo>
                <a:lnTo>
                  <a:pt x="597001" y="229006"/>
                </a:lnTo>
                <a:lnTo>
                  <a:pt x="593864" y="229006"/>
                </a:lnTo>
                <a:lnTo>
                  <a:pt x="593356" y="214020"/>
                </a:lnTo>
                <a:lnTo>
                  <a:pt x="566851" y="213359"/>
                </a:lnTo>
                <a:lnTo>
                  <a:pt x="566115" y="205320"/>
                </a:lnTo>
                <a:lnTo>
                  <a:pt x="564781" y="114630"/>
                </a:lnTo>
                <a:lnTo>
                  <a:pt x="561632" y="116865"/>
                </a:lnTo>
                <a:lnTo>
                  <a:pt x="551942" y="125564"/>
                </a:lnTo>
                <a:lnTo>
                  <a:pt x="530085" y="137744"/>
                </a:lnTo>
                <a:lnTo>
                  <a:pt x="496125" y="149174"/>
                </a:lnTo>
                <a:lnTo>
                  <a:pt x="464896" y="153314"/>
                </a:lnTo>
                <a:lnTo>
                  <a:pt x="418604" y="153314"/>
                </a:lnTo>
                <a:lnTo>
                  <a:pt x="387286" y="149174"/>
                </a:lnTo>
                <a:lnTo>
                  <a:pt x="353415" y="13774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264183" y="7791168"/>
            <a:ext cx="204660" cy="179070"/>
          </a:xfrm>
          <a:custGeom>
            <a:avLst/>
            <a:gdLst/>
            <a:ahLst/>
            <a:cxnLst/>
            <a:rect l="l" t="t" r="r" b="b"/>
            <a:pathLst>
              <a:path w="204660" h="179070">
                <a:moveTo>
                  <a:pt x="27254" y="178904"/>
                </a:moveTo>
                <a:lnTo>
                  <a:pt x="89611" y="178904"/>
                </a:lnTo>
                <a:lnTo>
                  <a:pt x="110985" y="179069"/>
                </a:lnTo>
                <a:lnTo>
                  <a:pt x="151891" y="178904"/>
                </a:lnTo>
                <a:lnTo>
                  <a:pt x="175996" y="178904"/>
                </a:lnTo>
                <a:lnTo>
                  <a:pt x="203911" y="178244"/>
                </a:lnTo>
                <a:lnTo>
                  <a:pt x="204660" y="170205"/>
                </a:lnTo>
                <a:lnTo>
                  <a:pt x="204660" y="55410"/>
                </a:lnTo>
                <a:lnTo>
                  <a:pt x="203911" y="495"/>
                </a:lnTo>
                <a:lnTo>
                  <a:pt x="189166" y="495"/>
                </a:lnTo>
                <a:lnTo>
                  <a:pt x="188506" y="8039"/>
                </a:lnTo>
                <a:lnTo>
                  <a:pt x="179806" y="6299"/>
                </a:lnTo>
                <a:lnTo>
                  <a:pt x="155295" y="6299"/>
                </a:lnTo>
                <a:lnTo>
                  <a:pt x="148005" y="7543"/>
                </a:lnTo>
                <a:lnTo>
                  <a:pt x="145770" y="10934"/>
                </a:lnTo>
                <a:lnTo>
                  <a:pt x="125552" y="10858"/>
                </a:lnTo>
                <a:lnTo>
                  <a:pt x="121831" y="7543"/>
                </a:lnTo>
                <a:lnTo>
                  <a:pt x="114630" y="6299"/>
                </a:lnTo>
                <a:lnTo>
                  <a:pt x="90106" y="6299"/>
                </a:lnTo>
                <a:lnTo>
                  <a:pt x="82816" y="7543"/>
                </a:lnTo>
                <a:lnTo>
                  <a:pt x="80581" y="10934"/>
                </a:lnTo>
                <a:lnTo>
                  <a:pt x="60375" y="10858"/>
                </a:lnTo>
                <a:lnTo>
                  <a:pt x="56641" y="7543"/>
                </a:lnTo>
                <a:lnTo>
                  <a:pt x="49441" y="6299"/>
                </a:lnTo>
                <a:lnTo>
                  <a:pt x="24930" y="6299"/>
                </a:lnTo>
                <a:lnTo>
                  <a:pt x="16725" y="8204"/>
                </a:lnTo>
                <a:lnTo>
                  <a:pt x="16141" y="5968"/>
                </a:lnTo>
                <a:lnTo>
                  <a:pt x="15646" y="0"/>
                </a:lnTo>
                <a:lnTo>
                  <a:pt x="736" y="495"/>
                </a:lnTo>
                <a:lnTo>
                  <a:pt x="0" y="170205"/>
                </a:lnTo>
                <a:lnTo>
                  <a:pt x="736" y="178244"/>
                </a:lnTo>
                <a:lnTo>
                  <a:pt x="27254" y="17890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957981" y="6662355"/>
            <a:ext cx="364096" cy="758177"/>
          </a:xfrm>
          <a:custGeom>
            <a:avLst/>
            <a:gdLst/>
            <a:ahLst/>
            <a:cxnLst/>
            <a:rect l="l" t="t" r="r" b="b"/>
            <a:pathLst>
              <a:path w="364096" h="758177">
                <a:moveTo>
                  <a:pt x="82156" y="626821"/>
                </a:moveTo>
                <a:lnTo>
                  <a:pt x="80670" y="632447"/>
                </a:lnTo>
                <a:lnTo>
                  <a:pt x="80670" y="639152"/>
                </a:lnTo>
                <a:lnTo>
                  <a:pt x="82156" y="643293"/>
                </a:lnTo>
                <a:lnTo>
                  <a:pt x="83477" y="688771"/>
                </a:lnTo>
                <a:lnTo>
                  <a:pt x="89280" y="702856"/>
                </a:lnTo>
                <a:lnTo>
                  <a:pt x="92100" y="704253"/>
                </a:lnTo>
                <a:lnTo>
                  <a:pt x="99212" y="711301"/>
                </a:lnTo>
                <a:lnTo>
                  <a:pt x="101866" y="727036"/>
                </a:lnTo>
                <a:lnTo>
                  <a:pt x="111975" y="739622"/>
                </a:lnTo>
                <a:lnTo>
                  <a:pt x="128866" y="749731"/>
                </a:lnTo>
                <a:lnTo>
                  <a:pt x="155790" y="756678"/>
                </a:lnTo>
                <a:lnTo>
                  <a:pt x="174256" y="758177"/>
                </a:lnTo>
                <a:lnTo>
                  <a:pt x="190817" y="758177"/>
                </a:lnTo>
                <a:lnTo>
                  <a:pt x="213512" y="756767"/>
                </a:lnTo>
                <a:lnTo>
                  <a:pt x="236626" y="748652"/>
                </a:lnTo>
                <a:lnTo>
                  <a:pt x="251612" y="739622"/>
                </a:lnTo>
                <a:lnTo>
                  <a:pt x="260642" y="728852"/>
                </a:lnTo>
                <a:lnTo>
                  <a:pt x="264541" y="711466"/>
                </a:lnTo>
                <a:lnTo>
                  <a:pt x="270090" y="705662"/>
                </a:lnTo>
                <a:lnTo>
                  <a:pt x="277952" y="702106"/>
                </a:lnTo>
                <a:lnTo>
                  <a:pt x="282016" y="694893"/>
                </a:lnTo>
                <a:lnTo>
                  <a:pt x="281927" y="520547"/>
                </a:lnTo>
                <a:lnTo>
                  <a:pt x="287147" y="514426"/>
                </a:lnTo>
                <a:lnTo>
                  <a:pt x="291947" y="504977"/>
                </a:lnTo>
                <a:lnTo>
                  <a:pt x="293281" y="497852"/>
                </a:lnTo>
                <a:lnTo>
                  <a:pt x="294767" y="446836"/>
                </a:lnTo>
                <a:lnTo>
                  <a:pt x="308851" y="432676"/>
                </a:lnTo>
                <a:lnTo>
                  <a:pt x="323011" y="408571"/>
                </a:lnTo>
                <a:lnTo>
                  <a:pt x="334365" y="367487"/>
                </a:lnTo>
                <a:lnTo>
                  <a:pt x="362686" y="218655"/>
                </a:lnTo>
                <a:lnTo>
                  <a:pt x="364096" y="205981"/>
                </a:lnTo>
                <a:lnTo>
                  <a:pt x="364096" y="161594"/>
                </a:lnTo>
                <a:lnTo>
                  <a:pt x="350012" y="109156"/>
                </a:lnTo>
                <a:lnTo>
                  <a:pt x="337172" y="85064"/>
                </a:lnTo>
                <a:lnTo>
                  <a:pt x="317461" y="59385"/>
                </a:lnTo>
                <a:lnTo>
                  <a:pt x="303212" y="45389"/>
                </a:lnTo>
                <a:lnTo>
                  <a:pt x="287566" y="32626"/>
                </a:lnTo>
                <a:lnTo>
                  <a:pt x="260730" y="17056"/>
                </a:lnTo>
                <a:lnTo>
                  <a:pt x="213931" y="2895"/>
                </a:lnTo>
                <a:lnTo>
                  <a:pt x="189826" y="0"/>
                </a:lnTo>
                <a:lnTo>
                  <a:pt x="173761" y="0"/>
                </a:lnTo>
                <a:lnTo>
                  <a:pt x="142620" y="4305"/>
                </a:lnTo>
                <a:lnTo>
                  <a:pt x="115697" y="11341"/>
                </a:lnTo>
                <a:lnTo>
                  <a:pt x="76022" y="32626"/>
                </a:lnTo>
                <a:lnTo>
                  <a:pt x="60451" y="45389"/>
                </a:lnTo>
                <a:lnTo>
                  <a:pt x="44056" y="61531"/>
                </a:lnTo>
                <a:lnTo>
                  <a:pt x="27076" y="84226"/>
                </a:lnTo>
                <a:lnTo>
                  <a:pt x="12661" y="110985"/>
                </a:lnTo>
                <a:lnTo>
                  <a:pt x="1320" y="147751"/>
                </a:lnTo>
                <a:lnTo>
                  <a:pt x="0" y="160591"/>
                </a:lnTo>
                <a:lnTo>
                  <a:pt x="0" y="206895"/>
                </a:lnTo>
                <a:lnTo>
                  <a:pt x="32461" y="384060"/>
                </a:lnTo>
                <a:lnTo>
                  <a:pt x="36766" y="399707"/>
                </a:lnTo>
                <a:lnTo>
                  <a:pt x="46710" y="419417"/>
                </a:lnTo>
                <a:lnTo>
                  <a:pt x="59550" y="439216"/>
                </a:lnTo>
                <a:lnTo>
                  <a:pt x="62280" y="440715"/>
                </a:lnTo>
                <a:lnTo>
                  <a:pt x="69481" y="447751"/>
                </a:lnTo>
                <a:lnTo>
                  <a:pt x="70726" y="500341"/>
                </a:lnTo>
                <a:lnTo>
                  <a:pt x="75120" y="512927"/>
                </a:lnTo>
                <a:lnTo>
                  <a:pt x="82245" y="521385"/>
                </a:lnTo>
                <a:lnTo>
                  <a:pt x="82156" y="6268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995740" y="7757789"/>
            <a:ext cx="16154" cy="86880"/>
          </a:xfrm>
          <a:custGeom>
            <a:avLst/>
            <a:gdLst/>
            <a:ahLst/>
            <a:cxnLst/>
            <a:rect l="l" t="t" r="r" b="b"/>
            <a:pathLst>
              <a:path w="16154" h="86880">
                <a:moveTo>
                  <a:pt x="9613" y="86880"/>
                </a:moveTo>
                <a:lnTo>
                  <a:pt x="4724" y="73634"/>
                </a:lnTo>
                <a:lnTo>
                  <a:pt x="3238" y="70904"/>
                </a:lnTo>
                <a:lnTo>
                  <a:pt x="1828" y="38684"/>
                </a:lnTo>
                <a:lnTo>
                  <a:pt x="3238" y="23025"/>
                </a:lnTo>
                <a:lnTo>
                  <a:pt x="11188" y="6883"/>
                </a:lnTo>
                <a:lnTo>
                  <a:pt x="16154" y="419"/>
                </a:lnTo>
                <a:lnTo>
                  <a:pt x="14325" y="0"/>
                </a:lnTo>
                <a:lnTo>
                  <a:pt x="9778" y="5473"/>
                </a:lnTo>
                <a:lnTo>
                  <a:pt x="1828" y="21615"/>
                </a:lnTo>
                <a:lnTo>
                  <a:pt x="0" y="38188"/>
                </a:lnTo>
                <a:lnTo>
                  <a:pt x="1828" y="72313"/>
                </a:lnTo>
                <a:lnTo>
                  <a:pt x="7378" y="85153"/>
                </a:lnTo>
                <a:lnTo>
                  <a:pt x="9613" y="86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412267" y="7819915"/>
            <a:ext cx="16979" cy="14986"/>
          </a:xfrm>
          <a:custGeom>
            <a:avLst/>
            <a:gdLst/>
            <a:ahLst/>
            <a:cxnLst/>
            <a:rect l="l" t="t" r="r" b="b"/>
            <a:pathLst>
              <a:path w="16979" h="14985">
                <a:moveTo>
                  <a:pt x="4063" y="7365"/>
                </a:moveTo>
                <a:lnTo>
                  <a:pt x="16154" y="6375"/>
                </a:lnTo>
                <a:lnTo>
                  <a:pt x="16078" y="0"/>
                </a:lnTo>
                <a:lnTo>
                  <a:pt x="7543" y="1904"/>
                </a:lnTo>
                <a:lnTo>
                  <a:pt x="0" y="8521"/>
                </a:lnTo>
                <a:lnTo>
                  <a:pt x="1993" y="11429"/>
                </a:lnTo>
                <a:lnTo>
                  <a:pt x="10363" y="14401"/>
                </a:lnTo>
                <a:lnTo>
                  <a:pt x="16573" y="14985"/>
                </a:lnTo>
                <a:lnTo>
                  <a:pt x="16979" y="13830"/>
                </a:lnTo>
                <a:lnTo>
                  <a:pt x="16078" y="10020"/>
                </a:lnTo>
                <a:lnTo>
                  <a:pt x="4063" y="9016"/>
                </a:lnTo>
                <a:lnTo>
                  <a:pt x="4063" y="736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347084" y="7819915"/>
            <a:ext cx="16979" cy="14986"/>
          </a:xfrm>
          <a:custGeom>
            <a:avLst/>
            <a:gdLst/>
            <a:ahLst/>
            <a:cxnLst/>
            <a:rect l="l" t="t" r="r" b="b"/>
            <a:pathLst>
              <a:path w="16979" h="14985">
                <a:moveTo>
                  <a:pt x="4063" y="7365"/>
                </a:moveTo>
                <a:lnTo>
                  <a:pt x="16154" y="6375"/>
                </a:lnTo>
                <a:lnTo>
                  <a:pt x="16078" y="0"/>
                </a:lnTo>
                <a:lnTo>
                  <a:pt x="7543" y="1904"/>
                </a:lnTo>
                <a:lnTo>
                  <a:pt x="0" y="8521"/>
                </a:lnTo>
                <a:lnTo>
                  <a:pt x="1993" y="11429"/>
                </a:lnTo>
                <a:lnTo>
                  <a:pt x="10363" y="14401"/>
                </a:lnTo>
                <a:lnTo>
                  <a:pt x="16573" y="14985"/>
                </a:lnTo>
                <a:lnTo>
                  <a:pt x="16979" y="13830"/>
                </a:lnTo>
                <a:lnTo>
                  <a:pt x="16078" y="10020"/>
                </a:lnTo>
                <a:lnTo>
                  <a:pt x="4063" y="9016"/>
                </a:lnTo>
                <a:lnTo>
                  <a:pt x="4063" y="736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281901" y="7819915"/>
            <a:ext cx="16979" cy="14986"/>
          </a:xfrm>
          <a:custGeom>
            <a:avLst/>
            <a:gdLst/>
            <a:ahLst/>
            <a:cxnLst/>
            <a:rect l="l" t="t" r="r" b="b"/>
            <a:pathLst>
              <a:path w="16979" h="14985">
                <a:moveTo>
                  <a:pt x="4063" y="7365"/>
                </a:moveTo>
                <a:lnTo>
                  <a:pt x="16154" y="6375"/>
                </a:lnTo>
                <a:lnTo>
                  <a:pt x="16078" y="0"/>
                </a:lnTo>
                <a:lnTo>
                  <a:pt x="7543" y="1904"/>
                </a:lnTo>
                <a:lnTo>
                  <a:pt x="0" y="8521"/>
                </a:lnTo>
                <a:lnTo>
                  <a:pt x="1993" y="11429"/>
                </a:lnTo>
                <a:lnTo>
                  <a:pt x="10363" y="14401"/>
                </a:lnTo>
                <a:lnTo>
                  <a:pt x="16573" y="14985"/>
                </a:lnTo>
                <a:lnTo>
                  <a:pt x="16979" y="13830"/>
                </a:lnTo>
                <a:lnTo>
                  <a:pt x="16078" y="10020"/>
                </a:lnTo>
                <a:lnTo>
                  <a:pt x="4063" y="9016"/>
                </a:lnTo>
                <a:lnTo>
                  <a:pt x="4063" y="736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997567" y="7485715"/>
            <a:ext cx="284911" cy="403771"/>
          </a:xfrm>
          <a:custGeom>
            <a:avLst/>
            <a:gdLst/>
            <a:ahLst/>
            <a:cxnLst/>
            <a:rect l="l" t="t" r="r" b="b"/>
            <a:pathLst>
              <a:path w="284911" h="403771">
                <a:moveTo>
                  <a:pt x="284911" y="303301"/>
                </a:moveTo>
                <a:lnTo>
                  <a:pt x="279196" y="286156"/>
                </a:lnTo>
                <a:lnTo>
                  <a:pt x="269849" y="271741"/>
                </a:lnTo>
                <a:lnTo>
                  <a:pt x="268350" y="270344"/>
                </a:lnTo>
                <a:lnTo>
                  <a:pt x="265036" y="267766"/>
                </a:lnTo>
                <a:lnTo>
                  <a:pt x="263626" y="162915"/>
                </a:lnTo>
                <a:lnTo>
                  <a:pt x="255269" y="145770"/>
                </a:lnTo>
                <a:lnTo>
                  <a:pt x="250875" y="141630"/>
                </a:lnTo>
                <a:lnTo>
                  <a:pt x="249466" y="49530"/>
                </a:lnTo>
                <a:lnTo>
                  <a:pt x="244005" y="35204"/>
                </a:lnTo>
                <a:lnTo>
                  <a:pt x="231076" y="22606"/>
                </a:lnTo>
                <a:lnTo>
                  <a:pt x="205562" y="9855"/>
                </a:lnTo>
                <a:lnTo>
                  <a:pt x="180060" y="2730"/>
                </a:lnTo>
                <a:lnTo>
                  <a:pt x="151650" y="0"/>
                </a:lnTo>
                <a:lnTo>
                  <a:pt x="114376" y="1409"/>
                </a:lnTo>
                <a:lnTo>
                  <a:pt x="87375" y="7035"/>
                </a:lnTo>
                <a:lnTo>
                  <a:pt x="65265" y="15989"/>
                </a:lnTo>
                <a:lnTo>
                  <a:pt x="65265" y="77939"/>
                </a:lnTo>
                <a:lnTo>
                  <a:pt x="68579" y="79921"/>
                </a:lnTo>
                <a:lnTo>
                  <a:pt x="68986" y="19799"/>
                </a:lnTo>
                <a:lnTo>
                  <a:pt x="86055" y="12750"/>
                </a:lnTo>
                <a:lnTo>
                  <a:pt x="117195" y="5626"/>
                </a:lnTo>
                <a:lnTo>
                  <a:pt x="148831" y="4229"/>
                </a:lnTo>
                <a:lnTo>
                  <a:pt x="177241" y="7035"/>
                </a:lnTo>
                <a:lnTo>
                  <a:pt x="198450" y="12750"/>
                </a:lnTo>
                <a:lnTo>
                  <a:pt x="222554" y="24015"/>
                </a:lnTo>
                <a:lnTo>
                  <a:pt x="236715" y="38176"/>
                </a:lnTo>
                <a:lnTo>
                  <a:pt x="240931" y="50939"/>
                </a:lnTo>
                <a:lnTo>
                  <a:pt x="241020" y="58547"/>
                </a:lnTo>
                <a:lnTo>
                  <a:pt x="239864" y="60540"/>
                </a:lnTo>
                <a:lnTo>
                  <a:pt x="238124" y="136410"/>
                </a:lnTo>
                <a:lnTo>
                  <a:pt x="235305" y="153466"/>
                </a:lnTo>
                <a:lnTo>
                  <a:pt x="228180" y="171856"/>
                </a:lnTo>
                <a:lnTo>
                  <a:pt x="219151" y="182626"/>
                </a:lnTo>
                <a:lnTo>
                  <a:pt x="207975" y="187096"/>
                </a:lnTo>
                <a:lnTo>
                  <a:pt x="202755" y="187020"/>
                </a:lnTo>
                <a:lnTo>
                  <a:pt x="195465" y="185686"/>
                </a:lnTo>
                <a:lnTo>
                  <a:pt x="190080" y="181216"/>
                </a:lnTo>
                <a:lnTo>
                  <a:pt x="188417" y="178574"/>
                </a:lnTo>
                <a:lnTo>
                  <a:pt x="188417" y="164731"/>
                </a:lnTo>
                <a:lnTo>
                  <a:pt x="193560" y="157111"/>
                </a:lnTo>
                <a:lnTo>
                  <a:pt x="201269" y="150571"/>
                </a:lnTo>
                <a:lnTo>
                  <a:pt x="204990" y="148666"/>
                </a:lnTo>
                <a:lnTo>
                  <a:pt x="214096" y="148666"/>
                </a:lnTo>
                <a:lnTo>
                  <a:pt x="218986" y="152730"/>
                </a:lnTo>
                <a:lnTo>
                  <a:pt x="220065" y="152730"/>
                </a:lnTo>
                <a:lnTo>
                  <a:pt x="219811" y="90525"/>
                </a:lnTo>
                <a:lnTo>
                  <a:pt x="216915" y="87630"/>
                </a:lnTo>
                <a:lnTo>
                  <a:pt x="215010" y="87630"/>
                </a:lnTo>
                <a:lnTo>
                  <a:pt x="202260" y="93510"/>
                </a:lnTo>
                <a:lnTo>
                  <a:pt x="175336" y="100634"/>
                </a:lnTo>
                <a:lnTo>
                  <a:pt x="159677" y="101955"/>
                </a:lnTo>
                <a:lnTo>
                  <a:pt x="124726" y="101955"/>
                </a:lnTo>
                <a:lnTo>
                  <a:pt x="109080" y="100634"/>
                </a:lnTo>
                <a:lnTo>
                  <a:pt x="90195" y="94830"/>
                </a:lnTo>
                <a:lnTo>
                  <a:pt x="95249" y="94500"/>
                </a:lnTo>
                <a:lnTo>
                  <a:pt x="100634" y="85394"/>
                </a:lnTo>
                <a:lnTo>
                  <a:pt x="102120" y="81254"/>
                </a:lnTo>
                <a:lnTo>
                  <a:pt x="102120" y="73634"/>
                </a:lnTo>
                <a:lnTo>
                  <a:pt x="99466" y="67754"/>
                </a:lnTo>
                <a:lnTo>
                  <a:pt x="95491" y="64935"/>
                </a:lnTo>
                <a:lnTo>
                  <a:pt x="96405" y="67919"/>
                </a:lnTo>
                <a:lnTo>
                  <a:pt x="96494" y="79844"/>
                </a:lnTo>
                <a:lnTo>
                  <a:pt x="87795" y="93916"/>
                </a:lnTo>
                <a:lnTo>
                  <a:pt x="82156" y="93510"/>
                </a:lnTo>
                <a:lnTo>
                  <a:pt x="58229" y="80581"/>
                </a:lnTo>
                <a:lnTo>
                  <a:pt x="46875" y="67919"/>
                </a:lnTo>
                <a:lnTo>
                  <a:pt x="45554" y="61861"/>
                </a:lnTo>
                <a:lnTo>
                  <a:pt x="43891" y="58140"/>
                </a:lnTo>
                <a:lnTo>
                  <a:pt x="43980" y="48539"/>
                </a:lnTo>
                <a:lnTo>
                  <a:pt x="45631" y="43319"/>
                </a:lnTo>
                <a:lnTo>
                  <a:pt x="45389" y="39674"/>
                </a:lnTo>
                <a:lnTo>
                  <a:pt x="41414" y="36106"/>
                </a:lnTo>
                <a:lnTo>
                  <a:pt x="40335" y="36106"/>
                </a:lnTo>
                <a:lnTo>
                  <a:pt x="35369" y="45720"/>
                </a:lnTo>
                <a:lnTo>
                  <a:pt x="34124" y="139395"/>
                </a:lnTo>
                <a:lnTo>
                  <a:pt x="32804" y="140881"/>
                </a:lnTo>
                <a:lnTo>
                  <a:pt x="22605" y="157607"/>
                </a:lnTo>
                <a:lnTo>
                  <a:pt x="21285" y="164820"/>
                </a:lnTo>
                <a:lnTo>
                  <a:pt x="19964" y="266941"/>
                </a:lnTo>
                <a:lnTo>
                  <a:pt x="16154" y="270344"/>
                </a:lnTo>
                <a:lnTo>
                  <a:pt x="14325" y="272491"/>
                </a:lnTo>
                <a:lnTo>
                  <a:pt x="9359" y="278955"/>
                </a:lnTo>
                <a:lnTo>
                  <a:pt x="1409" y="295097"/>
                </a:lnTo>
                <a:lnTo>
                  <a:pt x="0" y="310756"/>
                </a:lnTo>
                <a:lnTo>
                  <a:pt x="1409" y="342976"/>
                </a:lnTo>
                <a:lnTo>
                  <a:pt x="2895" y="345706"/>
                </a:lnTo>
                <a:lnTo>
                  <a:pt x="7785" y="358965"/>
                </a:lnTo>
                <a:lnTo>
                  <a:pt x="10020" y="359956"/>
                </a:lnTo>
                <a:lnTo>
                  <a:pt x="25679" y="373951"/>
                </a:lnTo>
                <a:lnTo>
                  <a:pt x="48196" y="386791"/>
                </a:lnTo>
                <a:lnTo>
                  <a:pt x="83565" y="398221"/>
                </a:lnTo>
                <a:lnTo>
                  <a:pt x="111975" y="402361"/>
                </a:lnTo>
                <a:lnTo>
                  <a:pt x="144614" y="403771"/>
                </a:lnTo>
                <a:lnTo>
                  <a:pt x="158280" y="403771"/>
                </a:lnTo>
                <a:lnTo>
                  <a:pt x="198450" y="398551"/>
                </a:lnTo>
                <a:lnTo>
                  <a:pt x="229171" y="389686"/>
                </a:lnTo>
                <a:lnTo>
                  <a:pt x="253860" y="377507"/>
                </a:lnTo>
                <a:lnTo>
                  <a:pt x="263220" y="369735"/>
                </a:lnTo>
                <a:lnTo>
                  <a:pt x="265201" y="369227"/>
                </a:lnTo>
                <a:lnTo>
                  <a:pt x="265950" y="304546"/>
                </a:lnTo>
                <a:lnTo>
                  <a:pt x="282105" y="304622"/>
                </a:lnTo>
                <a:lnTo>
                  <a:pt x="282270" y="305460"/>
                </a:lnTo>
                <a:lnTo>
                  <a:pt x="282765" y="311416"/>
                </a:lnTo>
                <a:lnTo>
                  <a:pt x="284911" y="303301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029541" y="7109692"/>
            <a:ext cx="220560" cy="285076"/>
          </a:xfrm>
          <a:custGeom>
            <a:avLst/>
            <a:gdLst/>
            <a:ahLst/>
            <a:cxnLst/>
            <a:rect l="l" t="t" r="r" b="b"/>
            <a:pathLst>
              <a:path w="220560" h="285076">
                <a:moveTo>
                  <a:pt x="219240" y="2565"/>
                </a:moveTo>
                <a:lnTo>
                  <a:pt x="212775" y="7531"/>
                </a:lnTo>
                <a:lnTo>
                  <a:pt x="206565" y="9601"/>
                </a:lnTo>
                <a:lnTo>
                  <a:pt x="181051" y="21450"/>
                </a:lnTo>
                <a:lnTo>
                  <a:pt x="176822" y="22364"/>
                </a:lnTo>
                <a:lnTo>
                  <a:pt x="171107" y="24269"/>
                </a:lnTo>
                <a:lnTo>
                  <a:pt x="166890" y="25171"/>
                </a:lnTo>
                <a:lnTo>
                  <a:pt x="161251" y="27165"/>
                </a:lnTo>
                <a:lnTo>
                  <a:pt x="154216" y="27990"/>
                </a:lnTo>
                <a:lnTo>
                  <a:pt x="151320" y="28651"/>
                </a:lnTo>
                <a:lnTo>
                  <a:pt x="145770" y="29489"/>
                </a:lnTo>
                <a:lnTo>
                  <a:pt x="144195" y="30060"/>
                </a:lnTo>
                <a:lnTo>
                  <a:pt x="137236" y="30886"/>
                </a:lnTo>
                <a:lnTo>
                  <a:pt x="135661" y="31470"/>
                </a:lnTo>
                <a:lnTo>
                  <a:pt x="91770" y="31470"/>
                </a:lnTo>
                <a:lnTo>
                  <a:pt x="76276" y="30060"/>
                </a:lnTo>
                <a:lnTo>
                  <a:pt x="74790" y="29489"/>
                </a:lnTo>
                <a:lnTo>
                  <a:pt x="66332" y="28651"/>
                </a:lnTo>
                <a:lnTo>
                  <a:pt x="60782" y="27165"/>
                </a:lnTo>
                <a:lnTo>
                  <a:pt x="43815" y="22859"/>
                </a:lnTo>
                <a:lnTo>
                  <a:pt x="20701" y="13080"/>
                </a:lnTo>
                <a:lnTo>
                  <a:pt x="12331" y="8356"/>
                </a:lnTo>
                <a:lnTo>
                  <a:pt x="7620" y="7696"/>
                </a:lnTo>
                <a:lnTo>
                  <a:pt x="3479" y="4635"/>
                </a:lnTo>
                <a:lnTo>
                  <a:pt x="2895" y="2730"/>
                </a:lnTo>
                <a:lnTo>
                  <a:pt x="0" y="0"/>
                </a:lnTo>
                <a:lnTo>
                  <a:pt x="571" y="51600"/>
                </a:lnTo>
                <a:lnTo>
                  <a:pt x="4965" y="64185"/>
                </a:lnTo>
                <a:lnTo>
                  <a:pt x="12090" y="72631"/>
                </a:lnTo>
                <a:lnTo>
                  <a:pt x="12166" y="194144"/>
                </a:lnTo>
                <a:lnTo>
                  <a:pt x="13335" y="240029"/>
                </a:lnTo>
                <a:lnTo>
                  <a:pt x="19126" y="254101"/>
                </a:lnTo>
                <a:lnTo>
                  <a:pt x="21945" y="255511"/>
                </a:lnTo>
                <a:lnTo>
                  <a:pt x="29641" y="263626"/>
                </a:lnTo>
                <a:lnTo>
                  <a:pt x="34861" y="266687"/>
                </a:lnTo>
                <a:lnTo>
                  <a:pt x="59385" y="277952"/>
                </a:lnTo>
                <a:lnTo>
                  <a:pt x="65011" y="279450"/>
                </a:lnTo>
                <a:lnTo>
                  <a:pt x="70472" y="280276"/>
                </a:lnTo>
                <a:lnTo>
                  <a:pt x="77774" y="282257"/>
                </a:lnTo>
                <a:lnTo>
                  <a:pt x="83235" y="283095"/>
                </a:lnTo>
                <a:lnTo>
                  <a:pt x="84810" y="283667"/>
                </a:lnTo>
                <a:lnTo>
                  <a:pt x="104101" y="283832"/>
                </a:lnTo>
                <a:lnTo>
                  <a:pt x="113055" y="285076"/>
                </a:lnTo>
                <a:lnTo>
                  <a:pt x="118681" y="285076"/>
                </a:lnTo>
                <a:lnTo>
                  <a:pt x="120256" y="284505"/>
                </a:lnTo>
                <a:lnTo>
                  <a:pt x="131610" y="283756"/>
                </a:lnTo>
                <a:lnTo>
                  <a:pt x="137071" y="282257"/>
                </a:lnTo>
                <a:lnTo>
                  <a:pt x="144195" y="282257"/>
                </a:lnTo>
                <a:lnTo>
                  <a:pt x="149821" y="280771"/>
                </a:lnTo>
                <a:lnTo>
                  <a:pt x="155536" y="278790"/>
                </a:lnTo>
                <a:lnTo>
                  <a:pt x="159766" y="277952"/>
                </a:lnTo>
                <a:lnTo>
                  <a:pt x="165481" y="275970"/>
                </a:lnTo>
                <a:lnTo>
                  <a:pt x="169710" y="275145"/>
                </a:lnTo>
                <a:lnTo>
                  <a:pt x="190830" y="263715"/>
                </a:lnTo>
                <a:lnTo>
                  <a:pt x="198196" y="256260"/>
                </a:lnTo>
                <a:lnTo>
                  <a:pt x="186436" y="251205"/>
                </a:lnTo>
                <a:lnTo>
                  <a:pt x="184785" y="248551"/>
                </a:lnTo>
                <a:lnTo>
                  <a:pt x="184785" y="241757"/>
                </a:lnTo>
                <a:lnTo>
                  <a:pt x="190576" y="230581"/>
                </a:lnTo>
                <a:lnTo>
                  <a:pt x="192811" y="228511"/>
                </a:lnTo>
                <a:lnTo>
                  <a:pt x="201917" y="228599"/>
                </a:lnTo>
                <a:lnTo>
                  <a:pt x="207886" y="230835"/>
                </a:lnTo>
                <a:lnTo>
                  <a:pt x="208965" y="71805"/>
                </a:lnTo>
                <a:lnTo>
                  <a:pt x="214185" y="65671"/>
                </a:lnTo>
                <a:lnTo>
                  <a:pt x="218986" y="56235"/>
                </a:lnTo>
                <a:lnTo>
                  <a:pt x="220306" y="49110"/>
                </a:lnTo>
                <a:lnTo>
                  <a:pt x="220560" y="0"/>
                </a:lnTo>
                <a:lnTo>
                  <a:pt x="219240" y="2565"/>
                </a:lnTo>
                <a:close/>
              </a:path>
            </a:pathLst>
          </a:custGeom>
          <a:solidFill>
            <a:srgbClr val="FED9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185986" y="7546253"/>
            <a:ext cx="51447" cy="126568"/>
          </a:xfrm>
          <a:custGeom>
            <a:avLst/>
            <a:gdLst/>
            <a:ahLst/>
            <a:cxnLst/>
            <a:rect l="l" t="t" r="r" b="b"/>
            <a:pathLst>
              <a:path w="51447" h="126568">
                <a:moveTo>
                  <a:pt x="25679" y="88125"/>
                </a:moveTo>
                <a:lnTo>
                  <a:pt x="16573" y="88125"/>
                </a:lnTo>
                <a:lnTo>
                  <a:pt x="12852" y="90030"/>
                </a:lnTo>
                <a:lnTo>
                  <a:pt x="5143" y="96583"/>
                </a:lnTo>
                <a:lnTo>
                  <a:pt x="0" y="104203"/>
                </a:lnTo>
                <a:lnTo>
                  <a:pt x="0" y="118033"/>
                </a:lnTo>
                <a:lnTo>
                  <a:pt x="1663" y="120675"/>
                </a:lnTo>
                <a:lnTo>
                  <a:pt x="7048" y="125158"/>
                </a:lnTo>
                <a:lnTo>
                  <a:pt x="14338" y="126479"/>
                </a:lnTo>
                <a:lnTo>
                  <a:pt x="19558" y="126568"/>
                </a:lnTo>
                <a:lnTo>
                  <a:pt x="30734" y="122085"/>
                </a:lnTo>
                <a:lnTo>
                  <a:pt x="39763" y="111328"/>
                </a:lnTo>
                <a:lnTo>
                  <a:pt x="46888" y="92938"/>
                </a:lnTo>
                <a:lnTo>
                  <a:pt x="49707" y="75869"/>
                </a:lnTo>
                <a:lnTo>
                  <a:pt x="51447" y="0"/>
                </a:lnTo>
                <a:lnTo>
                  <a:pt x="49707" y="749"/>
                </a:lnTo>
                <a:lnTo>
                  <a:pt x="48298" y="74460"/>
                </a:lnTo>
                <a:lnTo>
                  <a:pt x="45478" y="91528"/>
                </a:lnTo>
                <a:lnTo>
                  <a:pt x="40347" y="105029"/>
                </a:lnTo>
                <a:lnTo>
                  <a:pt x="38354" y="109918"/>
                </a:lnTo>
                <a:lnTo>
                  <a:pt x="29248" y="120675"/>
                </a:lnTo>
                <a:lnTo>
                  <a:pt x="18059" y="125234"/>
                </a:lnTo>
                <a:lnTo>
                  <a:pt x="8458" y="123748"/>
                </a:lnTo>
                <a:lnTo>
                  <a:pt x="4813" y="120599"/>
                </a:lnTo>
                <a:lnTo>
                  <a:pt x="1409" y="116624"/>
                </a:lnTo>
                <a:lnTo>
                  <a:pt x="1409" y="105600"/>
                </a:lnTo>
                <a:lnTo>
                  <a:pt x="6553" y="97980"/>
                </a:lnTo>
                <a:lnTo>
                  <a:pt x="12268" y="92443"/>
                </a:lnTo>
                <a:lnTo>
                  <a:pt x="16078" y="91605"/>
                </a:lnTo>
                <a:lnTo>
                  <a:pt x="17894" y="89535"/>
                </a:lnTo>
                <a:lnTo>
                  <a:pt x="24269" y="89535"/>
                </a:lnTo>
                <a:lnTo>
                  <a:pt x="28422" y="92684"/>
                </a:lnTo>
                <a:lnTo>
                  <a:pt x="30568" y="92189"/>
                </a:lnTo>
                <a:lnTo>
                  <a:pt x="25679" y="881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428845" y="7833748"/>
            <a:ext cx="5791" cy="1155"/>
          </a:xfrm>
          <a:custGeom>
            <a:avLst/>
            <a:gdLst/>
            <a:ahLst/>
            <a:cxnLst/>
            <a:rect l="l" t="t" r="r" b="b"/>
            <a:pathLst>
              <a:path w="5791" h="1155">
                <a:moveTo>
                  <a:pt x="406" y="0"/>
                </a:moveTo>
                <a:lnTo>
                  <a:pt x="0" y="1155"/>
                </a:lnTo>
                <a:lnTo>
                  <a:pt x="5791" y="1155"/>
                </a:lnTo>
                <a:lnTo>
                  <a:pt x="5283" y="0"/>
                </a:lnTo>
                <a:lnTo>
                  <a:pt x="40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363660" y="7833748"/>
            <a:ext cx="5791" cy="1155"/>
          </a:xfrm>
          <a:custGeom>
            <a:avLst/>
            <a:gdLst/>
            <a:ahLst/>
            <a:cxnLst/>
            <a:rect l="l" t="t" r="r" b="b"/>
            <a:pathLst>
              <a:path w="5791" h="1155">
                <a:moveTo>
                  <a:pt x="406" y="0"/>
                </a:moveTo>
                <a:lnTo>
                  <a:pt x="0" y="1155"/>
                </a:lnTo>
                <a:lnTo>
                  <a:pt x="5791" y="1155"/>
                </a:lnTo>
                <a:lnTo>
                  <a:pt x="5283" y="0"/>
                </a:lnTo>
                <a:lnTo>
                  <a:pt x="40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298475" y="7833748"/>
            <a:ext cx="5791" cy="1155"/>
          </a:xfrm>
          <a:custGeom>
            <a:avLst/>
            <a:gdLst/>
            <a:ahLst/>
            <a:cxnLst/>
            <a:rect l="l" t="t" r="r" b="b"/>
            <a:pathLst>
              <a:path w="5791" h="1155">
                <a:moveTo>
                  <a:pt x="406" y="0"/>
                </a:moveTo>
                <a:lnTo>
                  <a:pt x="0" y="1155"/>
                </a:lnTo>
                <a:lnTo>
                  <a:pt x="5791" y="1155"/>
                </a:lnTo>
                <a:lnTo>
                  <a:pt x="5295" y="0"/>
                </a:lnTo>
                <a:lnTo>
                  <a:pt x="40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959381" y="6663841"/>
            <a:ext cx="361289" cy="477316"/>
          </a:xfrm>
          <a:custGeom>
            <a:avLst/>
            <a:gdLst/>
            <a:ahLst/>
            <a:cxnLst/>
            <a:rect l="l" t="t" r="r" b="b"/>
            <a:pathLst>
              <a:path w="361289" h="477316">
                <a:moveTo>
                  <a:pt x="211124" y="2819"/>
                </a:moveTo>
                <a:lnTo>
                  <a:pt x="187020" y="0"/>
                </a:lnTo>
                <a:lnTo>
                  <a:pt x="158203" y="1409"/>
                </a:lnTo>
                <a:lnTo>
                  <a:pt x="142620" y="4229"/>
                </a:lnTo>
                <a:lnTo>
                  <a:pt x="115709" y="11264"/>
                </a:lnTo>
                <a:lnTo>
                  <a:pt x="76123" y="32638"/>
                </a:lnTo>
                <a:lnTo>
                  <a:pt x="60464" y="45313"/>
                </a:lnTo>
                <a:lnTo>
                  <a:pt x="44068" y="61455"/>
                </a:lnTo>
                <a:lnTo>
                  <a:pt x="27089" y="84150"/>
                </a:lnTo>
                <a:lnTo>
                  <a:pt x="12674" y="110909"/>
                </a:lnTo>
                <a:lnTo>
                  <a:pt x="1320" y="147675"/>
                </a:lnTo>
                <a:lnTo>
                  <a:pt x="0" y="160515"/>
                </a:lnTo>
                <a:lnTo>
                  <a:pt x="0" y="204000"/>
                </a:lnTo>
                <a:lnTo>
                  <a:pt x="32550" y="381165"/>
                </a:lnTo>
                <a:lnTo>
                  <a:pt x="36779" y="396811"/>
                </a:lnTo>
                <a:lnTo>
                  <a:pt x="46710" y="416521"/>
                </a:lnTo>
                <a:lnTo>
                  <a:pt x="59550" y="436321"/>
                </a:lnTo>
                <a:lnTo>
                  <a:pt x="62293" y="437807"/>
                </a:lnTo>
                <a:lnTo>
                  <a:pt x="70154" y="445846"/>
                </a:lnTo>
                <a:lnTo>
                  <a:pt x="73050" y="448589"/>
                </a:lnTo>
                <a:lnTo>
                  <a:pt x="82499" y="454215"/>
                </a:lnTo>
                <a:lnTo>
                  <a:pt x="90855" y="458939"/>
                </a:lnTo>
                <a:lnTo>
                  <a:pt x="113969" y="468706"/>
                </a:lnTo>
                <a:lnTo>
                  <a:pt x="130949" y="473011"/>
                </a:lnTo>
                <a:lnTo>
                  <a:pt x="136499" y="474510"/>
                </a:lnTo>
                <a:lnTo>
                  <a:pt x="144945" y="475335"/>
                </a:lnTo>
                <a:lnTo>
                  <a:pt x="146430" y="475919"/>
                </a:lnTo>
                <a:lnTo>
                  <a:pt x="161924" y="477316"/>
                </a:lnTo>
                <a:lnTo>
                  <a:pt x="205828" y="477316"/>
                </a:lnTo>
                <a:lnTo>
                  <a:pt x="207390" y="476745"/>
                </a:lnTo>
                <a:lnTo>
                  <a:pt x="214350" y="475919"/>
                </a:lnTo>
                <a:lnTo>
                  <a:pt x="215925" y="475335"/>
                </a:lnTo>
                <a:lnTo>
                  <a:pt x="221475" y="474510"/>
                </a:lnTo>
                <a:lnTo>
                  <a:pt x="224370" y="473849"/>
                </a:lnTo>
                <a:lnTo>
                  <a:pt x="231419" y="473011"/>
                </a:lnTo>
                <a:lnTo>
                  <a:pt x="237045" y="471030"/>
                </a:lnTo>
                <a:lnTo>
                  <a:pt x="241274" y="470115"/>
                </a:lnTo>
                <a:lnTo>
                  <a:pt x="246989" y="468210"/>
                </a:lnTo>
                <a:lnTo>
                  <a:pt x="251205" y="467296"/>
                </a:lnTo>
                <a:lnTo>
                  <a:pt x="276720" y="455460"/>
                </a:lnTo>
                <a:lnTo>
                  <a:pt x="281520" y="451980"/>
                </a:lnTo>
                <a:lnTo>
                  <a:pt x="289394" y="447344"/>
                </a:lnTo>
                <a:lnTo>
                  <a:pt x="290715" y="445846"/>
                </a:lnTo>
                <a:lnTo>
                  <a:pt x="307035" y="427951"/>
                </a:lnTo>
                <a:lnTo>
                  <a:pt x="320205" y="405676"/>
                </a:lnTo>
                <a:lnTo>
                  <a:pt x="331546" y="364591"/>
                </a:lnTo>
                <a:lnTo>
                  <a:pt x="359879" y="215760"/>
                </a:lnTo>
                <a:lnTo>
                  <a:pt x="361289" y="203085"/>
                </a:lnTo>
                <a:lnTo>
                  <a:pt x="361289" y="161505"/>
                </a:lnTo>
                <a:lnTo>
                  <a:pt x="347116" y="109080"/>
                </a:lnTo>
                <a:lnTo>
                  <a:pt x="334365" y="85064"/>
                </a:lnTo>
                <a:lnTo>
                  <a:pt x="314655" y="59385"/>
                </a:lnTo>
                <a:lnTo>
                  <a:pt x="300405" y="45313"/>
                </a:lnTo>
                <a:lnTo>
                  <a:pt x="284759" y="32638"/>
                </a:lnTo>
                <a:lnTo>
                  <a:pt x="257924" y="16979"/>
                </a:lnTo>
                <a:lnTo>
                  <a:pt x="245160" y="11264"/>
                </a:lnTo>
                <a:lnTo>
                  <a:pt x="211124" y="28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2416084" y="7970074"/>
            <a:ext cx="24091" cy="14986"/>
          </a:xfrm>
          <a:custGeom>
            <a:avLst/>
            <a:gdLst/>
            <a:ahLst/>
            <a:cxnLst/>
            <a:rect l="l" t="t" r="r" b="b"/>
            <a:pathLst>
              <a:path w="24091" h="14985">
                <a:moveTo>
                  <a:pt x="24091" y="0"/>
                </a:moveTo>
                <a:lnTo>
                  <a:pt x="19875" y="0"/>
                </a:lnTo>
                <a:lnTo>
                  <a:pt x="19380" y="10769"/>
                </a:lnTo>
                <a:lnTo>
                  <a:pt x="16725" y="10185"/>
                </a:lnTo>
                <a:lnTo>
                  <a:pt x="5715" y="0"/>
                </a:lnTo>
                <a:lnTo>
                  <a:pt x="0" y="0"/>
                </a:lnTo>
                <a:lnTo>
                  <a:pt x="571" y="14986"/>
                </a:lnTo>
                <a:lnTo>
                  <a:pt x="3721" y="14986"/>
                </a:lnTo>
                <a:lnTo>
                  <a:pt x="5295" y="4305"/>
                </a:lnTo>
                <a:lnTo>
                  <a:pt x="17881" y="14490"/>
                </a:lnTo>
                <a:lnTo>
                  <a:pt x="23685" y="14909"/>
                </a:lnTo>
                <a:lnTo>
                  <a:pt x="240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2291427" y="7970070"/>
            <a:ext cx="22453" cy="14998"/>
          </a:xfrm>
          <a:custGeom>
            <a:avLst/>
            <a:gdLst/>
            <a:ahLst/>
            <a:cxnLst/>
            <a:rect l="l" t="t" r="r" b="b"/>
            <a:pathLst>
              <a:path w="22453" h="14998">
                <a:moveTo>
                  <a:pt x="0" y="0"/>
                </a:moveTo>
                <a:lnTo>
                  <a:pt x="495" y="14998"/>
                </a:lnTo>
                <a:lnTo>
                  <a:pt x="3644" y="14998"/>
                </a:lnTo>
                <a:lnTo>
                  <a:pt x="4724" y="10109"/>
                </a:lnTo>
                <a:lnTo>
                  <a:pt x="17564" y="8775"/>
                </a:lnTo>
                <a:lnTo>
                  <a:pt x="22453" y="6464"/>
                </a:lnTo>
                <a:lnTo>
                  <a:pt x="22453" y="2984"/>
                </a:lnTo>
                <a:lnTo>
                  <a:pt x="20955" y="1409"/>
                </a:lnTo>
                <a:lnTo>
                  <a:pt x="14084" y="88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2059186" y="7373324"/>
            <a:ext cx="161175" cy="45720"/>
          </a:xfrm>
          <a:custGeom>
            <a:avLst/>
            <a:gdLst/>
            <a:ahLst/>
            <a:cxnLst/>
            <a:rect l="l" t="t" r="r" b="b"/>
            <a:pathLst>
              <a:path w="161175" h="45720">
                <a:moveTo>
                  <a:pt x="2070" y="14655"/>
                </a:moveTo>
                <a:lnTo>
                  <a:pt x="12179" y="27241"/>
                </a:lnTo>
                <a:lnTo>
                  <a:pt x="29070" y="37350"/>
                </a:lnTo>
                <a:lnTo>
                  <a:pt x="56070" y="44310"/>
                </a:lnTo>
                <a:lnTo>
                  <a:pt x="74460" y="45719"/>
                </a:lnTo>
                <a:lnTo>
                  <a:pt x="88214" y="45719"/>
                </a:lnTo>
                <a:lnTo>
                  <a:pt x="110324" y="44145"/>
                </a:lnTo>
                <a:lnTo>
                  <a:pt x="116039" y="42405"/>
                </a:lnTo>
                <a:lnTo>
                  <a:pt x="132194" y="37350"/>
                </a:lnTo>
                <a:lnTo>
                  <a:pt x="149009" y="27241"/>
                </a:lnTo>
                <a:lnTo>
                  <a:pt x="158038" y="16471"/>
                </a:lnTo>
                <a:lnTo>
                  <a:pt x="161175" y="76"/>
                </a:lnTo>
                <a:lnTo>
                  <a:pt x="140055" y="11506"/>
                </a:lnTo>
                <a:lnTo>
                  <a:pt x="135839" y="12331"/>
                </a:lnTo>
                <a:lnTo>
                  <a:pt x="130124" y="14325"/>
                </a:lnTo>
                <a:lnTo>
                  <a:pt x="125895" y="15151"/>
                </a:lnTo>
                <a:lnTo>
                  <a:pt x="120180" y="17144"/>
                </a:lnTo>
                <a:lnTo>
                  <a:pt x="114554" y="18630"/>
                </a:lnTo>
                <a:lnTo>
                  <a:pt x="107429" y="18630"/>
                </a:lnTo>
                <a:lnTo>
                  <a:pt x="101955" y="20129"/>
                </a:lnTo>
                <a:lnTo>
                  <a:pt x="90614" y="20866"/>
                </a:lnTo>
                <a:lnTo>
                  <a:pt x="88544" y="22199"/>
                </a:lnTo>
                <a:lnTo>
                  <a:pt x="83400" y="21450"/>
                </a:lnTo>
                <a:lnTo>
                  <a:pt x="74460" y="20205"/>
                </a:lnTo>
                <a:lnTo>
                  <a:pt x="55168" y="20040"/>
                </a:lnTo>
                <a:lnTo>
                  <a:pt x="53594" y="19456"/>
                </a:lnTo>
                <a:lnTo>
                  <a:pt x="48120" y="18630"/>
                </a:lnTo>
                <a:lnTo>
                  <a:pt x="40830" y="16649"/>
                </a:lnTo>
                <a:lnTo>
                  <a:pt x="35369" y="15811"/>
                </a:lnTo>
                <a:lnTo>
                  <a:pt x="29743" y="14325"/>
                </a:lnTo>
                <a:lnTo>
                  <a:pt x="5219" y="3060"/>
                </a:lnTo>
                <a:lnTo>
                  <a:pt x="0" y="0"/>
                </a:lnTo>
                <a:lnTo>
                  <a:pt x="2070" y="1465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039637" y="7290993"/>
            <a:ext cx="2070" cy="12839"/>
          </a:xfrm>
          <a:custGeom>
            <a:avLst/>
            <a:gdLst/>
            <a:ahLst/>
            <a:cxnLst/>
            <a:rect l="l" t="t" r="r" b="b"/>
            <a:pathLst>
              <a:path w="2070" h="12839">
                <a:moveTo>
                  <a:pt x="0" y="6299"/>
                </a:moveTo>
                <a:lnTo>
                  <a:pt x="2070" y="12839"/>
                </a:lnTo>
                <a:lnTo>
                  <a:pt x="2070" y="0"/>
                </a:lnTo>
                <a:lnTo>
                  <a:pt x="0" y="629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214326" y="7338199"/>
            <a:ext cx="24257" cy="27749"/>
          </a:xfrm>
          <a:custGeom>
            <a:avLst/>
            <a:gdLst/>
            <a:ahLst/>
            <a:cxnLst/>
            <a:rect l="l" t="t" r="r" b="b"/>
            <a:pathLst>
              <a:path w="24256" h="27749">
                <a:moveTo>
                  <a:pt x="23101" y="2324"/>
                </a:moveTo>
                <a:lnTo>
                  <a:pt x="17132" y="88"/>
                </a:lnTo>
                <a:lnTo>
                  <a:pt x="8026" y="0"/>
                </a:lnTo>
                <a:lnTo>
                  <a:pt x="5791" y="2070"/>
                </a:lnTo>
                <a:lnTo>
                  <a:pt x="0" y="13258"/>
                </a:lnTo>
                <a:lnTo>
                  <a:pt x="0" y="20040"/>
                </a:lnTo>
                <a:lnTo>
                  <a:pt x="1650" y="22694"/>
                </a:lnTo>
                <a:lnTo>
                  <a:pt x="13411" y="27749"/>
                </a:lnTo>
                <a:lnTo>
                  <a:pt x="19380" y="25514"/>
                </a:lnTo>
                <a:lnTo>
                  <a:pt x="24256" y="17640"/>
                </a:lnTo>
                <a:lnTo>
                  <a:pt x="24256" y="4394"/>
                </a:lnTo>
                <a:lnTo>
                  <a:pt x="23101" y="23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187404" y="7637865"/>
            <a:ext cx="22110" cy="28994"/>
          </a:xfrm>
          <a:custGeom>
            <a:avLst/>
            <a:gdLst/>
            <a:ahLst/>
            <a:cxnLst/>
            <a:rect l="l" t="t" r="r" b="b"/>
            <a:pathLst>
              <a:path w="22110" h="28994">
                <a:moveTo>
                  <a:pt x="22110" y="6045"/>
                </a:moveTo>
                <a:lnTo>
                  <a:pt x="17640" y="660"/>
                </a:lnTo>
                <a:lnTo>
                  <a:pt x="14655" y="0"/>
                </a:lnTo>
                <a:lnTo>
                  <a:pt x="10845" y="825"/>
                </a:lnTo>
                <a:lnTo>
                  <a:pt x="5130" y="6375"/>
                </a:lnTo>
                <a:lnTo>
                  <a:pt x="0" y="13995"/>
                </a:lnTo>
                <a:lnTo>
                  <a:pt x="0" y="25006"/>
                </a:lnTo>
                <a:lnTo>
                  <a:pt x="3390" y="28994"/>
                </a:lnTo>
                <a:lnTo>
                  <a:pt x="14249" y="26835"/>
                </a:lnTo>
                <a:lnTo>
                  <a:pt x="21526" y="22694"/>
                </a:lnTo>
                <a:lnTo>
                  <a:pt x="22110" y="14579"/>
                </a:lnTo>
                <a:lnTo>
                  <a:pt x="22110" y="60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434971" y="7819906"/>
            <a:ext cx="13906" cy="6794"/>
          </a:xfrm>
          <a:custGeom>
            <a:avLst/>
            <a:gdLst/>
            <a:ahLst/>
            <a:cxnLst/>
            <a:rect l="l" t="t" r="r" b="b"/>
            <a:pathLst>
              <a:path w="13906" h="6794">
                <a:moveTo>
                  <a:pt x="76" y="0"/>
                </a:moveTo>
                <a:lnTo>
                  <a:pt x="0" y="6388"/>
                </a:lnTo>
                <a:lnTo>
                  <a:pt x="13906" y="6794"/>
                </a:lnTo>
                <a:lnTo>
                  <a:pt x="13246" y="4394"/>
                </a:lnTo>
                <a:lnTo>
                  <a:pt x="1739" y="0"/>
                </a:lnTo>
                <a:lnTo>
                  <a:pt x="76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369785" y="7819906"/>
            <a:ext cx="13906" cy="6794"/>
          </a:xfrm>
          <a:custGeom>
            <a:avLst/>
            <a:gdLst/>
            <a:ahLst/>
            <a:cxnLst/>
            <a:rect l="l" t="t" r="r" b="b"/>
            <a:pathLst>
              <a:path w="13906" h="6794">
                <a:moveTo>
                  <a:pt x="76" y="0"/>
                </a:moveTo>
                <a:lnTo>
                  <a:pt x="0" y="6388"/>
                </a:lnTo>
                <a:lnTo>
                  <a:pt x="13906" y="6794"/>
                </a:lnTo>
                <a:lnTo>
                  <a:pt x="13246" y="4394"/>
                </a:lnTo>
                <a:lnTo>
                  <a:pt x="1727" y="0"/>
                </a:lnTo>
                <a:lnTo>
                  <a:pt x="76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2304600" y="7819906"/>
            <a:ext cx="13919" cy="6794"/>
          </a:xfrm>
          <a:custGeom>
            <a:avLst/>
            <a:gdLst/>
            <a:ahLst/>
            <a:cxnLst/>
            <a:rect l="l" t="t" r="r" b="b"/>
            <a:pathLst>
              <a:path w="13919" h="6794">
                <a:moveTo>
                  <a:pt x="76" y="0"/>
                </a:moveTo>
                <a:lnTo>
                  <a:pt x="0" y="6388"/>
                </a:lnTo>
                <a:lnTo>
                  <a:pt x="13919" y="6794"/>
                </a:lnTo>
                <a:lnTo>
                  <a:pt x="13258" y="4394"/>
                </a:lnTo>
                <a:lnTo>
                  <a:pt x="1727" y="0"/>
                </a:lnTo>
                <a:lnTo>
                  <a:pt x="76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2434134" y="7829016"/>
            <a:ext cx="16979" cy="5892"/>
          </a:xfrm>
          <a:custGeom>
            <a:avLst/>
            <a:gdLst/>
            <a:ahLst/>
            <a:cxnLst/>
            <a:rect l="l" t="t" r="r" b="b"/>
            <a:pathLst>
              <a:path w="16979" h="5892">
                <a:moveTo>
                  <a:pt x="14160" y="0"/>
                </a:moveTo>
                <a:lnTo>
                  <a:pt x="914" y="914"/>
                </a:lnTo>
                <a:lnTo>
                  <a:pt x="0" y="4737"/>
                </a:lnTo>
                <a:lnTo>
                  <a:pt x="495" y="5892"/>
                </a:lnTo>
                <a:lnTo>
                  <a:pt x="12344" y="3898"/>
                </a:lnTo>
                <a:lnTo>
                  <a:pt x="16979" y="165"/>
                </a:lnTo>
                <a:lnTo>
                  <a:pt x="14160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368947" y="7829016"/>
            <a:ext cx="16979" cy="5892"/>
          </a:xfrm>
          <a:custGeom>
            <a:avLst/>
            <a:gdLst/>
            <a:ahLst/>
            <a:cxnLst/>
            <a:rect l="l" t="t" r="r" b="b"/>
            <a:pathLst>
              <a:path w="16979" h="5892">
                <a:moveTo>
                  <a:pt x="14173" y="0"/>
                </a:moveTo>
                <a:lnTo>
                  <a:pt x="914" y="914"/>
                </a:lnTo>
                <a:lnTo>
                  <a:pt x="0" y="4737"/>
                </a:lnTo>
                <a:lnTo>
                  <a:pt x="508" y="5892"/>
                </a:lnTo>
                <a:lnTo>
                  <a:pt x="12344" y="3898"/>
                </a:lnTo>
                <a:lnTo>
                  <a:pt x="16979" y="165"/>
                </a:lnTo>
                <a:lnTo>
                  <a:pt x="1417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303774" y="7829016"/>
            <a:ext cx="16967" cy="5892"/>
          </a:xfrm>
          <a:custGeom>
            <a:avLst/>
            <a:gdLst/>
            <a:ahLst/>
            <a:cxnLst/>
            <a:rect l="l" t="t" r="r" b="b"/>
            <a:pathLst>
              <a:path w="16967" h="5892">
                <a:moveTo>
                  <a:pt x="14160" y="0"/>
                </a:moveTo>
                <a:lnTo>
                  <a:pt x="901" y="914"/>
                </a:lnTo>
                <a:lnTo>
                  <a:pt x="0" y="4737"/>
                </a:lnTo>
                <a:lnTo>
                  <a:pt x="495" y="5892"/>
                </a:lnTo>
                <a:lnTo>
                  <a:pt x="12331" y="3898"/>
                </a:lnTo>
                <a:lnTo>
                  <a:pt x="16967" y="165"/>
                </a:lnTo>
                <a:lnTo>
                  <a:pt x="14160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406646" y="7896442"/>
            <a:ext cx="51676" cy="50279"/>
          </a:xfrm>
          <a:custGeom>
            <a:avLst/>
            <a:gdLst/>
            <a:ahLst/>
            <a:cxnLst/>
            <a:rect l="l" t="t" r="r" b="b"/>
            <a:pathLst>
              <a:path w="51676" h="50279">
                <a:moveTo>
                  <a:pt x="51676" y="1409"/>
                </a:moveTo>
                <a:lnTo>
                  <a:pt x="50266" y="0"/>
                </a:lnTo>
                <a:lnTo>
                  <a:pt x="406" y="584"/>
                </a:lnTo>
                <a:lnTo>
                  <a:pt x="0" y="50279"/>
                </a:lnTo>
                <a:lnTo>
                  <a:pt x="51600" y="50279"/>
                </a:lnTo>
                <a:lnTo>
                  <a:pt x="51676" y="140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341460" y="7896442"/>
            <a:ext cx="51676" cy="50279"/>
          </a:xfrm>
          <a:custGeom>
            <a:avLst/>
            <a:gdLst/>
            <a:ahLst/>
            <a:cxnLst/>
            <a:rect l="l" t="t" r="r" b="b"/>
            <a:pathLst>
              <a:path w="51676" h="50279">
                <a:moveTo>
                  <a:pt x="51676" y="1409"/>
                </a:moveTo>
                <a:lnTo>
                  <a:pt x="50266" y="0"/>
                </a:lnTo>
                <a:lnTo>
                  <a:pt x="406" y="584"/>
                </a:lnTo>
                <a:lnTo>
                  <a:pt x="0" y="50279"/>
                </a:lnTo>
                <a:lnTo>
                  <a:pt x="51600" y="50279"/>
                </a:lnTo>
                <a:lnTo>
                  <a:pt x="51676" y="140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276278" y="7896442"/>
            <a:ext cx="51676" cy="50279"/>
          </a:xfrm>
          <a:custGeom>
            <a:avLst/>
            <a:gdLst/>
            <a:ahLst/>
            <a:cxnLst/>
            <a:rect l="l" t="t" r="r" b="b"/>
            <a:pathLst>
              <a:path w="51676" h="50279">
                <a:moveTo>
                  <a:pt x="51676" y="1409"/>
                </a:moveTo>
                <a:lnTo>
                  <a:pt x="50266" y="0"/>
                </a:lnTo>
                <a:lnTo>
                  <a:pt x="406" y="584"/>
                </a:lnTo>
                <a:lnTo>
                  <a:pt x="0" y="50279"/>
                </a:lnTo>
                <a:lnTo>
                  <a:pt x="51600" y="50279"/>
                </a:lnTo>
                <a:lnTo>
                  <a:pt x="51676" y="140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005933" y="7845506"/>
            <a:ext cx="256921" cy="63855"/>
          </a:xfrm>
          <a:custGeom>
            <a:avLst/>
            <a:gdLst/>
            <a:ahLst/>
            <a:cxnLst/>
            <a:rect l="l" t="t" r="r" b="b"/>
            <a:pathLst>
              <a:path w="256920" h="63855">
                <a:moveTo>
                  <a:pt x="190080" y="38760"/>
                </a:moveTo>
                <a:lnTo>
                  <a:pt x="149910" y="43980"/>
                </a:lnTo>
                <a:lnTo>
                  <a:pt x="136245" y="43980"/>
                </a:lnTo>
                <a:lnTo>
                  <a:pt x="103619" y="42570"/>
                </a:lnTo>
                <a:lnTo>
                  <a:pt x="75196" y="38430"/>
                </a:lnTo>
                <a:lnTo>
                  <a:pt x="39839" y="27000"/>
                </a:lnTo>
                <a:lnTo>
                  <a:pt x="17310" y="14160"/>
                </a:lnTo>
                <a:lnTo>
                  <a:pt x="1663" y="165"/>
                </a:lnTo>
                <a:lnTo>
                  <a:pt x="419" y="0"/>
                </a:lnTo>
                <a:lnTo>
                  <a:pt x="8775" y="22694"/>
                </a:lnTo>
                <a:lnTo>
                  <a:pt x="24345" y="36855"/>
                </a:lnTo>
                <a:lnTo>
                  <a:pt x="45554" y="48285"/>
                </a:lnTo>
                <a:lnTo>
                  <a:pt x="79425" y="59715"/>
                </a:lnTo>
                <a:lnTo>
                  <a:pt x="110731" y="63855"/>
                </a:lnTo>
                <a:lnTo>
                  <a:pt x="157035" y="63855"/>
                </a:lnTo>
                <a:lnTo>
                  <a:pt x="188264" y="59715"/>
                </a:lnTo>
                <a:lnTo>
                  <a:pt x="222224" y="48285"/>
                </a:lnTo>
                <a:lnTo>
                  <a:pt x="244081" y="36106"/>
                </a:lnTo>
                <a:lnTo>
                  <a:pt x="253771" y="27419"/>
                </a:lnTo>
                <a:lnTo>
                  <a:pt x="256921" y="25184"/>
                </a:lnTo>
                <a:lnTo>
                  <a:pt x="256844" y="9436"/>
                </a:lnTo>
                <a:lnTo>
                  <a:pt x="254850" y="9944"/>
                </a:lnTo>
                <a:lnTo>
                  <a:pt x="245490" y="17716"/>
                </a:lnTo>
                <a:lnTo>
                  <a:pt x="220814" y="29895"/>
                </a:lnTo>
                <a:lnTo>
                  <a:pt x="190080" y="38760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066151" y="7489935"/>
            <a:ext cx="172427" cy="161340"/>
          </a:xfrm>
          <a:custGeom>
            <a:avLst/>
            <a:gdLst/>
            <a:ahLst/>
            <a:cxnLst/>
            <a:rect l="l" t="t" r="r" b="b"/>
            <a:pathLst>
              <a:path w="172427" h="161340">
                <a:moveTo>
                  <a:pt x="144106" y="145859"/>
                </a:moveTo>
                <a:lnTo>
                  <a:pt x="137731" y="145859"/>
                </a:lnTo>
                <a:lnTo>
                  <a:pt x="135915" y="147929"/>
                </a:lnTo>
                <a:lnTo>
                  <a:pt x="138899" y="148590"/>
                </a:lnTo>
                <a:lnTo>
                  <a:pt x="141211" y="148678"/>
                </a:lnTo>
                <a:lnTo>
                  <a:pt x="151155" y="154393"/>
                </a:lnTo>
                <a:lnTo>
                  <a:pt x="160185" y="161340"/>
                </a:lnTo>
                <a:lnTo>
                  <a:pt x="165315" y="147840"/>
                </a:lnTo>
                <a:lnTo>
                  <a:pt x="168135" y="130784"/>
                </a:lnTo>
                <a:lnTo>
                  <a:pt x="169532" y="57061"/>
                </a:lnTo>
                <a:lnTo>
                  <a:pt x="172427" y="54330"/>
                </a:lnTo>
                <a:lnTo>
                  <a:pt x="172351" y="46710"/>
                </a:lnTo>
                <a:lnTo>
                  <a:pt x="168135" y="33959"/>
                </a:lnTo>
                <a:lnTo>
                  <a:pt x="153962" y="19799"/>
                </a:lnTo>
                <a:lnTo>
                  <a:pt x="129870" y="8534"/>
                </a:lnTo>
                <a:lnTo>
                  <a:pt x="108661" y="2819"/>
                </a:lnTo>
                <a:lnTo>
                  <a:pt x="80251" y="0"/>
                </a:lnTo>
                <a:lnTo>
                  <a:pt x="48615" y="1409"/>
                </a:lnTo>
                <a:lnTo>
                  <a:pt x="17475" y="8534"/>
                </a:lnTo>
                <a:lnTo>
                  <a:pt x="406" y="15570"/>
                </a:lnTo>
                <a:lnTo>
                  <a:pt x="0" y="75704"/>
                </a:lnTo>
                <a:lnTo>
                  <a:pt x="2400" y="74295"/>
                </a:lnTo>
                <a:lnTo>
                  <a:pt x="7696" y="65354"/>
                </a:lnTo>
                <a:lnTo>
                  <a:pt x="15976" y="59385"/>
                </a:lnTo>
                <a:lnTo>
                  <a:pt x="25006" y="59309"/>
                </a:lnTo>
                <a:lnTo>
                  <a:pt x="26911" y="60706"/>
                </a:lnTo>
                <a:lnTo>
                  <a:pt x="30886" y="63525"/>
                </a:lnTo>
                <a:lnTo>
                  <a:pt x="33540" y="69405"/>
                </a:lnTo>
                <a:lnTo>
                  <a:pt x="33540" y="77025"/>
                </a:lnTo>
                <a:lnTo>
                  <a:pt x="32042" y="81165"/>
                </a:lnTo>
                <a:lnTo>
                  <a:pt x="26670" y="90284"/>
                </a:lnTo>
                <a:lnTo>
                  <a:pt x="30556" y="92189"/>
                </a:lnTo>
                <a:lnTo>
                  <a:pt x="41986" y="95008"/>
                </a:lnTo>
                <a:lnTo>
                  <a:pt x="57556" y="96329"/>
                </a:lnTo>
                <a:lnTo>
                  <a:pt x="89700" y="96329"/>
                </a:lnTo>
                <a:lnTo>
                  <a:pt x="105346" y="95008"/>
                </a:lnTo>
                <a:lnTo>
                  <a:pt x="132270" y="87884"/>
                </a:lnTo>
                <a:lnTo>
                  <a:pt x="144945" y="82080"/>
                </a:lnTo>
                <a:lnTo>
                  <a:pt x="149745" y="82080"/>
                </a:lnTo>
                <a:lnTo>
                  <a:pt x="152641" y="84899"/>
                </a:lnTo>
                <a:lnTo>
                  <a:pt x="152641" y="149339"/>
                </a:lnTo>
                <a:lnTo>
                  <a:pt x="151485" y="148501"/>
                </a:lnTo>
                <a:lnTo>
                  <a:pt x="148247" y="149009"/>
                </a:lnTo>
                <a:lnTo>
                  <a:pt x="144106" y="145859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041470" y="7529028"/>
            <a:ext cx="1739" cy="18554"/>
          </a:xfrm>
          <a:custGeom>
            <a:avLst/>
            <a:gdLst/>
            <a:ahLst/>
            <a:cxnLst/>
            <a:rect l="l" t="t" r="r" b="b"/>
            <a:pathLst>
              <a:path w="1739" h="18554">
                <a:moveTo>
                  <a:pt x="76" y="5219"/>
                </a:moveTo>
                <a:lnTo>
                  <a:pt x="0" y="14833"/>
                </a:lnTo>
                <a:lnTo>
                  <a:pt x="1651" y="18554"/>
                </a:lnTo>
                <a:lnTo>
                  <a:pt x="1739" y="0"/>
                </a:lnTo>
                <a:lnTo>
                  <a:pt x="76" y="5219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421799" y="7970074"/>
            <a:ext cx="14160" cy="10769"/>
          </a:xfrm>
          <a:custGeom>
            <a:avLst/>
            <a:gdLst/>
            <a:ahLst/>
            <a:cxnLst/>
            <a:rect l="l" t="t" r="r" b="b"/>
            <a:pathLst>
              <a:path w="14160" h="10769">
                <a:moveTo>
                  <a:pt x="0" y="0"/>
                </a:moveTo>
                <a:lnTo>
                  <a:pt x="11010" y="10185"/>
                </a:lnTo>
                <a:lnTo>
                  <a:pt x="13665" y="10769"/>
                </a:lnTo>
                <a:lnTo>
                  <a:pt x="14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295994" y="7974755"/>
            <a:ext cx="13576" cy="0"/>
          </a:xfrm>
          <a:custGeom>
            <a:avLst/>
            <a:gdLst/>
            <a:ahLst/>
            <a:cxnLst/>
            <a:rect l="l" t="t" r="r" b="b"/>
            <a:pathLst>
              <a:path w="13576">
                <a:moveTo>
                  <a:pt x="0" y="0"/>
                </a:moveTo>
                <a:lnTo>
                  <a:pt x="13576" y="0"/>
                </a:lnTo>
              </a:path>
            </a:pathLst>
          </a:custGeom>
          <a:ln w="4508">
            <a:solidFill>
              <a:srgbClr val="318C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032435" y="7112427"/>
            <a:ext cx="9448" cy="5626"/>
          </a:xfrm>
          <a:custGeom>
            <a:avLst/>
            <a:gdLst/>
            <a:ahLst/>
            <a:cxnLst/>
            <a:rect l="l" t="t" r="r" b="b"/>
            <a:pathLst>
              <a:path w="9448" h="5626">
                <a:moveTo>
                  <a:pt x="584" y="1905"/>
                </a:moveTo>
                <a:lnTo>
                  <a:pt x="4724" y="4965"/>
                </a:lnTo>
                <a:lnTo>
                  <a:pt x="9448" y="5626"/>
                </a:lnTo>
                <a:lnTo>
                  <a:pt x="0" y="0"/>
                </a:lnTo>
                <a:lnTo>
                  <a:pt x="584" y="19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236108" y="7111183"/>
            <a:ext cx="12661" cy="8115"/>
          </a:xfrm>
          <a:custGeom>
            <a:avLst/>
            <a:gdLst/>
            <a:ahLst/>
            <a:cxnLst/>
            <a:rect l="l" t="t" r="r" b="b"/>
            <a:pathLst>
              <a:path w="12661" h="8115">
                <a:moveTo>
                  <a:pt x="4800" y="4635"/>
                </a:moveTo>
                <a:lnTo>
                  <a:pt x="0" y="8115"/>
                </a:lnTo>
                <a:lnTo>
                  <a:pt x="6210" y="6045"/>
                </a:lnTo>
                <a:lnTo>
                  <a:pt x="12661" y="1066"/>
                </a:lnTo>
                <a:lnTo>
                  <a:pt x="12661" y="0"/>
                </a:lnTo>
                <a:lnTo>
                  <a:pt x="4800" y="4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2142587" y="7394768"/>
            <a:ext cx="5638" cy="749"/>
          </a:xfrm>
          <a:custGeom>
            <a:avLst/>
            <a:gdLst/>
            <a:ahLst/>
            <a:cxnLst/>
            <a:rect l="l" t="t" r="r" b="b"/>
            <a:pathLst>
              <a:path w="5638" h="749">
                <a:moveTo>
                  <a:pt x="0" y="0"/>
                </a:moveTo>
                <a:lnTo>
                  <a:pt x="5143" y="749"/>
                </a:lnTo>
                <a:lnTo>
                  <a:pt x="563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087765" y="7572013"/>
            <a:ext cx="131025" cy="67259"/>
          </a:xfrm>
          <a:custGeom>
            <a:avLst/>
            <a:gdLst/>
            <a:ahLst/>
            <a:cxnLst/>
            <a:rect l="l" t="t" r="r" b="b"/>
            <a:pathLst>
              <a:path w="131025" h="67259">
                <a:moveTo>
                  <a:pt x="5054" y="8204"/>
                </a:moveTo>
                <a:lnTo>
                  <a:pt x="0" y="8534"/>
                </a:lnTo>
                <a:lnTo>
                  <a:pt x="18884" y="14325"/>
                </a:lnTo>
                <a:lnTo>
                  <a:pt x="34531" y="15659"/>
                </a:lnTo>
                <a:lnTo>
                  <a:pt x="69481" y="15659"/>
                </a:lnTo>
                <a:lnTo>
                  <a:pt x="85140" y="14325"/>
                </a:lnTo>
                <a:lnTo>
                  <a:pt x="112064" y="7213"/>
                </a:lnTo>
                <a:lnTo>
                  <a:pt x="124815" y="1333"/>
                </a:lnTo>
                <a:lnTo>
                  <a:pt x="126720" y="1333"/>
                </a:lnTo>
                <a:lnTo>
                  <a:pt x="129616" y="4229"/>
                </a:lnTo>
                <a:lnTo>
                  <a:pt x="129870" y="66433"/>
                </a:lnTo>
                <a:lnTo>
                  <a:pt x="131025" y="67259"/>
                </a:lnTo>
                <a:lnTo>
                  <a:pt x="131025" y="2819"/>
                </a:lnTo>
                <a:lnTo>
                  <a:pt x="128130" y="0"/>
                </a:lnTo>
                <a:lnTo>
                  <a:pt x="123329" y="0"/>
                </a:lnTo>
                <a:lnTo>
                  <a:pt x="110655" y="5803"/>
                </a:lnTo>
                <a:lnTo>
                  <a:pt x="83731" y="12928"/>
                </a:lnTo>
                <a:lnTo>
                  <a:pt x="68084" y="14249"/>
                </a:lnTo>
                <a:lnTo>
                  <a:pt x="35941" y="14249"/>
                </a:lnTo>
                <a:lnTo>
                  <a:pt x="20370" y="12928"/>
                </a:lnTo>
                <a:lnTo>
                  <a:pt x="8940" y="10109"/>
                </a:lnTo>
                <a:lnTo>
                  <a:pt x="5054" y="82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209510" y="7643912"/>
            <a:ext cx="660" cy="8521"/>
          </a:xfrm>
          <a:custGeom>
            <a:avLst/>
            <a:gdLst/>
            <a:ahLst/>
            <a:cxnLst/>
            <a:rect l="l" t="t" r="r" b="b"/>
            <a:pathLst>
              <a:path w="660" h="8521">
                <a:moveTo>
                  <a:pt x="0" y="8521"/>
                </a:moveTo>
                <a:lnTo>
                  <a:pt x="660" y="419"/>
                </a:lnTo>
                <a:lnTo>
                  <a:pt x="0" y="0"/>
                </a:lnTo>
                <a:lnTo>
                  <a:pt x="0" y="8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2267407" y="7757459"/>
            <a:ext cx="202184" cy="89128"/>
          </a:xfrm>
          <a:custGeom>
            <a:avLst/>
            <a:gdLst/>
            <a:ahLst/>
            <a:cxnLst/>
            <a:rect l="l" t="t" r="r" b="b"/>
            <a:pathLst>
              <a:path w="202183" h="89128">
                <a:moveTo>
                  <a:pt x="21704" y="40005"/>
                </a:moveTo>
                <a:lnTo>
                  <a:pt x="46215" y="40005"/>
                </a:lnTo>
                <a:lnTo>
                  <a:pt x="53428" y="41249"/>
                </a:lnTo>
                <a:lnTo>
                  <a:pt x="57150" y="44564"/>
                </a:lnTo>
                <a:lnTo>
                  <a:pt x="77355" y="44640"/>
                </a:lnTo>
                <a:lnTo>
                  <a:pt x="79603" y="41249"/>
                </a:lnTo>
                <a:lnTo>
                  <a:pt x="86893" y="40005"/>
                </a:lnTo>
                <a:lnTo>
                  <a:pt x="111404" y="40005"/>
                </a:lnTo>
                <a:lnTo>
                  <a:pt x="118605" y="41249"/>
                </a:lnTo>
                <a:lnTo>
                  <a:pt x="122339" y="44564"/>
                </a:lnTo>
                <a:lnTo>
                  <a:pt x="142544" y="44640"/>
                </a:lnTo>
                <a:lnTo>
                  <a:pt x="144780" y="41249"/>
                </a:lnTo>
                <a:lnTo>
                  <a:pt x="152069" y="40005"/>
                </a:lnTo>
                <a:lnTo>
                  <a:pt x="176580" y="40005"/>
                </a:lnTo>
                <a:lnTo>
                  <a:pt x="185280" y="41744"/>
                </a:lnTo>
                <a:lnTo>
                  <a:pt x="185940" y="34213"/>
                </a:lnTo>
                <a:lnTo>
                  <a:pt x="200685" y="34213"/>
                </a:lnTo>
                <a:lnTo>
                  <a:pt x="201434" y="89128"/>
                </a:lnTo>
                <a:lnTo>
                  <a:pt x="202184" y="32804"/>
                </a:lnTo>
                <a:lnTo>
                  <a:pt x="184543" y="32804"/>
                </a:lnTo>
                <a:lnTo>
                  <a:pt x="183705" y="39103"/>
                </a:lnTo>
                <a:lnTo>
                  <a:pt x="150583" y="38519"/>
                </a:lnTo>
                <a:lnTo>
                  <a:pt x="143370" y="39839"/>
                </a:lnTo>
                <a:lnTo>
                  <a:pt x="141135" y="43243"/>
                </a:lnTo>
                <a:lnTo>
                  <a:pt x="123748" y="43154"/>
                </a:lnTo>
                <a:lnTo>
                  <a:pt x="120015" y="39839"/>
                </a:lnTo>
                <a:lnTo>
                  <a:pt x="112814" y="38519"/>
                </a:lnTo>
                <a:lnTo>
                  <a:pt x="85394" y="38519"/>
                </a:lnTo>
                <a:lnTo>
                  <a:pt x="78193" y="39839"/>
                </a:lnTo>
                <a:lnTo>
                  <a:pt x="75958" y="43243"/>
                </a:lnTo>
                <a:lnTo>
                  <a:pt x="58559" y="43154"/>
                </a:lnTo>
                <a:lnTo>
                  <a:pt x="54838" y="39839"/>
                </a:lnTo>
                <a:lnTo>
                  <a:pt x="47625" y="38519"/>
                </a:lnTo>
                <a:lnTo>
                  <a:pt x="15900" y="39103"/>
                </a:lnTo>
                <a:lnTo>
                  <a:pt x="16484" y="30073"/>
                </a:lnTo>
                <a:lnTo>
                  <a:pt x="10769" y="13004"/>
                </a:lnTo>
                <a:lnTo>
                  <a:pt x="2324" y="165"/>
                </a:lnTo>
                <a:lnTo>
                  <a:pt x="0" y="0"/>
                </a:lnTo>
                <a:lnTo>
                  <a:pt x="9359" y="14414"/>
                </a:lnTo>
                <a:lnTo>
                  <a:pt x="15074" y="31559"/>
                </a:lnTo>
                <a:lnTo>
                  <a:pt x="12928" y="39674"/>
                </a:lnTo>
                <a:lnTo>
                  <a:pt x="13500" y="41910"/>
                </a:lnTo>
                <a:lnTo>
                  <a:pt x="21704" y="40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2389498" y="7804593"/>
            <a:ext cx="20866" cy="1574"/>
          </a:xfrm>
          <a:custGeom>
            <a:avLst/>
            <a:gdLst/>
            <a:ahLst/>
            <a:cxnLst/>
            <a:rect l="l" t="t" r="r" b="b"/>
            <a:pathLst>
              <a:path w="20866" h="1574">
                <a:moveTo>
                  <a:pt x="0" y="1574"/>
                </a:moveTo>
                <a:lnTo>
                  <a:pt x="20624" y="1574"/>
                </a:lnTo>
                <a:lnTo>
                  <a:pt x="20866" y="152"/>
                </a:lnTo>
                <a:lnTo>
                  <a:pt x="406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324313" y="7804593"/>
            <a:ext cx="20866" cy="1574"/>
          </a:xfrm>
          <a:custGeom>
            <a:avLst/>
            <a:gdLst/>
            <a:ahLst/>
            <a:cxnLst/>
            <a:rect l="l" t="t" r="r" b="b"/>
            <a:pathLst>
              <a:path w="20866" h="1574">
                <a:moveTo>
                  <a:pt x="0" y="1574"/>
                </a:moveTo>
                <a:lnTo>
                  <a:pt x="20624" y="1574"/>
                </a:lnTo>
                <a:lnTo>
                  <a:pt x="20866" y="152"/>
                </a:lnTo>
                <a:lnTo>
                  <a:pt x="495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280410" y="7804593"/>
            <a:ext cx="17729" cy="1574"/>
          </a:xfrm>
          <a:custGeom>
            <a:avLst/>
            <a:gdLst/>
            <a:ahLst/>
            <a:cxnLst/>
            <a:rect l="l" t="t" r="r" b="b"/>
            <a:pathLst>
              <a:path w="17729" h="1574">
                <a:moveTo>
                  <a:pt x="0" y="1574"/>
                </a:moveTo>
                <a:lnTo>
                  <a:pt x="17729" y="1320"/>
                </a:lnTo>
                <a:lnTo>
                  <a:pt x="406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433469" y="7804760"/>
            <a:ext cx="19380" cy="1409"/>
          </a:xfrm>
          <a:custGeom>
            <a:avLst/>
            <a:gdLst/>
            <a:ahLst/>
            <a:cxnLst/>
            <a:rect l="l" t="t" r="r" b="b"/>
            <a:pathLst>
              <a:path w="19380" h="1409">
                <a:moveTo>
                  <a:pt x="0" y="1155"/>
                </a:moveTo>
                <a:lnTo>
                  <a:pt x="19138" y="1409"/>
                </a:lnTo>
                <a:lnTo>
                  <a:pt x="19380" y="0"/>
                </a:lnTo>
                <a:lnTo>
                  <a:pt x="0" y="11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468925" y="7848076"/>
            <a:ext cx="21780" cy="8280"/>
          </a:xfrm>
          <a:custGeom>
            <a:avLst/>
            <a:gdLst/>
            <a:ahLst/>
            <a:cxnLst/>
            <a:rect l="l" t="t" r="r" b="b"/>
            <a:pathLst>
              <a:path w="21780" h="8280">
                <a:moveTo>
                  <a:pt x="0" y="8280"/>
                </a:moveTo>
                <a:lnTo>
                  <a:pt x="14338" y="7442"/>
                </a:lnTo>
                <a:lnTo>
                  <a:pt x="21780" y="5041"/>
                </a:lnTo>
                <a:lnTo>
                  <a:pt x="16230" y="1650"/>
                </a:lnTo>
                <a:lnTo>
                  <a:pt x="0" y="0"/>
                </a:lnTo>
                <a:lnTo>
                  <a:pt x="0" y="82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788849" y="7848495"/>
            <a:ext cx="37261" cy="7023"/>
          </a:xfrm>
          <a:custGeom>
            <a:avLst/>
            <a:gdLst/>
            <a:ahLst/>
            <a:cxnLst/>
            <a:rect l="l" t="t" r="r" b="b"/>
            <a:pathLst>
              <a:path w="37261" h="7023">
                <a:moveTo>
                  <a:pt x="5626" y="1231"/>
                </a:moveTo>
                <a:lnTo>
                  <a:pt x="0" y="4140"/>
                </a:lnTo>
                <a:lnTo>
                  <a:pt x="1562" y="5714"/>
                </a:lnTo>
                <a:lnTo>
                  <a:pt x="7531" y="7023"/>
                </a:lnTo>
                <a:lnTo>
                  <a:pt x="29806" y="7023"/>
                </a:lnTo>
                <a:lnTo>
                  <a:pt x="37261" y="4622"/>
                </a:lnTo>
                <a:lnTo>
                  <a:pt x="30238" y="1308"/>
                </a:lnTo>
                <a:lnTo>
                  <a:pt x="23101" y="0"/>
                </a:lnTo>
                <a:lnTo>
                  <a:pt x="5626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2468834" y="7857845"/>
            <a:ext cx="508" cy="103530"/>
          </a:xfrm>
          <a:custGeom>
            <a:avLst/>
            <a:gdLst/>
            <a:ahLst/>
            <a:cxnLst/>
            <a:rect l="l" t="t" r="r" b="b"/>
            <a:pathLst>
              <a:path w="507" h="103530">
                <a:moveTo>
                  <a:pt x="0" y="103530"/>
                </a:moveTo>
                <a:lnTo>
                  <a:pt x="508" y="495"/>
                </a:lnTo>
                <a:lnTo>
                  <a:pt x="0" y="0"/>
                </a:lnTo>
                <a:lnTo>
                  <a:pt x="0" y="10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2262765" y="7790257"/>
            <a:ext cx="17068" cy="171119"/>
          </a:xfrm>
          <a:custGeom>
            <a:avLst/>
            <a:gdLst/>
            <a:ahLst/>
            <a:cxnLst/>
            <a:rect l="l" t="t" r="r" b="b"/>
            <a:pathLst>
              <a:path w="17068" h="171119">
                <a:moveTo>
                  <a:pt x="88" y="80429"/>
                </a:moveTo>
                <a:lnTo>
                  <a:pt x="1422" y="171119"/>
                </a:lnTo>
                <a:lnTo>
                  <a:pt x="2158" y="1409"/>
                </a:lnTo>
                <a:lnTo>
                  <a:pt x="17068" y="914"/>
                </a:lnTo>
                <a:lnTo>
                  <a:pt x="16903" y="88"/>
                </a:lnTo>
                <a:lnTo>
                  <a:pt x="749" y="0"/>
                </a:lnTo>
                <a:lnTo>
                  <a:pt x="0" y="64693"/>
                </a:lnTo>
                <a:lnTo>
                  <a:pt x="88" y="804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2190796" y="7638533"/>
            <a:ext cx="35534" cy="32956"/>
          </a:xfrm>
          <a:custGeom>
            <a:avLst/>
            <a:gdLst/>
            <a:ahLst/>
            <a:cxnLst/>
            <a:rect l="l" t="t" r="r" b="b"/>
            <a:pathLst>
              <a:path w="35534" h="32956">
                <a:moveTo>
                  <a:pt x="26504" y="5791"/>
                </a:moveTo>
                <a:lnTo>
                  <a:pt x="16560" y="76"/>
                </a:lnTo>
                <a:lnTo>
                  <a:pt x="14249" y="0"/>
                </a:lnTo>
                <a:lnTo>
                  <a:pt x="18719" y="5372"/>
                </a:lnTo>
                <a:lnTo>
                  <a:pt x="19380" y="5791"/>
                </a:lnTo>
                <a:lnTo>
                  <a:pt x="18719" y="13906"/>
                </a:lnTo>
                <a:lnTo>
                  <a:pt x="18135" y="22021"/>
                </a:lnTo>
                <a:lnTo>
                  <a:pt x="10858" y="26161"/>
                </a:lnTo>
                <a:lnTo>
                  <a:pt x="0" y="28320"/>
                </a:lnTo>
                <a:lnTo>
                  <a:pt x="3644" y="31470"/>
                </a:lnTo>
                <a:lnTo>
                  <a:pt x="13246" y="32956"/>
                </a:lnTo>
                <a:lnTo>
                  <a:pt x="24434" y="28397"/>
                </a:lnTo>
                <a:lnTo>
                  <a:pt x="33540" y="17640"/>
                </a:lnTo>
                <a:lnTo>
                  <a:pt x="35534" y="12750"/>
                </a:lnTo>
                <a:lnTo>
                  <a:pt x="26504" y="57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2470331" y="7849806"/>
            <a:ext cx="16230" cy="4813"/>
          </a:xfrm>
          <a:custGeom>
            <a:avLst/>
            <a:gdLst/>
            <a:ahLst/>
            <a:cxnLst/>
            <a:rect l="l" t="t" r="r" b="b"/>
            <a:pathLst>
              <a:path w="16230" h="4813">
                <a:moveTo>
                  <a:pt x="0" y="4813"/>
                </a:moveTo>
                <a:lnTo>
                  <a:pt x="11430" y="4305"/>
                </a:lnTo>
                <a:lnTo>
                  <a:pt x="16230" y="2984"/>
                </a:lnTo>
                <a:lnTo>
                  <a:pt x="13500" y="1333"/>
                </a:lnTo>
                <a:lnTo>
                  <a:pt x="76" y="0"/>
                </a:lnTo>
                <a:lnTo>
                  <a:pt x="0" y="481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793071" y="7849900"/>
            <a:ext cx="28905" cy="4216"/>
          </a:xfrm>
          <a:custGeom>
            <a:avLst/>
            <a:gdLst/>
            <a:ahLst/>
            <a:cxnLst/>
            <a:rect l="l" t="t" r="r" b="b"/>
            <a:pathLst>
              <a:path w="28905" h="4216">
                <a:moveTo>
                  <a:pt x="2730" y="1244"/>
                </a:moveTo>
                <a:lnTo>
                  <a:pt x="0" y="2895"/>
                </a:lnTo>
                <a:lnTo>
                  <a:pt x="4724" y="4216"/>
                </a:lnTo>
                <a:lnTo>
                  <a:pt x="24104" y="4216"/>
                </a:lnTo>
                <a:lnTo>
                  <a:pt x="28905" y="2895"/>
                </a:lnTo>
                <a:lnTo>
                  <a:pt x="17475" y="0"/>
                </a:lnTo>
                <a:lnTo>
                  <a:pt x="2730" y="124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2353793" y="7970067"/>
            <a:ext cx="22288" cy="14909"/>
          </a:xfrm>
          <a:custGeom>
            <a:avLst/>
            <a:gdLst/>
            <a:ahLst/>
            <a:cxnLst/>
            <a:rect l="l" t="t" r="r" b="b"/>
            <a:pathLst>
              <a:path w="22288" h="14909">
                <a:moveTo>
                  <a:pt x="4559" y="6299"/>
                </a:moveTo>
                <a:lnTo>
                  <a:pt x="4559" y="3073"/>
                </a:lnTo>
                <a:lnTo>
                  <a:pt x="20789" y="1993"/>
                </a:lnTo>
                <a:lnTo>
                  <a:pt x="21374" y="165"/>
                </a:lnTo>
                <a:lnTo>
                  <a:pt x="0" y="0"/>
                </a:lnTo>
                <a:lnTo>
                  <a:pt x="419" y="14909"/>
                </a:lnTo>
                <a:lnTo>
                  <a:pt x="22288" y="14414"/>
                </a:lnTo>
                <a:lnTo>
                  <a:pt x="4635" y="13500"/>
                </a:lnTo>
                <a:lnTo>
                  <a:pt x="4635" y="8699"/>
                </a:lnTo>
                <a:lnTo>
                  <a:pt x="19469" y="7289"/>
                </a:lnTo>
                <a:lnTo>
                  <a:pt x="4559" y="62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782884" y="7830510"/>
            <a:ext cx="48945" cy="8204"/>
          </a:xfrm>
          <a:custGeom>
            <a:avLst/>
            <a:gdLst/>
            <a:ahLst/>
            <a:cxnLst/>
            <a:rect l="l" t="t" r="r" b="b"/>
            <a:pathLst>
              <a:path w="48945" h="8204">
                <a:moveTo>
                  <a:pt x="0" y="8204"/>
                </a:moveTo>
                <a:lnTo>
                  <a:pt x="1993" y="6134"/>
                </a:lnTo>
                <a:lnTo>
                  <a:pt x="2324" y="5803"/>
                </a:lnTo>
                <a:lnTo>
                  <a:pt x="4800" y="4470"/>
                </a:lnTo>
                <a:lnTo>
                  <a:pt x="7950" y="2743"/>
                </a:lnTo>
                <a:lnTo>
                  <a:pt x="8280" y="2743"/>
                </a:lnTo>
                <a:lnTo>
                  <a:pt x="11760" y="1739"/>
                </a:lnTo>
                <a:lnTo>
                  <a:pt x="15735" y="660"/>
                </a:lnTo>
                <a:lnTo>
                  <a:pt x="15989" y="660"/>
                </a:lnTo>
                <a:lnTo>
                  <a:pt x="20129" y="330"/>
                </a:lnTo>
                <a:lnTo>
                  <a:pt x="24434" y="0"/>
                </a:lnTo>
                <a:lnTo>
                  <a:pt x="24599" y="0"/>
                </a:lnTo>
                <a:lnTo>
                  <a:pt x="28905" y="330"/>
                </a:lnTo>
                <a:lnTo>
                  <a:pt x="33045" y="660"/>
                </a:lnTo>
                <a:lnTo>
                  <a:pt x="33210" y="660"/>
                </a:lnTo>
                <a:lnTo>
                  <a:pt x="37185" y="1739"/>
                </a:lnTo>
                <a:lnTo>
                  <a:pt x="40665" y="2743"/>
                </a:lnTo>
                <a:lnTo>
                  <a:pt x="40995" y="2743"/>
                </a:lnTo>
                <a:lnTo>
                  <a:pt x="44145" y="4470"/>
                </a:lnTo>
                <a:lnTo>
                  <a:pt x="46634" y="5880"/>
                </a:lnTo>
                <a:lnTo>
                  <a:pt x="46964" y="6134"/>
                </a:lnTo>
                <a:lnTo>
                  <a:pt x="48945" y="820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785033" y="7851386"/>
            <a:ext cx="44729" cy="6045"/>
          </a:xfrm>
          <a:custGeom>
            <a:avLst/>
            <a:gdLst/>
            <a:ahLst/>
            <a:cxnLst/>
            <a:rect l="l" t="t" r="r" b="b"/>
            <a:pathLst>
              <a:path w="44729" h="6045">
                <a:moveTo>
                  <a:pt x="44729" y="0"/>
                </a:moveTo>
                <a:lnTo>
                  <a:pt x="42075" y="1905"/>
                </a:lnTo>
                <a:lnTo>
                  <a:pt x="41744" y="1981"/>
                </a:lnTo>
                <a:lnTo>
                  <a:pt x="38760" y="3225"/>
                </a:lnTo>
                <a:lnTo>
                  <a:pt x="35128" y="4635"/>
                </a:lnTo>
                <a:lnTo>
                  <a:pt x="34874" y="4635"/>
                </a:lnTo>
                <a:lnTo>
                  <a:pt x="30987" y="5295"/>
                </a:lnTo>
                <a:lnTo>
                  <a:pt x="26835" y="6045"/>
                </a:lnTo>
                <a:lnTo>
                  <a:pt x="26593" y="6045"/>
                </a:lnTo>
                <a:lnTo>
                  <a:pt x="22364" y="6045"/>
                </a:lnTo>
                <a:lnTo>
                  <a:pt x="18059" y="6045"/>
                </a:lnTo>
                <a:lnTo>
                  <a:pt x="17894" y="6045"/>
                </a:lnTo>
                <a:lnTo>
                  <a:pt x="13665" y="5295"/>
                </a:lnTo>
                <a:lnTo>
                  <a:pt x="9778" y="4635"/>
                </a:lnTo>
                <a:lnTo>
                  <a:pt x="9524" y="4635"/>
                </a:lnTo>
                <a:lnTo>
                  <a:pt x="5880" y="3225"/>
                </a:lnTo>
                <a:lnTo>
                  <a:pt x="2908" y="1981"/>
                </a:lnTo>
                <a:lnTo>
                  <a:pt x="2578" y="190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787931" y="7848564"/>
            <a:ext cx="38849" cy="4394"/>
          </a:xfrm>
          <a:custGeom>
            <a:avLst/>
            <a:gdLst/>
            <a:ahLst/>
            <a:cxnLst/>
            <a:rect l="l" t="t" r="r" b="b"/>
            <a:pathLst>
              <a:path w="38849" h="4394">
                <a:moveTo>
                  <a:pt x="38849" y="4394"/>
                </a:moveTo>
                <a:lnTo>
                  <a:pt x="35788" y="2819"/>
                </a:lnTo>
                <a:lnTo>
                  <a:pt x="35534" y="2654"/>
                </a:lnTo>
                <a:lnTo>
                  <a:pt x="32143" y="1828"/>
                </a:lnTo>
                <a:lnTo>
                  <a:pt x="28168" y="749"/>
                </a:lnTo>
                <a:lnTo>
                  <a:pt x="28003" y="673"/>
                </a:lnTo>
                <a:lnTo>
                  <a:pt x="23863" y="330"/>
                </a:lnTo>
                <a:lnTo>
                  <a:pt x="19557" y="0"/>
                </a:lnTo>
                <a:lnTo>
                  <a:pt x="19392" y="0"/>
                </a:lnTo>
                <a:lnTo>
                  <a:pt x="15074" y="330"/>
                </a:lnTo>
                <a:lnTo>
                  <a:pt x="10934" y="673"/>
                </a:lnTo>
                <a:lnTo>
                  <a:pt x="10693" y="749"/>
                </a:lnTo>
                <a:lnTo>
                  <a:pt x="6718" y="1828"/>
                </a:lnTo>
                <a:lnTo>
                  <a:pt x="3314" y="2654"/>
                </a:lnTo>
                <a:lnTo>
                  <a:pt x="3149" y="2743"/>
                </a:lnTo>
                <a:lnTo>
                  <a:pt x="0" y="43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291927" y="7970735"/>
            <a:ext cx="21285" cy="2159"/>
          </a:xfrm>
          <a:custGeom>
            <a:avLst/>
            <a:gdLst/>
            <a:ahLst/>
            <a:cxnLst/>
            <a:rect l="l" t="t" r="r" b="b"/>
            <a:pathLst>
              <a:path w="21285" h="2158">
                <a:moveTo>
                  <a:pt x="0" y="0"/>
                </a:moveTo>
                <a:lnTo>
                  <a:pt x="6629" y="0"/>
                </a:lnTo>
                <a:lnTo>
                  <a:pt x="13246" y="76"/>
                </a:lnTo>
                <a:lnTo>
                  <a:pt x="14414" y="76"/>
                </a:lnTo>
                <a:lnTo>
                  <a:pt x="15494" y="165"/>
                </a:lnTo>
                <a:lnTo>
                  <a:pt x="16814" y="330"/>
                </a:lnTo>
                <a:lnTo>
                  <a:pt x="18135" y="584"/>
                </a:lnTo>
                <a:lnTo>
                  <a:pt x="18961" y="825"/>
                </a:lnTo>
                <a:lnTo>
                  <a:pt x="19875" y="1244"/>
                </a:lnTo>
                <a:lnTo>
                  <a:pt x="20624" y="1574"/>
                </a:lnTo>
                <a:lnTo>
                  <a:pt x="21285" y="21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296152" y="7976698"/>
            <a:ext cx="17640" cy="3060"/>
          </a:xfrm>
          <a:custGeom>
            <a:avLst/>
            <a:gdLst/>
            <a:ahLst/>
            <a:cxnLst/>
            <a:rect l="l" t="t" r="r" b="b"/>
            <a:pathLst>
              <a:path w="17640" h="3060">
                <a:moveTo>
                  <a:pt x="17640" y="0"/>
                </a:moveTo>
                <a:lnTo>
                  <a:pt x="17145" y="660"/>
                </a:lnTo>
                <a:lnTo>
                  <a:pt x="16319" y="1244"/>
                </a:lnTo>
                <a:lnTo>
                  <a:pt x="15811" y="1650"/>
                </a:lnTo>
                <a:lnTo>
                  <a:pt x="15074" y="1993"/>
                </a:lnTo>
                <a:lnTo>
                  <a:pt x="14084" y="2324"/>
                </a:lnTo>
                <a:lnTo>
                  <a:pt x="13004" y="2489"/>
                </a:lnTo>
                <a:lnTo>
                  <a:pt x="11010" y="2819"/>
                </a:lnTo>
                <a:lnTo>
                  <a:pt x="8940" y="2895"/>
                </a:lnTo>
                <a:lnTo>
                  <a:pt x="4559" y="3060"/>
                </a:lnTo>
                <a:lnTo>
                  <a:pt x="0" y="289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296149" y="7976539"/>
            <a:ext cx="13335" cy="1397"/>
          </a:xfrm>
          <a:custGeom>
            <a:avLst/>
            <a:gdLst/>
            <a:ahLst/>
            <a:cxnLst/>
            <a:rect l="l" t="t" r="r" b="b"/>
            <a:pathLst>
              <a:path w="13335" h="1397">
                <a:moveTo>
                  <a:pt x="0" y="1320"/>
                </a:moveTo>
                <a:lnTo>
                  <a:pt x="3644" y="1397"/>
                </a:lnTo>
                <a:lnTo>
                  <a:pt x="7289" y="1320"/>
                </a:lnTo>
                <a:lnTo>
                  <a:pt x="8534" y="1320"/>
                </a:lnTo>
                <a:lnTo>
                  <a:pt x="9855" y="1231"/>
                </a:lnTo>
                <a:lnTo>
                  <a:pt x="10680" y="1155"/>
                </a:lnTo>
                <a:lnTo>
                  <a:pt x="11506" y="901"/>
                </a:lnTo>
                <a:lnTo>
                  <a:pt x="12090" y="825"/>
                </a:lnTo>
                <a:lnTo>
                  <a:pt x="12585" y="495"/>
                </a:lnTo>
                <a:lnTo>
                  <a:pt x="13004" y="330"/>
                </a:lnTo>
                <a:lnTo>
                  <a:pt x="1333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296147" y="7972471"/>
            <a:ext cx="12839" cy="914"/>
          </a:xfrm>
          <a:custGeom>
            <a:avLst/>
            <a:gdLst/>
            <a:ahLst/>
            <a:cxnLst/>
            <a:rect l="l" t="t" r="r" b="b"/>
            <a:pathLst>
              <a:path w="12839" h="914">
                <a:moveTo>
                  <a:pt x="12839" y="914"/>
                </a:moveTo>
                <a:lnTo>
                  <a:pt x="12420" y="660"/>
                </a:lnTo>
                <a:lnTo>
                  <a:pt x="11849" y="419"/>
                </a:lnTo>
                <a:lnTo>
                  <a:pt x="11264" y="254"/>
                </a:lnTo>
                <a:lnTo>
                  <a:pt x="10693" y="165"/>
                </a:lnTo>
                <a:lnTo>
                  <a:pt x="5384" y="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2469005" y="7851386"/>
            <a:ext cx="25501" cy="6045"/>
          </a:xfrm>
          <a:custGeom>
            <a:avLst/>
            <a:gdLst/>
            <a:ahLst/>
            <a:cxnLst/>
            <a:rect l="l" t="t" r="r" b="b"/>
            <a:pathLst>
              <a:path w="25501" h="6045">
                <a:moveTo>
                  <a:pt x="0" y="5715"/>
                </a:moveTo>
                <a:lnTo>
                  <a:pt x="1485" y="6045"/>
                </a:lnTo>
                <a:lnTo>
                  <a:pt x="1651" y="6045"/>
                </a:lnTo>
                <a:lnTo>
                  <a:pt x="3149" y="6045"/>
                </a:lnTo>
                <a:lnTo>
                  <a:pt x="7531" y="5880"/>
                </a:lnTo>
                <a:lnTo>
                  <a:pt x="7620" y="6045"/>
                </a:lnTo>
                <a:lnTo>
                  <a:pt x="11849" y="5295"/>
                </a:lnTo>
                <a:lnTo>
                  <a:pt x="15735" y="4635"/>
                </a:lnTo>
                <a:lnTo>
                  <a:pt x="15989" y="4635"/>
                </a:lnTo>
                <a:lnTo>
                  <a:pt x="19634" y="3225"/>
                </a:lnTo>
                <a:lnTo>
                  <a:pt x="22606" y="1981"/>
                </a:lnTo>
                <a:lnTo>
                  <a:pt x="22948" y="1905"/>
                </a:lnTo>
                <a:lnTo>
                  <a:pt x="2550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469009" y="7830510"/>
            <a:ext cx="27660" cy="8204"/>
          </a:xfrm>
          <a:custGeom>
            <a:avLst/>
            <a:gdLst/>
            <a:ahLst/>
            <a:cxnLst/>
            <a:rect l="l" t="t" r="r" b="b"/>
            <a:pathLst>
              <a:path w="27660" h="8204">
                <a:moveTo>
                  <a:pt x="27660" y="8204"/>
                </a:moveTo>
                <a:lnTo>
                  <a:pt x="25666" y="6134"/>
                </a:lnTo>
                <a:lnTo>
                  <a:pt x="25336" y="5803"/>
                </a:lnTo>
                <a:lnTo>
                  <a:pt x="22859" y="4470"/>
                </a:lnTo>
                <a:lnTo>
                  <a:pt x="19710" y="2743"/>
                </a:lnTo>
                <a:lnTo>
                  <a:pt x="19380" y="2743"/>
                </a:lnTo>
                <a:lnTo>
                  <a:pt x="15900" y="1739"/>
                </a:lnTo>
                <a:lnTo>
                  <a:pt x="11925" y="660"/>
                </a:lnTo>
                <a:lnTo>
                  <a:pt x="11671" y="749"/>
                </a:lnTo>
                <a:lnTo>
                  <a:pt x="7531" y="330"/>
                </a:lnTo>
                <a:lnTo>
                  <a:pt x="3886" y="0"/>
                </a:lnTo>
                <a:lnTo>
                  <a:pt x="3721" y="0"/>
                </a:lnTo>
                <a:lnTo>
                  <a:pt x="0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469005" y="7848570"/>
            <a:ext cx="22606" cy="4394"/>
          </a:xfrm>
          <a:custGeom>
            <a:avLst/>
            <a:gdLst/>
            <a:ahLst/>
            <a:cxnLst/>
            <a:rect l="l" t="t" r="r" b="b"/>
            <a:pathLst>
              <a:path w="22606" h="4394">
                <a:moveTo>
                  <a:pt x="0" y="330"/>
                </a:moveTo>
                <a:lnTo>
                  <a:pt x="3721" y="0"/>
                </a:lnTo>
                <a:lnTo>
                  <a:pt x="3886" y="0"/>
                </a:lnTo>
                <a:lnTo>
                  <a:pt x="7531" y="330"/>
                </a:lnTo>
                <a:lnTo>
                  <a:pt x="11684" y="749"/>
                </a:lnTo>
                <a:lnTo>
                  <a:pt x="11925" y="749"/>
                </a:lnTo>
                <a:lnTo>
                  <a:pt x="15900" y="1816"/>
                </a:lnTo>
                <a:lnTo>
                  <a:pt x="19291" y="2654"/>
                </a:lnTo>
                <a:lnTo>
                  <a:pt x="19456" y="2730"/>
                </a:lnTo>
                <a:lnTo>
                  <a:pt x="22606" y="43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697739" y="7986387"/>
            <a:ext cx="884072" cy="18059"/>
          </a:xfrm>
          <a:custGeom>
            <a:avLst/>
            <a:gdLst/>
            <a:ahLst/>
            <a:cxnLst/>
            <a:rect l="l" t="t" r="r" b="b"/>
            <a:pathLst>
              <a:path w="884072" h="18059">
                <a:moveTo>
                  <a:pt x="0" y="18059"/>
                </a:moveTo>
                <a:lnTo>
                  <a:pt x="884072" y="18059"/>
                </a:lnTo>
                <a:lnTo>
                  <a:pt x="884072" y="0"/>
                </a:lnTo>
                <a:lnTo>
                  <a:pt x="0" y="0"/>
                </a:lnTo>
                <a:lnTo>
                  <a:pt x="0" y="18059"/>
                </a:lnTo>
                <a:close/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697739" y="7756301"/>
            <a:ext cx="316471" cy="230085"/>
          </a:xfrm>
          <a:custGeom>
            <a:avLst/>
            <a:gdLst/>
            <a:ahLst/>
            <a:cxnLst/>
            <a:rect l="l" t="t" r="r" b="b"/>
            <a:pathLst>
              <a:path w="316471" h="230085">
                <a:moveTo>
                  <a:pt x="0" y="230085"/>
                </a:moveTo>
                <a:lnTo>
                  <a:pt x="0" y="0"/>
                </a:lnTo>
                <a:lnTo>
                  <a:pt x="31647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780733" y="7838711"/>
            <a:ext cx="4305" cy="12674"/>
          </a:xfrm>
          <a:custGeom>
            <a:avLst/>
            <a:gdLst/>
            <a:ahLst/>
            <a:cxnLst/>
            <a:rect l="l" t="t" r="r" b="b"/>
            <a:pathLst>
              <a:path w="4305" h="12674">
                <a:moveTo>
                  <a:pt x="4305" y="12674"/>
                </a:moveTo>
                <a:lnTo>
                  <a:pt x="749" y="8610"/>
                </a:lnTo>
                <a:lnTo>
                  <a:pt x="0" y="4229"/>
                </a:lnTo>
                <a:lnTo>
                  <a:pt x="214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829763" y="7838714"/>
            <a:ext cx="4229" cy="12674"/>
          </a:xfrm>
          <a:custGeom>
            <a:avLst/>
            <a:gdLst/>
            <a:ahLst/>
            <a:cxnLst/>
            <a:rect l="l" t="t" r="r" b="b"/>
            <a:pathLst>
              <a:path w="4229" h="12674">
                <a:moveTo>
                  <a:pt x="2070" y="0"/>
                </a:moveTo>
                <a:lnTo>
                  <a:pt x="4229" y="4216"/>
                </a:lnTo>
                <a:lnTo>
                  <a:pt x="3479" y="8610"/>
                </a:lnTo>
                <a:lnTo>
                  <a:pt x="0" y="1267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2265422" y="7756302"/>
            <a:ext cx="316395" cy="230085"/>
          </a:xfrm>
          <a:custGeom>
            <a:avLst/>
            <a:gdLst/>
            <a:ahLst/>
            <a:cxnLst/>
            <a:rect l="l" t="t" r="r" b="b"/>
            <a:pathLst>
              <a:path w="316395" h="230085">
                <a:moveTo>
                  <a:pt x="0" y="0"/>
                </a:moveTo>
                <a:lnTo>
                  <a:pt x="316395" y="0"/>
                </a:lnTo>
                <a:lnTo>
                  <a:pt x="316395" y="23008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2291927" y="7970740"/>
            <a:ext cx="0" cy="14986"/>
          </a:xfrm>
          <a:custGeom>
            <a:avLst/>
            <a:gdLst/>
            <a:ahLst/>
            <a:cxnLst/>
            <a:rect l="l" t="t" r="r" b="b"/>
            <a:pathLst>
              <a:path h="14985">
                <a:moveTo>
                  <a:pt x="0" y="1498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2313213" y="7972889"/>
            <a:ext cx="1079" cy="3810"/>
          </a:xfrm>
          <a:custGeom>
            <a:avLst/>
            <a:gdLst/>
            <a:ahLst/>
            <a:cxnLst/>
            <a:rect l="l" t="t" r="r" b="b"/>
            <a:pathLst>
              <a:path w="1079" h="3809">
                <a:moveTo>
                  <a:pt x="0" y="0"/>
                </a:moveTo>
                <a:lnTo>
                  <a:pt x="914" y="1409"/>
                </a:lnTo>
                <a:lnTo>
                  <a:pt x="1079" y="2158"/>
                </a:lnTo>
                <a:lnTo>
                  <a:pt x="584" y="380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2291933" y="7979597"/>
            <a:ext cx="4216" cy="6134"/>
          </a:xfrm>
          <a:custGeom>
            <a:avLst/>
            <a:gdLst/>
            <a:ahLst/>
            <a:cxnLst/>
            <a:rect l="l" t="t" r="r" b="b"/>
            <a:pathLst>
              <a:path w="4216" h="6134">
                <a:moveTo>
                  <a:pt x="4216" y="0"/>
                </a:moveTo>
                <a:lnTo>
                  <a:pt x="4216" y="6134"/>
                </a:lnTo>
                <a:lnTo>
                  <a:pt x="0" y="613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296149" y="7974214"/>
            <a:ext cx="0" cy="3644"/>
          </a:xfrm>
          <a:custGeom>
            <a:avLst/>
            <a:gdLst/>
            <a:ahLst/>
            <a:cxnLst/>
            <a:rect l="l" t="t" r="r" b="b"/>
            <a:pathLst>
              <a:path h="3644">
                <a:moveTo>
                  <a:pt x="0" y="0"/>
                </a:moveTo>
                <a:lnTo>
                  <a:pt x="0" y="364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308989" y="7973383"/>
            <a:ext cx="1079" cy="3149"/>
          </a:xfrm>
          <a:custGeom>
            <a:avLst/>
            <a:gdLst/>
            <a:ahLst/>
            <a:cxnLst/>
            <a:rect l="l" t="t" r="r" b="b"/>
            <a:pathLst>
              <a:path w="1079" h="3149">
                <a:moveTo>
                  <a:pt x="495" y="3149"/>
                </a:moveTo>
                <a:lnTo>
                  <a:pt x="990" y="2235"/>
                </a:lnTo>
                <a:lnTo>
                  <a:pt x="1079" y="1739"/>
                </a:lnTo>
                <a:lnTo>
                  <a:pt x="749" y="82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296149" y="7972475"/>
            <a:ext cx="0" cy="1739"/>
          </a:xfrm>
          <a:custGeom>
            <a:avLst/>
            <a:gdLst/>
            <a:ahLst/>
            <a:cxnLst/>
            <a:rect l="l" t="t" r="r" b="b"/>
            <a:pathLst>
              <a:path h="1739">
                <a:moveTo>
                  <a:pt x="0" y="0"/>
                </a:moveTo>
                <a:lnTo>
                  <a:pt x="0" y="173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308983" y="7973388"/>
            <a:ext cx="749" cy="825"/>
          </a:xfrm>
          <a:custGeom>
            <a:avLst/>
            <a:gdLst/>
            <a:ahLst/>
            <a:cxnLst/>
            <a:rect l="l" t="t" r="r" b="b"/>
            <a:pathLst>
              <a:path w="749" h="825">
                <a:moveTo>
                  <a:pt x="749" y="82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354211" y="7970740"/>
            <a:ext cx="21945" cy="14986"/>
          </a:xfrm>
          <a:custGeom>
            <a:avLst/>
            <a:gdLst/>
            <a:ahLst/>
            <a:cxnLst/>
            <a:rect l="l" t="t" r="r" b="b"/>
            <a:pathLst>
              <a:path w="21945" h="14985">
                <a:moveTo>
                  <a:pt x="0" y="14986"/>
                </a:moveTo>
                <a:lnTo>
                  <a:pt x="0" y="0"/>
                </a:lnTo>
                <a:lnTo>
                  <a:pt x="21120" y="0"/>
                </a:lnTo>
                <a:lnTo>
                  <a:pt x="21120" y="1739"/>
                </a:lnTo>
                <a:lnTo>
                  <a:pt x="4216" y="1739"/>
                </a:lnTo>
                <a:lnTo>
                  <a:pt x="4216" y="6375"/>
                </a:lnTo>
                <a:lnTo>
                  <a:pt x="20040" y="6375"/>
                </a:lnTo>
                <a:lnTo>
                  <a:pt x="20040" y="8115"/>
                </a:lnTo>
                <a:lnTo>
                  <a:pt x="4216" y="8115"/>
                </a:lnTo>
                <a:lnTo>
                  <a:pt x="4216" y="13335"/>
                </a:lnTo>
                <a:lnTo>
                  <a:pt x="21945" y="13335"/>
                </a:lnTo>
                <a:lnTo>
                  <a:pt x="21945" y="14986"/>
                </a:lnTo>
                <a:lnTo>
                  <a:pt x="0" y="1498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2416495" y="7970740"/>
            <a:ext cx="23101" cy="14986"/>
          </a:xfrm>
          <a:custGeom>
            <a:avLst/>
            <a:gdLst/>
            <a:ahLst/>
            <a:cxnLst/>
            <a:rect l="l" t="t" r="r" b="b"/>
            <a:pathLst>
              <a:path w="23101" h="14985">
                <a:moveTo>
                  <a:pt x="0" y="14986"/>
                </a:moveTo>
                <a:lnTo>
                  <a:pt x="0" y="0"/>
                </a:lnTo>
                <a:lnTo>
                  <a:pt x="4470" y="0"/>
                </a:lnTo>
                <a:lnTo>
                  <a:pt x="18796" y="11176"/>
                </a:lnTo>
                <a:lnTo>
                  <a:pt x="18796" y="0"/>
                </a:lnTo>
                <a:lnTo>
                  <a:pt x="23101" y="0"/>
                </a:lnTo>
                <a:lnTo>
                  <a:pt x="23101" y="14986"/>
                </a:lnTo>
                <a:lnTo>
                  <a:pt x="18630" y="14986"/>
                </a:lnTo>
                <a:lnTo>
                  <a:pt x="4216" y="3810"/>
                </a:lnTo>
                <a:lnTo>
                  <a:pt x="4216" y="14986"/>
                </a:lnTo>
                <a:lnTo>
                  <a:pt x="0" y="1498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2494514" y="7838711"/>
            <a:ext cx="4305" cy="12674"/>
          </a:xfrm>
          <a:custGeom>
            <a:avLst/>
            <a:gdLst/>
            <a:ahLst/>
            <a:cxnLst/>
            <a:rect l="l" t="t" r="r" b="b"/>
            <a:pathLst>
              <a:path w="4305" h="12674">
                <a:moveTo>
                  <a:pt x="0" y="12674"/>
                </a:moveTo>
                <a:lnTo>
                  <a:pt x="3556" y="8610"/>
                </a:lnTo>
                <a:lnTo>
                  <a:pt x="4305" y="4229"/>
                </a:lnTo>
                <a:lnTo>
                  <a:pt x="215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581812" y="7983655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  <a:lnTo>
                  <a:pt x="0" y="240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581812" y="7964854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2581812" y="7934542"/>
            <a:ext cx="0" cy="2070"/>
          </a:xfrm>
          <a:custGeom>
            <a:avLst/>
            <a:gdLst/>
            <a:ahLst/>
            <a:cxnLst/>
            <a:rect l="l" t="t" r="r" b="b"/>
            <a:pathLst>
              <a:path h="2070">
                <a:moveTo>
                  <a:pt x="0" y="207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2581812" y="7861413"/>
            <a:ext cx="0" cy="18796"/>
          </a:xfrm>
          <a:custGeom>
            <a:avLst/>
            <a:gdLst/>
            <a:ahLst/>
            <a:cxnLst/>
            <a:rect l="l" t="t" r="r" b="b"/>
            <a:pathLst>
              <a:path h="18796">
                <a:moveTo>
                  <a:pt x="0" y="1879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2581812" y="7833246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0"/>
                </a:moveTo>
                <a:lnTo>
                  <a:pt x="0" y="140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2581812" y="7814363"/>
            <a:ext cx="0" cy="9436"/>
          </a:xfrm>
          <a:custGeom>
            <a:avLst/>
            <a:gdLst/>
            <a:ahLst/>
            <a:cxnLst/>
            <a:rect l="l" t="t" r="r" b="b"/>
            <a:pathLst>
              <a:path h="9436">
                <a:moveTo>
                  <a:pt x="0" y="0"/>
                </a:moveTo>
                <a:lnTo>
                  <a:pt x="0" y="943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2581812" y="7767402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0"/>
                </a:moveTo>
                <a:lnTo>
                  <a:pt x="0" y="93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997290" y="7754148"/>
            <a:ext cx="18744" cy="71894"/>
          </a:xfrm>
          <a:custGeom>
            <a:avLst/>
            <a:gdLst/>
            <a:ahLst/>
            <a:cxnLst/>
            <a:rect l="l" t="t" r="r" b="b"/>
            <a:pathLst>
              <a:path w="18744" h="71894">
                <a:moveTo>
                  <a:pt x="18744" y="0"/>
                </a:moveTo>
                <a:lnTo>
                  <a:pt x="13613" y="5791"/>
                </a:lnTo>
                <a:lnTo>
                  <a:pt x="8724" y="11925"/>
                </a:lnTo>
                <a:lnTo>
                  <a:pt x="7644" y="13258"/>
                </a:lnTo>
                <a:lnTo>
                  <a:pt x="6908" y="14820"/>
                </a:lnTo>
                <a:lnTo>
                  <a:pt x="3999" y="21120"/>
                </a:lnTo>
                <a:lnTo>
                  <a:pt x="3834" y="21120"/>
                </a:lnTo>
                <a:lnTo>
                  <a:pt x="1434" y="27584"/>
                </a:lnTo>
                <a:lnTo>
                  <a:pt x="863" y="29159"/>
                </a:lnTo>
                <a:lnTo>
                  <a:pt x="939" y="29324"/>
                </a:lnTo>
                <a:lnTo>
                  <a:pt x="774" y="31064"/>
                </a:lnTo>
                <a:lnTo>
                  <a:pt x="278" y="37604"/>
                </a:lnTo>
                <a:lnTo>
                  <a:pt x="113" y="37680"/>
                </a:lnTo>
                <a:lnTo>
                  <a:pt x="24" y="44234"/>
                </a:lnTo>
                <a:lnTo>
                  <a:pt x="0" y="57213"/>
                </a:lnTo>
                <a:lnTo>
                  <a:pt x="263" y="68760"/>
                </a:lnTo>
                <a:lnTo>
                  <a:pt x="355" y="718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006014" y="7844179"/>
            <a:ext cx="258330" cy="46624"/>
          </a:xfrm>
          <a:custGeom>
            <a:avLst/>
            <a:gdLst/>
            <a:ahLst/>
            <a:cxnLst/>
            <a:rect l="l" t="t" r="r" b="b"/>
            <a:pathLst>
              <a:path w="258330" h="46624">
                <a:moveTo>
                  <a:pt x="0" y="0"/>
                </a:moveTo>
                <a:lnTo>
                  <a:pt x="7124" y="8940"/>
                </a:lnTo>
                <a:lnTo>
                  <a:pt x="17564" y="16484"/>
                </a:lnTo>
                <a:lnTo>
                  <a:pt x="28463" y="23616"/>
                </a:lnTo>
                <a:lnTo>
                  <a:pt x="38813" y="28369"/>
                </a:lnTo>
                <a:lnTo>
                  <a:pt x="55515" y="35048"/>
                </a:lnTo>
                <a:lnTo>
                  <a:pt x="65502" y="37870"/>
                </a:lnTo>
                <a:lnTo>
                  <a:pt x="74549" y="39916"/>
                </a:lnTo>
                <a:lnTo>
                  <a:pt x="88080" y="42877"/>
                </a:lnTo>
                <a:lnTo>
                  <a:pt x="98044" y="44314"/>
                </a:lnTo>
                <a:lnTo>
                  <a:pt x="110159" y="45389"/>
                </a:lnTo>
                <a:lnTo>
                  <a:pt x="124078" y="46477"/>
                </a:lnTo>
                <a:lnTo>
                  <a:pt x="134067" y="46624"/>
                </a:lnTo>
                <a:lnTo>
                  <a:pt x="147345" y="46050"/>
                </a:lnTo>
                <a:lnTo>
                  <a:pt x="161279" y="45315"/>
                </a:lnTo>
                <a:lnTo>
                  <a:pt x="171265" y="44139"/>
                </a:lnTo>
                <a:lnTo>
                  <a:pt x="183705" y="41910"/>
                </a:lnTo>
                <a:lnTo>
                  <a:pt x="197155" y="39243"/>
                </a:lnTo>
                <a:lnTo>
                  <a:pt x="207018" y="36472"/>
                </a:lnTo>
                <a:lnTo>
                  <a:pt x="216585" y="33134"/>
                </a:lnTo>
                <a:lnTo>
                  <a:pt x="229034" y="28469"/>
                </a:lnTo>
                <a:lnTo>
                  <a:pt x="238719" y="23425"/>
                </a:lnTo>
                <a:lnTo>
                  <a:pt x="251460" y="15989"/>
                </a:lnTo>
                <a:lnTo>
                  <a:pt x="252374" y="15316"/>
                </a:lnTo>
                <a:lnTo>
                  <a:pt x="258330" y="886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000966" y="7753155"/>
            <a:ext cx="263372" cy="102285"/>
          </a:xfrm>
          <a:custGeom>
            <a:avLst/>
            <a:gdLst/>
            <a:ahLst/>
            <a:cxnLst/>
            <a:rect l="l" t="t" r="r" b="b"/>
            <a:pathLst>
              <a:path w="263372" h="102285">
                <a:moveTo>
                  <a:pt x="16395" y="0"/>
                </a:moveTo>
                <a:lnTo>
                  <a:pt x="12090" y="4965"/>
                </a:lnTo>
                <a:lnTo>
                  <a:pt x="9270" y="8369"/>
                </a:lnTo>
                <a:lnTo>
                  <a:pt x="8851" y="8280"/>
                </a:lnTo>
                <a:lnTo>
                  <a:pt x="6375" y="11925"/>
                </a:lnTo>
                <a:lnTo>
                  <a:pt x="4889" y="14160"/>
                </a:lnTo>
                <a:lnTo>
                  <a:pt x="5130" y="14490"/>
                </a:lnTo>
                <a:lnTo>
                  <a:pt x="3975" y="17056"/>
                </a:lnTo>
                <a:lnTo>
                  <a:pt x="2400" y="20701"/>
                </a:lnTo>
                <a:lnTo>
                  <a:pt x="2070" y="20701"/>
                </a:lnTo>
                <a:lnTo>
                  <a:pt x="990" y="24434"/>
                </a:lnTo>
                <a:lnTo>
                  <a:pt x="330" y="26835"/>
                </a:lnTo>
                <a:lnTo>
                  <a:pt x="571" y="27089"/>
                </a:lnTo>
                <a:lnTo>
                  <a:pt x="406" y="29730"/>
                </a:lnTo>
                <a:lnTo>
                  <a:pt x="241" y="33464"/>
                </a:lnTo>
                <a:lnTo>
                  <a:pt x="0" y="33629"/>
                </a:lnTo>
                <a:lnTo>
                  <a:pt x="330" y="37185"/>
                </a:lnTo>
                <a:lnTo>
                  <a:pt x="495" y="39751"/>
                </a:lnTo>
                <a:lnTo>
                  <a:pt x="825" y="39916"/>
                </a:lnTo>
                <a:lnTo>
                  <a:pt x="1574" y="42494"/>
                </a:lnTo>
                <a:lnTo>
                  <a:pt x="2806" y="46215"/>
                </a:lnTo>
                <a:lnTo>
                  <a:pt x="2641" y="46380"/>
                </a:lnTo>
                <a:lnTo>
                  <a:pt x="4305" y="49860"/>
                </a:lnTo>
                <a:lnTo>
                  <a:pt x="5549" y="52514"/>
                </a:lnTo>
                <a:lnTo>
                  <a:pt x="5714" y="52514"/>
                </a:lnTo>
                <a:lnTo>
                  <a:pt x="7454" y="54914"/>
                </a:lnTo>
                <a:lnTo>
                  <a:pt x="10020" y="58559"/>
                </a:lnTo>
                <a:lnTo>
                  <a:pt x="12915" y="61950"/>
                </a:lnTo>
                <a:lnTo>
                  <a:pt x="15074" y="64439"/>
                </a:lnTo>
                <a:lnTo>
                  <a:pt x="15239" y="64439"/>
                </a:lnTo>
                <a:lnTo>
                  <a:pt x="17716" y="66675"/>
                </a:lnTo>
                <a:lnTo>
                  <a:pt x="21615" y="69989"/>
                </a:lnTo>
                <a:lnTo>
                  <a:pt x="25755" y="72974"/>
                </a:lnTo>
                <a:lnTo>
                  <a:pt x="28816" y="75285"/>
                </a:lnTo>
                <a:lnTo>
                  <a:pt x="32219" y="77190"/>
                </a:lnTo>
                <a:lnTo>
                  <a:pt x="37185" y="80086"/>
                </a:lnTo>
                <a:lnTo>
                  <a:pt x="42481" y="82740"/>
                </a:lnTo>
                <a:lnTo>
                  <a:pt x="46291" y="84556"/>
                </a:lnTo>
                <a:lnTo>
                  <a:pt x="50266" y="86220"/>
                </a:lnTo>
                <a:lnTo>
                  <a:pt x="56311" y="88620"/>
                </a:lnTo>
                <a:lnTo>
                  <a:pt x="62534" y="90690"/>
                </a:lnTo>
                <a:lnTo>
                  <a:pt x="66840" y="92189"/>
                </a:lnTo>
                <a:lnTo>
                  <a:pt x="71310" y="93421"/>
                </a:lnTo>
                <a:lnTo>
                  <a:pt x="78181" y="95250"/>
                </a:lnTo>
                <a:lnTo>
                  <a:pt x="85140" y="96735"/>
                </a:lnTo>
                <a:lnTo>
                  <a:pt x="89865" y="97815"/>
                </a:lnTo>
                <a:lnTo>
                  <a:pt x="94741" y="98640"/>
                </a:lnTo>
                <a:lnTo>
                  <a:pt x="102120" y="99796"/>
                </a:lnTo>
                <a:lnTo>
                  <a:pt x="109575" y="100545"/>
                </a:lnTo>
                <a:lnTo>
                  <a:pt x="114541" y="101130"/>
                </a:lnTo>
                <a:lnTo>
                  <a:pt x="114541" y="101295"/>
                </a:lnTo>
                <a:lnTo>
                  <a:pt x="119595" y="101549"/>
                </a:lnTo>
                <a:lnTo>
                  <a:pt x="127215" y="102044"/>
                </a:lnTo>
                <a:lnTo>
                  <a:pt x="135000" y="102120"/>
                </a:lnTo>
                <a:lnTo>
                  <a:pt x="140055" y="102209"/>
                </a:lnTo>
                <a:lnTo>
                  <a:pt x="145110" y="102209"/>
                </a:lnTo>
                <a:lnTo>
                  <a:pt x="152806" y="101879"/>
                </a:lnTo>
                <a:lnTo>
                  <a:pt x="160515" y="101295"/>
                </a:lnTo>
                <a:lnTo>
                  <a:pt x="165480" y="100965"/>
                </a:lnTo>
                <a:lnTo>
                  <a:pt x="170446" y="100380"/>
                </a:lnTo>
                <a:lnTo>
                  <a:pt x="177901" y="99466"/>
                </a:lnTo>
                <a:lnTo>
                  <a:pt x="185356" y="98145"/>
                </a:lnTo>
                <a:lnTo>
                  <a:pt x="189991" y="97320"/>
                </a:lnTo>
                <a:lnTo>
                  <a:pt x="194716" y="96329"/>
                </a:lnTo>
                <a:lnTo>
                  <a:pt x="201675" y="94754"/>
                </a:lnTo>
                <a:lnTo>
                  <a:pt x="208635" y="92760"/>
                </a:lnTo>
                <a:lnTo>
                  <a:pt x="212851" y="91516"/>
                </a:lnTo>
                <a:lnTo>
                  <a:pt x="216992" y="90119"/>
                </a:lnTo>
                <a:lnTo>
                  <a:pt x="223291" y="87871"/>
                </a:lnTo>
                <a:lnTo>
                  <a:pt x="229425" y="85305"/>
                </a:lnTo>
                <a:lnTo>
                  <a:pt x="233146" y="83731"/>
                </a:lnTo>
                <a:lnTo>
                  <a:pt x="236702" y="81991"/>
                </a:lnTo>
                <a:lnTo>
                  <a:pt x="242011" y="79184"/>
                </a:lnTo>
                <a:lnTo>
                  <a:pt x="247230" y="76034"/>
                </a:lnTo>
                <a:lnTo>
                  <a:pt x="250215" y="74295"/>
                </a:lnTo>
                <a:lnTo>
                  <a:pt x="253022" y="72136"/>
                </a:lnTo>
                <a:lnTo>
                  <a:pt x="257251" y="68910"/>
                </a:lnTo>
                <a:lnTo>
                  <a:pt x="261302" y="65341"/>
                </a:lnTo>
                <a:lnTo>
                  <a:pt x="262470" y="64350"/>
                </a:lnTo>
                <a:lnTo>
                  <a:pt x="263372" y="6319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043282" y="7564229"/>
            <a:ext cx="175094" cy="29882"/>
          </a:xfrm>
          <a:custGeom>
            <a:avLst/>
            <a:gdLst/>
            <a:ahLst/>
            <a:cxnLst/>
            <a:rect l="l" t="t" r="r" b="b"/>
            <a:pathLst>
              <a:path w="175094" h="29882">
                <a:moveTo>
                  <a:pt x="175094" y="12674"/>
                </a:moveTo>
                <a:lnTo>
                  <a:pt x="170789" y="15328"/>
                </a:lnTo>
                <a:lnTo>
                  <a:pt x="170459" y="15493"/>
                </a:lnTo>
                <a:lnTo>
                  <a:pt x="165735" y="17144"/>
                </a:lnTo>
                <a:lnTo>
                  <a:pt x="153258" y="21544"/>
                </a:lnTo>
                <a:lnTo>
                  <a:pt x="142522" y="24484"/>
                </a:lnTo>
                <a:lnTo>
                  <a:pt x="124909" y="28024"/>
                </a:lnTo>
                <a:lnTo>
                  <a:pt x="114366" y="29027"/>
                </a:lnTo>
                <a:lnTo>
                  <a:pt x="106845" y="29400"/>
                </a:lnTo>
                <a:lnTo>
                  <a:pt x="93343" y="29882"/>
                </a:lnTo>
                <a:lnTo>
                  <a:pt x="82939" y="29340"/>
                </a:lnTo>
                <a:lnTo>
                  <a:pt x="74625" y="28498"/>
                </a:lnTo>
                <a:lnTo>
                  <a:pt x="61349" y="26965"/>
                </a:lnTo>
                <a:lnTo>
                  <a:pt x="50863" y="24707"/>
                </a:lnTo>
                <a:lnTo>
                  <a:pt x="44310" y="22948"/>
                </a:lnTo>
                <a:lnTo>
                  <a:pt x="31808" y="19255"/>
                </a:lnTo>
                <a:lnTo>
                  <a:pt x="21125" y="14400"/>
                </a:lnTo>
                <a:lnTo>
                  <a:pt x="9029" y="8115"/>
                </a:lnTo>
                <a:lnTo>
                  <a:pt x="8039" y="745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033181" y="7656168"/>
            <a:ext cx="197205" cy="45091"/>
          </a:xfrm>
          <a:custGeom>
            <a:avLst/>
            <a:gdLst/>
            <a:ahLst/>
            <a:cxnLst/>
            <a:rect l="l" t="t" r="r" b="b"/>
            <a:pathLst>
              <a:path w="197205" h="45091">
                <a:moveTo>
                  <a:pt x="0" y="0"/>
                </a:moveTo>
                <a:lnTo>
                  <a:pt x="4064" y="7861"/>
                </a:lnTo>
                <a:lnTo>
                  <a:pt x="4394" y="8534"/>
                </a:lnTo>
                <a:lnTo>
                  <a:pt x="10109" y="15316"/>
                </a:lnTo>
                <a:lnTo>
                  <a:pt x="13335" y="19138"/>
                </a:lnTo>
                <a:lnTo>
                  <a:pt x="14071" y="19138"/>
                </a:lnTo>
                <a:lnTo>
                  <a:pt x="18465" y="22199"/>
                </a:lnTo>
                <a:lnTo>
                  <a:pt x="23355" y="25679"/>
                </a:lnTo>
                <a:lnTo>
                  <a:pt x="23520" y="26085"/>
                </a:lnTo>
                <a:lnTo>
                  <a:pt x="28816" y="28486"/>
                </a:lnTo>
                <a:lnTo>
                  <a:pt x="40722" y="33801"/>
                </a:lnTo>
                <a:lnTo>
                  <a:pt x="51773" y="37526"/>
                </a:lnTo>
                <a:lnTo>
                  <a:pt x="67329" y="41542"/>
                </a:lnTo>
                <a:lnTo>
                  <a:pt x="77964" y="43100"/>
                </a:lnTo>
                <a:lnTo>
                  <a:pt x="84734" y="43815"/>
                </a:lnTo>
                <a:lnTo>
                  <a:pt x="98114" y="45052"/>
                </a:lnTo>
                <a:lnTo>
                  <a:pt x="108552" y="45091"/>
                </a:lnTo>
                <a:lnTo>
                  <a:pt x="116954" y="44729"/>
                </a:lnTo>
                <a:lnTo>
                  <a:pt x="130355" y="43927"/>
                </a:lnTo>
                <a:lnTo>
                  <a:pt x="140819" y="42289"/>
                </a:lnTo>
                <a:lnTo>
                  <a:pt x="148170" y="40754"/>
                </a:lnTo>
                <a:lnTo>
                  <a:pt x="161015" y="37937"/>
                </a:lnTo>
                <a:lnTo>
                  <a:pt x="171620" y="34194"/>
                </a:lnTo>
                <a:lnTo>
                  <a:pt x="186766" y="27825"/>
                </a:lnTo>
                <a:lnTo>
                  <a:pt x="187604" y="27419"/>
                </a:lnTo>
                <a:lnTo>
                  <a:pt x="197205" y="203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2248030" y="7626351"/>
            <a:ext cx="13830" cy="37439"/>
          </a:xfrm>
          <a:custGeom>
            <a:avLst/>
            <a:gdLst/>
            <a:ahLst/>
            <a:cxnLst/>
            <a:rect l="l" t="t" r="r" b="b"/>
            <a:pathLst>
              <a:path w="13830" h="37439">
                <a:moveTo>
                  <a:pt x="0" y="0"/>
                </a:moveTo>
                <a:lnTo>
                  <a:pt x="3060" y="3225"/>
                </a:lnTo>
                <a:lnTo>
                  <a:pt x="5880" y="6705"/>
                </a:lnTo>
                <a:lnTo>
                  <a:pt x="6870" y="7950"/>
                </a:lnTo>
                <a:lnTo>
                  <a:pt x="6959" y="8115"/>
                </a:lnTo>
                <a:lnTo>
                  <a:pt x="7620" y="9601"/>
                </a:lnTo>
                <a:lnTo>
                  <a:pt x="10439" y="15494"/>
                </a:lnTo>
                <a:lnTo>
                  <a:pt x="10604" y="15570"/>
                </a:lnTo>
                <a:lnTo>
                  <a:pt x="12839" y="21615"/>
                </a:lnTo>
                <a:lnTo>
                  <a:pt x="13411" y="23190"/>
                </a:lnTo>
                <a:lnTo>
                  <a:pt x="13411" y="23355"/>
                </a:lnTo>
                <a:lnTo>
                  <a:pt x="13500" y="25095"/>
                </a:lnTo>
                <a:lnTo>
                  <a:pt x="13830" y="31229"/>
                </a:lnTo>
                <a:lnTo>
                  <a:pt x="13741" y="3743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2023993" y="7802515"/>
            <a:ext cx="221881" cy="41399"/>
          </a:xfrm>
          <a:custGeom>
            <a:avLst/>
            <a:gdLst/>
            <a:ahLst/>
            <a:cxnLst/>
            <a:rect l="l" t="t" r="r" b="b"/>
            <a:pathLst>
              <a:path w="221881" h="41399">
                <a:moveTo>
                  <a:pt x="221881" y="10604"/>
                </a:moveTo>
                <a:lnTo>
                  <a:pt x="211805" y="18347"/>
                </a:lnTo>
                <a:lnTo>
                  <a:pt x="200484" y="24202"/>
                </a:lnTo>
                <a:lnTo>
                  <a:pt x="188278" y="29682"/>
                </a:lnTo>
                <a:lnTo>
                  <a:pt x="177809" y="32876"/>
                </a:lnTo>
                <a:lnTo>
                  <a:pt x="158778" y="37637"/>
                </a:lnTo>
                <a:lnTo>
                  <a:pt x="148545" y="39176"/>
                </a:lnTo>
                <a:lnTo>
                  <a:pt x="139306" y="40093"/>
                </a:lnTo>
                <a:lnTo>
                  <a:pt x="125597" y="41274"/>
                </a:lnTo>
                <a:lnTo>
                  <a:pt x="115481" y="41399"/>
                </a:lnTo>
                <a:lnTo>
                  <a:pt x="104190" y="40919"/>
                </a:lnTo>
                <a:lnTo>
                  <a:pt x="90505" y="40184"/>
                </a:lnTo>
                <a:lnTo>
                  <a:pt x="80371" y="38815"/>
                </a:lnTo>
                <a:lnTo>
                  <a:pt x="70307" y="36855"/>
                </a:lnTo>
                <a:lnTo>
                  <a:pt x="57155" y="34050"/>
                </a:lnTo>
                <a:lnTo>
                  <a:pt x="47040" y="30823"/>
                </a:lnTo>
                <a:lnTo>
                  <a:pt x="40081" y="28168"/>
                </a:lnTo>
                <a:lnTo>
                  <a:pt x="28044" y="23144"/>
                </a:lnTo>
                <a:lnTo>
                  <a:pt x="18009" y="16919"/>
                </a:lnTo>
                <a:lnTo>
                  <a:pt x="15976" y="15493"/>
                </a:lnTo>
                <a:lnTo>
                  <a:pt x="7442" y="9524"/>
                </a:lnTo>
                <a:lnTo>
                  <a:pt x="6286" y="836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2021165" y="7625605"/>
            <a:ext cx="237134" cy="84226"/>
          </a:xfrm>
          <a:custGeom>
            <a:avLst/>
            <a:gdLst/>
            <a:ahLst/>
            <a:cxnLst/>
            <a:rect l="l" t="t" r="r" b="b"/>
            <a:pathLst>
              <a:path w="237134" h="84226">
                <a:moveTo>
                  <a:pt x="11353" y="0"/>
                </a:moveTo>
                <a:lnTo>
                  <a:pt x="10109" y="749"/>
                </a:lnTo>
                <a:lnTo>
                  <a:pt x="9944" y="914"/>
                </a:lnTo>
                <a:lnTo>
                  <a:pt x="9118" y="1981"/>
                </a:lnTo>
                <a:lnTo>
                  <a:pt x="7454" y="4216"/>
                </a:lnTo>
                <a:lnTo>
                  <a:pt x="7543" y="4394"/>
                </a:lnTo>
                <a:lnTo>
                  <a:pt x="6134" y="6794"/>
                </a:lnTo>
                <a:lnTo>
                  <a:pt x="4064" y="10109"/>
                </a:lnTo>
                <a:lnTo>
                  <a:pt x="3644" y="10109"/>
                </a:lnTo>
                <a:lnTo>
                  <a:pt x="2159" y="13500"/>
                </a:lnTo>
                <a:lnTo>
                  <a:pt x="1244" y="15646"/>
                </a:lnTo>
                <a:lnTo>
                  <a:pt x="1498" y="15989"/>
                </a:lnTo>
                <a:lnTo>
                  <a:pt x="1003" y="18465"/>
                </a:lnTo>
                <a:lnTo>
                  <a:pt x="419" y="21945"/>
                </a:lnTo>
                <a:lnTo>
                  <a:pt x="88" y="22034"/>
                </a:lnTo>
                <a:lnTo>
                  <a:pt x="0" y="25425"/>
                </a:lnTo>
                <a:lnTo>
                  <a:pt x="0" y="27825"/>
                </a:lnTo>
                <a:lnTo>
                  <a:pt x="254" y="27990"/>
                </a:lnTo>
                <a:lnTo>
                  <a:pt x="749" y="30391"/>
                </a:lnTo>
                <a:lnTo>
                  <a:pt x="1574" y="33959"/>
                </a:lnTo>
                <a:lnTo>
                  <a:pt x="1409" y="34124"/>
                </a:lnTo>
                <a:lnTo>
                  <a:pt x="2743" y="37350"/>
                </a:lnTo>
                <a:lnTo>
                  <a:pt x="3644" y="39839"/>
                </a:lnTo>
                <a:lnTo>
                  <a:pt x="3898" y="39916"/>
                </a:lnTo>
                <a:lnTo>
                  <a:pt x="5308" y="42151"/>
                </a:lnTo>
                <a:lnTo>
                  <a:pt x="7543" y="45554"/>
                </a:lnTo>
                <a:lnTo>
                  <a:pt x="7543" y="45720"/>
                </a:lnTo>
                <a:lnTo>
                  <a:pt x="10109" y="48780"/>
                </a:lnTo>
                <a:lnTo>
                  <a:pt x="12103" y="51181"/>
                </a:lnTo>
                <a:lnTo>
                  <a:pt x="12268" y="51181"/>
                </a:lnTo>
                <a:lnTo>
                  <a:pt x="14503" y="53174"/>
                </a:lnTo>
                <a:lnTo>
                  <a:pt x="18148" y="56324"/>
                </a:lnTo>
                <a:lnTo>
                  <a:pt x="22034" y="59220"/>
                </a:lnTo>
                <a:lnTo>
                  <a:pt x="24853" y="61290"/>
                </a:lnTo>
                <a:lnTo>
                  <a:pt x="28003" y="63106"/>
                </a:lnTo>
                <a:lnTo>
                  <a:pt x="32804" y="65849"/>
                </a:lnTo>
                <a:lnTo>
                  <a:pt x="37858" y="68249"/>
                </a:lnTo>
                <a:lnTo>
                  <a:pt x="41414" y="69989"/>
                </a:lnTo>
                <a:lnTo>
                  <a:pt x="45148" y="71475"/>
                </a:lnTo>
                <a:lnTo>
                  <a:pt x="51028" y="73634"/>
                </a:lnTo>
                <a:lnTo>
                  <a:pt x="56984" y="75450"/>
                </a:lnTo>
                <a:lnTo>
                  <a:pt x="61125" y="76771"/>
                </a:lnTo>
                <a:lnTo>
                  <a:pt x="65354" y="77851"/>
                </a:lnTo>
                <a:lnTo>
                  <a:pt x="71983" y="79425"/>
                </a:lnTo>
                <a:lnTo>
                  <a:pt x="78689" y="80670"/>
                </a:lnTo>
                <a:lnTo>
                  <a:pt x="83159" y="81495"/>
                </a:lnTo>
                <a:lnTo>
                  <a:pt x="87718" y="82156"/>
                </a:lnTo>
                <a:lnTo>
                  <a:pt x="94754" y="83070"/>
                </a:lnTo>
                <a:lnTo>
                  <a:pt x="94843" y="82905"/>
                </a:lnTo>
                <a:lnTo>
                  <a:pt x="101968" y="83489"/>
                </a:lnTo>
                <a:lnTo>
                  <a:pt x="106603" y="83896"/>
                </a:lnTo>
                <a:lnTo>
                  <a:pt x="111328" y="84061"/>
                </a:lnTo>
                <a:lnTo>
                  <a:pt x="118605" y="84226"/>
                </a:lnTo>
                <a:lnTo>
                  <a:pt x="125895" y="83985"/>
                </a:lnTo>
                <a:lnTo>
                  <a:pt x="130619" y="83896"/>
                </a:lnTo>
                <a:lnTo>
                  <a:pt x="135255" y="83654"/>
                </a:lnTo>
                <a:lnTo>
                  <a:pt x="142468" y="82981"/>
                </a:lnTo>
                <a:lnTo>
                  <a:pt x="149593" y="82080"/>
                </a:lnTo>
                <a:lnTo>
                  <a:pt x="154063" y="81495"/>
                </a:lnTo>
                <a:lnTo>
                  <a:pt x="158534" y="80759"/>
                </a:lnTo>
                <a:lnTo>
                  <a:pt x="165328" y="79425"/>
                </a:lnTo>
                <a:lnTo>
                  <a:pt x="172034" y="77774"/>
                </a:lnTo>
                <a:lnTo>
                  <a:pt x="176098" y="76771"/>
                </a:lnTo>
                <a:lnTo>
                  <a:pt x="180149" y="75539"/>
                </a:lnTo>
                <a:lnTo>
                  <a:pt x="186283" y="73634"/>
                </a:lnTo>
                <a:lnTo>
                  <a:pt x="192239" y="71310"/>
                </a:lnTo>
                <a:lnTo>
                  <a:pt x="195808" y="69900"/>
                </a:lnTo>
                <a:lnTo>
                  <a:pt x="199288" y="68326"/>
                </a:lnTo>
                <a:lnTo>
                  <a:pt x="204419" y="65849"/>
                </a:lnTo>
                <a:lnTo>
                  <a:pt x="209473" y="62941"/>
                </a:lnTo>
                <a:lnTo>
                  <a:pt x="212293" y="61290"/>
                </a:lnTo>
                <a:lnTo>
                  <a:pt x="215023" y="59296"/>
                </a:lnTo>
                <a:lnTo>
                  <a:pt x="219075" y="56324"/>
                </a:lnTo>
                <a:lnTo>
                  <a:pt x="222973" y="53009"/>
                </a:lnTo>
                <a:lnTo>
                  <a:pt x="225044" y="51104"/>
                </a:lnTo>
                <a:lnTo>
                  <a:pt x="226860" y="48869"/>
                </a:lnTo>
                <a:lnTo>
                  <a:pt x="229679" y="45554"/>
                </a:lnTo>
                <a:lnTo>
                  <a:pt x="232168" y="41910"/>
                </a:lnTo>
                <a:lnTo>
                  <a:pt x="233413" y="39916"/>
                </a:lnTo>
                <a:lnTo>
                  <a:pt x="233413" y="39751"/>
                </a:lnTo>
                <a:lnTo>
                  <a:pt x="234238" y="37515"/>
                </a:lnTo>
                <a:lnTo>
                  <a:pt x="235648" y="33870"/>
                </a:lnTo>
                <a:lnTo>
                  <a:pt x="235889" y="33794"/>
                </a:lnTo>
                <a:lnTo>
                  <a:pt x="236715" y="30149"/>
                </a:lnTo>
                <a:lnTo>
                  <a:pt x="237134" y="28079"/>
                </a:lnTo>
                <a:lnTo>
                  <a:pt x="236969" y="27825"/>
                </a:lnTo>
                <a:lnTo>
                  <a:pt x="236893" y="25590"/>
                </a:lnTo>
                <a:lnTo>
                  <a:pt x="236804" y="21869"/>
                </a:lnTo>
                <a:lnTo>
                  <a:pt x="237134" y="21615"/>
                </a:lnTo>
                <a:lnTo>
                  <a:pt x="236474" y="18135"/>
                </a:lnTo>
                <a:lnTo>
                  <a:pt x="236054" y="15989"/>
                </a:lnTo>
                <a:lnTo>
                  <a:pt x="235648" y="15824"/>
                </a:lnTo>
                <a:lnTo>
                  <a:pt x="234645" y="13665"/>
                </a:lnTo>
                <a:lnTo>
                  <a:pt x="233083" y="10020"/>
                </a:lnTo>
                <a:lnTo>
                  <a:pt x="233413" y="9601"/>
                </a:lnTo>
                <a:lnTo>
                  <a:pt x="231330" y="6375"/>
                </a:lnTo>
                <a:lnTo>
                  <a:pt x="229590" y="3644"/>
                </a:lnTo>
                <a:lnTo>
                  <a:pt x="229260" y="3314"/>
                </a:lnTo>
                <a:lnTo>
                  <a:pt x="226783" y="115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2058523" y="7568702"/>
            <a:ext cx="154800" cy="20955"/>
          </a:xfrm>
          <a:custGeom>
            <a:avLst/>
            <a:gdLst/>
            <a:ahLst/>
            <a:cxnLst/>
            <a:rect l="l" t="t" r="r" b="b"/>
            <a:pathLst>
              <a:path w="154800" h="20954">
                <a:moveTo>
                  <a:pt x="154800" y="4724"/>
                </a:moveTo>
                <a:lnTo>
                  <a:pt x="147599" y="8864"/>
                </a:lnTo>
                <a:lnTo>
                  <a:pt x="139153" y="11684"/>
                </a:lnTo>
                <a:lnTo>
                  <a:pt x="126563" y="15604"/>
                </a:lnTo>
                <a:lnTo>
                  <a:pt x="115612" y="17923"/>
                </a:lnTo>
                <a:lnTo>
                  <a:pt x="111239" y="18643"/>
                </a:lnTo>
                <a:lnTo>
                  <a:pt x="97999" y="20479"/>
                </a:lnTo>
                <a:lnTo>
                  <a:pt x="87323" y="20941"/>
                </a:lnTo>
                <a:lnTo>
                  <a:pt x="80340" y="20955"/>
                </a:lnTo>
                <a:lnTo>
                  <a:pt x="66970" y="20715"/>
                </a:lnTo>
                <a:lnTo>
                  <a:pt x="56352" y="19450"/>
                </a:lnTo>
                <a:lnTo>
                  <a:pt x="49529" y="18300"/>
                </a:lnTo>
                <a:lnTo>
                  <a:pt x="36612" y="15956"/>
                </a:lnTo>
                <a:lnTo>
                  <a:pt x="25815" y="12561"/>
                </a:lnTo>
                <a:lnTo>
                  <a:pt x="21869" y="11099"/>
                </a:lnTo>
                <a:lnTo>
                  <a:pt x="10769" y="7048"/>
                </a:lnTo>
                <a:lnTo>
                  <a:pt x="9944" y="654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2066229" y="7489932"/>
            <a:ext cx="154800" cy="20878"/>
          </a:xfrm>
          <a:custGeom>
            <a:avLst/>
            <a:gdLst/>
            <a:ahLst/>
            <a:cxnLst/>
            <a:rect l="l" t="t" r="r" b="b"/>
            <a:pathLst>
              <a:path w="154800" h="20878">
                <a:moveTo>
                  <a:pt x="154800" y="20878"/>
                </a:moveTo>
                <a:lnTo>
                  <a:pt x="144868" y="14338"/>
                </a:lnTo>
                <a:lnTo>
                  <a:pt x="132930" y="9779"/>
                </a:lnTo>
                <a:lnTo>
                  <a:pt x="120568" y="5525"/>
                </a:lnTo>
                <a:lnTo>
                  <a:pt x="109438" y="3274"/>
                </a:lnTo>
                <a:lnTo>
                  <a:pt x="92079" y="527"/>
                </a:lnTo>
                <a:lnTo>
                  <a:pt x="81384" y="14"/>
                </a:lnTo>
                <a:lnTo>
                  <a:pt x="74460" y="0"/>
                </a:lnTo>
                <a:lnTo>
                  <a:pt x="61079" y="100"/>
                </a:lnTo>
                <a:lnTo>
                  <a:pt x="50450" y="1214"/>
                </a:lnTo>
                <a:lnTo>
                  <a:pt x="43649" y="2247"/>
                </a:lnTo>
                <a:lnTo>
                  <a:pt x="30775" y="4625"/>
                </a:lnTo>
                <a:lnTo>
                  <a:pt x="20000" y="7810"/>
                </a:lnTo>
                <a:lnTo>
                  <a:pt x="7696" y="11772"/>
                </a:lnTo>
                <a:lnTo>
                  <a:pt x="7200" y="12014"/>
                </a:lnTo>
                <a:lnTo>
                  <a:pt x="0" y="1615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2067718" y="7551974"/>
            <a:ext cx="10185" cy="13995"/>
          </a:xfrm>
          <a:custGeom>
            <a:avLst/>
            <a:gdLst/>
            <a:ahLst/>
            <a:cxnLst/>
            <a:rect l="l" t="t" r="r" b="b"/>
            <a:pathLst>
              <a:path w="10185" h="13995">
                <a:moveTo>
                  <a:pt x="0" y="13995"/>
                </a:moveTo>
                <a:lnTo>
                  <a:pt x="584" y="12090"/>
                </a:lnTo>
                <a:lnTo>
                  <a:pt x="660" y="11925"/>
                </a:lnTo>
                <a:lnTo>
                  <a:pt x="1574" y="10185"/>
                </a:lnTo>
                <a:lnTo>
                  <a:pt x="3314" y="7200"/>
                </a:lnTo>
                <a:lnTo>
                  <a:pt x="3225" y="6959"/>
                </a:lnTo>
                <a:lnTo>
                  <a:pt x="5384" y="4394"/>
                </a:lnTo>
                <a:lnTo>
                  <a:pt x="7365" y="1993"/>
                </a:lnTo>
                <a:lnTo>
                  <a:pt x="7620" y="1816"/>
                </a:lnTo>
                <a:lnTo>
                  <a:pt x="1018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2061175" y="7485511"/>
            <a:ext cx="181305" cy="37224"/>
          </a:xfrm>
          <a:custGeom>
            <a:avLst/>
            <a:gdLst/>
            <a:ahLst/>
            <a:cxnLst/>
            <a:rect l="l" t="t" r="r" b="b"/>
            <a:pathLst>
              <a:path w="181305" h="37224">
                <a:moveTo>
                  <a:pt x="181305" y="37224"/>
                </a:moveTo>
                <a:lnTo>
                  <a:pt x="175666" y="29439"/>
                </a:lnTo>
                <a:lnTo>
                  <a:pt x="174599" y="28359"/>
                </a:lnTo>
                <a:lnTo>
                  <a:pt x="166725" y="22898"/>
                </a:lnTo>
                <a:lnTo>
                  <a:pt x="156870" y="15939"/>
                </a:lnTo>
                <a:lnTo>
                  <a:pt x="155714" y="15608"/>
                </a:lnTo>
                <a:lnTo>
                  <a:pt x="144284" y="11303"/>
                </a:lnTo>
                <a:lnTo>
                  <a:pt x="131920" y="6855"/>
                </a:lnTo>
                <a:lnTo>
                  <a:pt x="121041" y="4428"/>
                </a:lnTo>
                <a:lnTo>
                  <a:pt x="116039" y="3518"/>
                </a:lnTo>
                <a:lnTo>
                  <a:pt x="102754" y="1253"/>
                </a:lnTo>
                <a:lnTo>
                  <a:pt x="92248" y="438"/>
                </a:lnTo>
                <a:lnTo>
                  <a:pt x="84480" y="203"/>
                </a:lnTo>
                <a:lnTo>
                  <a:pt x="70982" y="0"/>
                </a:lnTo>
                <a:lnTo>
                  <a:pt x="60584" y="765"/>
                </a:lnTo>
                <a:lnTo>
                  <a:pt x="52349" y="1778"/>
                </a:lnTo>
                <a:lnTo>
                  <a:pt x="39177" y="3607"/>
                </a:lnTo>
                <a:lnTo>
                  <a:pt x="28675" y="6210"/>
                </a:lnTo>
                <a:lnTo>
                  <a:pt x="22606" y="7988"/>
                </a:lnTo>
                <a:lnTo>
                  <a:pt x="11176" y="11303"/>
                </a:lnTo>
                <a:lnTo>
                  <a:pt x="10515" y="11544"/>
                </a:lnTo>
                <a:lnTo>
                  <a:pt x="0" y="170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2084364" y="7560091"/>
            <a:ext cx="10769" cy="20789"/>
          </a:xfrm>
          <a:custGeom>
            <a:avLst/>
            <a:gdLst/>
            <a:ahLst/>
            <a:cxnLst/>
            <a:rect l="l" t="t" r="r" b="b"/>
            <a:pathLst>
              <a:path w="10769" h="20789">
                <a:moveTo>
                  <a:pt x="10769" y="0"/>
                </a:moveTo>
                <a:lnTo>
                  <a:pt x="10350" y="3060"/>
                </a:lnTo>
                <a:lnTo>
                  <a:pt x="9448" y="6121"/>
                </a:lnTo>
                <a:lnTo>
                  <a:pt x="9029" y="7531"/>
                </a:lnTo>
                <a:lnTo>
                  <a:pt x="8204" y="8940"/>
                </a:lnTo>
                <a:lnTo>
                  <a:pt x="5803" y="13004"/>
                </a:lnTo>
                <a:lnTo>
                  <a:pt x="3149" y="16891"/>
                </a:lnTo>
                <a:lnTo>
                  <a:pt x="1739" y="18884"/>
                </a:lnTo>
                <a:lnTo>
                  <a:pt x="0" y="2078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2090742" y="7566383"/>
            <a:ext cx="9029" cy="16154"/>
          </a:xfrm>
          <a:custGeom>
            <a:avLst/>
            <a:gdLst/>
            <a:ahLst/>
            <a:cxnLst/>
            <a:rect l="l" t="t" r="r" b="b"/>
            <a:pathLst>
              <a:path w="9029" h="16154">
                <a:moveTo>
                  <a:pt x="0" y="16154"/>
                </a:moveTo>
                <a:lnTo>
                  <a:pt x="825" y="15240"/>
                </a:lnTo>
                <a:lnTo>
                  <a:pt x="1651" y="14160"/>
                </a:lnTo>
                <a:lnTo>
                  <a:pt x="2984" y="12433"/>
                </a:lnTo>
                <a:lnTo>
                  <a:pt x="4229" y="10515"/>
                </a:lnTo>
                <a:lnTo>
                  <a:pt x="5549" y="8369"/>
                </a:lnTo>
                <a:lnTo>
                  <a:pt x="5791" y="8369"/>
                </a:lnTo>
                <a:lnTo>
                  <a:pt x="6794" y="6134"/>
                </a:lnTo>
                <a:lnTo>
                  <a:pt x="8204" y="3238"/>
                </a:lnTo>
                <a:lnTo>
                  <a:pt x="8204" y="3073"/>
                </a:lnTo>
                <a:lnTo>
                  <a:pt x="902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2184415" y="7557523"/>
            <a:ext cx="57689" cy="119519"/>
          </a:xfrm>
          <a:custGeom>
            <a:avLst/>
            <a:gdLst/>
            <a:ahLst/>
            <a:cxnLst/>
            <a:rect l="l" t="t" r="r" b="b"/>
            <a:pathLst>
              <a:path w="57689" h="119519">
                <a:moveTo>
                  <a:pt x="57569" y="0"/>
                </a:moveTo>
                <a:lnTo>
                  <a:pt x="57650" y="15632"/>
                </a:lnTo>
                <a:lnTo>
                  <a:pt x="57689" y="26634"/>
                </a:lnTo>
                <a:lnTo>
                  <a:pt x="57685" y="36313"/>
                </a:lnTo>
                <a:lnTo>
                  <a:pt x="57637" y="47976"/>
                </a:lnTo>
                <a:lnTo>
                  <a:pt x="57569" y="60959"/>
                </a:lnTo>
                <a:lnTo>
                  <a:pt x="57492" y="65265"/>
                </a:lnTo>
                <a:lnTo>
                  <a:pt x="57073" y="69659"/>
                </a:lnTo>
                <a:lnTo>
                  <a:pt x="56908" y="71805"/>
                </a:lnTo>
                <a:lnTo>
                  <a:pt x="56578" y="73875"/>
                </a:lnTo>
                <a:lnTo>
                  <a:pt x="55829" y="78270"/>
                </a:lnTo>
                <a:lnTo>
                  <a:pt x="54914" y="82740"/>
                </a:lnTo>
                <a:lnTo>
                  <a:pt x="54343" y="85559"/>
                </a:lnTo>
                <a:lnTo>
                  <a:pt x="53428" y="88455"/>
                </a:lnTo>
                <a:lnTo>
                  <a:pt x="51930" y="92925"/>
                </a:lnTo>
                <a:lnTo>
                  <a:pt x="50114" y="97320"/>
                </a:lnTo>
                <a:lnTo>
                  <a:pt x="49199" y="99390"/>
                </a:lnTo>
                <a:lnTo>
                  <a:pt x="48044" y="101371"/>
                </a:lnTo>
                <a:lnTo>
                  <a:pt x="45808" y="105105"/>
                </a:lnTo>
                <a:lnTo>
                  <a:pt x="43154" y="108661"/>
                </a:lnTo>
                <a:lnTo>
                  <a:pt x="41833" y="110489"/>
                </a:lnTo>
                <a:lnTo>
                  <a:pt x="40004" y="112064"/>
                </a:lnTo>
                <a:lnTo>
                  <a:pt x="37198" y="114465"/>
                </a:lnTo>
                <a:lnTo>
                  <a:pt x="37033" y="114376"/>
                </a:lnTo>
                <a:lnTo>
                  <a:pt x="33959" y="116446"/>
                </a:lnTo>
                <a:lnTo>
                  <a:pt x="33045" y="117119"/>
                </a:lnTo>
                <a:lnTo>
                  <a:pt x="31889" y="117449"/>
                </a:lnTo>
                <a:lnTo>
                  <a:pt x="30073" y="118186"/>
                </a:lnTo>
                <a:lnTo>
                  <a:pt x="30073" y="118440"/>
                </a:lnTo>
                <a:lnTo>
                  <a:pt x="28244" y="118770"/>
                </a:lnTo>
                <a:lnTo>
                  <a:pt x="24930" y="119354"/>
                </a:lnTo>
                <a:lnTo>
                  <a:pt x="24764" y="119430"/>
                </a:lnTo>
                <a:lnTo>
                  <a:pt x="21374" y="119430"/>
                </a:lnTo>
                <a:lnTo>
                  <a:pt x="19469" y="119519"/>
                </a:lnTo>
                <a:lnTo>
                  <a:pt x="19215" y="119430"/>
                </a:lnTo>
                <a:lnTo>
                  <a:pt x="17398" y="118935"/>
                </a:lnTo>
                <a:lnTo>
                  <a:pt x="14084" y="117944"/>
                </a:lnTo>
                <a:lnTo>
                  <a:pt x="10934" y="116370"/>
                </a:lnTo>
                <a:lnTo>
                  <a:pt x="9194" y="115544"/>
                </a:lnTo>
                <a:lnTo>
                  <a:pt x="7619" y="114211"/>
                </a:lnTo>
                <a:lnTo>
                  <a:pt x="4978" y="111734"/>
                </a:lnTo>
                <a:lnTo>
                  <a:pt x="2578" y="108826"/>
                </a:lnTo>
                <a:lnTo>
                  <a:pt x="1828" y="107924"/>
                </a:lnTo>
                <a:lnTo>
                  <a:pt x="1663" y="107759"/>
                </a:lnTo>
                <a:lnTo>
                  <a:pt x="1333" y="106679"/>
                </a:lnTo>
                <a:lnTo>
                  <a:pt x="419" y="104025"/>
                </a:lnTo>
                <a:lnTo>
                  <a:pt x="419" y="103860"/>
                </a:lnTo>
                <a:lnTo>
                  <a:pt x="0" y="1011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2184344" y="7633479"/>
            <a:ext cx="24676" cy="25171"/>
          </a:xfrm>
          <a:custGeom>
            <a:avLst/>
            <a:gdLst/>
            <a:ahLst/>
            <a:cxnLst/>
            <a:rect l="l" t="t" r="r" b="b"/>
            <a:pathLst>
              <a:path w="24676" h="25171">
                <a:moveTo>
                  <a:pt x="76" y="25171"/>
                </a:moveTo>
                <a:lnTo>
                  <a:pt x="0" y="22186"/>
                </a:lnTo>
                <a:lnTo>
                  <a:pt x="76" y="21780"/>
                </a:lnTo>
                <a:lnTo>
                  <a:pt x="901" y="18961"/>
                </a:lnTo>
                <a:lnTo>
                  <a:pt x="1816" y="15900"/>
                </a:lnTo>
                <a:lnTo>
                  <a:pt x="2070" y="15570"/>
                </a:lnTo>
                <a:lnTo>
                  <a:pt x="3797" y="12826"/>
                </a:lnTo>
                <a:lnTo>
                  <a:pt x="5626" y="9931"/>
                </a:lnTo>
                <a:lnTo>
                  <a:pt x="5867" y="9766"/>
                </a:lnTo>
                <a:lnTo>
                  <a:pt x="8280" y="7454"/>
                </a:lnTo>
                <a:lnTo>
                  <a:pt x="10591" y="5130"/>
                </a:lnTo>
                <a:lnTo>
                  <a:pt x="10845" y="5041"/>
                </a:lnTo>
                <a:lnTo>
                  <a:pt x="13652" y="3301"/>
                </a:lnTo>
                <a:lnTo>
                  <a:pt x="16230" y="1816"/>
                </a:lnTo>
                <a:lnTo>
                  <a:pt x="16471" y="1650"/>
                </a:lnTo>
                <a:lnTo>
                  <a:pt x="19291" y="736"/>
                </a:lnTo>
                <a:lnTo>
                  <a:pt x="21780" y="76"/>
                </a:lnTo>
                <a:lnTo>
                  <a:pt x="22186" y="0"/>
                </a:lnTo>
                <a:lnTo>
                  <a:pt x="24676" y="7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2187567" y="7660800"/>
            <a:ext cx="20878" cy="6388"/>
          </a:xfrm>
          <a:custGeom>
            <a:avLst/>
            <a:gdLst/>
            <a:ahLst/>
            <a:cxnLst/>
            <a:rect l="l" t="t" r="r" b="b"/>
            <a:pathLst>
              <a:path w="20878" h="6388">
                <a:moveTo>
                  <a:pt x="0" y="6134"/>
                </a:moveTo>
                <a:lnTo>
                  <a:pt x="3225" y="6388"/>
                </a:lnTo>
                <a:lnTo>
                  <a:pt x="3390" y="6388"/>
                </a:lnTo>
                <a:lnTo>
                  <a:pt x="6629" y="6057"/>
                </a:lnTo>
                <a:lnTo>
                  <a:pt x="9601" y="5715"/>
                </a:lnTo>
                <a:lnTo>
                  <a:pt x="9779" y="5715"/>
                </a:lnTo>
                <a:lnTo>
                  <a:pt x="12674" y="4889"/>
                </a:lnTo>
                <a:lnTo>
                  <a:pt x="15074" y="4140"/>
                </a:lnTo>
                <a:lnTo>
                  <a:pt x="17564" y="2819"/>
                </a:lnTo>
                <a:lnTo>
                  <a:pt x="19291" y="1739"/>
                </a:lnTo>
                <a:lnTo>
                  <a:pt x="19545" y="1574"/>
                </a:lnTo>
                <a:lnTo>
                  <a:pt x="20878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2190879" y="7650206"/>
            <a:ext cx="38430" cy="23355"/>
          </a:xfrm>
          <a:custGeom>
            <a:avLst/>
            <a:gdLst/>
            <a:ahLst/>
            <a:cxnLst/>
            <a:rect l="l" t="t" r="r" b="b"/>
            <a:pathLst>
              <a:path w="38430" h="23355">
                <a:moveTo>
                  <a:pt x="0" y="20205"/>
                </a:moveTo>
                <a:lnTo>
                  <a:pt x="1079" y="21120"/>
                </a:lnTo>
                <a:lnTo>
                  <a:pt x="2489" y="21704"/>
                </a:lnTo>
                <a:lnTo>
                  <a:pt x="4064" y="22364"/>
                </a:lnTo>
                <a:lnTo>
                  <a:pt x="5791" y="22771"/>
                </a:lnTo>
                <a:lnTo>
                  <a:pt x="9029" y="23266"/>
                </a:lnTo>
                <a:lnTo>
                  <a:pt x="9194" y="23266"/>
                </a:lnTo>
                <a:lnTo>
                  <a:pt x="12509" y="23266"/>
                </a:lnTo>
                <a:lnTo>
                  <a:pt x="14160" y="23355"/>
                </a:lnTo>
                <a:lnTo>
                  <a:pt x="14414" y="23266"/>
                </a:lnTo>
                <a:lnTo>
                  <a:pt x="15989" y="22771"/>
                </a:lnTo>
                <a:lnTo>
                  <a:pt x="19215" y="21780"/>
                </a:lnTo>
                <a:lnTo>
                  <a:pt x="22440" y="20281"/>
                </a:lnTo>
                <a:lnTo>
                  <a:pt x="23850" y="19621"/>
                </a:lnTo>
                <a:lnTo>
                  <a:pt x="25095" y="18554"/>
                </a:lnTo>
                <a:lnTo>
                  <a:pt x="27990" y="16141"/>
                </a:lnTo>
                <a:lnTo>
                  <a:pt x="30645" y="13411"/>
                </a:lnTo>
                <a:lnTo>
                  <a:pt x="32473" y="11341"/>
                </a:lnTo>
                <a:lnTo>
                  <a:pt x="32550" y="11175"/>
                </a:lnTo>
                <a:lnTo>
                  <a:pt x="33959" y="8851"/>
                </a:lnTo>
                <a:lnTo>
                  <a:pt x="36195" y="5041"/>
                </a:lnTo>
                <a:lnTo>
                  <a:pt x="36029" y="4889"/>
                </a:lnTo>
                <a:lnTo>
                  <a:pt x="38100" y="914"/>
                </a:lnTo>
                <a:lnTo>
                  <a:pt x="38265" y="495"/>
                </a:lnTo>
                <a:lnTo>
                  <a:pt x="384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184830" y="7649540"/>
            <a:ext cx="23609" cy="6299"/>
          </a:xfrm>
          <a:custGeom>
            <a:avLst/>
            <a:gdLst/>
            <a:ahLst/>
            <a:cxnLst/>
            <a:rect l="l" t="t" r="r" b="b"/>
            <a:pathLst>
              <a:path w="23609" h="6299">
                <a:moveTo>
                  <a:pt x="23609" y="0"/>
                </a:moveTo>
                <a:lnTo>
                  <a:pt x="22288" y="1498"/>
                </a:lnTo>
                <a:lnTo>
                  <a:pt x="22034" y="1739"/>
                </a:lnTo>
                <a:lnTo>
                  <a:pt x="20294" y="2730"/>
                </a:lnTo>
                <a:lnTo>
                  <a:pt x="18059" y="4063"/>
                </a:lnTo>
                <a:lnTo>
                  <a:pt x="17818" y="4063"/>
                </a:lnTo>
                <a:lnTo>
                  <a:pt x="15328" y="4800"/>
                </a:lnTo>
                <a:lnTo>
                  <a:pt x="12509" y="5714"/>
                </a:lnTo>
                <a:lnTo>
                  <a:pt x="12344" y="5714"/>
                </a:lnTo>
                <a:lnTo>
                  <a:pt x="9359" y="5968"/>
                </a:lnTo>
                <a:lnTo>
                  <a:pt x="6210" y="6299"/>
                </a:lnTo>
                <a:lnTo>
                  <a:pt x="2895" y="6134"/>
                </a:lnTo>
                <a:lnTo>
                  <a:pt x="1498" y="6134"/>
                </a:lnTo>
                <a:lnTo>
                  <a:pt x="0" y="57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2229312" y="7616995"/>
            <a:ext cx="6375" cy="33210"/>
          </a:xfrm>
          <a:custGeom>
            <a:avLst/>
            <a:gdLst/>
            <a:ahLst/>
            <a:cxnLst/>
            <a:rect l="l" t="t" r="r" b="b"/>
            <a:pathLst>
              <a:path w="6375" h="33210">
                <a:moveTo>
                  <a:pt x="0" y="33210"/>
                </a:moveTo>
                <a:lnTo>
                  <a:pt x="584" y="31889"/>
                </a:lnTo>
                <a:lnTo>
                  <a:pt x="1079" y="30479"/>
                </a:lnTo>
                <a:lnTo>
                  <a:pt x="2489" y="25844"/>
                </a:lnTo>
                <a:lnTo>
                  <a:pt x="3721" y="21120"/>
                </a:lnTo>
                <a:lnTo>
                  <a:pt x="4140" y="19545"/>
                </a:lnTo>
                <a:lnTo>
                  <a:pt x="4394" y="17970"/>
                </a:lnTo>
                <a:lnTo>
                  <a:pt x="5130" y="13411"/>
                </a:lnTo>
                <a:lnTo>
                  <a:pt x="5791" y="8940"/>
                </a:lnTo>
                <a:lnTo>
                  <a:pt x="6045" y="6959"/>
                </a:lnTo>
                <a:lnTo>
                  <a:pt x="6134" y="4876"/>
                </a:lnTo>
                <a:lnTo>
                  <a:pt x="6299" y="2476"/>
                </a:lnTo>
                <a:lnTo>
                  <a:pt x="637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262103" y="7753567"/>
            <a:ext cx="16573" cy="37934"/>
          </a:xfrm>
          <a:custGeom>
            <a:avLst/>
            <a:gdLst/>
            <a:ahLst/>
            <a:cxnLst/>
            <a:rect l="l" t="t" r="r" b="b"/>
            <a:pathLst>
              <a:path w="16573" h="37934">
                <a:moveTo>
                  <a:pt x="15824" y="37934"/>
                </a:moveTo>
                <a:lnTo>
                  <a:pt x="15989" y="36855"/>
                </a:lnTo>
                <a:lnTo>
                  <a:pt x="16078" y="35788"/>
                </a:lnTo>
                <a:lnTo>
                  <a:pt x="16243" y="31800"/>
                </a:lnTo>
                <a:lnTo>
                  <a:pt x="16573" y="31635"/>
                </a:lnTo>
                <a:lnTo>
                  <a:pt x="16154" y="27825"/>
                </a:lnTo>
                <a:lnTo>
                  <a:pt x="15989" y="25514"/>
                </a:lnTo>
                <a:lnTo>
                  <a:pt x="15659" y="25425"/>
                </a:lnTo>
                <a:lnTo>
                  <a:pt x="14909" y="23025"/>
                </a:lnTo>
                <a:lnTo>
                  <a:pt x="13589" y="19049"/>
                </a:lnTo>
                <a:lnTo>
                  <a:pt x="13919" y="18808"/>
                </a:lnTo>
                <a:lnTo>
                  <a:pt x="12179" y="15163"/>
                </a:lnTo>
                <a:lnTo>
                  <a:pt x="11099" y="12839"/>
                </a:lnTo>
                <a:lnTo>
                  <a:pt x="10693" y="12839"/>
                </a:lnTo>
                <a:lnTo>
                  <a:pt x="9029" y="10604"/>
                </a:lnTo>
                <a:lnTo>
                  <a:pt x="6388" y="6794"/>
                </a:lnTo>
                <a:lnTo>
                  <a:pt x="6553" y="6540"/>
                </a:lnTo>
                <a:lnTo>
                  <a:pt x="3568" y="3149"/>
                </a:lnTo>
                <a:lnTo>
                  <a:pt x="2159" y="1409"/>
                </a:lnTo>
                <a:lnTo>
                  <a:pt x="1905" y="115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2262108" y="7753404"/>
            <a:ext cx="20294" cy="45961"/>
          </a:xfrm>
          <a:custGeom>
            <a:avLst/>
            <a:gdLst/>
            <a:ahLst/>
            <a:cxnLst/>
            <a:rect l="l" t="t" r="r" b="b"/>
            <a:pathLst>
              <a:path w="20294" h="45961">
                <a:moveTo>
                  <a:pt x="0" y="0"/>
                </a:moveTo>
                <a:lnTo>
                  <a:pt x="2565" y="1574"/>
                </a:lnTo>
                <a:lnTo>
                  <a:pt x="2984" y="1905"/>
                </a:lnTo>
                <a:lnTo>
                  <a:pt x="4889" y="4216"/>
                </a:lnTo>
                <a:lnTo>
                  <a:pt x="9601" y="9855"/>
                </a:lnTo>
                <a:lnTo>
                  <a:pt x="9271" y="10274"/>
                </a:lnTo>
                <a:lnTo>
                  <a:pt x="13576" y="16395"/>
                </a:lnTo>
                <a:lnTo>
                  <a:pt x="14579" y="17805"/>
                </a:lnTo>
                <a:lnTo>
                  <a:pt x="14820" y="17894"/>
                </a:lnTo>
                <a:lnTo>
                  <a:pt x="15405" y="19291"/>
                </a:lnTo>
                <a:lnTo>
                  <a:pt x="17729" y="25679"/>
                </a:lnTo>
                <a:lnTo>
                  <a:pt x="17564" y="25755"/>
                </a:lnTo>
                <a:lnTo>
                  <a:pt x="19456" y="32296"/>
                </a:lnTo>
                <a:lnTo>
                  <a:pt x="19964" y="33959"/>
                </a:lnTo>
                <a:lnTo>
                  <a:pt x="20129" y="35775"/>
                </a:lnTo>
                <a:lnTo>
                  <a:pt x="20294" y="40830"/>
                </a:lnTo>
                <a:lnTo>
                  <a:pt x="19964" y="459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2016041" y="7753155"/>
            <a:ext cx="1320" cy="990"/>
          </a:xfrm>
          <a:custGeom>
            <a:avLst/>
            <a:gdLst/>
            <a:ahLst/>
            <a:cxnLst/>
            <a:rect l="l" t="t" r="r" b="b"/>
            <a:pathLst>
              <a:path w="1320" h="990">
                <a:moveTo>
                  <a:pt x="1320" y="0"/>
                </a:moveTo>
                <a:lnTo>
                  <a:pt x="0" y="9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97647" y="7826039"/>
            <a:ext cx="8369" cy="18135"/>
          </a:xfrm>
          <a:custGeom>
            <a:avLst/>
            <a:gdLst/>
            <a:ahLst/>
            <a:cxnLst/>
            <a:rect l="l" t="t" r="r" b="b"/>
            <a:pathLst>
              <a:path w="8369" h="18135">
                <a:moveTo>
                  <a:pt x="0" y="0"/>
                </a:moveTo>
                <a:lnTo>
                  <a:pt x="8369" y="181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2217550" y="7576906"/>
            <a:ext cx="825" cy="61036"/>
          </a:xfrm>
          <a:custGeom>
            <a:avLst/>
            <a:gdLst/>
            <a:ahLst/>
            <a:cxnLst/>
            <a:rect l="l" t="t" r="r" b="b"/>
            <a:pathLst>
              <a:path w="825" h="61036">
                <a:moveTo>
                  <a:pt x="0" y="60540"/>
                </a:moveTo>
                <a:lnTo>
                  <a:pt x="419" y="61036"/>
                </a:lnTo>
                <a:lnTo>
                  <a:pt x="660" y="60629"/>
                </a:lnTo>
                <a:lnTo>
                  <a:pt x="825" y="59880"/>
                </a:lnTo>
                <a:lnTo>
                  <a:pt x="82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2032515" y="7532837"/>
            <a:ext cx="10769" cy="123329"/>
          </a:xfrm>
          <a:custGeom>
            <a:avLst/>
            <a:gdLst/>
            <a:ahLst/>
            <a:cxnLst/>
            <a:rect l="l" t="t" r="r" b="b"/>
            <a:pathLst>
              <a:path w="10769" h="123329">
                <a:moveTo>
                  <a:pt x="10769" y="31394"/>
                </a:moveTo>
                <a:lnTo>
                  <a:pt x="660" y="16078"/>
                </a:lnTo>
                <a:lnTo>
                  <a:pt x="0" y="0"/>
                </a:lnTo>
                <a:lnTo>
                  <a:pt x="0" y="107175"/>
                </a:lnTo>
                <a:lnTo>
                  <a:pt x="660" y="12332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2230387" y="7626351"/>
            <a:ext cx="17640" cy="50190"/>
          </a:xfrm>
          <a:custGeom>
            <a:avLst/>
            <a:gdLst/>
            <a:ahLst/>
            <a:cxnLst/>
            <a:rect l="l" t="t" r="r" b="b"/>
            <a:pathLst>
              <a:path w="17640" h="50190">
                <a:moveTo>
                  <a:pt x="0" y="50190"/>
                </a:moveTo>
                <a:lnTo>
                  <a:pt x="13411" y="35534"/>
                </a:lnTo>
                <a:lnTo>
                  <a:pt x="17564" y="19545"/>
                </a:lnTo>
                <a:lnTo>
                  <a:pt x="1764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2245878" y="7663787"/>
            <a:ext cx="16319" cy="149326"/>
          </a:xfrm>
          <a:custGeom>
            <a:avLst/>
            <a:gdLst/>
            <a:ahLst/>
            <a:cxnLst/>
            <a:rect l="l" t="t" r="r" b="b"/>
            <a:pathLst>
              <a:path w="16319" h="149326">
                <a:moveTo>
                  <a:pt x="15900" y="0"/>
                </a:moveTo>
                <a:lnTo>
                  <a:pt x="16319" y="115785"/>
                </a:lnTo>
                <a:lnTo>
                  <a:pt x="13004" y="133096"/>
                </a:lnTo>
                <a:lnTo>
                  <a:pt x="0" y="14932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2017281" y="7625354"/>
            <a:ext cx="15240" cy="177165"/>
          </a:xfrm>
          <a:custGeom>
            <a:avLst/>
            <a:gdLst/>
            <a:ahLst/>
            <a:cxnLst/>
            <a:rect l="l" t="t" r="r" b="b"/>
            <a:pathLst>
              <a:path w="15239" h="177165">
                <a:moveTo>
                  <a:pt x="6705" y="177164"/>
                </a:moveTo>
                <a:lnTo>
                  <a:pt x="76" y="160019"/>
                </a:lnTo>
                <a:lnTo>
                  <a:pt x="0" y="33629"/>
                </a:lnTo>
                <a:lnTo>
                  <a:pt x="2819" y="17805"/>
                </a:lnTo>
                <a:lnTo>
                  <a:pt x="11671" y="3238"/>
                </a:lnTo>
                <a:lnTo>
                  <a:pt x="1523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213322" y="7573424"/>
            <a:ext cx="5054" cy="3479"/>
          </a:xfrm>
          <a:custGeom>
            <a:avLst/>
            <a:gdLst/>
            <a:ahLst/>
            <a:cxnLst/>
            <a:rect l="l" t="t" r="r" b="b"/>
            <a:pathLst>
              <a:path w="5054" h="3479">
                <a:moveTo>
                  <a:pt x="5054" y="347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040059" y="7526298"/>
            <a:ext cx="18465" cy="42405"/>
          </a:xfrm>
          <a:custGeom>
            <a:avLst/>
            <a:gdLst/>
            <a:ahLst/>
            <a:cxnLst/>
            <a:rect l="l" t="t" r="r" b="b"/>
            <a:pathLst>
              <a:path w="18465" h="42405">
                <a:moveTo>
                  <a:pt x="18465" y="42405"/>
                </a:moveTo>
                <a:lnTo>
                  <a:pt x="4635" y="28409"/>
                </a:lnTo>
                <a:lnTo>
                  <a:pt x="0" y="13004"/>
                </a:lnTo>
                <a:lnTo>
                  <a:pt x="3721" y="0"/>
                </a:lnTo>
                <a:lnTo>
                  <a:pt x="3721" y="254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032519" y="7521996"/>
            <a:ext cx="11264" cy="10845"/>
          </a:xfrm>
          <a:custGeom>
            <a:avLst/>
            <a:gdLst/>
            <a:ahLst/>
            <a:cxnLst/>
            <a:rect l="l" t="t" r="r" b="b"/>
            <a:pathLst>
              <a:path w="11264" h="10845">
                <a:moveTo>
                  <a:pt x="0" y="10845"/>
                </a:moveTo>
                <a:lnTo>
                  <a:pt x="5054" y="0"/>
                </a:lnTo>
                <a:lnTo>
                  <a:pt x="11264" y="43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2221024" y="7510806"/>
            <a:ext cx="27000" cy="115544"/>
          </a:xfrm>
          <a:custGeom>
            <a:avLst/>
            <a:gdLst/>
            <a:ahLst/>
            <a:cxnLst/>
            <a:rect l="l" t="t" r="r" b="b"/>
            <a:pathLst>
              <a:path w="27000" h="115544">
                <a:moveTo>
                  <a:pt x="26924" y="115544"/>
                </a:moveTo>
                <a:lnTo>
                  <a:pt x="26924" y="106273"/>
                </a:lnTo>
                <a:lnTo>
                  <a:pt x="26924" y="27838"/>
                </a:lnTo>
                <a:lnTo>
                  <a:pt x="22783" y="43814"/>
                </a:lnTo>
                <a:lnTo>
                  <a:pt x="20955" y="46710"/>
                </a:lnTo>
                <a:lnTo>
                  <a:pt x="14744" y="42405"/>
                </a:lnTo>
                <a:lnTo>
                  <a:pt x="18478" y="29413"/>
                </a:lnTo>
                <a:lnTo>
                  <a:pt x="13843" y="1399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2066229" y="7506088"/>
            <a:ext cx="1485" cy="60540"/>
          </a:xfrm>
          <a:custGeom>
            <a:avLst/>
            <a:gdLst/>
            <a:ahLst/>
            <a:cxnLst/>
            <a:rect l="l" t="t" r="r" b="b"/>
            <a:pathLst>
              <a:path w="1485" h="60540">
                <a:moveTo>
                  <a:pt x="0" y="0"/>
                </a:moveTo>
                <a:lnTo>
                  <a:pt x="0" y="59880"/>
                </a:lnTo>
                <a:lnTo>
                  <a:pt x="0" y="60134"/>
                </a:lnTo>
                <a:lnTo>
                  <a:pt x="165" y="60464"/>
                </a:lnTo>
                <a:lnTo>
                  <a:pt x="419" y="60540"/>
                </a:lnTo>
                <a:lnTo>
                  <a:pt x="660" y="60540"/>
                </a:lnTo>
                <a:lnTo>
                  <a:pt x="914" y="60464"/>
                </a:lnTo>
                <a:lnTo>
                  <a:pt x="1485" y="5988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2077905" y="7549243"/>
            <a:ext cx="17068" cy="2730"/>
          </a:xfrm>
          <a:custGeom>
            <a:avLst/>
            <a:gdLst/>
            <a:ahLst/>
            <a:cxnLst/>
            <a:rect l="l" t="t" r="r" b="b"/>
            <a:pathLst>
              <a:path w="17068" h="2730">
                <a:moveTo>
                  <a:pt x="0" y="2730"/>
                </a:moveTo>
                <a:lnTo>
                  <a:pt x="5549" y="241"/>
                </a:lnTo>
                <a:lnTo>
                  <a:pt x="11264" y="0"/>
                </a:lnTo>
                <a:lnTo>
                  <a:pt x="16395" y="1981"/>
                </a:lnTo>
                <a:lnTo>
                  <a:pt x="17068" y="2654"/>
                </a:lnTo>
                <a:lnTo>
                  <a:pt x="15570" y="165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242487" y="7522739"/>
            <a:ext cx="5461" cy="15900"/>
          </a:xfrm>
          <a:custGeom>
            <a:avLst/>
            <a:gdLst/>
            <a:ahLst/>
            <a:cxnLst/>
            <a:rect l="l" t="t" r="r" b="b"/>
            <a:pathLst>
              <a:path w="5461" h="15900">
                <a:moveTo>
                  <a:pt x="5461" y="1590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061175" y="7502610"/>
            <a:ext cx="5384" cy="64020"/>
          </a:xfrm>
          <a:custGeom>
            <a:avLst/>
            <a:gdLst/>
            <a:ahLst/>
            <a:cxnLst/>
            <a:rect l="l" t="t" r="r" b="b"/>
            <a:pathLst>
              <a:path w="5384" h="64020">
                <a:moveTo>
                  <a:pt x="0" y="0"/>
                </a:moveTo>
                <a:lnTo>
                  <a:pt x="0" y="59804"/>
                </a:lnTo>
                <a:lnTo>
                  <a:pt x="76" y="60134"/>
                </a:lnTo>
                <a:lnTo>
                  <a:pt x="254" y="60464"/>
                </a:lnTo>
                <a:lnTo>
                  <a:pt x="5384" y="640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061174" y="7502608"/>
            <a:ext cx="5054" cy="3479"/>
          </a:xfrm>
          <a:custGeom>
            <a:avLst/>
            <a:gdLst/>
            <a:ahLst/>
            <a:cxnLst/>
            <a:rect l="l" t="t" r="r" b="b"/>
            <a:pathLst>
              <a:path w="5054" h="3479">
                <a:moveTo>
                  <a:pt x="5054" y="347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091904" y="7550316"/>
            <a:ext cx="3225" cy="9779"/>
          </a:xfrm>
          <a:custGeom>
            <a:avLst/>
            <a:gdLst/>
            <a:ahLst/>
            <a:cxnLst/>
            <a:rect l="l" t="t" r="r" b="b"/>
            <a:pathLst>
              <a:path w="3225" h="9778">
                <a:moveTo>
                  <a:pt x="0" y="0"/>
                </a:moveTo>
                <a:lnTo>
                  <a:pt x="2400" y="3898"/>
                </a:lnTo>
                <a:lnTo>
                  <a:pt x="3225" y="977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094970" y="7551896"/>
            <a:ext cx="4965" cy="14490"/>
          </a:xfrm>
          <a:custGeom>
            <a:avLst/>
            <a:gdLst/>
            <a:ahLst/>
            <a:cxnLst/>
            <a:rect l="l" t="t" r="r" b="b"/>
            <a:pathLst>
              <a:path w="4965" h="14490">
                <a:moveTo>
                  <a:pt x="4800" y="14490"/>
                </a:moveTo>
                <a:lnTo>
                  <a:pt x="4965" y="8445"/>
                </a:lnTo>
                <a:lnTo>
                  <a:pt x="3060" y="322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2209018" y="7633555"/>
            <a:ext cx="8940" cy="4889"/>
          </a:xfrm>
          <a:custGeom>
            <a:avLst/>
            <a:gdLst/>
            <a:ahLst/>
            <a:cxnLst/>
            <a:rect l="l" t="t" r="r" b="b"/>
            <a:pathLst>
              <a:path w="8940" h="4889">
                <a:moveTo>
                  <a:pt x="0" y="0"/>
                </a:moveTo>
                <a:lnTo>
                  <a:pt x="4470" y="1320"/>
                </a:lnTo>
                <a:lnTo>
                  <a:pt x="7785" y="4800"/>
                </a:lnTo>
                <a:lnTo>
                  <a:pt x="8039" y="4889"/>
                </a:lnTo>
                <a:lnTo>
                  <a:pt x="8369" y="4889"/>
                </a:lnTo>
                <a:lnTo>
                  <a:pt x="8699" y="4635"/>
                </a:lnTo>
                <a:lnTo>
                  <a:pt x="8940" y="43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197670" y="7637030"/>
            <a:ext cx="12090" cy="23774"/>
          </a:xfrm>
          <a:custGeom>
            <a:avLst/>
            <a:gdLst/>
            <a:ahLst/>
            <a:cxnLst/>
            <a:rect l="l" t="t" r="r" b="b"/>
            <a:pathLst>
              <a:path w="12090" h="23774">
                <a:moveTo>
                  <a:pt x="10769" y="23774"/>
                </a:moveTo>
                <a:lnTo>
                  <a:pt x="12090" y="20624"/>
                </a:lnTo>
                <a:lnTo>
                  <a:pt x="12090" y="9359"/>
                </a:lnTo>
                <a:lnTo>
                  <a:pt x="11264" y="6134"/>
                </a:lnTo>
                <a:lnTo>
                  <a:pt x="8445" y="3238"/>
                </a:lnTo>
                <a:lnTo>
                  <a:pt x="3898" y="1003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228982" y="7650205"/>
            <a:ext cx="330" cy="914"/>
          </a:xfrm>
          <a:custGeom>
            <a:avLst/>
            <a:gdLst/>
            <a:ahLst/>
            <a:cxnLst/>
            <a:rect l="l" t="t" r="r" b="b"/>
            <a:pathLst>
              <a:path w="330" h="914">
                <a:moveTo>
                  <a:pt x="330" y="0"/>
                </a:moveTo>
                <a:lnTo>
                  <a:pt x="0" y="9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208442" y="7646393"/>
            <a:ext cx="1320" cy="3149"/>
          </a:xfrm>
          <a:custGeom>
            <a:avLst/>
            <a:gdLst/>
            <a:ahLst/>
            <a:cxnLst/>
            <a:rect l="l" t="t" r="r" b="b"/>
            <a:pathLst>
              <a:path w="1320" h="3149">
                <a:moveTo>
                  <a:pt x="1320" y="0"/>
                </a:moveTo>
                <a:lnTo>
                  <a:pt x="0" y="314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200321" y="7635792"/>
            <a:ext cx="27584" cy="17399"/>
          </a:xfrm>
          <a:custGeom>
            <a:avLst/>
            <a:gdLst/>
            <a:ahLst/>
            <a:cxnLst/>
            <a:rect l="l" t="t" r="r" b="b"/>
            <a:pathLst>
              <a:path w="27584" h="17399">
                <a:moveTo>
                  <a:pt x="0" y="0"/>
                </a:moveTo>
                <a:lnTo>
                  <a:pt x="20701" y="10515"/>
                </a:lnTo>
                <a:lnTo>
                  <a:pt x="27584" y="1739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213074" y="7635787"/>
            <a:ext cx="3149" cy="2159"/>
          </a:xfrm>
          <a:custGeom>
            <a:avLst/>
            <a:gdLst/>
            <a:ahLst/>
            <a:cxnLst/>
            <a:rect l="l" t="t" r="r" b="b"/>
            <a:pathLst>
              <a:path w="3149" h="2158">
                <a:moveTo>
                  <a:pt x="3149" y="2158"/>
                </a:moveTo>
                <a:lnTo>
                  <a:pt x="0" y="0"/>
                </a:lnTo>
                <a:lnTo>
                  <a:pt x="584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211666" y="7634712"/>
            <a:ext cx="5130" cy="3644"/>
          </a:xfrm>
          <a:custGeom>
            <a:avLst/>
            <a:gdLst/>
            <a:ahLst/>
            <a:cxnLst/>
            <a:rect l="l" t="t" r="r" b="b"/>
            <a:pathLst>
              <a:path w="5130" h="3644">
                <a:moveTo>
                  <a:pt x="1409" y="1079"/>
                </a:moveTo>
                <a:lnTo>
                  <a:pt x="0" y="0"/>
                </a:lnTo>
                <a:lnTo>
                  <a:pt x="5130" y="364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213159" y="7635792"/>
            <a:ext cx="3644" cy="2565"/>
          </a:xfrm>
          <a:custGeom>
            <a:avLst/>
            <a:gdLst/>
            <a:ahLst/>
            <a:cxnLst/>
            <a:rect l="l" t="t" r="r" b="b"/>
            <a:pathLst>
              <a:path w="3644" h="2565">
                <a:moveTo>
                  <a:pt x="0" y="0"/>
                </a:moveTo>
                <a:lnTo>
                  <a:pt x="3644" y="25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213319" y="7634876"/>
            <a:ext cx="419" cy="254"/>
          </a:xfrm>
          <a:custGeom>
            <a:avLst/>
            <a:gdLst/>
            <a:ahLst/>
            <a:cxnLst/>
            <a:rect l="l" t="t" r="r" b="b"/>
            <a:pathLst>
              <a:path w="419" h="253">
                <a:moveTo>
                  <a:pt x="419" y="25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211339" y="7634221"/>
            <a:ext cx="330" cy="495"/>
          </a:xfrm>
          <a:custGeom>
            <a:avLst/>
            <a:gdLst/>
            <a:ahLst/>
            <a:cxnLst/>
            <a:rect l="l" t="t" r="r" b="b"/>
            <a:pathLst>
              <a:path w="330" h="495">
                <a:moveTo>
                  <a:pt x="330" y="49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210426" y="7573422"/>
            <a:ext cx="2895" cy="1244"/>
          </a:xfrm>
          <a:custGeom>
            <a:avLst/>
            <a:gdLst/>
            <a:ahLst/>
            <a:cxnLst/>
            <a:rect l="l" t="t" r="r" b="b"/>
            <a:pathLst>
              <a:path w="2895" h="1244">
                <a:moveTo>
                  <a:pt x="0" y="1244"/>
                </a:moveTo>
                <a:lnTo>
                  <a:pt x="289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230635" y="7646554"/>
            <a:ext cx="5549" cy="3898"/>
          </a:xfrm>
          <a:custGeom>
            <a:avLst/>
            <a:gdLst/>
            <a:ahLst/>
            <a:cxnLst/>
            <a:rect l="l" t="t" r="r" b="b"/>
            <a:pathLst>
              <a:path w="5549" h="3898">
                <a:moveTo>
                  <a:pt x="5549" y="3898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235104" y="7616991"/>
            <a:ext cx="584" cy="8940"/>
          </a:xfrm>
          <a:custGeom>
            <a:avLst/>
            <a:gdLst/>
            <a:ahLst/>
            <a:cxnLst/>
            <a:rect l="l" t="t" r="r" b="b"/>
            <a:pathLst>
              <a:path w="584" h="8940">
                <a:moveTo>
                  <a:pt x="584" y="0"/>
                </a:moveTo>
                <a:lnTo>
                  <a:pt x="330" y="4889"/>
                </a:lnTo>
                <a:lnTo>
                  <a:pt x="0" y="894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235688" y="7553211"/>
            <a:ext cx="76" cy="63779"/>
          </a:xfrm>
          <a:custGeom>
            <a:avLst/>
            <a:gdLst/>
            <a:ahLst/>
            <a:cxnLst/>
            <a:rect l="l" t="t" r="r" b="b"/>
            <a:pathLst>
              <a:path w="76" h="63779">
                <a:moveTo>
                  <a:pt x="0" y="63779"/>
                </a:moveTo>
                <a:lnTo>
                  <a:pt x="76" y="60960"/>
                </a:lnTo>
                <a:lnTo>
                  <a:pt x="7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013301" y="7866543"/>
            <a:ext cx="251040" cy="44970"/>
          </a:xfrm>
          <a:custGeom>
            <a:avLst/>
            <a:gdLst/>
            <a:ahLst/>
            <a:cxnLst/>
            <a:rect l="l" t="t" r="r" b="b"/>
            <a:pathLst>
              <a:path w="251040" h="44970">
                <a:moveTo>
                  <a:pt x="0" y="0"/>
                </a:moveTo>
                <a:lnTo>
                  <a:pt x="6705" y="8775"/>
                </a:lnTo>
                <a:lnTo>
                  <a:pt x="16814" y="16230"/>
                </a:lnTo>
                <a:lnTo>
                  <a:pt x="27673" y="23364"/>
                </a:lnTo>
                <a:lnTo>
                  <a:pt x="38197" y="28115"/>
                </a:lnTo>
                <a:lnTo>
                  <a:pt x="41744" y="29565"/>
                </a:lnTo>
                <a:lnTo>
                  <a:pt x="54358" y="34461"/>
                </a:lnTo>
                <a:lnTo>
                  <a:pt x="64431" y="37218"/>
                </a:lnTo>
                <a:lnTo>
                  <a:pt x="72974" y="39090"/>
                </a:lnTo>
                <a:lnTo>
                  <a:pt x="86457" y="41706"/>
                </a:lnTo>
                <a:lnTo>
                  <a:pt x="96401" y="42851"/>
                </a:lnTo>
                <a:lnTo>
                  <a:pt x="108165" y="43980"/>
                </a:lnTo>
                <a:lnTo>
                  <a:pt x="117195" y="44970"/>
                </a:lnTo>
                <a:lnTo>
                  <a:pt x="117360" y="44640"/>
                </a:lnTo>
                <a:lnTo>
                  <a:pt x="126479" y="44640"/>
                </a:lnTo>
                <a:lnTo>
                  <a:pt x="135585" y="44640"/>
                </a:lnTo>
                <a:lnTo>
                  <a:pt x="135750" y="44970"/>
                </a:lnTo>
                <a:lnTo>
                  <a:pt x="144780" y="43980"/>
                </a:lnTo>
                <a:lnTo>
                  <a:pt x="158548" y="42665"/>
                </a:lnTo>
                <a:lnTo>
                  <a:pt x="168463" y="41387"/>
                </a:lnTo>
                <a:lnTo>
                  <a:pt x="179984" y="39090"/>
                </a:lnTo>
                <a:lnTo>
                  <a:pt x="193189" y="36086"/>
                </a:lnTo>
                <a:lnTo>
                  <a:pt x="203101" y="32809"/>
                </a:lnTo>
                <a:lnTo>
                  <a:pt x="211201" y="29565"/>
                </a:lnTo>
                <a:lnTo>
                  <a:pt x="223264" y="24372"/>
                </a:lnTo>
                <a:lnTo>
                  <a:pt x="233017" y="18385"/>
                </a:lnTo>
                <a:lnTo>
                  <a:pt x="236131" y="16230"/>
                </a:lnTo>
                <a:lnTo>
                  <a:pt x="244170" y="10604"/>
                </a:lnTo>
                <a:lnTo>
                  <a:pt x="245249" y="9601"/>
                </a:lnTo>
                <a:lnTo>
                  <a:pt x="251040" y="18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013305" y="7854124"/>
            <a:ext cx="251040" cy="44970"/>
          </a:xfrm>
          <a:custGeom>
            <a:avLst/>
            <a:gdLst/>
            <a:ahLst/>
            <a:cxnLst/>
            <a:rect l="l" t="t" r="r" b="b"/>
            <a:pathLst>
              <a:path w="251040" h="44970">
                <a:moveTo>
                  <a:pt x="251040" y="1816"/>
                </a:moveTo>
                <a:lnTo>
                  <a:pt x="245249" y="9601"/>
                </a:lnTo>
                <a:lnTo>
                  <a:pt x="236131" y="16230"/>
                </a:lnTo>
                <a:lnTo>
                  <a:pt x="225236" y="23327"/>
                </a:lnTo>
                <a:lnTo>
                  <a:pt x="214746" y="28113"/>
                </a:lnTo>
                <a:lnTo>
                  <a:pt x="211200" y="29565"/>
                </a:lnTo>
                <a:lnTo>
                  <a:pt x="198587" y="34457"/>
                </a:lnTo>
                <a:lnTo>
                  <a:pt x="188514" y="37213"/>
                </a:lnTo>
                <a:lnTo>
                  <a:pt x="179971" y="39090"/>
                </a:lnTo>
                <a:lnTo>
                  <a:pt x="166487" y="41706"/>
                </a:lnTo>
                <a:lnTo>
                  <a:pt x="156543" y="42851"/>
                </a:lnTo>
                <a:lnTo>
                  <a:pt x="144779" y="43980"/>
                </a:lnTo>
                <a:lnTo>
                  <a:pt x="135750" y="44970"/>
                </a:lnTo>
                <a:lnTo>
                  <a:pt x="135585" y="44640"/>
                </a:lnTo>
                <a:lnTo>
                  <a:pt x="126466" y="44640"/>
                </a:lnTo>
                <a:lnTo>
                  <a:pt x="117360" y="44640"/>
                </a:lnTo>
                <a:lnTo>
                  <a:pt x="117195" y="44970"/>
                </a:lnTo>
                <a:lnTo>
                  <a:pt x="108165" y="43980"/>
                </a:lnTo>
                <a:lnTo>
                  <a:pt x="94402" y="42665"/>
                </a:lnTo>
                <a:lnTo>
                  <a:pt x="84485" y="41387"/>
                </a:lnTo>
                <a:lnTo>
                  <a:pt x="72961" y="39090"/>
                </a:lnTo>
                <a:lnTo>
                  <a:pt x="59756" y="36081"/>
                </a:lnTo>
                <a:lnTo>
                  <a:pt x="49844" y="32808"/>
                </a:lnTo>
                <a:lnTo>
                  <a:pt x="41744" y="29565"/>
                </a:lnTo>
                <a:lnTo>
                  <a:pt x="29655" y="24397"/>
                </a:lnTo>
                <a:lnTo>
                  <a:pt x="19910" y="18404"/>
                </a:lnTo>
                <a:lnTo>
                  <a:pt x="16814" y="16230"/>
                </a:lnTo>
                <a:lnTo>
                  <a:pt x="7785" y="9855"/>
                </a:lnTo>
                <a:lnTo>
                  <a:pt x="6705" y="877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005848" y="7843682"/>
            <a:ext cx="7454" cy="22860"/>
          </a:xfrm>
          <a:custGeom>
            <a:avLst/>
            <a:gdLst/>
            <a:ahLst/>
            <a:cxnLst/>
            <a:rect l="l" t="t" r="r" b="b"/>
            <a:pathLst>
              <a:path w="7454" h="22859">
                <a:moveTo>
                  <a:pt x="0" y="0"/>
                </a:moveTo>
                <a:lnTo>
                  <a:pt x="0" y="4965"/>
                </a:lnTo>
                <a:lnTo>
                  <a:pt x="7454" y="228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011155" y="7848900"/>
            <a:ext cx="2146" cy="5219"/>
          </a:xfrm>
          <a:custGeom>
            <a:avLst/>
            <a:gdLst/>
            <a:ahLst/>
            <a:cxnLst/>
            <a:rect l="l" t="t" r="r" b="b"/>
            <a:pathLst>
              <a:path w="2146" h="5219">
                <a:moveTo>
                  <a:pt x="2146" y="521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013305" y="7854124"/>
            <a:ext cx="251040" cy="44970"/>
          </a:xfrm>
          <a:custGeom>
            <a:avLst/>
            <a:gdLst/>
            <a:ahLst/>
            <a:cxnLst/>
            <a:rect l="l" t="t" r="r" b="b"/>
            <a:pathLst>
              <a:path w="251040" h="44970">
                <a:moveTo>
                  <a:pt x="251040" y="1816"/>
                </a:moveTo>
                <a:lnTo>
                  <a:pt x="245249" y="9601"/>
                </a:lnTo>
                <a:lnTo>
                  <a:pt x="236131" y="16230"/>
                </a:lnTo>
                <a:lnTo>
                  <a:pt x="225236" y="23327"/>
                </a:lnTo>
                <a:lnTo>
                  <a:pt x="214746" y="28113"/>
                </a:lnTo>
                <a:lnTo>
                  <a:pt x="211200" y="29565"/>
                </a:lnTo>
                <a:lnTo>
                  <a:pt x="198587" y="34457"/>
                </a:lnTo>
                <a:lnTo>
                  <a:pt x="188514" y="37213"/>
                </a:lnTo>
                <a:lnTo>
                  <a:pt x="179971" y="39090"/>
                </a:lnTo>
                <a:lnTo>
                  <a:pt x="166487" y="41706"/>
                </a:lnTo>
                <a:lnTo>
                  <a:pt x="156543" y="42851"/>
                </a:lnTo>
                <a:lnTo>
                  <a:pt x="144779" y="43980"/>
                </a:lnTo>
                <a:lnTo>
                  <a:pt x="135750" y="44970"/>
                </a:lnTo>
                <a:lnTo>
                  <a:pt x="135585" y="44640"/>
                </a:lnTo>
                <a:lnTo>
                  <a:pt x="126466" y="44640"/>
                </a:lnTo>
                <a:lnTo>
                  <a:pt x="117360" y="44640"/>
                </a:lnTo>
                <a:lnTo>
                  <a:pt x="117195" y="44970"/>
                </a:lnTo>
                <a:lnTo>
                  <a:pt x="108165" y="43980"/>
                </a:lnTo>
                <a:lnTo>
                  <a:pt x="94402" y="42665"/>
                </a:lnTo>
                <a:lnTo>
                  <a:pt x="84485" y="41387"/>
                </a:lnTo>
                <a:lnTo>
                  <a:pt x="72961" y="39090"/>
                </a:lnTo>
                <a:lnTo>
                  <a:pt x="59756" y="36081"/>
                </a:lnTo>
                <a:lnTo>
                  <a:pt x="49844" y="32808"/>
                </a:lnTo>
                <a:lnTo>
                  <a:pt x="41744" y="29565"/>
                </a:lnTo>
                <a:lnTo>
                  <a:pt x="29655" y="24397"/>
                </a:lnTo>
                <a:lnTo>
                  <a:pt x="19910" y="18404"/>
                </a:lnTo>
                <a:lnTo>
                  <a:pt x="16814" y="16230"/>
                </a:lnTo>
                <a:lnTo>
                  <a:pt x="7785" y="9855"/>
                </a:lnTo>
                <a:lnTo>
                  <a:pt x="6705" y="877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011155" y="7848900"/>
            <a:ext cx="2146" cy="5219"/>
          </a:xfrm>
          <a:custGeom>
            <a:avLst/>
            <a:gdLst/>
            <a:ahLst/>
            <a:cxnLst/>
            <a:rect l="l" t="t" r="r" b="b"/>
            <a:pathLst>
              <a:path w="2146" h="5219">
                <a:moveTo>
                  <a:pt x="2146" y="521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288283" y="7901661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0" y="4635"/>
                </a:moveTo>
                <a:lnTo>
                  <a:pt x="2311" y="2819"/>
                </a:lnTo>
                <a:lnTo>
                  <a:pt x="5384" y="1574"/>
                </a:lnTo>
                <a:lnTo>
                  <a:pt x="8204" y="495"/>
                </a:lnTo>
                <a:lnTo>
                  <a:pt x="8610" y="419"/>
                </a:lnTo>
                <a:lnTo>
                  <a:pt x="11671" y="241"/>
                </a:lnTo>
                <a:lnTo>
                  <a:pt x="14655" y="0"/>
                </a:lnTo>
                <a:lnTo>
                  <a:pt x="15074" y="0"/>
                </a:lnTo>
                <a:lnTo>
                  <a:pt x="18059" y="660"/>
                </a:lnTo>
                <a:lnTo>
                  <a:pt x="20955" y="1320"/>
                </a:lnTo>
                <a:lnTo>
                  <a:pt x="21361" y="1485"/>
                </a:lnTo>
                <a:lnTo>
                  <a:pt x="23926" y="2895"/>
                </a:lnTo>
                <a:lnTo>
                  <a:pt x="26416" y="4305"/>
                </a:lnTo>
                <a:lnTo>
                  <a:pt x="26746" y="4635"/>
                </a:lnTo>
                <a:lnTo>
                  <a:pt x="28663" y="67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288275" y="7929158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28663" y="0"/>
                </a:moveTo>
                <a:lnTo>
                  <a:pt x="26758" y="2146"/>
                </a:lnTo>
                <a:lnTo>
                  <a:pt x="23939" y="3809"/>
                </a:lnTo>
                <a:lnTo>
                  <a:pt x="21374" y="5219"/>
                </a:lnTo>
                <a:lnTo>
                  <a:pt x="18059" y="6045"/>
                </a:lnTo>
                <a:lnTo>
                  <a:pt x="15074" y="6705"/>
                </a:lnTo>
                <a:lnTo>
                  <a:pt x="14668" y="6705"/>
                </a:lnTo>
                <a:lnTo>
                  <a:pt x="11684" y="6464"/>
                </a:lnTo>
                <a:lnTo>
                  <a:pt x="8623" y="6299"/>
                </a:lnTo>
                <a:lnTo>
                  <a:pt x="8204" y="6210"/>
                </a:lnTo>
                <a:lnTo>
                  <a:pt x="5384" y="5130"/>
                </a:lnTo>
                <a:lnTo>
                  <a:pt x="2654" y="4063"/>
                </a:lnTo>
                <a:lnTo>
                  <a:pt x="2324" y="3886"/>
                </a:lnTo>
                <a:lnTo>
                  <a:pt x="0" y="20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288283" y="7919384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0" y="2070"/>
                </a:moveTo>
                <a:lnTo>
                  <a:pt x="2311" y="3898"/>
                </a:lnTo>
                <a:lnTo>
                  <a:pt x="5384" y="5130"/>
                </a:lnTo>
                <a:lnTo>
                  <a:pt x="8204" y="6210"/>
                </a:lnTo>
                <a:lnTo>
                  <a:pt x="8610" y="6299"/>
                </a:lnTo>
                <a:lnTo>
                  <a:pt x="11671" y="6464"/>
                </a:lnTo>
                <a:lnTo>
                  <a:pt x="14655" y="6705"/>
                </a:lnTo>
                <a:lnTo>
                  <a:pt x="15074" y="6705"/>
                </a:lnTo>
                <a:lnTo>
                  <a:pt x="18059" y="6045"/>
                </a:lnTo>
                <a:lnTo>
                  <a:pt x="20955" y="5384"/>
                </a:lnTo>
                <a:lnTo>
                  <a:pt x="21361" y="5219"/>
                </a:lnTo>
                <a:lnTo>
                  <a:pt x="23926" y="3810"/>
                </a:lnTo>
                <a:lnTo>
                  <a:pt x="26416" y="2400"/>
                </a:lnTo>
                <a:lnTo>
                  <a:pt x="26746" y="2070"/>
                </a:lnTo>
                <a:lnTo>
                  <a:pt x="2866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282981" y="7813704"/>
            <a:ext cx="37109" cy="4965"/>
          </a:xfrm>
          <a:custGeom>
            <a:avLst/>
            <a:gdLst/>
            <a:ahLst/>
            <a:cxnLst/>
            <a:rect l="l" t="t" r="r" b="b"/>
            <a:pathLst>
              <a:path w="37109" h="4965">
                <a:moveTo>
                  <a:pt x="0" y="4965"/>
                </a:moveTo>
                <a:lnTo>
                  <a:pt x="2235" y="3390"/>
                </a:lnTo>
                <a:lnTo>
                  <a:pt x="2400" y="3314"/>
                </a:lnTo>
                <a:lnTo>
                  <a:pt x="4965" y="2311"/>
                </a:lnTo>
                <a:lnTo>
                  <a:pt x="7950" y="1155"/>
                </a:lnTo>
                <a:lnTo>
                  <a:pt x="8115" y="1155"/>
                </a:lnTo>
                <a:lnTo>
                  <a:pt x="11353" y="571"/>
                </a:lnTo>
                <a:lnTo>
                  <a:pt x="14820" y="0"/>
                </a:lnTo>
                <a:lnTo>
                  <a:pt x="14986" y="0"/>
                </a:lnTo>
                <a:lnTo>
                  <a:pt x="18554" y="0"/>
                </a:lnTo>
                <a:lnTo>
                  <a:pt x="22110" y="0"/>
                </a:lnTo>
                <a:lnTo>
                  <a:pt x="22275" y="0"/>
                </a:lnTo>
                <a:lnTo>
                  <a:pt x="25755" y="571"/>
                </a:lnTo>
                <a:lnTo>
                  <a:pt x="28994" y="1155"/>
                </a:lnTo>
                <a:lnTo>
                  <a:pt x="29159" y="1155"/>
                </a:lnTo>
                <a:lnTo>
                  <a:pt x="32131" y="2311"/>
                </a:lnTo>
                <a:lnTo>
                  <a:pt x="34709" y="3314"/>
                </a:lnTo>
                <a:lnTo>
                  <a:pt x="34950" y="3390"/>
                </a:lnTo>
                <a:lnTo>
                  <a:pt x="37109" y="49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281236" y="7829186"/>
            <a:ext cx="40589" cy="6794"/>
          </a:xfrm>
          <a:custGeom>
            <a:avLst/>
            <a:gdLst/>
            <a:ahLst/>
            <a:cxnLst/>
            <a:rect l="l" t="t" r="r" b="b"/>
            <a:pathLst>
              <a:path w="40589" h="6794">
                <a:moveTo>
                  <a:pt x="40589" y="0"/>
                </a:moveTo>
                <a:lnTo>
                  <a:pt x="38938" y="1739"/>
                </a:lnTo>
                <a:lnTo>
                  <a:pt x="36614" y="3060"/>
                </a:lnTo>
                <a:lnTo>
                  <a:pt x="33959" y="4470"/>
                </a:lnTo>
                <a:lnTo>
                  <a:pt x="30810" y="5295"/>
                </a:lnTo>
                <a:lnTo>
                  <a:pt x="27508" y="6210"/>
                </a:lnTo>
                <a:lnTo>
                  <a:pt x="27343" y="6210"/>
                </a:lnTo>
                <a:lnTo>
                  <a:pt x="23939" y="6464"/>
                </a:lnTo>
                <a:lnTo>
                  <a:pt x="20383" y="6794"/>
                </a:lnTo>
                <a:lnTo>
                  <a:pt x="20218" y="6794"/>
                </a:lnTo>
                <a:lnTo>
                  <a:pt x="16662" y="6464"/>
                </a:lnTo>
                <a:lnTo>
                  <a:pt x="13258" y="6210"/>
                </a:lnTo>
                <a:lnTo>
                  <a:pt x="13093" y="6210"/>
                </a:lnTo>
                <a:lnTo>
                  <a:pt x="9778" y="5295"/>
                </a:lnTo>
                <a:lnTo>
                  <a:pt x="6883" y="4559"/>
                </a:lnTo>
                <a:lnTo>
                  <a:pt x="3987" y="3060"/>
                </a:lnTo>
                <a:lnTo>
                  <a:pt x="1917" y="1904"/>
                </a:lnTo>
                <a:lnTo>
                  <a:pt x="1663" y="173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285884" y="7829693"/>
            <a:ext cx="12420" cy="241"/>
          </a:xfrm>
          <a:custGeom>
            <a:avLst/>
            <a:gdLst/>
            <a:ahLst/>
            <a:cxnLst/>
            <a:rect l="l" t="t" r="r" b="b"/>
            <a:pathLst>
              <a:path w="12420" h="241">
                <a:moveTo>
                  <a:pt x="12420" y="76"/>
                </a:moveTo>
                <a:lnTo>
                  <a:pt x="7035" y="0"/>
                </a:lnTo>
                <a:lnTo>
                  <a:pt x="1651" y="76"/>
                </a:lnTo>
                <a:lnTo>
                  <a:pt x="990" y="76"/>
                </a:lnTo>
                <a:lnTo>
                  <a:pt x="330" y="241"/>
                </a:lnTo>
                <a:lnTo>
                  <a:pt x="0" y="24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281655" y="7820327"/>
            <a:ext cx="16649" cy="9194"/>
          </a:xfrm>
          <a:custGeom>
            <a:avLst/>
            <a:gdLst/>
            <a:ahLst/>
            <a:cxnLst/>
            <a:rect l="l" t="t" r="r" b="b"/>
            <a:pathLst>
              <a:path w="16649" h="9194">
                <a:moveTo>
                  <a:pt x="16649" y="0"/>
                </a:moveTo>
                <a:lnTo>
                  <a:pt x="15328" y="0"/>
                </a:lnTo>
                <a:lnTo>
                  <a:pt x="13995" y="330"/>
                </a:lnTo>
                <a:lnTo>
                  <a:pt x="11353" y="825"/>
                </a:lnTo>
                <a:lnTo>
                  <a:pt x="11188" y="749"/>
                </a:lnTo>
                <a:lnTo>
                  <a:pt x="8699" y="1739"/>
                </a:lnTo>
                <a:lnTo>
                  <a:pt x="6629" y="2565"/>
                </a:lnTo>
                <a:lnTo>
                  <a:pt x="6629" y="2730"/>
                </a:lnTo>
                <a:lnTo>
                  <a:pt x="4635" y="3886"/>
                </a:lnTo>
                <a:lnTo>
                  <a:pt x="4064" y="4305"/>
                </a:lnTo>
                <a:lnTo>
                  <a:pt x="3479" y="4800"/>
                </a:lnTo>
                <a:lnTo>
                  <a:pt x="2070" y="6134"/>
                </a:lnTo>
                <a:lnTo>
                  <a:pt x="825" y="7696"/>
                </a:lnTo>
                <a:lnTo>
                  <a:pt x="330" y="8356"/>
                </a:lnTo>
                <a:lnTo>
                  <a:pt x="0" y="91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410369" y="7797131"/>
            <a:ext cx="43065" cy="2984"/>
          </a:xfrm>
          <a:custGeom>
            <a:avLst/>
            <a:gdLst/>
            <a:ahLst/>
            <a:cxnLst/>
            <a:rect l="l" t="t" r="r" b="b"/>
            <a:pathLst>
              <a:path w="43065" h="2984">
                <a:moveTo>
                  <a:pt x="43065" y="2984"/>
                </a:moveTo>
                <a:lnTo>
                  <a:pt x="42151" y="2400"/>
                </a:lnTo>
                <a:lnTo>
                  <a:pt x="41986" y="2400"/>
                </a:lnTo>
                <a:lnTo>
                  <a:pt x="40995" y="2070"/>
                </a:lnTo>
                <a:lnTo>
                  <a:pt x="38595" y="1409"/>
                </a:lnTo>
                <a:lnTo>
                  <a:pt x="36106" y="990"/>
                </a:lnTo>
                <a:lnTo>
                  <a:pt x="32956" y="495"/>
                </a:lnTo>
                <a:lnTo>
                  <a:pt x="29730" y="330"/>
                </a:lnTo>
                <a:lnTo>
                  <a:pt x="26174" y="88"/>
                </a:lnTo>
                <a:lnTo>
                  <a:pt x="22605" y="88"/>
                </a:lnTo>
                <a:lnTo>
                  <a:pt x="19049" y="0"/>
                </a:lnTo>
                <a:lnTo>
                  <a:pt x="15481" y="253"/>
                </a:lnTo>
                <a:lnTo>
                  <a:pt x="12090" y="419"/>
                </a:lnTo>
                <a:lnTo>
                  <a:pt x="8775" y="749"/>
                </a:lnTo>
                <a:lnTo>
                  <a:pt x="6045" y="1079"/>
                </a:lnTo>
                <a:lnTo>
                  <a:pt x="3314" y="1739"/>
                </a:lnTo>
                <a:lnTo>
                  <a:pt x="1650" y="2158"/>
                </a:lnTo>
                <a:lnTo>
                  <a:pt x="0" y="29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2409952" y="7801608"/>
            <a:ext cx="43484" cy="3390"/>
          </a:xfrm>
          <a:custGeom>
            <a:avLst/>
            <a:gdLst/>
            <a:ahLst/>
            <a:cxnLst/>
            <a:rect l="l" t="t" r="r" b="b"/>
            <a:pathLst>
              <a:path w="43484" h="3390">
                <a:moveTo>
                  <a:pt x="0" y="0"/>
                </a:moveTo>
                <a:lnTo>
                  <a:pt x="990" y="825"/>
                </a:lnTo>
                <a:lnTo>
                  <a:pt x="1244" y="914"/>
                </a:lnTo>
                <a:lnTo>
                  <a:pt x="2489" y="1320"/>
                </a:lnTo>
                <a:lnTo>
                  <a:pt x="4800" y="2070"/>
                </a:lnTo>
                <a:lnTo>
                  <a:pt x="7365" y="2400"/>
                </a:lnTo>
                <a:lnTo>
                  <a:pt x="10515" y="2895"/>
                </a:lnTo>
                <a:lnTo>
                  <a:pt x="13741" y="3060"/>
                </a:lnTo>
                <a:lnTo>
                  <a:pt x="17221" y="3314"/>
                </a:lnTo>
                <a:lnTo>
                  <a:pt x="20789" y="3314"/>
                </a:lnTo>
                <a:lnTo>
                  <a:pt x="24434" y="3390"/>
                </a:lnTo>
                <a:lnTo>
                  <a:pt x="27990" y="3225"/>
                </a:lnTo>
                <a:lnTo>
                  <a:pt x="31394" y="3060"/>
                </a:lnTo>
                <a:lnTo>
                  <a:pt x="34709" y="2641"/>
                </a:lnTo>
                <a:lnTo>
                  <a:pt x="37439" y="2311"/>
                </a:lnTo>
                <a:lnTo>
                  <a:pt x="40170" y="1651"/>
                </a:lnTo>
                <a:lnTo>
                  <a:pt x="41821" y="1244"/>
                </a:lnTo>
                <a:lnTo>
                  <a:pt x="43484" y="41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279999" y="7802022"/>
            <a:ext cx="43065" cy="2984"/>
          </a:xfrm>
          <a:custGeom>
            <a:avLst/>
            <a:gdLst/>
            <a:ahLst/>
            <a:cxnLst/>
            <a:rect l="l" t="t" r="r" b="b"/>
            <a:pathLst>
              <a:path w="43065" h="2984">
                <a:moveTo>
                  <a:pt x="0" y="0"/>
                </a:moveTo>
                <a:lnTo>
                  <a:pt x="914" y="584"/>
                </a:lnTo>
                <a:lnTo>
                  <a:pt x="1079" y="584"/>
                </a:lnTo>
                <a:lnTo>
                  <a:pt x="2070" y="914"/>
                </a:lnTo>
                <a:lnTo>
                  <a:pt x="4394" y="1574"/>
                </a:lnTo>
                <a:lnTo>
                  <a:pt x="6959" y="1981"/>
                </a:lnTo>
                <a:lnTo>
                  <a:pt x="10109" y="2489"/>
                </a:lnTo>
                <a:lnTo>
                  <a:pt x="13335" y="2654"/>
                </a:lnTo>
                <a:lnTo>
                  <a:pt x="16891" y="2895"/>
                </a:lnTo>
                <a:lnTo>
                  <a:pt x="20459" y="2895"/>
                </a:lnTo>
                <a:lnTo>
                  <a:pt x="24015" y="2984"/>
                </a:lnTo>
                <a:lnTo>
                  <a:pt x="27584" y="2819"/>
                </a:lnTo>
                <a:lnTo>
                  <a:pt x="30975" y="2654"/>
                </a:lnTo>
                <a:lnTo>
                  <a:pt x="34290" y="2235"/>
                </a:lnTo>
                <a:lnTo>
                  <a:pt x="37020" y="1905"/>
                </a:lnTo>
                <a:lnTo>
                  <a:pt x="39751" y="1244"/>
                </a:lnTo>
                <a:lnTo>
                  <a:pt x="41414" y="825"/>
                </a:lnTo>
                <a:lnTo>
                  <a:pt x="430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279997" y="7797133"/>
            <a:ext cx="43484" cy="3479"/>
          </a:xfrm>
          <a:custGeom>
            <a:avLst/>
            <a:gdLst/>
            <a:ahLst/>
            <a:cxnLst/>
            <a:rect l="l" t="t" r="r" b="b"/>
            <a:pathLst>
              <a:path w="43484" h="3479">
                <a:moveTo>
                  <a:pt x="43484" y="3479"/>
                </a:moveTo>
                <a:lnTo>
                  <a:pt x="42494" y="2654"/>
                </a:lnTo>
                <a:lnTo>
                  <a:pt x="42240" y="2489"/>
                </a:lnTo>
                <a:lnTo>
                  <a:pt x="40995" y="2070"/>
                </a:lnTo>
                <a:lnTo>
                  <a:pt x="38684" y="1333"/>
                </a:lnTo>
                <a:lnTo>
                  <a:pt x="36118" y="990"/>
                </a:lnTo>
                <a:lnTo>
                  <a:pt x="32969" y="495"/>
                </a:lnTo>
                <a:lnTo>
                  <a:pt x="29730" y="330"/>
                </a:lnTo>
                <a:lnTo>
                  <a:pt x="26174" y="88"/>
                </a:lnTo>
                <a:lnTo>
                  <a:pt x="22606" y="88"/>
                </a:lnTo>
                <a:lnTo>
                  <a:pt x="19050" y="0"/>
                </a:lnTo>
                <a:lnTo>
                  <a:pt x="15494" y="254"/>
                </a:lnTo>
                <a:lnTo>
                  <a:pt x="12090" y="419"/>
                </a:lnTo>
                <a:lnTo>
                  <a:pt x="8775" y="749"/>
                </a:lnTo>
                <a:lnTo>
                  <a:pt x="6045" y="1079"/>
                </a:lnTo>
                <a:lnTo>
                  <a:pt x="3314" y="1739"/>
                </a:lnTo>
                <a:lnTo>
                  <a:pt x="1663" y="2159"/>
                </a:lnTo>
                <a:lnTo>
                  <a:pt x="0" y="29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292588" y="7799457"/>
            <a:ext cx="17894" cy="1320"/>
          </a:xfrm>
          <a:custGeom>
            <a:avLst/>
            <a:gdLst/>
            <a:ahLst/>
            <a:cxnLst/>
            <a:rect l="l" t="t" r="r" b="b"/>
            <a:pathLst>
              <a:path w="17894" h="1320">
                <a:moveTo>
                  <a:pt x="0" y="1320"/>
                </a:moveTo>
                <a:lnTo>
                  <a:pt x="495" y="990"/>
                </a:lnTo>
                <a:lnTo>
                  <a:pt x="1155" y="825"/>
                </a:lnTo>
                <a:lnTo>
                  <a:pt x="2235" y="495"/>
                </a:lnTo>
                <a:lnTo>
                  <a:pt x="3314" y="330"/>
                </a:lnTo>
                <a:lnTo>
                  <a:pt x="4635" y="165"/>
                </a:lnTo>
                <a:lnTo>
                  <a:pt x="5969" y="76"/>
                </a:lnTo>
                <a:lnTo>
                  <a:pt x="7454" y="0"/>
                </a:lnTo>
                <a:lnTo>
                  <a:pt x="8940" y="0"/>
                </a:lnTo>
                <a:lnTo>
                  <a:pt x="10439" y="0"/>
                </a:lnTo>
                <a:lnTo>
                  <a:pt x="11925" y="76"/>
                </a:lnTo>
                <a:lnTo>
                  <a:pt x="13246" y="165"/>
                </a:lnTo>
                <a:lnTo>
                  <a:pt x="14579" y="330"/>
                </a:lnTo>
                <a:lnTo>
                  <a:pt x="15646" y="495"/>
                </a:lnTo>
                <a:lnTo>
                  <a:pt x="16725" y="825"/>
                </a:lnTo>
                <a:lnTo>
                  <a:pt x="17310" y="990"/>
                </a:lnTo>
                <a:lnTo>
                  <a:pt x="17894" y="13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293919" y="7801358"/>
            <a:ext cx="16560" cy="1320"/>
          </a:xfrm>
          <a:custGeom>
            <a:avLst/>
            <a:gdLst/>
            <a:ahLst/>
            <a:cxnLst/>
            <a:rect l="l" t="t" r="r" b="b"/>
            <a:pathLst>
              <a:path w="16560" h="1320">
                <a:moveTo>
                  <a:pt x="16560" y="0"/>
                </a:moveTo>
                <a:lnTo>
                  <a:pt x="16065" y="330"/>
                </a:lnTo>
                <a:lnTo>
                  <a:pt x="15405" y="584"/>
                </a:lnTo>
                <a:lnTo>
                  <a:pt x="14325" y="825"/>
                </a:lnTo>
                <a:lnTo>
                  <a:pt x="13246" y="990"/>
                </a:lnTo>
                <a:lnTo>
                  <a:pt x="11925" y="1155"/>
                </a:lnTo>
                <a:lnTo>
                  <a:pt x="10591" y="1244"/>
                </a:lnTo>
                <a:lnTo>
                  <a:pt x="9105" y="1320"/>
                </a:lnTo>
                <a:lnTo>
                  <a:pt x="7620" y="1320"/>
                </a:lnTo>
                <a:lnTo>
                  <a:pt x="6121" y="1320"/>
                </a:lnTo>
                <a:lnTo>
                  <a:pt x="4635" y="1244"/>
                </a:lnTo>
                <a:lnTo>
                  <a:pt x="3302" y="1155"/>
                </a:lnTo>
                <a:lnTo>
                  <a:pt x="1981" y="990"/>
                </a:lnTo>
                <a:lnTo>
                  <a:pt x="990" y="825"/>
                </a:lnTo>
                <a:lnTo>
                  <a:pt x="0" y="5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304764" y="7826462"/>
            <a:ext cx="13081" cy="406"/>
          </a:xfrm>
          <a:custGeom>
            <a:avLst/>
            <a:gdLst/>
            <a:ahLst/>
            <a:cxnLst/>
            <a:rect l="l" t="t" r="r" b="b"/>
            <a:pathLst>
              <a:path w="13081" h="406">
                <a:moveTo>
                  <a:pt x="0" y="76"/>
                </a:moveTo>
                <a:lnTo>
                  <a:pt x="5384" y="0"/>
                </a:lnTo>
                <a:lnTo>
                  <a:pt x="10769" y="76"/>
                </a:lnTo>
                <a:lnTo>
                  <a:pt x="11684" y="76"/>
                </a:lnTo>
                <a:lnTo>
                  <a:pt x="12344" y="241"/>
                </a:lnTo>
                <a:lnTo>
                  <a:pt x="13081" y="4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304846" y="7820327"/>
            <a:ext cx="16560" cy="9194"/>
          </a:xfrm>
          <a:custGeom>
            <a:avLst/>
            <a:gdLst/>
            <a:ahLst/>
            <a:cxnLst/>
            <a:rect l="l" t="t" r="r" b="b"/>
            <a:pathLst>
              <a:path w="16560" h="9194">
                <a:moveTo>
                  <a:pt x="0" y="0"/>
                </a:moveTo>
                <a:lnTo>
                  <a:pt x="1244" y="0"/>
                </a:lnTo>
                <a:lnTo>
                  <a:pt x="2565" y="330"/>
                </a:lnTo>
                <a:lnTo>
                  <a:pt x="5219" y="825"/>
                </a:lnTo>
                <a:lnTo>
                  <a:pt x="5384" y="749"/>
                </a:lnTo>
                <a:lnTo>
                  <a:pt x="7861" y="1739"/>
                </a:lnTo>
                <a:lnTo>
                  <a:pt x="9931" y="2565"/>
                </a:lnTo>
                <a:lnTo>
                  <a:pt x="9931" y="2730"/>
                </a:lnTo>
                <a:lnTo>
                  <a:pt x="11925" y="3886"/>
                </a:lnTo>
                <a:lnTo>
                  <a:pt x="12509" y="4305"/>
                </a:lnTo>
                <a:lnTo>
                  <a:pt x="13081" y="4800"/>
                </a:lnTo>
                <a:lnTo>
                  <a:pt x="14490" y="6134"/>
                </a:lnTo>
                <a:lnTo>
                  <a:pt x="15735" y="7696"/>
                </a:lnTo>
                <a:lnTo>
                  <a:pt x="16230" y="8356"/>
                </a:lnTo>
                <a:lnTo>
                  <a:pt x="16560" y="91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353466" y="7929157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0" y="2070"/>
                </a:moveTo>
                <a:lnTo>
                  <a:pt x="2311" y="3898"/>
                </a:lnTo>
                <a:lnTo>
                  <a:pt x="5384" y="5130"/>
                </a:lnTo>
                <a:lnTo>
                  <a:pt x="8204" y="6210"/>
                </a:lnTo>
                <a:lnTo>
                  <a:pt x="8610" y="6299"/>
                </a:lnTo>
                <a:lnTo>
                  <a:pt x="11595" y="6464"/>
                </a:lnTo>
                <a:lnTo>
                  <a:pt x="14655" y="6705"/>
                </a:lnTo>
                <a:lnTo>
                  <a:pt x="15074" y="6705"/>
                </a:lnTo>
                <a:lnTo>
                  <a:pt x="18059" y="6045"/>
                </a:lnTo>
                <a:lnTo>
                  <a:pt x="20955" y="5384"/>
                </a:lnTo>
                <a:lnTo>
                  <a:pt x="21361" y="5219"/>
                </a:lnTo>
                <a:lnTo>
                  <a:pt x="23939" y="3810"/>
                </a:lnTo>
                <a:lnTo>
                  <a:pt x="26416" y="2400"/>
                </a:lnTo>
                <a:lnTo>
                  <a:pt x="26746" y="2146"/>
                </a:lnTo>
                <a:lnTo>
                  <a:pt x="2866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353458" y="7901663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28663" y="6705"/>
                </a:moveTo>
                <a:lnTo>
                  <a:pt x="26758" y="4635"/>
                </a:lnTo>
                <a:lnTo>
                  <a:pt x="23939" y="2895"/>
                </a:lnTo>
                <a:lnTo>
                  <a:pt x="21374" y="1485"/>
                </a:lnTo>
                <a:lnTo>
                  <a:pt x="18059" y="660"/>
                </a:lnTo>
                <a:lnTo>
                  <a:pt x="15087" y="0"/>
                </a:lnTo>
                <a:lnTo>
                  <a:pt x="14668" y="0"/>
                </a:lnTo>
                <a:lnTo>
                  <a:pt x="11595" y="241"/>
                </a:lnTo>
                <a:lnTo>
                  <a:pt x="8623" y="406"/>
                </a:lnTo>
                <a:lnTo>
                  <a:pt x="8204" y="495"/>
                </a:lnTo>
                <a:lnTo>
                  <a:pt x="5384" y="1574"/>
                </a:lnTo>
                <a:lnTo>
                  <a:pt x="2654" y="2641"/>
                </a:lnTo>
                <a:lnTo>
                  <a:pt x="2324" y="2819"/>
                </a:lnTo>
                <a:lnTo>
                  <a:pt x="0" y="46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353458" y="7919385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28663" y="0"/>
                </a:moveTo>
                <a:lnTo>
                  <a:pt x="26758" y="2070"/>
                </a:lnTo>
                <a:lnTo>
                  <a:pt x="23939" y="3810"/>
                </a:lnTo>
                <a:lnTo>
                  <a:pt x="21374" y="5219"/>
                </a:lnTo>
                <a:lnTo>
                  <a:pt x="18059" y="6045"/>
                </a:lnTo>
                <a:lnTo>
                  <a:pt x="15087" y="6705"/>
                </a:lnTo>
                <a:lnTo>
                  <a:pt x="14668" y="6705"/>
                </a:lnTo>
                <a:lnTo>
                  <a:pt x="11595" y="6464"/>
                </a:lnTo>
                <a:lnTo>
                  <a:pt x="8623" y="6299"/>
                </a:lnTo>
                <a:lnTo>
                  <a:pt x="8204" y="6210"/>
                </a:lnTo>
                <a:lnTo>
                  <a:pt x="5384" y="5130"/>
                </a:lnTo>
                <a:lnTo>
                  <a:pt x="2654" y="4064"/>
                </a:lnTo>
                <a:lnTo>
                  <a:pt x="2324" y="3886"/>
                </a:lnTo>
                <a:lnTo>
                  <a:pt x="0" y="20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363487" y="7829185"/>
            <a:ext cx="23520" cy="6794"/>
          </a:xfrm>
          <a:custGeom>
            <a:avLst/>
            <a:gdLst/>
            <a:ahLst/>
            <a:cxnLst/>
            <a:rect l="l" t="t" r="r" b="b"/>
            <a:pathLst>
              <a:path w="23520" h="6794">
                <a:moveTo>
                  <a:pt x="0" y="6464"/>
                </a:moveTo>
                <a:lnTo>
                  <a:pt x="3314" y="6794"/>
                </a:lnTo>
                <a:lnTo>
                  <a:pt x="3479" y="6794"/>
                </a:lnTo>
                <a:lnTo>
                  <a:pt x="6870" y="6464"/>
                </a:lnTo>
                <a:lnTo>
                  <a:pt x="10274" y="6210"/>
                </a:lnTo>
                <a:lnTo>
                  <a:pt x="10439" y="6210"/>
                </a:lnTo>
                <a:lnTo>
                  <a:pt x="13741" y="5308"/>
                </a:lnTo>
                <a:lnTo>
                  <a:pt x="16649" y="4559"/>
                </a:lnTo>
                <a:lnTo>
                  <a:pt x="16891" y="4470"/>
                </a:lnTo>
                <a:lnTo>
                  <a:pt x="19545" y="3060"/>
                </a:lnTo>
                <a:lnTo>
                  <a:pt x="21615" y="1904"/>
                </a:lnTo>
                <a:lnTo>
                  <a:pt x="21869" y="1739"/>
                </a:lnTo>
                <a:lnTo>
                  <a:pt x="2352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348161" y="7813615"/>
            <a:ext cx="37109" cy="5054"/>
          </a:xfrm>
          <a:custGeom>
            <a:avLst/>
            <a:gdLst/>
            <a:ahLst/>
            <a:cxnLst/>
            <a:rect l="l" t="t" r="r" b="b"/>
            <a:pathLst>
              <a:path w="37109" h="5054">
                <a:moveTo>
                  <a:pt x="37109" y="5054"/>
                </a:moveTo>
                <a:lnTo>
                  <a:pt x="34874" y="3479"/>
                </a:lnTo>
                <a:lnTo>
                  <a:pt x="34709" y="3403"/>
                </a:lnTo>
                <a:lnTo>
                  <a:pt x="32143" y="2400"/>
                </a:lnTo>
                <a:lnTo>
                  <a:pt x="29159" y="1244"/>
                </a:lnTo>
                <a:lnTo>
                  <a:pt x="28994" y="1333"/>
                </a:lnTo>
                <a:lnTo>
                  <a:pt x="25755" y="660"/>
                </a:lnTo>
                <a:lnTo>
                  <a:pt x="24193" y="330"/>
                </a:lnTo>
                <a:lnTo>
                  <a:pt x="24104" y="495"/>
                </a:lnTo>
                <a:lnTo>
                  <a:pt x="22529" y="419"/>
                </a:lnTo>
                <a:lnTo>
                  <a:pt x="20548" y="253"/>
                </a:lnTo>
                <a:lnTo>
                  <a:pt x="20459" y="0"/>
                </a:lnTo>
                <a:lnTo>
                  <a:pt x="18554" y="88"/>
                </a:lnTo>
                <a:lnTo>
                  <a:pt x="14998" y="165"/>
                </a:lnTo>
                <a:lnTo>
                  <a:pt x="14833" y="88"/>
                </a:lnTo>
                <a:lnTo>
                  <a:pt x="11353" y="660"/>
                </a:lnTo>
                <a:lnTo>
                  <a:pt x="8115" y="1244"/>
                </a:lnTo>
                <a:lnTo>
                  <a:pt x="7950" y="1244"/>
                </a:lnTo>
                <a:lnTo>
                  <a:pt x="4965" y="2400"/>
                </a:lnTo>
                <a:lnTo>
                  <a:pt x="2400" y="3403"/>
                </a:lnTo>
                <a:lnTo>
                  <a:pt x="2158" y="3479"/>
                </a:lnTo>
                <a:lnTo>
                  <a:pt x="0" y="505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346424" y="7829186"/>
            <a:ext cx="17068" cy="6540"/>
          </a:xfrm>
          <a:custGeom>
            <a:avLst/>
            <a:gdLst/>
            <a:ahLst/>
            <a:cxnLst/>
            <a:rect l="l" t="t" r="r" b="b"/>
            <a:pathLst>
              <a:path w="17068" h="6540">
                <a:moveTo>
                  <a:pt x="0" y="0"/>
                </a:moveTo>
                <a:lnTo>
                  <a:pt x="1651" y="1739"/>
                </a:lnTo>
                <a:lnTo>
                  <a:pt x="3975" y="3060"/>
                </a:lnTo>
                <a:lnTo>
                  <a:pt x="6629" y="4470"/>
                </a:lnTo>
                <a:lnTo>
                  <a:pt x="9779" y="5295"/>
                </a:lnTo>
                <a:lnTo>
                  <a:pt x="13004" y="6210"/>
                </a:lnTo>
                <a:lnTo>
                  <a:pt x="13169" y="5968"/>
                </a:lnTo>
                <a:lnTo>
                  <a:pt x="16649" y="6464"/>
                </a:lnTo>
                <a:lnTo>
                  <a:pt x="16814" y="6540"/>
                </a:lnTo>
                <a:lnTo>
                  <a:pt x="17068" y="646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346838" y="7820325"/>
            <a:ext cx="16649" cy="9194"/>
          </a:xfrm>
          <a:custGeom>
            <a:avLst/>
            <a:gdLst/>
            <a:ahLst/>
            <a:cxnLst/>
            <a:rect l="l" t="t" r="r" b="b"/>
            <a:pathLst>
              <a:path w="16649" h="9194">
                <a:moveTo>
                  <a:pt x="0" y="9194"/>
                </a:moveTo>
                <a:lnTo>
                  <a:pt x="330" y="8445"/>
                </a:lnTo>
                <a:lnTo>
                  <a:pt x="825" y="7696"/>
                </a:lnTo>
                <a:lnTo>
                  <a:pt x="2070" y="6210"/>
                </a:lnTo>
                <a:lnTo>
                  <a:pt x="3479" y="4800"/>
                </a:lnTo>
                <a:lnTo>
                  <a:pt x="3975" y="4305"/>
                </a:lnTo>
                <a:lnTo>
                  <a:pt x="4635" y="3898"/>
                </a:lnTo>
                <a:lnTo>
                  <a:pt x="6629" y="2730"/>
                </a:lnTo>
                <a:lnTo>
                  <a:pt x="6629" y="2565"/>
                </a:lnTo>
                <a:lnTo>
                  <a:pt x="8699" y="1739"/>
                </a:lnTo>
                <a:lnTo>
                  <a:pt x="11176" y="749"/>
                </a:lnTo>
                <a:lnTo>
                  <a:pt x="11353" y="825"/>
                </a:lnTo>
                <a:lnTo>
                  <a:pt x="13995" y="330"/>
                </a:lnTo>
                <a:lnTo>
                  <a:pt x="15240" y="0"/>
                </a:lnTo>
                <a:lnTo>
                  <a:pt x="1664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344934" y="7801775"/>
            <a:ext cx="43561" cy="3225"/>
          </a:xfrm>
          <a:custGeom>
            <a:avLst/>
            <a:gdLst/>
            <a:ahLst/>
            <a:cxnLst/>
            <a:rect l="l" t="t" r="r" b="b"/>
            <a:pathLst>
              <a:path w="43561" h="3225">
                <a:moveTo>
                  <a:pt x="0" y="0"/>
                </a:moveTo>
                <a:lnTo>
                  <a:pt x="1320" y="825"/>
                </a:lnTo>
                <a:lnTo>
                  <a:pt x="1485" y="914"/>
                </a:lnTo>
                <a:lnTo>
                  <a:pt x="2895" y="1320"/>
                </a:lnTo>
                <a:lnTo>
                  <a:pt x="5384" y="2070"/>
                </a:lnTo>
                <a:lnTo>
                  <a:pt x="8115" y="2400"/>
                </a:lnTo>
                <a:lnTo>
                  <a:pt x="11353" y="2819"/>
                </a:lnTo>
                <a:lnTo>
                  <a:pt x="14655" y="2984"/>
                </a:lnTo>
                <a:lnTo>
                  <a:pt x="18224" y="3225"/>
                </a:lnTo>
                <a:lnTo>
                  <a:pt x="21780" y="3225"/>
                </a:lnTo>
                <a:lnTo>
                  <a:pt x="25349" y="3225"/>
                </a:lnTo>
                <a:lnTo>
                  <a:pt x="28905" y="2984"/>
                </a:lnTo>
                <a:lnTo>
                  <a:pt x="32219" y="2819"/>
                </a:lnTo>
                <a:lnTo>
                  <a:pt x="35445" y="2400"/>
                </a:lnTo>
                <a:lnTo>
                  <a:pt x="38100" y="1981"/>
                </a:lnTo>
                <a:lnTo>
                  <a:pt x="40665" y="1320"/>
                </a:lnTo>
                <a:lnTo>
                  <a:pt x="42075" y="914"/>
                </a:lnTo>
                <a:lnTo>
                  <a:pt x="42240" y="825"/>
                </a:lnTo>
                <a:lnTo>
                  <a:pt x="4356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344939" y="7797215"/>
            <a:ext cx="43561" cy="3149"/>
          </a:xfrm>
          <a:custGeom>
            <a:avLst/>
            <a:gdLst/>
            <a:ahLst/>
            <a:cxnLst/>
            <a:rect l="l" t="t" r="r" b="b"/>
            <a:pathLst>
              <a:path w="43561" h="3149">
                <a:moveTo>
                  <a:pt x="43561" y="3149"/>
                </a:moveTo>
                <a:lnTo>
                  <a:pt x="42240" y="2324"/>
                </a:lnTo>
                <a:lnTo>
                  <a:pt x="42062" y="2235"/>
                </a:lnTo>
                <a:lnTo>
                  <a:pt x="40665" y="1828"/>
                </a:lnTo>
                <a:lnTo>
                  <a:pt x="38176" y="1079"/>
                </a:lnTo>
                <a:lnTo>
                  <a:pt x="35445" y="825"/>
                </a:lnTo>
                <a:lnTo>
                  <a:pt x="32207" y="330"/>
                </a:lnTo>
                <a:lnTo>
                  <a:pt x="28905" y="165"/>
                </a:lnTo>
                <a:lnTo>
                  <a:pt x="25336" y="0"/>
                </a:lnTo>
                <a:lnTo>
                  <a:pt x="21780" y="0"/>
                </a:lnTo>
                <a:lnTo>
                  <a:pt x="18211" y="0"/>
                </a:lnTo>
                <a:lnTo>
                  <a:pt x="14655" y="165"/>
                </a:lnTo>
                <a:lnTo>
                  <a:pt x="11430" y="419"/>
                </a:lnTo>
                <a:lnTo>
                  <a:pt x="8191" y="825"/>
                </a:lnTo>
                <a:lnTo>
                  <a:pt x="5549" y="1168"/>
                </a:lnTo>
                <a:lnTo>
                  <a:pt x="2895" y="1828"/>
                </a:lnTo>
                <a:lnTo>
                  <a:pt x="1485" y="2235"/>
                </a:lnTo>
                <a:lnTo>
                  <a:pt x="1320" y="2324"/>
                </a:lnTo>
                <a:lnTo>
                  <a:pt x="0" y="314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357771" y="7799457"/>
            <a:ext cx="17894" cy="1320"/>
          </a:xfrm>
          <a:custGeom>
            <a:avLst/>
            <a:gdLst/>
            <a:ahLst/>
            <a:cxnLst/>
            <a:rect l="l" t="t" r="r" b="b"/>
            <a:pathLst>
              <a:path w="17894" h="1320">
                <a:moveTo>
                  <a:pt x="0" y="1320"/>
                </a:moveTo>
                <a:lnTo>
                  <a:pt x="495" y="990"/>
                </a:lnTo>
                <a:lnTo>
                  <a:pt x="1155" y="825"/>
                </a:lnTo>
                <a:lnTo>
                  <a:pt x="2159" y="495"/>
                </a:lnTo>
                <a:lnTo>
                  <a:pt x="3314" y="330"/>
                </a:lnTo>
                <a:lnTo>
                  <a:pt x="4635" y="165"/>
                </a:lnTo>
                <a:lnTo>
                  <a:pt x="5969" y="76"/>
                </a:lnTo>
                <a:lnTo>
                  <a:pt x="7454" y="0"/>
                </a:lnTo>
                <a:lnTo>
                  <a:pt x="8940" y="0"/>
                </a:lnTo>
                <a:lnTo>
                  <a:pt x="10439" y="0"/>
                </a:lnTo>
                <a:lnTo>
                  <a:pt x="11925" y="76"/>
                </a:lnTo>
                <a:lnTo>
                  <a:pt x="13246" y="165"/>
                </a:lnTo>
                <a:lnTo>
                  <a:pt x="14579" y="330"/>
                </a:lnTo>
                <a:lnTo>
                  <a:pt x="15646" y="495"/>
                </a:lnTo>
                <a:lnTo>
                  <a:pt x="16725" y="825"/>
                </a:lnTo>
                <a:lnTo>
                  <a:pt x="17310" y="990"/>
                </a:lnTo>
                <a:lnTo>
                  <a:pt x="17894" y="13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357934" y="7801358"/>
            <a:ext cx="17729" cy="1320"/>
          </a:xfrm>
          <a:custGeom>
            <a:avLst/>
            <a:gdLst/>
            <a:ahLst/>
            <a:cxnLst/>
            <a:rect l="l" t="t" r="r" b="b"/>
            <a:pathLst>
              <a:path w="17729" h="1320">
                <a:moveTo>
                  <a:pt x="17729" y="0"/>
                </a:moveTo>
                <a:lnTo>
                  <a:pt x="17233" y="330"/>
                </a:lnTo>
                <a:lnTo>
                  <a:pt x="16573" y="584"/>
                </a:lnTo>
                <a:lnTo>
                  <a:pt x="15493" y="825"/>
                </a:lnTo>
                <a:lnTo>
                  <a:pt x="14414" y="990"/>
                </a:lnTo>
                <a:lnTo>
                  <a:pt x="13093" y="1155"/>
                </a:lnTo>
                <a:lnTo>
                  <a:pt x="11760" y="1244"/>
                </a:lnTo>
                <a:lnTo>
                  <a:pt x="10274" y="1320"/>
                </a:lnTo>
                <a:lnTo>
                  <a:pt x="8788" y="1320"/>
                </a:lnTo>
                <a:lnTo>
                  <a:pt x="7289" y="1320"/>
                </a:lnTo>
                <a:lnTo>
                  <a:pt x="5803" y="1244"/>
                </a:lnTo>
                <a:lnTo>
                  <a:pt x="4559" y="1155"/>
                </a:lnTo>
                <a:lnTo>
                  <a:pt x="3314" y="990"/>
                </a:lnTo>
                <a:lnTo>
                  <a:pt x="2158" y="825"/>
                </a:lnTo>
                <a:lnTo>
                  <a:pt x="990" y="584"/>
                </a:lnTo>
                <a:lnTo>
                  <a:pt x="507" y="419"/>
                </a:lnTo>
                <a:lnTo>
                  <a:pt x="0" y="8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369947" y="7829769"/>
            <a:ext cx="13081" cy="330"/>
          </a:xfrm>
          <a:custGeom>
            <a:avLst/>
            <a:gdLst/>
            <a:ahLst/>
            <a:cxnLst/>
            <a:rect l="l" t="t" r="r" b="b"/>
            <a:pathLst>
              <a:path w="13081" h="330">
                <a:moveTo>
                  <a:pt x="0" y="0"/>
                </a:moveTo>
                <a:lnTo>
                  <a:pt x="10769" y="0"/>
                </a:lnTo>
                <a:lnTo>
                  <a:pt x="11176" y="0"/>
                </a:lnTo>
                <a:lnTo>
                  <a:pt x="11684" y="76"/>
                </a:lnTo>
                <a:lnTo>
                  <a:pt x="12344" y="165"/>
                </a:lnTo>
                <a:lnTo>
                  <a:pt x="13081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369947" y="7820327"/>
            <a:ext cx="16649" cy="9194"/>
          </a:xfrm>
          <a:custGeom>
            <a:avLst/>
            <a:gdLst/>
            <a:ahLst/>
            <a:cxnLst/>
            <a:rect l="l" t="t" r="r" b="b"/>
            <a:pathLst>
              <a:path w="16649" h="9194">
                <a:moveTo>
                  <a:pt x="0" y="0"/>
                </a:moveTo>
                <a:lnTo>
                  <a:pt x="1320" y="0"/>
                </a:lnTo>
                <a:lnTo>
                  <a:pt x="2654" y="330"/>
                </a:lnTo>
                <a:lnTo>
                  <a:pt x="5295" y="825"/>
                </a:lnTo>
                <a:lnTo>
                  <a:pt x="5461" y="749"/>
                </a:lnTo>
                <a:lnTo>
                  <a:pt x="7950" y="1739"/>
                </a:lnTo>
                <a:lnTo>
                  <a:pt x="10020" y="2565"/>
                </a:lnTo>
                <a:lnTo>
                  <a:pt x="10020" y="2730"/>
                </a:lnTo>
                <a:lnTo>
                  <a:pt x="12014" y="3886"/>
                </a:lnTo>
                <a:lnTo>
                  <a:pt x="12585" y="4305"/>
                </a:lnTo>
                <a:lnTo>
                  <a:pt x="13169" y="4800"/>
                </a:lnTo>
                <a:lnTo>
                  <a:pt x="14579" y="6134"/>
                </a:lnTo>
                <a:lnTo>
                  <a:pt x="15824" y="7696"/>
                </a:lnTo>
                <a:lnTo>
                  <a:pt x="16319" y="8356"/>
                </a:lnTo>
                <a:lnTo>
                  <a:pt x="16649" y="91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418648" y="7929157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0" y="2070"/>
                </a:moveTo>
                <a:lnTo>
                  <a:pt x="2311" y="3898"/>
                </a:lnTo>
                <a:lnTo>
                  <a:pt x="5384" y="5130"/>
                </a:lnTo>
                <a:lnTo>
                  <a:pt x="8204" y="6210"/>
                </a:lnTo>
                <a:lnTo>
                  <a:pt x="8610" y="6299"/>
                </a:lnTo>
                <a:lnTo>
                  <a:pt x="11595" y="6464"/>
                </a:lnTo>
                <a:lnTo>
                  <a:pt x="14655" y="6705"/>
                </a:lnTo>
                <a:lnTo>
                  <a:pt x="15074" y="6705"/>
                </a:lnTo>
                <a:lnTo>
                  <a:pt x="17970" y="6045"/>
                </a:lnTo>
                <a:lnTo>
                  <a:pt x="20955" y="5384"/>
                </a:lnTo>
                <a:lnTo>
                  <a:pt x="21361" y="5219"/>
                </a:lnTo>
                <a:lnTo>
                  <a:pt x="23926" y="3810"/>
                </a:lnTo>
                <a:lnTo>
                  <a:pt x="26416" y="2400"/>
                </a:lnTo>
                <a:lnTo>
                  <a:pt x="26746" y="2146"/>
                </a:lnTo>
                <a:lnTo>
                  <a:pt x="2866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418641" y="7901663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28663" y="6705"/>
                </a:moveTo>
                <a:lnTo>
                  <a:pt x="26758" y="4635"/>
                </a:lnTo>
                <a:lnTo>
                  <a:pt x="23939" y="2895"/>
                </a:lnTo>
                <a:lnTo>
                  <a:pt x="21374" y="1485"/>
                </a:lnTo>
                <a:lnTo>
                  <a:pt x="18059" y="660"/>
                </a:lnTo>
                <a:lnTo>
                  <a:pt x="15087" y="0"/>
                </a:lnTo>
                <a:lnTo>
                  <a:pt x="14668" y="0"/>
                </a:lnTo>
                <a:lnTo>
                  <a:pt x="11595" y="241"/>
                </a:lnTo>
                <a:lnTo>
                  <a:pt x="8623" y="406"/>
                </a:lnTo>
                <a:lnTo>
                  <a:pt x="8204" y="495"/>
                </a:lnTo>
                <a:lnTo>
                  <a:pt x="5384" y="1574"/>
                </a:lnTo>
                <a:lnTo>
                  <a:pt x="2654" y="2641"/>
                </a:lnTo>
                <a:lnTo>
                  <a:pt x="2324" y="2819"/>
                </a:lnTo>
                <a:lnTo>
                  <a:pt x="0" y="46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418641" y="7919385"/>
            <a:ext cx="28663" cy="6705"/>
          </a:xfrm>
          <a:custGeom>
            <a:avLst/>
            <a:gdLst/>
            <a:ahLst/>
            <a:cxnLst/>
            <a:rect l="l" t="t" r="r" b="b"/>
            <a:pathLst>
              <a:path w="28663" h="6705">
                <a:moveTo>
                  <a:pt x="28663" y="0"/>
                </a:moveTo>
                <a:lnTo>
                  <a:pt x="26758" y="2070"/>
                </a:lnTo>
                <a:lnTo>
                  <a:pt x="23939" y="3810"/>
                </a:lnTo>
                <a:lnTo>
                  <a:pt x="21374" y="5219"/>
                </a:lnTo>
                <a:lnTo>
                  <a:pt x="18059" y="6045"/>
                </a:lnTo>
                <a:lnTo>
                  <a:pt x="15087" y="6705"/>
                </a:lnTo>
                <a:lnTo>
                  <a:pt x="14668" y="6705"/>
                </a:lnTo>
                <a:lnTo>
                  <a:pt x="11595" y="6464"/>
                </a:lnTo>
                <a:lnTo>
                  <a:pt x="8623" y="6299"/>
                </a:lnTo>
                <a:lnTo>
                  <a:pt x="8204" y="6210"/>
                </a:lnTo>
                <a:lnTo>
                  <a:pt x="5384" y="5130"/>
                </a:lnTo>
                <a:lnTo>
                  <a:pt x="2654" y="4064"/>
                </a:lnTo>
                <a:lnTo>
                  <a:pt x="2324" y="3886"/>
                </a:lnTo>
                <a:lnTo>
                  <a:pt x="0" y="20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413347" y="7813704"/>
            <a:ext cx="37109" cy="4965"/>
          </a:xfrm>
          <a:custGeom>
            <a:avLst/>
            <a:gdLst/>
            <a:ahLst/>
            <a:cxnLst/>
            <a:rect l="l" t="t" r="r" b="b"/>
            <a:pathLst>
              <a:path w="37109" h="4965">
                <a:moveTo>
                  <a:pt x="0" y="4965"/>
                </a:moveTo>
                <a:lnTo>
                  <a:pt x="2159" y="3390"/>
                </a:lnTo>
                <a:lnTo>
                  <a:pt x="2400" y="3314"/>
                </a:lnTo>
                <a:lnTo>
                  <a:pt x="4965" y="2311"/>
                </a:lnTo>
                <a:lnTo>
                  <a:pt x="7950" y="1155"/>
                </a:lnTo>
                <a:lnTo>
                  <a:pt x="8115" y="1155"/>
                </a:lnTo>
                <a:lnTo>
                  <a:pt x="11353" y="571"/>
                </a:lnTo>
                <a:lnTo>
                  <a:pt x="14820" y="0"/>
                </a:lnTo>
                <a:lnTo>
                  <a:pt x="14986" y="0"/>
                </a:lnTo>
                <a:lnTo>
                  <a:pt x="18554" y="0"/>
                </a:lnTo>
                <a:lnTo>
                  <a:pt x="22110" y="0"/>
                </a:lnTo>
                <a:lnTo>
                  <a:pt x="22275" y="0"/>
                </a:lnTo>
                <a:lnTo>
                  <a:pt x="25755" y="571"/>
                </a:lnTo>
                <a:lnTo>
                  <a:pt x="28905" y="1155"/>
                </a:lnTo>
                <a:lnTo>
                  <a:pt x="29159" y="1155"/>
                </a:lnTo>
                <a:lnTo>
                  <a:pt x="32131" y="2311"/>
                </a:lnTo>
                <a:lnTo>
                  <a:pt x="34709" y="3314"/>
                </a:lnTo>
                <a:lnTo>
                  <a:pt x="34874" y="3390"/>
                </a:lnTo>
                <a:lnTo>
                  <a:pt x="37109" y="49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2411604" y="7829186"/>
            <a:ext cx="40589" cy="6794"/>
          </a:xfrm>
          <a:custGeom>
            <a:avLst/>
            <a:gdLst/>
            <a:ahLst/>
            <a:cxnLst/>
            <a:rect l="l" t="t" r="r" b="b"/>
            <a:pathLst>
              <a:path w="40589" h="6794">
                <a:moveTo>
                  <a:pt x="40589" y="0"/>
                </a:moveTo>
                <a:lnTo>
                  <a:pt x="38938" y="1739"/>
                </a:lnTo>
                <a:lnTo>
                  <a:pt x="36614" y="3060"/>
                </a:lnTo>
                <a:lnTo>
                  <a:pt x="33959" y="4470"/>
                </a:lnTo>
                <a:lnTo>
                  <a:pt x="30810" y="5295"/>
                </a:lnTo>
                <a:lnTo>
                  <a:pt x="27508" y="6210"/>
                </a:lnTo>
                <a:lnTo>
                  <a:pt x="27330" y="6210"/>
                </a:lnTo>
                <a:lnTo>
                  <a:pt x="23939" y="6464"/>
                </a:lnTo>
                <a:lnTo>
                  <a:pt x="20383" y="6794"/>
                </a:lnTo>
                <a:lnTo>
                  <a:pt x="20218" y="6794"/>
                </a:lnTo>
                <a:lnTo>
                  <a:pt x="16649" y="6464"/>
                </a:lnTo>
                <a:lnTo>
                  <a:pt x="13258" y="6210"/>
                </a:lnTo>
                <a:lnTo>
                  <a:pt x="13004" y="6210"/>
                </a:lnTo>
                <a:lnTo>
                  <a:pt x="9778" y="5295"/>
                </a:lnTo>
                <a:lnTo>
                  <a:pt x="6883" y="4559"/>
                </a:lnTo>
                <a:lnTo>
                  <a:pt x="6553" y="4470"/>
                </a:lnTo>
                <a:lnTo>
                  <a:pt x="3975" y="3060"/>
                </a:lnTo>
                <a:lnTo>
                  <a:pt x="1904" y="1904"/>
                </a:lnTo>
                <a:lnTo>
                  <a:pt x="1663" y="173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415589" y="7829693"/>
            <a:ext cx="13081" cy="406"/>
          </a:xfrm>
          <a:custGeom>
            <a:avLst/>
            <a:gdLst/>
            <a:ahLst/>
            <a:cxnLst/>
            <a:rect l="l" t="t" r="r" b="b"/>
            <a:pathLst>
              <a:path w="13081" h="406">
                <a:moveTo>
                  <a:pt x="13081" y="76"/>
                </a:moveTo>
                <a:lnTo>
                  <a:pt x="7696" y="0"/>
                </a:lnTo>
                <a:lnTo>
                  <a:pt x="2311" y="76"/>
                </a:lnTo>
                <a:lnTo>
                  <a:pt x="1651" y="76"/>
                </a:lnTo>
                <a:lnTo>
                  <a:pt x="901" y="241"/>
                </a:lnTo>
                <a:lnTo>
                  <a:pt x="495" y="241"/>
                </a:lnTo>
                <a:lnTo>
                  <a:pt x="0" y="4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412025" y="7820160"/>
            <a:ext cx="39751" cy="9359"/>
          </a:xfrm>
          <a:custGeom>
            <a:avLst/>
            <a:gdLst/>
            <a:ahLst/>
            <a:cxnLst/>
            <a:rect l="l" t="t" r="r" b="b"/>
            <a:pathLst>
              <a:path w="39750" h="9359">
                <a:moveTo>
                  <a:pt x="39750" y="9359"/>
                </a:moveTo>
                <a:lnTo>
                  <a:pt x="39420" y="8610"/>
                </a:lnTo>
                <a:lnTo>
                  <a:pt x="38836" y="7861"/>
                </a:lnTo>
                <a:lnTo>
                  <a:pt x="37680" y="6375"/>
                </a:lnTo>
                <a:lnTo>
                  <a:pt x="36271" y="4965"/>
                </a:lnTo>
                <a:lnTo>
                  <a:pt x="35775" y="4470"/>
                </a:lnTo>
                <a:lnTo>
                  <a:pt x="35115" y="4063"/>
                </a:lnTo>
                <a:lnTo>
                  <a:pt x="33121" y="2895"/>
                </a:lnTo>
                <a:lnTo>
                  <a:pt x="33121" y="2730"/>
                </a:lnTo>
                <a:lnTo>
                  <a:pt x="31051" y="1904"/>
                </a:lnTo>
                <a:lnTo>
                  <a:pt x="28574" y="914"/>
                </a:lnTo>
                <a:lnTo>
                  <a:pt x="28409" y="990"/>
                </a:lnTo>
                <a:lnTo>
                  <a:pt x="25755" y="495"/>
                </a:lnTo>
                <a:lnTo>
                  <a:pt x="24510" y="165"/>
                </a:lnTo>
                <a:lnTo>
                  <a:pt x="24434" y="330"/>
                </a:lnTo>
                <a:lnTo>
                  <a:pt x="23101" y="165"/>
                </a:lnTo>
                <a:lnTo>
                  <a:pt x="21539" y="88"/>
                </a:lnTo>
                <a:lnTo>
                  <a:pt x="19875" y="0"/>
                </a:lnTo>
                <a:lnTo>
                  <a:pt x="18211" y="0"/>
                </a:lnTo>
                <a:lnTo>
                  <a:pt x="16649" y="165"/>
                </a:lnTo>
                <a:lnTo>
                  <a:pt x="15316" y="330"/>
                </a:lnTo>
                <a:lnTo>
                  <a:pt x="15239" y="165"/>
                </a:lnTo>
                <a:lnTo>
                  <a:pt x="13995" y="495"/>
                </a:lnTo>
                <a:lnTo>
                  <a:pt x="11341" y="990"/>
                </a:lnTo>
                <a:lnTo>
                  <a:pt x="11175" y="914"/>
                </a:lnTo>
                <a:lnTo>
                  <a:pt x="8686" y="1904"/>
                </a:lnTo>
                <a:lnTo>
                  <a:pt x="6616" y="2730"/>
                </a:lnTo>
                <a:lnTo>
                  <a:pt x="6616" y="2895"/>
                </a:lnTo>
                <a:lnTo>
                  <a:pt x="4635" y="4063"/>
                </a:lnTo>
                <a:lnTo>
                  <a:pt x="4051" y="4470"/>
                </a:lnTo>
                <a:lnTo>
                  <a:pt x="3479" y="4965"/>
                </a:lnTo>
                <a:lnTo>
                  <a:pt x="2070" y="6299"/>
                </a:lnTo>
                <a:lnTo>
                  <a:pt x="825" y="7861"/>
                </a:lnTo>
                <a:lnTo>
                  <a:pt x="330" y="8534"/>
                </a:lnTo>
                <a:lnTo>
                  <a:pt x="0" y="93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422951" y="7799457"/>
            <a:ext cx="17894" cy="1320"/>
          </a:xfrm>
          <a:custGeom>
            <a:avLst/>
            <a:gdLst/>
            <a:ahLst/>
            <a:cxnLst/>
            <a:rect l="l" t="t" r="r" b="b"/>
            <a:pathLst>
              <a:path w="17894" h="1320">
                <a:moveTo>
                  <a:pt x="17894" y="1320"/>
                </a:moveTo>
                <a:lnTo>
                  <a:pt x="17398" y="990"/>
                </a:lnTo>
                <a:lnTo>
                  <a:pt x="16738" y="825"/>
                </a:lnTo>
                <a:lnTo>
                  <a:pt x="15659" y="495"/>
                </a:lnTo>
                <a:lnTo>
                  <a:pt x="14579" y="330"/>
                </a:lnTo>
                <a:lnTo>
                  <a:pt x="13258" y="165"/>
                </a:lnTo>
                <a:lnTo>
                  <a:pt x="11849" y="76"/>
                </a:lnTo>
                <a:lnTo>
                  <a:pt x="10439" y="0"/>
                </a:lnTo>
                <a:lnTo>
                  <a:pt x="8953" y="0"/>
                </a:lnTo>
                <a:lnTo>
                  <a:pt x="7454" y="0"/>
                </a:lnTo>
                <a:lnTo>
                  <a:pt x="5968" y="76"/>
                </a:lnTo>
                <a:lnTo>
                  <a:pt x="4648" y="165"/>
                </a:lnTo>
                <a:lnTo>
                  <a:pt x="3314" y="330"/>
                </a:lnTo>
                <a:lnTo>
                  <a:pt x="2247" y="495"/>
                </a:lnTo>
                <a:lnTo>
                  <a:pt x="1155" y="825"/>
                </a:lnTo>
                <a:lnTo>
                  <a:pt x="584" y="990"/>
                </a:lnTo>
                <a:lnTo>
                  <a:pt x="0" y="13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422955" y="7801358"/>
            <a:ext cx="17894" cy="1320"/>
          </a:xfrm>
          <a:custGeom>
            <a:avLst/>
            <a:gdLst/>
            <a:ahLst/>
            <a:cxnLst/>
            <a:rect l="l" t="t" r="r" b="b"/>
            <a:pathLst>
              <a:path w="17894" h="1320">
                <a:moveTo>
                  <a:pt x="0" y="0"/>
                </a:moveTo>
                <a:lnTo>
                  <a:pt x="495" y="330"/>
                </a:lnTo>
                <a:lnTo>
                  <a:pt x="1155" y="584"/>
                </a:lnTo>
                <a:lnTo>
                  <a:pt x="2159" y="825"/>
                </a:lnTo>
                <a:lnTo>
                  <a:pt x="3314" y="990"/>
                </a:lnTo>
                <a:lnTo>
                  <a:pt x="4635" y="1155"/>
                </a:lnTo>
                <a:lnTo>
                  <a:pt x="5969" y="1244"/>
                </a:lnTo>
                <a:lnTo>
                  <a:pt x="7454" y="1320"/>
                </a:lnTo>
                <a:lnTo>
                  <a:pt x="8940" y="1320"/>
                </a:lnTo>
                <a:lnTo>
                  <a:pt x="10439" y="1320"/>
                </a:lnTo>
                <a:lnTo>
                  <a:pt x="11925" y="1244"/>
                </a:lnTo>
                <a:lnTo>
                  <a:pt x="13246" y="1155"/>
                </a:lnTo>
                <a:lnTo>
                  <a:pt x="14579" y="990"/>
                </a:lnTo>
                <a:lnTo>
                  <a:pt x="15646" y="825"/>
                </a:lnTo>
                <a:lnTo>
                  <a:pt x="16738" y="584"/>
                </a:lnTo>
                <a:lnTo>
                  <a:pt x="17310" y="419"/>
                </a:lnTo>
                <a:lnTo>
                  <a:pt x="1789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435131" y="7829769"/>
            <a:ext cx="13081" cy="330"/>
          </a:xfrm>
          <a:custGeom>
            <a:avLst/>
            <a:gdLst/>
            <a:ahLst/>
            <a:cxnLst/>
            <a:rect l="l" t="t" r="r" b="b"/>
            <a:pathLst>
              <a:path w="13081" h="330">
                <a:moveTo>
                  <a:pt x="0" y="0"/>
                </a:moveTo>
                <a:lnTo>
                  <a:pt x="10769" y="0"/>
                </a:lnTo>
                <a:lnTo>
                  <a:pt x="11176" y="0"/>
                </a:lnTo>
                <a:lnTo>
                  <a:pt x="11684" y="76"/>
                </a:lnTo>
                <a:lnTo>
                  <a:pt x="12344" y="165"/>
                </a:lnTo>
                <a:lnTo>
                  <a:pt x="13081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435131" y="7826462"/>
            <a:ext cx="13081" cy="406"/>
          </a:xfrm>
          <a:custGeom>
            <a:avLst/>
            <a:gdLst/>
            <a:ahLst/>
            <a:cxnLst/>
            <a:rect l="l" t="t" r="r" b="b"/>
            <a:pathLst>
              <a:path w="13081" h="406">
                <a:moveTo>
                  <a:pt x="0" y="76"/>
                </a:moveTo>
                <a:lnTo>
                  <a:pt x="5384" y="0"/>
                </a:lnTo>
                <a:lnTo>
                  <a:pt x="10680" y="76"/>
                </a:lnTo>
                <a:lnTo>
                  <a:pt x="11176" y="76"/>
                </a:lnTo>
                <a:lnTo>
                  <a:pt x="11684" y="76"/>
                </a:lnTo>
                <a:lnTo>
                  <a:pt x="12344" y="241"/>
                </a:lnTo>
                <a:lnTo>
                  <a:pt x="13081" y="4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264346" y="7839708"/>
            <a:ext cx="204660" cy="130695"/>
          </a:xfrm>
          <a:custGeom>
            <a:avLst/>
            <a:gdLst/>
            <a:ahLst/>
            <a:cxnLst/>
            <a:rect l="l" t="t" r="r" b="b"/>
            <a:pathLst>
              <a:path w="204660" h="130695">
                <a:moveTo>
                  <a:pt x="0" y="130695"/>
                </a:moveTo>
                <a:lnTo>
                  <a:pt x="204660" y="130695"/>
                </a:lnTo>
                <a:lnTo>
                  <a:pt x="204660" y="0"/>
                </a:lnTo>
                <a:lnTo>
                  <a:pt x="0" y="0"/>
                </a:lnTo>
                <a:lnTo>
                  <a:pt x="0" y="130695"/>
                </a:lnTo>
                <a:close/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264346" y="7814359"/>
            <a:ext cx="0" cy="25349"/>
          </a:xfrm>
          <a:custGeom>
            <a:avLst/>
            <a:gdLst/>
            <a:ahLst/>
            <a:cxnLst/>
            <a:rect l="l" t="t" r="r" b="b"/>
            <a:pathLst>
              <a:path h="25349">
                <a:moveTo>
                  <a:pt x="0" y="25349"/>
                </a:moveTo>
                <a:lnTo>
                  <a:pt x="0" y="0"/>
                </a:lnTo>
                <a:lnTo>
                  <a:pt x="0" y="143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264352" y="7791505"/>
            <a:ext cx="15646" cy="27406"/>
          </a:xfrm>
          <a:custGeom>
            <a:avLst/>
            <a:gdLst/>
            <a:ahLst/>
            <a:cxnLst/>
            <a:rect l="l" t="t" r="r" b="b"/>
            <a:pathLst>
              <a:path w="15646" h="27406">
                <a:moveTo>
                  <a:pt x="15646" y="8610"/>
                </a:moveTo>
                <a:lnTo>
                  <a:pt x="15646" y="0"/>
                </a:lnTo>
                <a:lnTo>
                  <a:pt x="0" y="0"/>
                </a:lnTo>
                <a:lnTo>
                  <a:pt x="0" y="18211"/>
                </a:lnTo>
                <a:lnTo>
                  <a:pt x="0" y="274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274281" y="7950236"/>
            <a:ext cx="54508" cy="0"/>
          </a:xfrm>
          <a:custGeom>
            <a:avLst/>
            <a:gdLst/>
            <a:ahLst/>
            <a:cxnLst/>
            <a:rect l="l" t="t" r="r" b="b"/>
            <a:pathLst>
              <a:path w="54508">
                <a:moveTo>
                  <a:pt x="0" y="0"/>
                </a:moveTo>
                <a:lnTo>
                  <a:pt x="54508" y="0"/>
                </a:lnTo>
              </a:path>
            </a:pathLst>
          </a:custGeom>
          <a:ln w="1013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2275443" y="7897107"/>
            <a:ext cx="52184" cy="48945"/>
          </a:xfrm>
          <a:custGeom>
            <a:avLst/>
            <a:gdLst/>
            <a:ahLst/>
            <a:cxnLst/>
            <a:rect l="l" t="t" r="r" b="b"/>
            <a:pathLst>
              <a:path w="52184" h="48945">
                <a:moveTo>
                  <a:pt x="0" y="48945"/>
                </a:moveTo>
                <a:lnTo>
                  <a:pt x="0" y="0"/>
                </a:lnTo>
                <a:lnTo>
                  <a:pt x="990" y="0"/>
                </a:lnTo>
                <a:lnTo>
                  <a:pt x="52184" y="0"/>
                </a:lnTo>
                <a:lnTo>
                  <a:pt x="52184" y="4894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282235" y="7906297"/>
            <a:ext cx="6045" cy="22199"/>
          </a:xfrm>
          <a:custGeom>
            <a:avLst/>
            <a:gdLst/>
            <a:ahLst/>
            <a:cxnLst/>
            <a:rect l="l" t="t" r="r" b="b"/>
            <a:pathLst>
              <a:path w="6045" h="22199">
                <a:moveTo>
                  <a:pt x="3644" y="22199"/>
                </a:moveTo>
                <a:lnTo>
                  <a:pt x="2070" y="20548"/>
                </a:lnTo>
                <a:lnTo>
                  <a:pt x="0" y="15240"/>
                </a:lnTo>
                <a:lnTo>
                  <a:pt x="0" y="9690"/>
                </a:lnTo>
                <a:lnTo>
                  <a:pt x="2070" y="4394"/>
                </a:lnTo>
                <a:lnTo>
                  <a:pt x="3644" y="2730"/>
                </a:lnTo>
                <a:lnTo>
                  <a:pt x="604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316939" y="7908368"/>
            <a:ext cx="4140" cy="20789"/>
          </a:xfrm>
          <a:custGeom>
            <a:avLst/>
            <a:gdLst/>
            <a:ahLst/>
            <a:cxnLst/>
            <a:rect l="l" t="t" r="r" b="b"/>
            <a:pathLst>
              <a:path w="4140" h="20789">
                <a:moveTo>
                  <a:pt x="0" y="0"/>
                </a:moveTo>
                <a:lnTo>
                  <a:pt x="3060" y="4889"/>
                </a:lnTo>
                <a:lnTo>
                  <a:pt x="4140" y="10439"/>
                </a:lnTo>
                <a:lnTo>
                  <a:pt x="3060" y="15900"/>
                </a:lnTo>
                <a:lnTo>
                  <a:pt x="0" y="2078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285883" y="7928496"/>
            <a:ext cx="2400" cy="2730"/>
          </a:xfrm>
          <a:custGeom>
            <a:avLst/>
            <a:gdLst/>
            <a:ahLst/>
            <a:cxnLst/>
            <a:rect l="l" t="t" r="r" b="b"/>
            <a:pathLst>
              <a:path w="2400" h="2730">
                <a:moveTo>
                  <a:pt x="2400" y="273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283065" y="7913918"/>
            <a:ext cx="5219" cy="7531"/>
          </a:xfrm>
          <a:custGeom>
            <a:avLst/>
            <a:gdLst/>
            <a:ahLst/>
            <a:cxnLst/>
            <a:rect l="l" t="t" r="r" b="b"/>
            <a:pathLst>
              <a:path w="5219" h="7531">
                <a:moveTo>
                  <a:pt x="0" y="0"/>
                </a:moveTo>
                <a:lnTo>
                  <a:pt x="1244" y="3149"/>
                </a:lnTo>
                <a:lnTo>
                  <a:pt x="5219" y="753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2316939" y="7913924"/>
            <a:ext cx="3225" cy="5461"/>
          </a:xfrm>
          <a:custGeom>
            <a:avLst/>
            <a:gdLst/>
            <a:ahLst/>
            <a:cxnLst/>
            <a:rect l="l" t="t" r="r" b="b"/>
            <a:pathLst>
              <a:path w="3225" h="5460">
                <a:moveTo>
                  <a:pt x="0" y="5461"/>
                </a:moveTo>
                <a:lnTo>
                  <a:pt x="3060" y="571"/>
                </a:lnTo>
                <a:lnTo>
                  <a:pt x="322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2279425" y="7818671"/>
            <a:ext cx="3556" cy="10515"/>
          </a:xfrm>
          <a:custGeom>
            <a:avLst/>
            <a:gdLst/>
            <a:ahLst/>
            <a:cxnLst/>
            <a:rect l="l" t="t" r="r" b="b"/>
            <a:pathLst>
              <a:path w="3556" h="10515">
                <a:moveTo>
                  <a:pt x="1816" y="10515"/>
                </a:moveTo>
                <a:lnTo>
                  <a:pt x="0" y="7035"/>
                </a:lnTo>
                <a:lnTo>
                  <a:pt x="660" y="3390"/>
                </a:lnTo>
                <a:lnTo>
                  <a:pt x="355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2320088" y="7818669"/>
            <a:ext cx="3556" cy="10515"/>
          </a:xfrm>
          <a:custGeom>
            <a:avLst/>
            <a:gdLst/>
            <a:ahLst/>
            <a:cxnLst/>
            <a:rect l="l" t="t" r="r" b="b"/>
            <a:pathLst>
              <a:path w="3556" h="10515">
                <a:moveTo>
                  <a:pt x="0" y="0"/>
                </a:moveTo>
                <a:lnTo>
                  <a:pt x="2895" y="3390"/>
                </a:lnTo>
                <a:lnTo>
                  <a:pt x="3556" y="7035"/>
                </a:lnTo>
                <a:lnTo>
                  <a:pt x="1739" y="105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2285220" y="7826543"/>
            <a:ext cx="13081" cy="3556"/>
          </a:xfrm>
          <a:custGeom>
            <a:avLst/>
            <a:gdLst/>
            <a:ahLst/>
            <a:cxnLst/>
            <a:rect l="l" t="t" r="r" b="b"/>
            <a:pathLst>
              <a:path w="13081" h="3555">
                <a:moveTo>
                  <a:pt x="660" y="3390"/>
                </a:moveTo>
                <a:lnTo>
                  <a:pt x="0" y="3556"/>
                </a:lnTo>
                <a:lnTo>
                  <a:pt x="0" y="330"/>
                </a:lnTo>
                <a:lnTo>
                  <a:pt x="406" y="241"/>
                </a:lnTo>
                <a:lnTo>
                  <a:pt x="2311" y="0"/>
                </a:lnTo>
                <a:lnTo>
                  <a:pt x="13080" y="0"/>
                </a:lnTo>
                <a:lnTo>
                  <a:pt x="13080" y="32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2285218" y="7826869"/>
            <a:ext cx="0" cy="2235"/>
          </a:xfrm>
          <a:custGeom>
            <a:avLst/>
            <a:gdLst/>
            <a:ahLst/>
            <a:cxnLst/>
            <a:rect l="l" t="t" r="r" b="b"/>
            <a:pathLst>
              <a:path h="2235">
                <a:moveTo>
                  <a:pt x="0" y="223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285218" y="7828106"/>
            <a:ext cx="0" cy="1993"/>
          </a:xfrm>
          <a:custGeom>
            <a:avLst/>
            <a:gdLst/>
            <a:ahLst/>
            <a:cxnLst/>
            <a:rect l="l" t="t" r="r" b="b"/>
            <a:pathLst>
              <a:path h="1993">
                <a:moveTo>
                  <a:pt x="0" y="1993"/>
                </a:moveTo>
                <a:lnTo>
                  <a:pt x="0" y="0"/>
                </a:lnTo>
                <a:lnTo>
                  <a:pt x="0" y="1993"/>
                </a:lnTo>
                <a:lnTo>
                  <a:pt x="0" y="34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298305" y="7820328"/>
            <a:ext cx="0" cy="6210"/>
          </a:xfrm>
          <a:custGeom>
            <a:avLst/>
            <a:gdLst/>
            <a:ahLst/>
            <a:cxnLst/>
            <a:rect l="l" t="t" r="r" b="b"/>
            <a:pathLst>
              <a:path h="6210">
                <a:moveTo>
                  <a:pt x="0" y="621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2453435" y="7791499"/>
            <a:ext cx="15570" cy="107924"/>
          </a:xfrm>
          <a:custGeom>
            <a:avLst/>
            <a:gdLst/>
            <a:ahLst/>
            <a:cxnLst/>
            <a:rect l="l" t="t" r="r" b="b"/>
            <a:pathLst>
              <a:path w="15570" h="107924">
                <a:moveTo>
                  <a:pt x="15570" y="107924"/>
                </a:moveTo>
                <a:lnTo>
                  <a:pt x="15570" y="90284"/>
                </a:lnTo>
                <a:lnTo>
                  <a:pt x="15570" y="0"/>
                </a:lnTo>
                <a:lnTo>
                  <a:pt x="0" y="0"/>
                </a:lnTo>
                <a:lnTo>
                  <a:pt x="0" y="862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2409946" y="7800116"/>
            <a:ext cx="419" cy="1498"/>
          </a:xfrm>
          <a:custGeom>
            <a:avLst/>
            <a:gdLst/>
            <a:ahLst/>
            <a:cxnLst/>
            <a:rect l="l" t="t" r="r" b="b"/>
            <a:pathLst>
              <a:path w="419" h="1498">
                <a:moveTo>
                  <a:pt x="419" y="0"/>
                </a:moveTo>
                <a:lnTo>
                  <a:pt x="0" y="149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2280004" y="7802022"/>
            <a:ext cx="173431" cy="5461"/>
          </a:xfrm>
          <a:custGeom>
            <a:avLst/>
            <a:gdLst/>
            <a:ahLst/>
            <a:cxnLst/>
            <a:rect l="l" t="t" r="r" b="b"/>
            <a:pathLst>
              <a:path w="173431" h="5460">
                <a:moveTo>
                  <a:pt x="173431" y="0"/>
                </a:moveTo>
                <a:lnTo>
                  <a:pt x="173431" y="5461"/>
                </a:lnTo>
                <a:lnTo>
                  <a:pt x="0" y="5461"/>
                </a:lnTo>
                <a:lnTo>
                  <a:pt x="0" y="2984"/>
                </a:lnTo>
                <a:lnTo>
                  <a:pt x="0" y="54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2279999" y="7802020"/>
            <a:ext cx="0" cy="2984"/>
          </a:xfrm>
          <a:custGeom>
            <a:avLst/>
            <a:gdLst/>
            <a:ahLst/>
            <a:cxnLst/>
            <a:rect l="l" t="t" r="r" b="b"/>
            <a:pathLst>
              <a:path h="2984">
                <a:moveTo>
                  <a:pt x="0" y="298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2323068" y="7800613"/>
            <a:ext cx="419" cy="6870"/>
          </a:xfrm>
          <a:custGeom>
            <a:avLst/>
            <a:gdLst/>
            <a:ahLst/>
            <a:cxnLst/>
            <a:rect l="l" t="t" r="r" b="b"/>
            <a:pathLst>
              <a:path w="419" h="6870">
                <a:moveTo>
                  <a:pt x="0" y="1409"/>
                </a:moveTo>
                <a:lnTo>
                  <a:pt x="419" y="0"/>
                </a:lnTo>
                <a:lnTo>
                  <a:pt x="419" y="68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2279999" y="7795557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2292592" y="7800784"/>
            <a:ext cx="1320" cy="1155"/>
          </a:xfrm>
          <a:custGeom>
            <a:avLst/>
            <a:gdLst/>
            <a:ahLst/>
            <a:cxnLst/>
            <a:rect l="l" t="t" r="r" b="b"/>
            <a:pathLst>
              <a:path w="1320" h="1155">
                <a:moveTo>
                  <a:pt x="1320" y="1155"/>
                </a:moveTo>
                <a:lnTo>
                  <a:pt x="1155" y="1155"/>
                </a:lnTo>
                <a:lnTo>
                  <a:pt x="0" y="57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310480" y="7800778"/>
            <a:ext cx="0" cy="584"/>
          </a:xfrm>
          <a:custGeom>
            <a:avLst/>
            <a:gdLst/>
            <a:ahLst/>
            <a:cxnLst/>
            <a:rect l="l" t="t" r="r" b="b"/>
            <a:pathLst>
              <a:path h="584">
                <a:moveTo>
                  <a:pt x="0" y="0"/>
                </a:moveTo>
                <a:lnTo>
                  <a:pt x="0" y="5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2298305" y="7829769"/>
            <a:ext cx="0" cy="5880"/>
          </a:xfrm>
          <a:custGeom>
            <a:avLst/>
            <a:gdLst/>
            <a:ahLst/>
            <a:cxnLst/>
            <a:rect l="l" t="t" r="r" b="b"/>
            <a:pathLst>
              <a:path h="5880">
                <a:moveTo>
                  <a:pt x="0" y="0"/>
                </a:moveTo>
                <a:lnTo>
                  <a:pt x="0" y="588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2298305" y="7827863"/>
            <a:ext cx="6464" cy="7785"/>
          </a:xfrm>
          <a:custGeom>
            <a:avLst/>
            <a:gdLst/>
            <a:ahLst/>
            <a:cxnLst/>
            <a:rect l="l" t="t" r="r" b="b"/>
            <a:pathLst>
              <a:path w="6464" h="7785">
                <a:moveTo>
                  <a:pt x="0" y="0"/>
                </a:moveTo>
                <a:lnTo>
                  <a:pt x="6464" y="0"/>
                </a:lnTo>
                <a:lnTo>
                  <a:pt x="6464" y="778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2298301" y="7820168"/>
            <a:ext cx="6375" cy="152"/>
          </a:xfrm>
          <a:custGeom>
            <a:avLst/>
            <a:gdLst/>
            <a:ahLst/>
            <a:cxnLst/>
            <a:rect l="l" t="t" r="r" b="b"/>
            <a:pathLst>
              <a:path w="6375" h="152">
                <a:moveTo>
                  <a:pt x="2654" y="76"/>
                </a:moveTo>
                <a:lnTo>
                  <a:pt x="3238" y="76"/>
                </a:lnTo>
                <a:lnTo>
                  <a:pt x="6375" y="152"/>
                </a:lnTo>
                <a:lnTo>
                  <a:pt x="3238" y="0"/>
                </a:lnTo>
                <a:lnTo>
                  <a:pt x="0" y="152"/>
                </a:lnTo>
                <a:lnTo>
                  <a:pt x="2654" y="7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304681" y="7820327"/>
            <a:ext cx="165" cy="7531"/>
          </a:xfrm>
          <a:custGeom>
            <a:avLst/>
            <a:gdLst/>
            <a:ahLst/>
            <a:cxnLst/>
            <a:rect l="l" t="t" r="r" b="b"/>
            <a:pathLst>
              <a:path w="165" h="7531">
                <a:moveTo>
                  <a:pt x="0" y="0"/>
                </a:moveTo>
                <a:lnTo>
                  <a:pt x="165" y="0"/>
                </a:lnTo>
                <a:lnTo>
                  <a:pt x="76" y="753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304764" y="7826543"/>
            <a:ext cx="0" cy="3225"/>
          </a:xfrm>
          <a:custGeom>
            <a:avLst/>
            <a:gdLst/>
            <a:ahLst/>
            <a:cxnLst/>
            <a:rect l="l" t="t" r="r" b="b"/>
            <a:pathLst>
              <a:path h="3225">
                <a:moveTo>
                  <a:pt x="0" y="322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2304769" y="7826870"/>
            <a:ext cx="13081" cy="3225"/>
          </a:xfrm>
          <a:custGeom>
            <a:avLst/>
            <a:gdLst/>
            <a:ahLst/>
            <a:cxnLst/>
            <a:rect l="l" t="t" r="r" b="b"/>
            <a:pathLst>
              <a:path w="13081" h="3225">
                <a:moveTo>
                  <a:pt x="13081" y="0"/>
                </a:moveTo>
                <a:lnTo>
                  <a:pt x="13081" y="3225"/>
                </a:lnTo>
                <a:lnTo>
                  <a:pt x="11671" y="2984"/>
                </a:lnTo>
                <a:lnTo>
                  <a:pt x="10756" y="2895"/>
                </a:lnTo>
                <a:lnTo>
                  <a:pt x="0" y="289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315530" y="7826538"/>
            <a:ext cx="914" cy="0"/>
          </a:xfrm>
          <a:custGeom>
            <a:avLst/>
            <a:gdLst/>
            <a:ahLst/>
            <a:cxnLst/>
            <a:rect l="l" t="t" r="r" b="b"/>
            <a:pathLst>
              <a:path w="914">
                <a:moveTo>
                  <a:pt x="0" y="0"/>
                </a:moveTo>
                <a:lnTo>
                  <a:pt x="91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317850" y="7826874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181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2323484" y="7802768"/>
            <a:ext cx="21450" cy="0"/>
          </a:xfrm>
          <a:custGeom>
            <a:avLst/>
            <a:gdLst/>
            <a:ahLst/>
            <a:cxnLst/>
            <a:rect l="l" t="t" r="r" b="b"/>
            <a:pathLst>
              <a:path w="21450">
                <a:moveTo>
                  <a:pt x="21450" y="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2339463" y="7950238"/>
            <a:ext cx="54508" cy="0"/>
          </a:xfrm>
          <a:custGeom>
            <a:avLst/>
            <a:gdLst/>
            <a:ahLst/>
            <a:cxnLst/>
            <a:rect l="l" t="t" r="r" b="b"/>
            <a:pathLst>
              <a:path w="54508">
                <a:moveTo>
                  <a:pt x="0" y="0"/>
                </a:moveTo>
                <a:lnTo>
                  <a:pt x="54508" y="0"/>
                </a:lnTo>
              </a:path>
            </a:pathLst>
          </a:custGeom>
          <a:ln w="1013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2340625" y="7946053"/>
            <a:ext cx="0" cy="7454"/>
          </a:xfrm>
          <a:custGeom>
            <a:avLst/>
            <a:gdLst/>
            <a:ahLst/>
            <a:cxnLst/>
            <a:rect l="l" t="t" r="r" b="b"/>
            <a:pathLst>
              <a:path h="7454">
                <a:moveTo>
                  <a:pt x="0" y="7454"/>
                </a:moveTo>
                <a:lnTo>
                  <a:pt x="0" y="0"/>
                </a:lnTo>
                <a:lnTo>
                  <a:pt x="0" y="9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2340626" y="7897107"/>
            <a:ext cx="52184" cy="49860"/>
          </a:xfrm>
          <a:custGeom>
            <a:avLst/>
            <a:gdLst/>
            <a:ahLst/>
            <a:cxnLst/>
            <a:rect l="l" t="t" r="r" b="b"/>
            <a:pathLst>
              <a:path w="52184" h="49860">
                <a:moveTo>
                  <a:pt x="0" y="48945"/>
                </a:moveTo>
                <a:lnTo>
                  <a:pt x="0" y="0"/>
                </a:lnTo>
                <a:lnTo>
                  <a:pt x="52184" y="0"/>
                </a:lnTo>
                <a:lnTo>
                  <a:pt x="52184" y="498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2349488" y="7926839"/>
            <a:ext cx="3975" cy="4394"/>
          </a:xfrm>
          <a:custGeom>
            <a:avLst/>
            <a:gdLst/>
            <a:ahLst/>
            <a:cxnLst/>
            <a:rect l="l" t="t" r="r" b="b"/>
            <a:pathLst>
              <a:path w="3975" h="4394">
                <a:moveTo>
                  <a:pt x="0" y="0"/>
                </a:moveTo>
                <a:lnTo>
                  <a:pt x="3975" y="43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2382122" y="7908368"/>
            <a:ext cx="4140" cy="20789"/>
          </a:xfrm>
          <a:custGeom>
            <a:avLst/>
            <a:gdLst/>
            <a:ahLst/>
            <a:cxnLst/>
            <a:rect l="l" t="t" r="r" b="b"/>
            <a:pathLst>
              <a:path w="4140" h="20789">
                <a:moveTo>
                  <a:pt x="0" y="20789"/>
                </a:moveTo>
                <a:lnTo>
                  <a:pt x="3060" y="15900"/>
                </a:lnTo>
                <a:lnTo>
                  <a:pt x="4140" y="10439"/>
                </a:lnTo>
                <a:lnTo>
                  <a:pt x="3060" y="488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2347421" y="7906297"/>
            <a:ext cx="6045" cy="20535"/>
          </a:xfrm>
          <a:custGeom>
            <a:avLst/>
            <a:gdLst/>
            <a:ahLst/>
            <a:cxnLst/>
            <a:rect l="l" t="t" r="r" b="b"/>
            <a:pathLst>
              <a:path w="6045" h="20535">
                <a:moveTo>
                  <a:pt x="6045" y="0"/>
                </a:moveTo>
                <a:lnTo>
                  <a:pt x="2070" y="4394"/>
                </a:lnTo>
                <a:lnTo>
                  <a:pt x="0" y="9690"/>
                </a:lnTo>
                <a:lnTo>
                  <a:pt x="0" y="15240"/>
                </a:lnTo>
                <a:lnTo>
                  <a:pt x="2070" y="205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382127" y="7913918"/>
            <a:ext cx="3225" cy="5461"/>
          </a:xfrm>
          <a:custGeom>
            <a:avLst/>
            <a:gdLst/>
            <a:ahLst/>
            <a:cxnLst/>
            <a:rect l="l" t="t" r="r" b="b"/>
            <a:pathLst>
              <a:path w="3225" h="5460">
                <a:moveTo>
                  <a:pt x="3225" y="0"/>
                </a:moveTo>
                <a:lnTo>
                  <a:pt x="3060" y="584"/>
                </a:lnTo>
                <a:lnTo>
                  <a:pt x="0" y="54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348246" y="7913923"/>
            <a:ext cx="5219" cy="7531"/>
          </a:xfrm>
          <a:custGeom>
            <a:avLst/>
            <a:gdLst/>
            <a:ahLst/>
            <a:cxnLst/>
            <a:rect l="l" t="t" r="r" b="b"/>
            <a:pathLst>
              <a:path w="5219" h="7531">
                <a:moveTo>
                  <a:pt x="5219" y="7531"/>
                </a:moveTo>
                <a:lnTo>
                  <a:pt x="1244" y="313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2385268" y="7818671"/>
            <a:ext cx="3568" cy="10515"/>
          </a:xfrm>
          <a:custGeom>
            <a:avLst/>
            <a:gdLst/>
            <a:ahLst/>
            <a:cxnLst/>
            <a:rect l="l" t="t" r="r" b="b"/>
            <a:pathLst>
              <a:path w="3568" h="10515">
                <a:moveTo>
                  <a:pt x="1739" y="10515"/>
                </a:moveTo>
                <a:lnTo>
                  <a:pt x="3568" y="7035"/>
                </a:lnTo>
                <a:lnTo>
                  <a:pt x="2895" y="339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344609" y="7818669"/>
            <a:ext cx="3556" cy="10515"/>
          </a:xfrm>
          <a:custGeom>
            <a:avLst/>
            <a:gdLst/>
            <a:ahLst/>
            <a:cxnLst/>
            <a:rect l="l" t="t" r="r" b="b"/>
            <a:pathLst>
              <a:path w="3556" h="10515">
                <a:moveTo>
                  <a:pt x="3556" y="0"/>
                </a:moveTo>
                <a:lnTo>
                  <a:pt x="660" y="3390"/>
                </a:lnTo>
                <a:lnTo>
                  <a:pt x="0" y="7035"/>
                </a:lnTo>
                <a:lnTo>
                  <a:pt x="1816" y="105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363487" y="7833249"/>
            <a:ext cx="0" cy="2400"/>
          </a:xfrm>
          <a:custGeom>
            <a:avLst/>
            <a:gdLst/>
            <a:ahLst/>
            <a:cxnLst/>
            <a:rect l="l" t="t" r="r" b="b"/>
            <a:pathLst>
              <a:path h="2400">
                <a:moveTo>
                  <a:pt x="0" y="2400"/>
                </a:moveTo>
                <a:lnTo>
                  <a:pt x="0" y="0"/>
                </a:lnTo>
                <a:lnTo>
                  <a:pt x="0" y="2400"/>
                </a:lnTo>
                <a:lnTo>
                  <a:pt x="0" y="19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350401" y="7826867"/>
            <a:ext cx="0" cy="3238"/>
          </a:xfrm>
          <a:custGeom>
            <a:avLst/>
            <a:gdLst/>
            <a:ahLst/>
            <a:cxnLst/>
            <a:rect l="l" t="t" r="r" b="b"/>
            <a:pathLst>
              <a:path h="3238">
                <a:moveTo>
                  <a:pt x="0" y="2984"/>
                </a:moveTo>
                <a:lnTo>
                  <a:pt x="0" y="3238"/>
                </a:lnTo>
                <a:lnTo>
                  <a:pt x="0" y="0"/>
                </a:lnTo>
                <a:lnTo>
                  <a:pt x="0" y="3238"/>
                </a:lnTo>
                <a:lnTo>
                  <a:pt x="0" y="1244"/>
                </a:lnTo>
                <a:lnTo>
                  <a:pt x="0" y="29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350401" y="7826540"/>
            <a:ext cx="13081" cy="6705"/>
          </a:xfrm>
          <a:custGeom>
            <a:avLst/>
            <a:gdLst/>
            <a:ahLst/>
            <a:cxnLst/>
            <a:rect l="l" t="t" r="r" b="b"/>
            <a:pathLst>
              <a:path w="13081" h="6705">
                <a:moveTo>
                  <a:pt x="0" y="330"/>
                </a:moveTo>
                <a:lnTo>
                  <a:pt x="419" y="254"/>
                </a:lnTo>
                <a:lnTo>
                  <a:pt x="2311" y="0"/>
                </a:lnTo>
                <a:lnTo>
                  <a:pt x="13081" y="0"/>
                </a:lnTo>
                <a:lnTo>
                  <a:pt x="13081" y="67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350401" y="7828442"/>
            <a:ext cx="0" cy="1651"/>
          </a:xfrm>
          <a:custGeom>
            <a:avLst/>
            <a:gdLst/>
            <a:ahLst/>
            <a:cxnLst/>
            <a:rect l="l" t="t" r="r" b="b"/>
            <a:pathLst>
              <a:path h="1650">
                <a:moveTo>
                  <a:pt x="0" y="0"/>
                </a:moveTo>
                <a:lnTo>
                  <a:pt x="0" y="1651"/>
                </a:lnTo>
                <a:lnTo>
                  <a:pt x="0" y="6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350401" y="7829769"/>
            <a:ext cx="13081" cy="330"/>
          </a:xfrm>
          <a:custGeom>
            <a:avLst/>
            <a:gdLst/>
            <a:ahLst/>
            <a:cxnLst/>
            <a:rect l="l" t="t" r="r" b="b"/>
            <a:pathLst>
              <a:path w="13081" h="330">
                <a:moveTo>
                  <a:pt x="0" y="330"/>
                </a:moveTo>
                <a:lnTo>
                  <a:pt x="914" y="165"/>
                </a:lnTo>
                <a:lnTo>
                  <a:pt x="2311" y="0"/>
                </a:lnTo>
                <a:lnTo>
                  <a:pt x="1308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363487" y="7820327"/>
            <a:ext cx="0" cy="6210"/>
          </a:xfrm>
          <a:custGeom>
            <a:avLst/>
            <a:gdLst/>
            <a:ahLst/>
            <a:cxnLst/>
            <a:rect l="l" t="t" r="r" b="b"/>
            <a:pathLst>
              <a:path h="6210">
                <a:moveTo>
                  <a:pt x="0" y="0"/>
                </a:moveTo>
                <a:lnTo>
                  <a:pt x="0" y="621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344851" y="7800362"/>
            <a:ext cx="76" cy="7124"/>
          </a:xfrm>
          <a:custGeom>
            <a:avLst/>
            <a:gdLst/>
            <a:ahLst/>
            <a:cxnLst/>
            <a:rect l="l" t="t" r="r" b="b"/>
            <a:pathLst>
              <a:path w="76" h="7124">
                <a:moveTo>
                  <a:pt x="0" y="7124"/>
                </a:moveTo>
                <a:lnTo>
                  <a:pt x="76" y="0"/>
                </a:lnTo>
                <a:lnTo>
                  <a:pt x="76" y="140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388246" y="7801775"/>
            <a:ext cx="254" cy="5715"/>
          </a:xfrm>
          <a:custGeom>
            <a:avLst/>
            <a:gdLst/>
            <a:ahLst/>
            <a:cxnLst/>
            <a:rect l="l" t="t" r="r" b="b"/>
            <a:pathLst>
              <a:path w="254" h="5715">
                <a:moveTo>
                  <a:pt x="254" y="0"/>
                </a:moveTo>
                <a:lnTo>
                  <a:pt x="0" y="57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2344929" y="7801772"/>
            <a:ext cx="254" cy="5715"/>
          </a:xfrm>
          <a:custGeom>
            <a:avLst/>
            <a:gdLst/>
            <a:ahLst/>
            <a:cxnLst/>
            <a:rect l="l" t="t" r="r" b="b"/>
            <a:pathLst>
              <a:path w="254" h="5715">
                <a:moveTo>
                  <a:pt x="254" y="571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2388500" y="7800365"/>
            <a:ext cx="0" cy="1409"/>
          </a:xfrm>
          <a:custGeom>
            <a:avLst/>
            <a:gdLst/>
            <a:ahLst/>
            <a:cxnLst/>
            <a:rect l="l" t="t" r="r" b="b"/>
            <a:pathLst>
              <a:path h="1409">
                <a:moveTo>
                  <a:pt x="0" y="140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2357772" y="7800783"/>
            <a:ext cx="165" cy="660"/>
          </a:xfrm>
          <a:custGeom>
            <a:avLst/>
            <a:gdLst/>
            <a:ahLst/>
            <a:cxnLst/>
            <a:rect l="l" t="t" r="r" b="b"/>
            <a:pathLst>
              <a:path w="165" h="660">
                <a:moveTo>
                  <a:pt x="165" y="660"/>
                </a:moveTo>
                <a:lnTo>
                  <a:pt x="0" y="57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2375663" y="7800778"/>
            <a:ext cx="0" cy="584"/>
          </a:xfrm>
          <a:custGeom>
            <a:avLst/>
            <a:gdLst/>
            <a:ahLst/>
            <a:cxnLst/>
            <a:rect l="l" t="t" r="r" b="b"/>
            <a:pathLst>
              <a:path h="584">
                <a:moveTo>
                  <a:pt x="0" y="0"/>
                </a:moveTo>
                <a:lnTo>
                  <a:pt x="0" y="5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2369947" y="7833250"/>
            <a:ext cx="0" cy="2400"/>
          </a:xfrm>
          <a:custGeom>
            <a:avLst/>
            <a:gdLst/>
            <a:ahLst/>
            <a:cxnLst/>
            <a:rect l="l" t="t" r="r" b="b"/>
            <a:pathLst>
              <a:path h="2400">
                <a:moveTo>
                  <a:pt x="0" y="1155"/>
                </a:moveTo>
                <a:lnTo>
                  <a:pt x="0" y="0"/>
                </a:lnTo>
                <a:lnTo>
                  <a:pt x="0" y="240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2369947" y="7829765"/>
            <a:ext cx="0" cy="5384"/>
          </a:xfrm>
          <a:custGeom>
            <a:avLst/>
            <a:gdLst/>
            <a:ahLst/>
            <a:cxnLst/>
            <a:rect l="l" t="t" r="r" b="b"/>
            <a:pathLst>
              <a:path h="5384">
                <a:moveTo>
                  <a:pt x="0" y="538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2363487" y="7823800"/>
            <a:ext cx="19545" cy="6299"/>
          </a:xfrm>
          <a:custGeom>
            <a:avLst/>
            <a:gdLst/>
            <a:ahLst/>
            <a:cxnLst/>
            <a:rect l="l" t="t" r="r" b="b"/>
            <a:pathLst>
              <a:path w="19545" h="6299">
                <a:moveTo>
                  <a:pt x="19545" y="6299"/>
                </a:moveTo>
                <a:lnTo>
                  <a:pt x="19545" y="3073"/>
                </a:lnTo>
                <a:lnTo>
                  <a:pt x="18135" y="2743"/>
                </a:lnTo>
                <a:lnTo>
                  <a:pt x="17221" y="2743"/>
                </a:lnTo>
                <a:lnTo>
                  <a:pt x="6464" y="2743"/>
                </a:lnTo>
                <a:lnTo>
                  <a:pt x="6464" y="0"/>
                </a:lnTo>
                <a:lnTo>
                  <a:pt x="6464" y="4064"/>
                </a:lnTo>
                <a:lnTo>
                  <a:pt x="0" y="406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2369947" y="7826538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0"/>
                </a:moveTo>
                <a:lnTo>
                  <a:pt x="0" y="6705"/>
                </a:lnTo>
                <a:lnTo>
                  <a:pt x="0" y="13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2369947" y="7820333"/>
            <a:ext cx="0" cy="12915"/>
          </a:xfrm>
          <a:custGeom>
            <a:avLst/>
            <a:gdLst/>
            <a:ahLst/>
            <a:cxnLst/>
            <a:rect l="l" t="t" r="r" b="b"/>
            <a:pathLst>
              <a:path h="12915">
                <a:moveTo>
                  <a:pt x="0" y="76"/>
                </a:moveTo>
                <a:lnTo>
                  <a:pt x="0" y="3467"/>
                </a:lnTo>
                <a:lnTo>
                  <a:pt x="0" y="0"/>
                </a:lnTo>
                <a:lnTo>
                  <a:pt x="0" y="129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2363487" y="7820411"/>
            <a:ext cx="0" cy="3390"/>
          </a:xfrm>
          <a:custGeom>
            <a:avLst/>
            <a:gdLst/>
            <a:ahLst/>
            <a:cxnLst/>
            <a:rect l="l" t="t" r="r" b="b"/>
            <a:pathLst>
              <a:path h="3390">
                <a:moveTo>
                  <a:pt x="0" y="165"/>
                </a:moveTo>
                <a:lnTo>
                  <a:pt x="0" y="339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2363487" y="7820160"/>
            <a:ext cx="6464" cy="3644"/>
          </a:xfrm>
          <a:custGeom>
            <a:avLst/>
            <a:gdLst/>
            <a:ahLst/>
            <a:cxnLst/>
            <a:rect l="l" t="t" r="r" b="b"/>
            <a:pathLst>
              <a:path w="6464" h="3644">
                <a:moveTo>
                  <a:pt x="0" y="3644"/>
                </a:moveTo>
                <a:lnTo>
                  <a:pt x="0" y="165"/>
                </a:lnTo>
                <a:lnTo>
                  <a:pt x="3225" y="88"/>
                </a:lnTo>
                <a:lnTo>
                  <a:pt x="6464" y="165"/>
                </a:lnTo>
                <a:lnTo>
                  <a:pt x="3225" y="0"/>
                </a:lnTo>
                <a:lnTo>
                  <a:pt x="0" y="1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2383033" y="7826867"/>
            <a:ext cx="0" cy="3225"/>
          </a:xfrm>
          <a:custGeom>
            <a:avLst/>
            <a:gdLst/>
            <a:ahLst/>
            <a:cxnLst/>
            <a:rect l="l" t="t" r="r" b="b"/>
            <a:pathLst>
              <a:path h="3225">
                <a:moveTo>
                  <a:pt x="0" y="1574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2380711" y="7826538"/>
            <a:ext cx="914" cy="0"/>
          </a:xfrm>
          <a:custGeom>
            <a:avLst/>
            <a:gdLst/>
            <a:ahLst/>
            <a:cxnLst/>
            <a:rect l="l" t="t" r="r" b="b"/>
            <a:pathLst>
              <a:path w="914">
                <a:moveTo>
                  <a:pt x="914" y="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2383033" y="7829104"/>
            <a:ext cx="0" cy="990"/>
          </a:xfrm>
          <a:custGeom>
            <a:avLst/>
            <a:gdLst/>
            <a:ahLst/>
            <a:cxnLst/>
            <a:rect l="l" t="t" r="r" b="b"/>
            <a:pathLst>
              <a:path h="990">
                <a:moveTo>
                  <a:pt x="0" y="0"/>
                </a:moveTo>
                <a:lnTo>
                  <a:pt x="0" y="9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2388506" y="7800362"/>
            <a:ext cx="76" cy="7124"/>
          </a:xfrm>
          <a:custGeom>
            <a:avLst/>
            <a:gdLst/>
            <a:ahLst/>
            <a:cxnLst/>
            <a:rect l="l" t="t" r="r" b="b"/>
            <a:pathLst>
              <a:path w="76" h="7124">
                <a:moveTo>
                  <a:pt x="76" y="712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2388501" y="7802768"/>
            <a:ext cx="21450" cy="0"/>
          </a:xfrm>
          <a:custGeom>
            <a:avLst/>
            <a:gdLst/>
            <a:ahLst/>
            <a:cxnLst/>
            <a:rect l="l" t="t" r="r" b="b"/>
            <a:pathLst>
              <a:path w="21450">
                <a:moveTo>
                  <a:pt x="21450" y="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2392805" y="7946054"/>
            <a:ext cx="0" cy="7454"/>
          </a:xfrm>
          <a:custGeom>
            <a:avLst/>
            <a:gdLst/>
            <a:ahLst/>
            <a:cxnLst/>
            <a:rect l="l" t="t" r="r" b="b"/>
            <a:pathLst>
              <a:path h="7454">
                <a:moveTo>
                  <a:pt x="0" y="745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405811" y="7946054"/>
            <a:ext cx="52171" cy="7454"/>
          </a:xfrm>
          <a:custGeom>
            <a:avLst/>
            <a:gdLst/>
            <a:ahLst/>
            <a:cxnLst/>
            <a:rect l="l" t="t" r="r" b="b"/>
            <a:pathLst>
              <a:path w="52171" h="7454">
                <a:moveTo>
                  <a:pt x="0" y="7454"/>
                </a:moveTo>
                <a:lnTo>
                  <a:pt x="0" y="0"/>
                </a:lnTo>
                <a:lnTo>
                  <a:pt x="0" y="7454"/>
                </a:lnTo>
                <a:lnTo>
                  <a:pt x="52171" y="7454"/>
                </a:lnTo>
                <a:lnTo>
                  <a:pt x="52171" y="0"/>
                </a:lnTo>
                <a:lnTo>
                  <a:pt x="52171" y="914"/>
                </a:lnTo>
                <a:lnTo>
                  <a:pt x="0" y="9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405816" y="7897107"/>
            <a:ext cx="52171" cy="48945"/>
          </a:xfrm>
          <a:custGeom>
            <a:avLst/>
            <a:gdLst/>
            <a:ahLst/>
            <a:cxnLst/>
            <a:rect l="l" t="t" r="r" b="b"/>
            <a:pathLst>
              <a:path w="52171" h="48945">
                <a:moveTo>
                  <a:pt x="52171" y="48945"/>
                </a:moveTo>
                <a:lnTo>
                  <a:pt x="52171" y="0"/>
                </a:lnTo>
                <a:lnTo>
                  <a:pt x="2565" y="0"/>
                </a:lnTo>
                <a:lnTo>
                  <a:pt x="0" y="0"/>
                </a:lnTo>
                <a:lnTo>
                  <a:pt x="0" y="4894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2412603" y="7921537"/>
            <a:ext cx="6045" cy="9690"/>
          </a:xfrm>
          <a:custGeom>
            <a:avLst/>
            <a:gdLst/>
            <a:ahLst/>
            <a:cxnLst/>
            <a:rect l="l" t="t" r="r" b="b"/>
            <a:pathLst>
              <a:path w="6045" h="9690">
                <a:moveTo>
                  <a:pt x="0" y="0"/>
                </a:moveTo>
                <a:lnTo>
                  <a:pt x="2070" y="5295"/>
                </a:lnTo>
                <a:lnTo>
                  <a:pt x="6045" y="96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2447305" y="7908368"/>
            <a:ext cx="4140" cy="20789"/>
          </a:xfrm>
          <a:custGeom>
            <a:avLst/>
            <a:gdLst/>
            <a:ahLst/>
            <a:cxnLst/>
            <a:rect l="l" t="t" r="r" b="b"/>
            <a:pathLst>
              <a:path w="4140" h="20789">
                <a:moveTo>
                  <a:pt x="0" y="20789"/>
                </a:moveTo>
                <a:lnTo>
                  <a:pt x="3060" y="15900"/>
                </a:lnTo>
                <a:lnTo>
                  <a:pt x="4140" y="10439"/>
                </a:lnTo>
                <a:lnTo>
                  <a:pt x="3060" y="488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2412603" y="7906297"/>
            <a:ext cx="6045" cy="15240"/>
          </a:xfrm>
          <a:custGeom>
            <a:avLst/>
            <a:gdLst/>
            <a:ahLst/>
            <a:cxnLst/>
            <a:rect l="l" t="t" r="r" b="b"/>
            <a:pathLst>
              <a:path w="6045" h="15240">
                <a:moveTo>
                  <a:pt x="6045" y="0"/>
                </a:moveTo>
                <a:lnTo>
                  <a:pt x="2070" y="4394"/>
                </a:lnTo>
                <a:lnTo>
                  <a:pt x="0" y="9690"/>
                </a:lnTo>
                <a:lnTo>
                  <a:pt x="0" y="1524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2447310" y="7913918"/>
            <a:ext cx="3225" cy="5461"/>
          </a:xfrm>
          <a:custGeom>
            <a:avLst/>
            <a:gdLst/>
            <a:ahLst/>
            <a:cxnLst/>
            <a:rect l="l" t="t" r="r" b="b"/>
            <a:pathLst>
              <a:path w="3225" h="5460">
                <a:moveTo>
                  <a:pt x="3225" y="0"/>
                </a:moveTo>
                <a:lnTo>
                  <a:pt x="3060" y="584"/>
                </a:lnTo>
                <a:lnTo>
                  <a:pt x="0" y="54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2413429" y="7913923"/>
            <a:ext cx="5219" cy="7531"/>
          </a:xfrm>
          <a:custGeom>
            <a:avLst/>
            <a:gdLst/>
            <a:ahLst/>
            <a:cxnLst/>
            <a:rect l="l" t="t" r="r" b="b"/>
            <a:pathLst>
              <a:path w="5219" h="7531">
                <a:moveTo>
                  <a:pt x="5219" y="7531"/>
                </a:moveTo>
                <a:lnTo>
                  <a:pt x="1244" y="313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2409786" y="7818673"/>
            <a:ext cx="3556" cy="7035"/>
          </a:xfrm>
          <a:custGeom>
            <a:avLst/>
            <a:gdLst/>
            <a:ahLst/>
            <a:cxnLst/>
            <a:rect l="l" t="t" r="r" b="b"/>
            <a:pathLst>
              <a:path w="3556" h="7035">
                <a:moveTo>
                  <a:pt x="0" y="7035"/>
                </a:moveTo>
                <a:lnTo>
                  <a:pt x="660" y="3390"/>
                </a:lnTo>
                <a:lnTo>
                  <a:pt x="355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2450453" y="7818669"/>
            <a:ext cx="3556" cy="10515"/>
          </a:xfrm>
          <a:custGeom>
            <a:avLst/>
            <a:gdLst/>
            <a:ahLst/>
            <a:cxnLst/>
            <a:rect l="l" t="t" r="r" b="b"/>
            <a:pathLst>
              <a:path w="3556" h="10515">
                <a:moveTo>
                  <a:pt x="0" y="0"/>
                </a:moveTo>
                <a:lnTo>
                  <a:pt x="2895" y="3390"/>
                </a:lnTo>
                <a:lnTo>
                  <a:pt x="3556" y="7035"/>
                </a:lnTo>
                <a:lnTo>
                  <a:pt x="1739" y="105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2409790" y="7825706"/>
            <a:ext cx="1816" cy="3479"/>
          </a:xfrm>
          <a:custGeom>
            <a:avLst/>
            <a:gdLst/>
            <a:ahLst/>
            <a:cxnLst/>
            <a:rect l="l" t="t" r="r" b="b"/>
            <a:pathLst>
              <a:path w="1816" h="3479">
                <a:moveTo>
                  <a:pt x="1816" y="347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2431319" y="7824631"/>
            <a:ext cx="0" cy="11018"/>
          </a:xfrm>
          <a:custGeom>
            <a:avLst/>
            <a:gdLst/>
            <a:ahLst/>
            <a:cxnLst/>
            <a:rect l="l" t="t" r="r" b="b"/>
            <a:pathLst>
              <a:path h="11018">
                <a:moveTo>
                  <a:pt x="0" y="0"/>
                </a:moveTo>
                <a:lnTo>
                  <a:pt x="0" y="11018"/>
                </a:lnTo>
              </a:path>
            </a:pathLst>
          </a:custGeom>
          <a:ln w="646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2415584" y="7820244"/>
            <a:ext cx="19545" cy="15405"/>
          </a:xfrm>
          <a:custGeom>
            <a:avLst/>
            <a:gdLst/>
            <a:ahLst/>
            <a:cxnLst/>
            <a:rect l="l" t="t" r="r" b="b"/>
            <a:pathLst>
              <a:path w="19545" h="15405">
                <a:moveTo>
                  <a:pt x="0" y="9855"/>
                </a:moveTo>
                <a:lnTo>
                  <a:pt x="0" y="6629"/>
                </a:lnTo>
                <a:lnTo>
                  <a:pt x="419" y="6540"/>
                </a:lnTo>
                <a:lnTo>
                  <a:pt x="2311" y="6299"/>
                </a:lnTo>
                <a:lnTo>
                  <a:pt x="13081" y="6299"/>
                </a:lnTo>
                <a:lnTo>
                  <a:pt x="13081" y="9525"/>
                </a:lnTo>
                <a:lnTo>
                  <a:pt x="13081" y="76"/>
                </a:lnTo>
                <a:lnTo>
                  <a:pt x="16319" y="0"/>
                </a:lnTo>
                <a:lnTo>
                  <a:pt x="19545" y="76"/>
                </a:lnTo>
                <a:lnTo>
                  <a:pt x="19545" y="154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2415584" y="7826870"/>
            <a:ext cx="0" cy="1816"/>
          </a:xfrm>
          <a:custGeom>
            <a:avLst/>
            <a:gdLst/>
            <a:ahLst/>
            <a:cxnLst/>
            <a:rect l="l" t="t" r="r" b="b"/>
            <a:pathLst>
              <a:path h="1816">
                <a:moveTo>
                  <a:pt x="0" y="0"/>
                </a:moveTo>
                <a:lnTo>
                  <a:pt x="0" y="18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2409952" y="7801607"/>
            <a:ext cx="0" cy="5880"/>
          </a:xfrm>
          <a:custGeom>
            <a:avLst/>
            <a:gdLst/>
            <a:ahLst/>
            <a:cxnLst/>
            <a:rect l="l" t="t" r="r" b="b"/>
            <a:pathLst>
              <a:path h="5880">
                <a:moveTo>
                  <a:pt x="0" y="588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2440846" y="7800779"/>
            <a:ext cx="0" cy="165"/>
          </a:xfrm>
          <a:custGeom>
            <a:avLst/>
            <a:gdLst/>
            <a:ahLst/>
            <a:cxnLst/>
            <a:rect l="l" t="t" r="r" b="b"/>
            <a:pathLst>
              <a:path h="165">
                <a:moveTo>
                  <a:pt x="0" y="16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2422955" y="7800778"/>
            <a:ext cx="0" cy="584"/>
          </a:xfrm>
          <a:custGeom>
            <a:avLst/>
            <a:gdLst/>
            <a:ahLst/>
            <a:cxnLst/>
            <a:rect l="l" t="t" r="r" b="b"/>
            <a:pathLst>
              <a:path h="584">
                <a:moveTo>
                  <a:pt x="0" y="0"/>
                </a:moveTo>
                <a:lnTo>
                  <a:pt x="0" y="5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2440846" y="7800939"/>
            <a:ext cx="0" cy="419"/>
          </a:xfrm>
          <a:custGeom>
            <a:avLst/>
            <a:gdLst/>
            <a:ahLst/>
            <a:cxnLst/>
            <a:rect l="l" t="t" r="r" b="b"/>
            <a:pathLst>
              <a:path h="419">
                <a:moveTo>
                  <a:pt x="0" y="419"/>
                </a:moveTo>
                <a:lnTo>
                  <a:pt x="0" y="0"/>
                </a:lnTo>
                <a:lnTo>
                  <a:pt x="0" y="41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2422955" y="7800944"/>
            <a:ext cx="0" cy="419"/>
          </a:xfrm>
          <a:custGeom>
            <a:avLst/>
            <a:gdLst/>
            <a:ahLst/>
            <a:cxnLst/>
            <a:rect l="l" t="t" r="r" b="b"/>
            <a:pathLst>
              <a:path h="419">
                <a:moveTo>
                  <a:pt x="0" y="0"/>
                </a:moveTo>
                <a:lnTo>
                  <a:pt x="0" y="41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2448215" y="7826874"/>
            <a:ext cx="0" cy="3225"/>
          </a:xfrm>
          <a:custGeom>
            <a:avLst/>
            <a:gdLst/>
            <a:ahLst/>
            <a:cxnLst/>
            <a:rect l="l" t="t" r="r" b="b"/>
            <a:pathLst>
              <a:path h="3225">
                <a:moveTo>
                  <a:pt x="0" y="3225"/>
                </a:moveTo>
                <a:lnTo>
                  <a:pt x="0" y="0"/>
                </a:lnTo>
                <a:lnTo>
                  <a:pt x="0" y="157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2448215" y="7828113"/>
            <a:ext cx="0" cy="1981"/>
          </a:xfrm>
          <a:custGeom>
            <a:avLst/>
            <a:gdLst/>
            <a:ahLst/>
            <a:cxnLst/>
            <a:rect l="l" t="t" r="r" b="b"/>
            <a:pathLst>
              <a:path h="1981">
                <a:moveTo>
                  <a:pt x="0" y="990"/>
                </a:moveTo>
                <a:lnTo>
                  <a:pt x="0" y="1981"/>
                </a:lnTo>
                <a:lnTo>
                  <a:pt x="0" y="0"/>
                </a:lnTo>
                <a:lnTo>
                  <a:pt x="0" y="198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2469005" y="7936612"/>
            <a:ext cx="0" cy="14414"/>
          </a:xfrm>
          <a:custGeom>
            <a:avLst/>
            <a:gdLst/>
            <a:ahLst/>
            <a:cxnLst/>
            <a:rect l="l" t="t" r="r" b="b"/>
            <a:pathLst>
              <a:path h="14414">
                <a:moveTo>
                  <a:pt x="0" y="5549"/>
                </a:moveTo>
                <a:lnTo>
                  <a:pt x="0" y="0"/>
                </a:lnTo>
                <a:lnTo>
                  <a:pt x="0" y="144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2469005" y="7908456"/>
            <a:ext cx="0" cy="28155"/>
          </a:xfrm>
          <a:custGeom>
            <a:avLst/>
            <a:gdLst/>
            <a:ahLst/>
            <a:cxnLst/>
            <a:rect l="l" t="t" r="r" b="b"/>
            <a:pathLst>
              <a:path h="28155">
                <a:moveTo>
                  <a:pt x="0" y="28155"/>
                </a:moveTo>
                <a:lnTo>
                  <a:pt x="0" y="0"/>
                </a:lnTo>
                <a:lnTo>
                  <a:pt x="0" y="1879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2469005" y="7885845"/>
            <a:ext cx="0" cy="22606"/>
          </a:xfrm>
          <a:custGeom>
            <a:avLst/>
            <a:gdLst/>
            <a:ahLst/>
            <a:cxnLst/>
            <a:rect l="l" t="t" r="r" b="b"/>
            <a:pathLst>
              <a:path h="22605">
                <a:moveTo>
                  <a:pt x="0" y="22606"/>
                </a:moveTo>
                <a:lnTo>
                  <a:pt x="0" y="943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2469005" y="7880214"/>
            <a:ext cx="0" cy="15074"/>
          </a:xfrm>
          <a:custGeom>
            <a:avLst/>
            <a:gdLst/>
            <a:ahLst/>
            <a:cxnLst/>
            <a:rect l="l" t="t" r="r" b="b"/>
            <a:pathLst>
              <a:path h="15074">
                <a:moveTo>
                  <a:pt x="0" y="9436"/>
                </a:moveTo>
                <a:lnTo>
                  <a:pt x="0" y="0"/>
                </a:lnTo>
                <a:lnTo>
                  <a:pt x="0" y="1507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2469005" y="7875649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  <a:lnTo>
                  <a:pt x="0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2469005" y="7842609"/>
            <a:ext cx="0" cy="47040"/>
          </a:xfrm>
          <a:custGeom>
            <a:avLst/>
            <a:gdLst/>
            <a:ahLst/>
            <a:cxnLst/>
            <a:rect l="l" t="t" r="r" b="b"/>
            <a:pathLst>
              <a:path h="47040">
                <a:moveTo>
                  <a:pt x="0" y="47040"/>
                </a:moveTo>
                <a:lnTo>
                  <a:pt x="0" y="0"/>
                </a:lnTo>
                <a:lnTo>
                  <a:pt x="0" y="3304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2469005" y="7861819"/>
            <a:ext cx="0" cy="18389"/>
          </a:xfrm>
          <a:custGeom>
            <a:avLst/>
            <a:gdLst/>
            <a:ahLst/>
            <a:cxnLst/>
            <a:rect l="l" t="t" r="r" b="b"/>
            <a:pathLst>
              <a:path h="18389">
                <a:moveTo>
                  <a:pt x="0" y="1838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2469005" y="7852048"/>
            <a:ext cx="0" cy="9359"/>
          </a:xfrm>
          <a:custGeom>
            <a:avLst/>
            <a:gdLst/>
            <a:ahLst/>
            <a:cxnLst/>
            <a:rect l="l" t="t" r="r" b="b"/>
            <a:pathLst>
              <a:path h="9359">
                <a:moveTo>
                  <a:pt x="0" y="935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2469005" y="7814362"/>
            <a:ext cx="0" cy="28244"/>
          </a:xfrm>
          <a:custGeom>
            <a:avLst/>
            <a:gdLst/>
            <a:ahLst/>
            <a:cxnLst/>
            <a:rect l="l" t="t" r="r" b="b"/>
            <a:pathLst>
              <a:path h="28244">
                <a:moveTo>
                  <a:pt x="0" y="28244"/>
                </a:moveTo>
                <a:lnTo>
                  <a:pt x="0" y="0"/>
                </a:lnTo>
                <a:lnTo>
                  <a:pt x="0" y="2534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2469005" y="7795567"/>
            <a:ext cx="0" cy="18796"/>
          </a:xfrm>
          <a:custGeom>
            <a:avLst/>
            <a:gdLst/>
            <a:ahLst/>
            <a:cxnLst/>
            <a:rect l="l" t="t" r="r" b="b"/>
            <a:pathLst>
              <a:path h="18796">
                <a:moveTo>
                  <a:pt x="0" y="18795"/>
                </a:moveTo>
                <a:lnTo>
                  <a:pt x="0" y="1416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2159897" y="7412332"/>
            <a:ext cx="26924" cy="6375"/>
          </a:xfrm>
          <a:custGeom>
            <a:avLst/>
            <a:gdLst/>
            <a:ahLst/>
            <a:cxnLst/>
            <a:rect l="l" t="t" r="r" b="b"/>
            <a:pathLst>
              <a:path w="26924" h="6375">
                <a:moveTo>
                  <a:pt x="26924" y="0"/>
                </a:moveTo>
                <a:lnTo>
                  <a:pt x="26593" y="165"/>
                </a:lnTo>
                <a:lnTo>
                  <a:pt x="16573" y="4140"/>
                </a:lnTo>
                <a:lnTo>
                  <a:pt x="10604" y="5715"/>
                </a:lnTo>
                <a:lnTo>
                  <a:pt x="1993" y="6375"/>
                </a:lnTo>
                <a:lnTo>
                  <a:pt x="0" y="613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2172737" y="7415314"/>
            <a:ext cx="2984" cy="825"/>
          </a:xfrm>
          <a:custGeom>
            <a:avLst/>
            <a:gdLst/>
            <a:ahLst/>
            <a:cxnLst/>
            <a:rect l="l" t="t" r="r" b="b"/>
            <a:pathLst>
              <a:path w="2984" h="825">
                <a:moveTo>
                  <a:pt x="2984" y="0"/>
                </a:moveTo>
                <a:lnTo>
                  <a:pt x="1993" y="419"/>
                </a:lnTo>
                <a:lnTo>
                  <a:pt x="0" y="8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957478" y="6664095"/>
            <a:ext cx="364591" cy="477901"/>
          </a:xfrm>
          <a:custGeom>
            <a:avLst/>
            <a:gdLst/>
            <a:ahLst/>
            <a:cxnLst/>
            <a:rect l="l" t="t" r="r" b="b"/>
            <a:pathLst>
              <a:path w="364591" h="477900">
                <a:moveTo>
                  <a:pt x="27000" y="341731"/>
                </a:moveTo>
                <a:lnTo>
                  <a:pt x="29402" y="356003"/>
                </a:lnTo>
                <a:lnTo>
                  <a:pt x="31200" y="365763"/>
                </a:lnTo>
                <a:lnTo>
                  <a:pt x="33666" y="377689"/>
                </a:lnTo>
                <a:lnTo>
                  <a:pt x="34874" y="383387"/>
                </a:lnTo>
                <a:lnTo>
                  <a:pt x="36271" y="390105"/>
                </a:lnTo>
                <a:lnTo>
                  <a:pt x="36195" y="390347"/>
                </a:lnTo>
                <a:lnTo>
                  <a:pt x="38506" y="396646"/>
                </a:lnTo>
                <a:lnTo>
                  <a:pt x="40919" y="402945"/>
                </a:lnTo>
                <a:lnTo>
                  <a:pt x="41414" y="402856"/>
                </a:lnTo>
                <a:lnTo>
                  <a:pt x="44399" y="408990"/>
                </a:lnTo>
                <a:lnTo>
                  <a:pt x="47536" y="415277"/>
                </a:lnTo>
                <a:lnTo>
                  <a:pt x="47205" y="415696"/>
                </a:lnTo>
                <a:lnTo>
                  <a:pt x="50939" y="421487"/>
                </a:lnTo>
                <a:lnTo>
                  <a:pt x="55575" y="428777"/>
                </a:lnTo>
                <a:lnTo>
                  <a:pt x="55575" y="429272"/>
                </a:lnTo>
                <a:lnTo>
                  <a:pt x="61290" y="435660"/>
                </a:lnTo>
                <a:lnTo>
                  <a:pt x="66751" y="441706"/>
                </a:lnTo>
                <a:lnTo>
                  <a:pt x="67424" y="441452"/>
                </a:lnTo>
                <a:lnTo>
                  <a:pt x="73710" y="446925"/>
                </a:lnTo>
                <a:lnTo>
                  <a:pt x="75946" y="448818"/>
                </a:lnTo>
                <a:lnTo>
                  <a:pt x="78435" y="450481"/>
                </a:lnTo>
                <a:lnTo>
                  <a:pt x="86220" y="455371"/>
                </a:lnTo>
                <a:lnTo>
                  <a:pt x="86131" y="455942"/>
                </a:lnTo>
                <a:lnTo>
                  <a:pt x="94335" y="459917"/>
                </a:lnTo>
                <a:lnTo>
                  <a:pt x="103530" y="464400"/>
                </a:lnTo>
                <a:lnTo>
                  <a:pt x="103860" y="464477"/>
                </a:lnTo>
                <a:lnTo>
                  <a:pt x="113639" y="467626"/>
                </a:lnTo>
                <a:lnTo>
                  <a:pt x="124231" y="471106"/>
                </a:lnTo>
                <a:lnTo>
                  <a:pt x="124485" y="471106"/>
                </a:lnTo>
                <a:lnTo>
                  <a:pt x="135496" y="473341"/>
                </a:lnTo>
                <a:lnTo>
                  <a:pt x="147180" y="475653"/>
                </a:lnTo>
                <a:lnTo>
                  <a:pt x="147345" y="475653"/>
                </a:lnTo>
                <a:lnTo>
                  <a:pt x="159194" y="476732"/>
                </a:lnTo>
                <a:lnTo>
                  <a:pt x="171361" y="477901"/>
                </a:lnTo>
                <a:lnTo>
                  <a:pt x="171615" y="477901"/>
                </a:lnTo>
                <a:lnTo>
                  <a:pt x="183794" y="477812"/>
                </a:lnTo>
                <a:lnTo>
                  <a:pt x="196049" y="477735"/>
                </a:lnTo>
                <a:lnTo>
                  <a:pt x="196215" y="477735"/>
                </a:lnTo>
                <a:lnTo>
                  <a:pt x="208381" y="476491"/>
                </a:lnTo>
                <a:lnTo>
                  <a:pt x="220141" y="475246"/>
                </a:lnTo>
                <a:lnTo>
                  <a:pt x="220319" y="475246"/>
                </a:lnTo>
                <a:lnTo>
                  <a:pt x="231914" y="472757"/>
                </a:lnTo>
                <a:lnTo>
                  <a:pt x="242760" y="470446"/>
                </a:lnTo>
                <a:lnTo>
                  <a:pt x="243014" y="470357"/>
                </a:lnTo>
                <a:lnTo>
                  <a:pt x="253530" y="466801"/>
                </a:lnTo>
                <a:lnTo>
                  <a:pt x="263131" y="463486"/>
                </a:lnTo>
                <a:lnTo>
                  <a:pt x="263461" y="463486"/>
                </a:lnTo>
                <a:lnTo>
                  <a:pt x="272415" y="458851"/>
                </a:lnTo>
                <a:lnTo>
                  <a:pt x="280365" y="454787"/>
                </a:lnTo>
                <a:lnTo>
                  <a:pt x="280276" y="454202"/>
                </a:lnTo>
                <a:lnTo>
                  <a:pt x="287820" y="449237"/>
                </a:lnTo>
                <a:lnTo>
                  <a:pt x="290296" y="447586"/>
                </a:lnTo>
                <a:lnTo>
                  <a:pt x="290474" y="447586"/>
                </a:lnTo>
                <a:lnTo>
                  <a:pt x="292620" y="445592"/>
                </a:lnTo>
                <a:lnTo>
                  <a:pt x="298754" y="440131"/>
                </a:lnTo>
                <a:lnTo>
                  <a:pt x="299085" y="440207"/>
                </a:lnTo>
                <a:lnTo>
                  <a:pt x="304469" y="434162"/>
                </a:lnTo>
                <a:lnTo>
                  <a:pt x="308356" y="429856"/>
                </a:lnTo>
                <a:lnTo>
                  <a:pt x="308102" y="429437"/>
                </a:lnTo>
                <a:lnTo>
                  <a:pt x="311416" y="424472"/>
                </a:lnTo>
                <a:lnTo>
                  <a:pt x="315404" y="418426"/>
                </a:lnTo>
                <a:lnTo>
                  <a:pt x="315569" y="418426"/>
                </a:lnTo>
                <a:lnTo>
                  <a:pt x="319036" y="412127"/>
                </a:lnTo>
                <a:lnTo>
                  <a:pt x="322275" y="406247"/>
                </a:lnTo>
                <a:lnTo>
                  <a:pt x="322516" y="406082"/>
                </a:lnTo>
                <a:lnTo>
                  <a:pt x="324840" y="399872"/>
                </a:lnTo>
                <a:lnTo>
                  <a:pt x="327164" y="393585"/>
                </a:lnTo>
                <a:lnTo>
                  <a:pt x="326821" y="393331"/>
                </a:lnTo>
                <a:lnTo>
                  <a:pt x="328485" y="386702"/>
                </a:lnTo>
                <a:lnTo>
                  <a:pt x="330225" y="379907"/>
                </a:lnTo>
                <a:lnTo>
                  <a:pt x="331635" y="373037"/>
                </a:lnTo>
                <a:lnTo>
                  <a:pt x="334999" y="355751"/>
                </a:lnTo>
                <a:lnTo>
                  <a:pt x="337905" y="340948"/>
                </a:lnTo>
                <a:lnTo>
                  <a:pt x="340435" y="328163"/>
                </a:lnTo>
                <a:lnTo>
                  <a:pt x="342668" y="316931"/>
                </a:lnTo>
                <a:lnTo>
                  <a:pt x="344688" y="306785"/>
                </a:lnTo>
                <a:lnTo>
                  <a:pt x="346575" y="297263"/>
                </a:lnTo>
                <a:lnTo>
                  <a:pt x="348411" y="287897"/>
                </a:lnTo>
                <a:lnTo>
                  <a:pt x="350278" y="278223"/>
                </a:lnTo>
                <a:lnTo>
                  <a:pt x="352256" y="267777"/>
                </a:lnTo>
                <a:lnTo>
                  <a:pt x="354428" y="256092"/>
                </a:lnTo>
                <a:lnTo>
                  <a:pt x="356875" y="242704"/>
                </a:lnTo>
                <a:lnTo>
                  <a:pt x="359679" y="227148"/>
                </a:lnTo>
                <a:lnTo>
                  <a:pt x="361861" y="214922"/>
                </a:lnTo>
                <a:lnTo>
                  <a:pt x="364020" y="202831"/>
                </a:lnTo>
                <a:lnTo>
                  <a:pt x="363524" y="202501"/>
                </a:lnTo>
                <a:lnTo>
                  <a:pt x="364185" y="190157"/>
                </a:lnTo>
                <a:lnTo>
                  <a:pt x="364591" y="182714"/>
                </a:lnTo>
                <a:lnTo>
                  <a:pt x="364185" y="175082"/>
                </a:lnTo>
                <a:lnTo>
                  <a:pt x="363435" y="162750"/>
                </a:lnTo>
                <a:lnTo>
                  <a:pt x="364185" y="162420"/>
                </a:lnTo>
                <a:lnTo>
                  <a:pt x="362026" y="150406"/>
                </a:lnTo>
                <a:lnTo>
                  <a:pt x="359879" y="138480"/>
                </a:lnTo>
                <a:lnTo>
                  <a:pt x="358965" y="138391"/>
                </a:lnTo>
                <a:lnTo>
                  <a:pt x="355409" y="126555"/>
                </a:lnTo>
                <a:lnTo>
                  <a:pt x="353250" y="119341"/>
                </a:lnTo>
                <a:lnTo>
                  <a:pt x="353491" y="119100"/>
                </a:lnTo>
                <a:lnTo>
                  <a:pt x="350596" y="112382"/>
                </a:lnTo>
                <a:lnTo>
                  <a:pt x="345960" y="101371"/>
                </a:lnTo>
                <a:lnTo>
                  <a:pt x="345960" y="101130"/>
                </a:lnTo>
                <a:lnTo>
                  <a:pt x="340080" y="90690"/>
                </a:lnTo>
                <a:lnTo>
                  <a:pt x="336346" y="84150"/>
                </a:lnTo>
                <a:lnTo>
                  <a:pt x="335851" y="84226"/>
                </a:lnTo>
                <a:lnTo>
                  <a:pt x="331304" y="78016"/>
                </a:lnTo>
                <a:lnTo>
                  <a:pt x="324599" y="68821"/>
                </a:lnTo>
                <a:lnTo>
                  <a:pt x="325005" y="68249"/>
                </a:lnTo>
                <a:lnTo>
                  <a:pt x="317639" y="59791"/>
                </a:lnTo>
                <a:lnTo>
                  <a:pt x="312585" y="54000"/>
                </a:lnTo>
                <a:lnTo>
                  <a:pt x="311835" y="54406"/>
                </a:lnTo>
                <a:lnTo>
                  <a:pt x="305955" y="49034"/>
                </a:lnTo>
                <a:lnTo>
                  <a:pt x="298246" y="42075"/>
                </a:lnTo>
                <a:lnTo>
                  <a:pt x="298500" y="41490"/>
                </a:lnTo>
                <a:lnTo>
                  <a:pt x="290385" y="35191"/>
                </a:lnTo>
                <a:lnTo>
                  <a:pt x="284340" y="30556"/>
                </a:lnTo>
                <a:lnTo>
                  <a:pt x="283921" y="30810"/>
                </a:lnTo>
                <a:lnTo>
                  <a:pt x="277291" y="26835"/>
                </a:lnTo>
                <a:lnTo>
                  <a:pt x="269430" y="22186"/>
                </a:lnTo>
                <a:lnTo>
                  <a:pt x="261226" y="18046"/>
                </a:lnTo>
                <a:lnTo>
                  <a:pt x="254850" y="14820"/>
                </a:lnTo>
                <a:lnTo>
                  <a:pt x="254850" y="14566"/>
                </a:lnTo>
                <a:lnTo>
                  <a:pt x="248145" y="12001"/>
                </a:lnTo>
                <a:lnTo>
                  <a:pt x="240944" y="9194"/>
                </a:lnTo>
                <a:lnTo>
                  <a:pt x="240766" y="9194"/>
                </a:lnTo>
                <a:lnTo>
                  <a:pt x="233311" y="7200"/>
                </a:lnTo>
                <a:lnTo>
                  <a:pt x="225285" y="5041"/>
                </a:lnTo>
                <a:lnTo>
                  <a:pt x="225196" y="5295"/>
                </a:lnTo>
                <a:lnTo>
                  <a:pt x="217004" y="3644"/>
                </a:lnTo>
                <a:lnTo>
                  <a:pt x="213106" y="2806"/>
                </a:lnTo>
                <a:lnTo>
                  <a:pt x="209130" y="2235"/>
                </a:lnTo>
                <a:lnTo>
                  <a:pt x="202501" y="1244"/>
                </a:lnTo>
                <a:lnTo>
                  <a:pt x="202501" y="1079"/>
                </a:lnTo>
                <a:lnTo>
                  <a:pt x="195795" y="495"/>
                </a:lnTo>
                <a:lnTo>
                  <a:pt x="189001" y="0"/>
                </a:lnTo>
                <a:lnTo>
                  <a:pt x="182130" y="0"/>
                </a:lnTo>
                <a:lnTo>
                  <a:pt x="175336" y="0"/>
                </a:lnTo>
                <a:lnTo>
                  <a:pt x="168465" y="571"/>
                </a:lnTo>
                <a:lnTo>
                  <a:pt x="161836" y="1079"/>
                </a:lnTo>
                <a:lnTo>
                  <a:pt x="161836" y="1244"/>
                </a:lnTo>
                <a:lnTo>
                  <a:pt x="155219" y="2235"/>
                </a:lnTo>
                <a:lnTo>
                  <a:pt x="151244" y="2806"/>
                </a:lnTo>
                <a:lnTo>
                  <a:pt x="147180" y="3721"/>
                </a:lnTo>
                <a:lnTo>
                  <a:pt x="139065" y="5384"/>
                </a:lnTo>
                <a:lnTo>
                  <a:pt x="138976" y="5130"/>
                </a:lnTo>
                <a:lnTo>
                  <a:pt x="130949" y="7289"/>
                </a:lnTo>
                <a:lnTo>
                  <a:pt x="123494" y="9359"/>
                </a:lnTo>
                <a:lnTo>
                  <a:pt x="123329" y="9359"/>
                </a:lnTo>
                <a:lnTo>
                  <a:pt x="116116" y="12166"/>
                </a:lnTo>
                <a:lnTo>
                  <a:pt x="109499" y="14744"/>
                </a:lnTo>
                <a:lnTo>
                  <a:pt x="109499" y="14909"/>
                </a:lnTo>
                <a:lnTo>
                  <a:pt x="103124" y="18135"/>
                </a:lnTo>
                <a:lnTo>
                  <a:pt x="94919" y="22364"/>
                </a:lnTo>
                <a:lnTo>
                  <a:pt x="87045" y="27000"/>
                </a:lnTo>
                <a:lnTo>
                  <a:pt x="80340" y="30975"/>
                </a:lnTo>
                <a:lnTo>
                  <a:pt x="80010" y="30721"/>
                </a:lnTo>
                <a:lnTo>
                  <a:pt x="73964" y="35445"/>
                </a:lnTo>
                <a:lnTo>
                  <a:pt x="65760" y="41744"/>
                </a:lnTo>
                <a:lnTo>
                  <a:pt x="66090" y="42316"/>
                </a:lnTo>
                <a:lnTo>
                  <a:pt x="58394" y="49276"/>
                </a:lnTo>
                <a:lnTo>
                  <a:pt x="52501" y="54584"/>
                </a:lnTo>
                <a:lnTo>
                  <a:pt x="51854" y="54241"/>
                </a:lnTo>
                <a:lnTo>
                  <a:pt x="46799" y="60045"/>
                </a:lnTo>
                <a:lnTo>
                  <a:pt x="39344" y="68491"/>
                </a:lnTo>
                <a:lnTo>
                  <a:pt x="39751" y="69075"/>
                </a:lnTo>
                <a:lnTo>
                  <a:pt x="33045" y="78270"/>
                </a:lnTo>
                <a:lnTo>
                  <a:pt x="28575" y="84480"/>
                </a:lnTo>
                <a:lnTo>
                  <a:pt x="28079" y="84391"/>
                </a:lnTo>
                <a:lnTo>
                  <a:pt x="24345" y="91020"/>
                </a:lnTo>
                <a:lnTo>
                  <a:pt x="18554" y="101460"/>
                </a:lnTo>
                <a:lnTo>
                  <a:pt x="18465" y="101625"/>
                </a:lnTo>
                <a:lnTo>
                  <a:pt x="13830" y="112636"/>
                </a:lnTo>
                <a:lnTo>
                  <a:pt x="10934" y="119430"/>
                </a:lnTo>
                <a:lnTo>
                  <a:pt x="11264" y="119672"/>
                </a:lnTo>
                <a:lnTo>
                  <a:pt x="9105" y="126796"/>
                </a:lnTo>
                <a:lnTo>
                  <a:pt x="5638" y="138734"/>
                </a:lnTo>
                <a:lnTo>
                  <a:pt x="4724" y="138811"/>
                </a:lnTo>
                <a:lnTo>
                  <a:pt x="2565" y="150736"/>
                </a:lnTo>
                <a:lnTo>
                  <a:pt x="419" y="162661"/>
                </a:lnTo>
                <a:lnTo>
                  <a:pt x="1079" y="163080"/>
                </a:lnTo>
                <a:lnTo>
                  <a:pt x="419" y="175412"/>
                </a:lnTo>
                <a:lnTo>
                  <a:pt x="0" y="182867"/>
                </a:lnTo>
                <a:lnTo>
                  <a:pt x="0" y="183045"/>
                </a:lnTo>
                <a:lnTo>
                  <a:pt x="419" y="190487"/>
                </a:lnTo>
                <a:lnTo>
                  <a:pt x="1155" y="202831"/>
                </a:lnTo>
                <a:lnTo>
                  <a:pt x="660" y="203161"/>
                </a:lnTo>
                <a:lnTo>
                  <a:pt x="2819" y="215176"/>
                </a:lnTo>
                <a:lnTo>
                  <a:pt x="5774" y="232077"/>
                </a:lnTo>
                <a:lnTo>
                  <a:pt x="8193" y="245842"/>
                </a:lnTo>
                <a:lnTo>
                  <a:pt x="10240" y="257316"/>
                </a:lnTo>
                <a:lnTo>
                  <a:pt x="12077" y="267342"/>
                </a:lnTo>
                <a:lnTo>
                  <a:pt x="13865" y="276765"/>
                </a:lnTo>
                <a:lnTo>
                  <a:pt x="15768" y="286428"/>
                </a:lnTo>
                <a:lnTo>
                  <a:pt x="17947" y="297177"/>
                </a:lnTo>
                <a:lnTo>
                  <a:pt x="20565" y="309855"/>
                </a:lnTo>
                <a:lnTo>
                  <a:pt x="23784" y="325306"/>
                </a:lnTo>
                <a:lnTo>
                  <a:pt x="25260" y="33237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999057" y="7067034"/>
            <a:ext cx="280276" cy="59880"/>
          </a:xfrm>
          <a:custGeom>
            <a:avLst/>
            <a:gdLst/>
            <a:ahLst/>
            <a:cxnLst/>
            <a:rect l="l" t="t" r="r" b="b"/>
            <a:pathLst>
              <a:path w="280276" h="59880">
                <a:moveTo>
                  <a:pt x="0" y="0"/>
                </a:moveTo>
                <a:lnTo>
                  <a:pt x="2235" y="6464"/>
                </a:lnTo>
                <a:lnTo>
                  <a:pt x="2565" y="7200"/>
                </a:lnTo>
                <a:lnTo>
                  <a:pt x="6629" y="12750"/>
                </a:lnTo>
                <a:lnTo>
                  <a:pt x="11176" y="19050"/>
                </a:lnTo>
                <a:lnTo>
                  <a:pt x="11849" y="19304"/>
                </a:lnTo>
                <a:lnTo>
                  <a:pt x="17805" y="24676"/>
                </a:lnTo>
                <a:lnTo>
                  <a:pt x="21120" y="27660"/>
                </a:lnTo>
                <a:lnTo>
                  <a:pt x="21780" y="27254"/>
                </a:lnTo>
                <a:lnTo>
                  <a:pt x="25679" y="29984"/>
                </a:lnTo>
                <a:lnTo>
                  <a:pt x="29400" y="32626"/>
                </a:lnTo>
                <a:lnTo>
                  <a:pt x="29235" y="33134"/>
                </a:lnTo>
                <a:lnTo>
                  <a:pt x="33210" y="35369"/>
                </a:lnTo>
                <a:lnTo>
                  <a:pt x="37769" y="37934"/>
                </a:lnTo>
                <a:lnTo>
                  <a:pt x="38100" y="37515"/>
                </a:lnTo>
                <a:lnTo>
                  <a:pt x="42900" y="39839"/>
                </a:lnTo>
                <a:lnTo>
                  <a:pt x="47625" y="42075"/>
                </a:lnTo>
                <a:lnTo>
                  <a:pt x="47459" y="42570"/>
                </a:lnTo>
                <a:lnTo>
                  <a:pt x="52260" y="44399"/>
                </a:lnTo>
                <a:lnTo>
                  <a:pt x="57645" y="46545"/>
                </a:lnTo>
                <a:lnTo>
                  <a:pt x="57899" y="46139"/>
                </a:lnTo>
                <a:lnTo>
                  <a:pt x="63525" y="47955"/>
                </a:lnTo>
                <a:lnTo>
                  <a:pt x="68910" y="49695"/>
                </a:lnTo>
                <a:lnTo>
                  <a:pt x="68834" y="50190"/>
                </a:lnTo>
                <a:lnTo>
                  <a:pt x="74295" y="51600"/>
                </a:lnTo>
                <a:lnTo>
                  <a:pt x="80340" y="53174"/>
                </a:lnTo>
                <a:lnTo>
                  <a:pt x="80505" y="52755"/>
                </a:lnTo>
                <a:lnTo>
                  <a:pt x="86715" y="54089"/>
                </a:lnTo>
                <a:lnTo>
                  <a:pt x="92684" y="55244"/>
                </a:lnTo>
                <a:lnTo>
                  <a:pt x="92684" y="55740"/>
                </a:lnTo>
                <a:lnTo>
                  <a:pt x="98640" y="56654"/>
                </a:lnTo>
                <a:lnTo>
                  <a:pt x="105105" y="57645"/>
                </a:lnTo>
                <a:lnTo>
                  <a:pt x="105181" y="57226"/>
                </a:lnTo>
                <a:lnTo>
                  <a:pt x="111810" y="57899"/>
                </a:lnTo>
                <a:lnTo>
                  <a:pt x="118110" y="58559"/>
                </a:lnTo>
                <a:lnTo>
                  <a:pt x="118110" y="58966"/>
                </a:lnTo>
                <a:lnTo>
                  <a:pt x="124320" y="59385"/>
                </a:lnTo>
                <a:lnTo>
                  <a:pt x="131025" y="59715"/>
                </a:lnTo>
                <a:lnTo>
                  <a:pt x="131114" y="59296"/>
                </a:lnTo>
                <a:lnTo>
                  <a:pt x="137820" y="59385"/>
                </a:lnTo>
                <a:lnTo>
                  <a:pt x="144284" y="59474"/>
                </a:lnTo>
                <a:lnTo>
                  <a:pt x="144284" y="59880"/>
                </a:lnTo>
                <a:lnTo>
                  <a:pt x="150660" y="59639"/>
                </a:lnTo>
                <a:lnTo>
                  <a:pt x="157289" y="59385"/>
                </a:lnTo>
                <a:lnTo>
                  <a:pt x="157365" y="58966"/>
                </a:lnTo>
                <a:lnTo>
                  <a:pt x="163995" y="58394"/>
                </a:lnTo>
                <a:lnTo>
                  <a:pt x="170281" y="57899"/>
                </a:lnTo>
                <a:lnTo>
                  <a:pt x="170370" y="58305"/>
                </a:lnTo>
                <a:lnTo>
                  <a:pt x="176669" y="57569"/>
                </a:lnTo>
                <a:lnTo>
                  <a:pt x="182956" y="56730"/>
                </a:lnTo>
                <a:lnTo>
                  <a:pt x="182956" y="56235"/>
                </a:lnTo>
                <a:lnTo>
                  <a:pt x="189331" y="55079"/>
                </a:lnTo>
                <a:lnTo>
                  <a:pt x="195376" y="54000"/>
                </a:lnTo>
                <a:lnTo>
                  <a:pt x="195465" y="54419"/>
                </a:lnTo>
                <a:lnTo>
                  <a:pt x="201422" y="53086"/>
                </a:lnTo>
                <a:lnTo>
                  <a:pt x="207225" y="51676"/>
                </a:lnTo>
                <a:lnTo>
                  <a:pt x="207225" y="51181"/>
                </a:lnTo>
                <a:lnTo>
                  <a:pt x="213029" y="49530"/>
                </a:lnTo>
                <a:lnTo>
                  <a:pt x="218579" y="47866"/>
                </a:lnTo>
                <a:lnTo>
                  <a:pt x="218744" y="48285"/>
                </a:lnTo>
                <a:lnTo>
                  <a:pt x="224040" y="46380"/>
                </a:lnTo>
                <a:lnTo>
                  <a:pt x="229260" y="44475"/>
                </a:lnTo>
                <a:lnTo>
                  <a:pt x="229171" y="44069"/>
                </a:lnTo>
                <a:lnTo>
                  <a:pt x="234315" y="41821"/>
                </a:lnTo>
                <a:lnTo>
                  <a:pt x="239026" y="39751"/>
                </a:lnTo>
                <a:lnTo>
                  <a:pt x="239356" y="40170"/>
                </a:lnTo>
                <a:lnTo>
                  <a:pt x="243916" y="37769"/>
                </a:lnTo>
                <a:lnTo>
                  <a:pt x="248221" y="35445"/>
                </a:lnTo>
                <a:lnTo>
                  <a:pt x="248056" y="34950"/>
                </a:lnTo>
                <a:lnTo>
                  <a:pt x="252374" y="32296"/>
                </a:lnTo>
                <a:lnTo>
                  <a:pt x="256260" y="29819"/>
                </a:lnTo>
                <a:lnTo>
                  <a:pt x="256679" y="30238"/>
                </a:lnTo>
                <a:lnTo>
                  <a:pt x="260235" y="27419"/>
                </a:lnTo>
                <a:lnTo>
                  <a:pt x="263626" y="24853"/>
                </a:lnTo>
                <a:lnTo>
                  <a:pt x="263385" y="24345"/>
                </a:lnTo>
                <a:lnTo>
                  <a:pt x="266611" y="21285"/>
                </a:lnTo>
                <a:lnTo>
                  <a:pt x="269506" y="18554"/>
                </a:lnTo>
                <a:lnTo>
                  <a:pt x="270256" y="18796"/>
                </a:lnTo>
                <a:lnTo>
                  <a:pt x="272491" y="15824"/>
                </a:lnTo>
                <a:lnTo>
                  <a:pt x="276885" y="10020"/>
                </a:lnTo>
                <a:lnTo>
                  <a:pt x="277050" y="9690"/>
                </a:lnTo>
                <a:lnTo>
                  <a:pt x="280276" y="32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984485" y="7005828"/>
            <a:ext cx="76" cy="165"/>
          </a:xfrm>
          <a:custGeom>
            <a:avLst/>
            <a:gdLst/>
            <a:ahLst/>
            <a:cxnLst/>
            <a:rect l="l" t="t" r="r" b="b"/>
            <a:pathLst>
              <a:path w="76" h="165">
                <a:moveTo>
                  <a:pt x="76" y="16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961380" y="6882498"/>
            <a:ext cx="21361" cy="113969"/>
          </a:xfrm>
          <a:custGeom>
            <a:avLst/>
            <a:gdLst/>
            <a:ahLst/>
            <a:cxnLst/>
            <a:rect l="l" t="t" r="r" b="b"/>
            <a:pathLst>
              <a:path w="21361" h="113969">
                <a:moveTo>
                  <a:pt x="21361" y="11396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982741" y="6996468"/>
            <a:ext cx="1739" cy="9359"/>
          </a:xfrm>
          <a:custGeom>
            <a:avLst/>
            <a:gdLst/>
            <a:ahLst/>
            <a:cxnLst/>
            <a:rect l="l" t="t" r="r" b="b"/>
            <a:pathLst>
              <a:path w="1739" h="9359">
                <a:moveTo>
                  <a:pt x="0" y="0"/>
                </a:moveTo>
                <a:lnTo>
                  <a:pt x="1739" y="93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056784" y="7191024"/>
            <a:ext cx="172529" cy="24345"/>
          </a:xfrm>
          <a:custGeom>
            <a:avLst/>
            <a:gdLst/>
            <a:ahLst/>
            <a:cxnLst/>
            <a:rect l="l" t="t" r="r" b="b"/>
            <a:pathLst>
              <a:path w="172529" h="24345">
                <a:moveTo>
                  <a:pt x="0" y="4470"/>
                </a:moveTo>
                <a:lnTo>
                  <a:pt x="4229" y="6540"/>
                </a:lnTo>
                <a:lnTo>
                  <a:pt x="8369" y="8610"/>
                </a:lnTo>
                <a:lnTo>
                  <a:pt x="12090" y="10515"/>
                </a:lnTo>
                <a:lnTo>
                  <a:pt x="12014" y="10934"/>
                </a:lnTo>
                <a:lnTo>
                  <a:pt x="15735" y="12420"/>
                </a:lnTo>
                <a:lnTo>
                  <a:pt x="20624" y="14325"/>
                </a:lnTo>
                <a:lnTo>
                  <a:pt x="20789" y="13906"/>
                </a:lnTo>
                <a:lnTo>
                  <a:pt x="25755" y="15570"/>
                </a:lnTo>
                <a:lnTo>
                  <a:pt x="30149" y="16979"/>
                </a:lnTo>
                <a:lnTo>
                  <a:pt x="30060" y="17386"/>
                </a:lnTo>
                <a:lnTo>
                  <a:pt x="34455" y="18465"/>
                </a:lnTo>
                <a:lnTo>
                  <a:pt x="39916" y="19875"/>
                </a:lnTo>
                <a:lnTo>
                  <a:pt x="40093" y="19456"/>
                </a:lnTo>
                <a:lnTo>
                  <a:pt x="45720" y="20535"/>
                </a:lnTo>
                <a:lnTo>
                  <a:pt x="50520" y="21450"/>
                </a:lnTo>
                <a:lnTo>
                  <a:pt x="50520" y="21869"/>
                </a:lnTo>
                <a:lnTo>
                  <a:pt x="55244" y="22529"/>
                </a:lnTo>
                <a:lnTo>
                  <a:pt x="61125" y="23266"/>
                </a:lnTo>
                <a:lnTo>
                  <a:pt x="61290" y="22859"/>
                </a:lnTo>
                <a:lnTo>
                  <a:pt x="67259" y="23355"/>
                </a:lnTo>
                <a:lnTo>
                  <a:pt x="72313" y="23774"/>
                </a:lnTo>
                <a:lnTo>
                  <a:pt x="72313" y="24104"/>
                </a:lnTo>
                <a:lnTo>
                  <a:pt x="77279" y="24269"/>
                </a:lnTo>
                <a:lnTo>
                  <a:pt x="83324" y="24345"/>
                </a:lnTo>
                <a:lnTo>
                  <a:pt x="83400" y="24015"/>
                </a:lnTo>
                <a:lnTo>
                  <a:pt x="89458" y="23850"/>
                </a:lnTo>
                <a:lnTo>
                  <a:pt x="94500" y="23685"/>
                </a:lnTo>
                <a:lnTo>
                  <a:pt x="94589" y="24104"/>
                </a:lnTo>
                <a:lnTo>
                  <a:pt x="99555" y="23685"/>
                </a:lnTo>
                <a:lnTo>
                  <a:pt x="105435" y="23190"/>
                </a:lnTo>
                <a:lnTo>
                  <a:pt x="105435" y="22771"/>
                </a:lnTo>
                <a:lnTo>
                  <a:pt x="111404" y="22034"/>
                </a:lnTo>
                <a:lnTo>
                  <a:pt x="116205" y="21374"/>
                </a:lnTo>
                <a:lnTo>
                  <a:pt x="116370" y="21704"/>
                </a:lnTo>
                <a:lnTo>
                  <a:pt x="121094" y="20789"/>
                </a:lnTo>
                <a:lnTo>
                  <a:pt x="126644" y="19710"/>
                </a:lnTo>
                <a:lnTo>
                  <a:pt x="126555" y="19291"/>
                </a:lnTo>
                <a:lnTo>
                  <a:pt x="132105" y="17881"/>
                </a:lnTo>
                <a:lnTo>
                  <a:pt x="136499" y="16814"/>
                </a:lnTo>
                <a:lnTo>
                  <a:pt x="136740" y="17144"/>
                </a:lnTo>
                <a:lnTo>
                  <a:pt x="140970" y="15735"/>
                </a:lnTo>
                <a:lnTo>
                  <a:pt x="145859" y="14160"/>
                </a:lnTo>
                <a:lnTo>
                  <a:pt x="145770" y="13741"/>
                </a:lnTo>
                <a:lnTo>
                  <a:pt x="150660" y="11760"/>
                </a:lnTo>
                <a:lnTo>
                  <a:pt x="154470" y="10261"/>
                </a:lnTo>
                <a:lnTo>
                  <a:pt x="154800" y="10604"/>
                </a:lnTo>
                <a:lnTo>
                  <a:pt x="158369" y="8699"/>
                </a:lnTo>
                <a:lnTo>
                  <a:pt x="165646" y="4800"/>
                </a:lnTo>
                <a:lnTo>
                  <a:pt x="165811" y="4724"/>
                </a:lnTo>
                <a:lnTo>
                  <a:pt x="17252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029084" y="7109529"/>
            <a:ext cx="199066" cy="106502"/>
          </a:xfrm>
          <a:custGeom>
            <a:avLst/>
            <a:gdLst/>
            <a:ahLst/>
            <a:cxnLst/>
            <a:rect l="l" t="t" r="r" b="b"/>
            <a:pathLst>
              <a:path w="199066" h="106502">
                <a:moveTo>
                  <a:pt x="199066" y="82321"/>
                </a:moveTo>
                <a:lnTo>
                  <a:pt x="192690" y="87122"/>
                </a:lnTo>
                <a:lnTo>
                  <a:pt x="192360" y="87287"/>
                </a:lnTo>
                <a:lnTo>
                  <a:pt x="185147" y="90855"/>
                </a:lnTo>
                <a:lnTo>
                  <a:pt x="177031" y="94907"/>
                </a:lnTo>
                <a:lnTo>
                  <a:pt x="176701" y="94996"/>
                </a:lnTo>
                <a:lnTo>
                  <a:pt x="168002" y="97815"/>
                </a:lnTo>
                <a:lnTo>
                  <a:pt x="158477" y="100876"/>
                </a:lnTo>
                <a:lnTo>
                  <a:pt x="158235" y="100876"/>
                </a:lnTo>
                <a:lnTo>
                  <a:pt x="148380" y="102781"/>
                </a:lnTo>
                <a:lnTo>
                  <a:pt x="137941" y="104762"/>
                </a:lnTo>
                <a:lnTo>
                  <a:pt x="137687" y="104762"/>
                </a:lnTo>
                <a:lnTo>
                  <a:pt x="127095" y="105600"/>
                </a:lnTo>
                <a:lnTo>
                  <a:pt x="116160" y="106502"/>
                </a:lnTo>
                <a:lnTo>
                  <a:pt x="115995" y="106502"/>
                </a:lnTo>
                <a:lnTo>
                  <a:pt x="105060" y="106172"/>
                </a:lnTo>
                <a:lnTo>
                  <a:pt x="94215" y="105930"/>
                </a:lnTo>
                <a:lnTo>
                  <a:pt x="94049" y="105930"/>
                </a:lnTo>
                <a:lnTo>
                  <a:pt x="83280" y="104432"/>
                </a:lnTo>
                <a:lnTo>
                  <a:pt x="73006" y="103111"/>
                </a:lnTo>
                <a:lnTo>
                  <a:pt x="72752" y="103111"/>
                </a:lnTo>
                <a:lnTo>
                  <a:pt x="62731" y="100545"/>
                </a:lnTo>
                <a:lnTo>
                  <a:pt x="53384" y="98145"/>
                </a:lnTo>
                <a:lnTo>
                  <a:pt x="53130" y="98056"/>
                </a:lnTo>
                <a:lnTo>
                  <a:pt x="44265" y="94500"/>
                </a:lnTo>
                <a:lnTo>
                  <a:pt x="36315" y="91262"/>
                </a:lnTo>
                <a:lnTo>
                  <a:pt x="36391" y="90766"/>
                </a:lnTo>
                <a:lnTo>
                  <a:pt x="28695" y="86715"/>
                </a:lnTo>
                <a:lnTo>
                  <a:pt x="27540" y="86042"/>
                </a:lnTo>
                <a:lnTo>
                  <a:pt x="26460" y="85140"/>
                </a:lnTo>
                <a:lnTo>
                  <a:pt x="20250" y="80416"/>
                </a:lnTo>
                <a:lnTo>
                  <a:pt x="19500" y="80835"/>
                </a:lnTo>
                <a:lnTo>
                  <a:pt x="14116" y="75615"/>
                </a:lnTo>
                <a:lnTo>
                  <a:pt x="9645" y="71145"/>
                </a:lnTo>
                <a:lnTo>
                  <a:pt x="9975" y="70396"/>
                </a:lnTo>
                <a:lnTo>
                  <a:pt x="6000" y="65011"/>
                </a:lnTo>
                <a:lnTo>
                  <a:pt x="5010" y="63690"/>
                </a:lnTo>
                <a:lnTo>
                  <a:pt x="4845" y="63601"/>
                </a:lnTo>
                <a:lnTo>
                  <a:pt x="4260" y="62115"/>
                </a:lnTo>
                <a:lnTo>
                  <a:pt x="2190" y="56565"/>
                </a:lnTo>
                <a:lnTo>
                  <a:pt x="704" y="50761"/>
                </a:lnTo>
                <a:lnTo>
                  <a:pt x="209" y="49110"/>
                </a:lnTo>
                <a:lnTo>
                  <a:pt x="44" y="48945"/>
                </a:lnTo>
                <a:lnTo>
                  <a:pt x="44" y="47282"/>
                </a:lnTo>
                <a:lnTo>
                  <a:pt x="0" y="32445"/>
                </a:lnTo>
                <a:lnTo>
                  <a:pt x="41" y="22318"/>
                </a:lnTo>
                <a:lnTo>
                  <a:pt x="215" y="11434"/>
                </a:lnTo>
                <a:lnTo>
                  <a:pt x="45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039726" y="7288424"/>
            <a:ext cx="2400" cy="14833"/>
          </a:xfrm>
          <a:custGeom>
            <a:avLst/>
            <a:gdLst/>
            <a:ahLst/>
            <a:cxnLst/>
            <a:rect l="l" t="t" r="r" b="b"/>
            <a:pathLst>
              <a:path w="2400" h="14833">
                <a:moveTo>
                  <a:pt x="2400" y="0"/>
                </a:moveTo>
                <a:lnTo>
                  <a:pt x="1485" y="1905"/>
                </a:lnTo>
                <a:lnTo>
                  <a:pt x="901" y="4064"/>
                </a:lnTo>
                <a:lnTo>
                  <a:pt x="406" y="6045"/>
                </a:lnTo>
                <a:lnTo>
                  <a:pt x="165" y="8204"/>
                </a:lnTo>
                <a:lnTo>
                  <a:pt x="0" y="9105"/>
                </a:lnTo>
                <a:lnTo>
                  <a:pt x="76" y="10109"/>
                </a:lnTo>
                <a:lnTo>
                  <a:pt x="76" y="11010"/>
                </a:lnTo>
                <a:lnTo>
                  <a:pt x="165" y="11925"/>
                </a:lnTo>
                <a:lnTo>
                  <a:pt x="406" y="13335"/>
                </a:lnTo>
                <a:lnTo>
                  <a:pt x="901" y="1483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048507" y="7363386"/>
            <a:ext cx="173266" cy="31488"/>
          </a:xfrm>
          <a:custGeom>
            <a:avLst/>
            <a:gdLst/>
            <a:ahLst/>
            <a:cxnLst/>
            <a:rect l="l" t="t" r="r" b="b"/>
            <a:pathLst>
              <a:path w="173266" h="31488">
                <a:moveTo>
                  <a:pt x="173266" y="9105"/>
                </a:moveTo>
                <a:lnTo>
                  <a:pt x="164071" y="15811"/>
                </a:lnTo>
                <a:lnTo>
                  <a:pt x="152730" y="20535"/>
                </a:lnTo>
                <a:lnTo>
                  <a:pt x="140591" y="25011"/>
                </a:lnTo>
                <a:lnTo>
                  <a:pt x="129143" y="27590"/>
                </a:lnTo>
                <a:lnTo>
                  <a:pt x="113154" y="30391"/>
                </a:lnTo>
                <a:lnTo>
                  <a:pt x="102275" y="31128"/>
                </a:lnTo>
                <a:lnTo>
                  <a:pt x="96316" y="31305"/>
                </a:lnTo>
                <a:lnTo>
                  <a:pt x="83037" y="31488"/>
                </a:lnTo>
                <a:lnTo>
                  <a:pt x="72314" y="30573"/>
                </a:lnTo>
                <a:lnTo>
                  <a:pt x="65836" y="29730"/>
                </a:lnTo>
                <a:lnTo>
                  <a:pt x="52874" y="27739"/>
                </a:lnTo>
                <a:lnTo>
                  <a:pt x="41972" y="24728"/>
                </a:lnTo>
                <a:lnTo>
                  <a:pt x="26416" y="19710"/>
                </a:lnTo>
                <a:lnTo>
                  <a:pt x="25336" y="19456"/>
                </a:lnTo>
                <a:lnTo>
                  <a:pt x="15240" y="13246"/>
                </a:lnTo>
                <a:lnTo>
                  <a:pt x="7124" y="8191"/>
                </a:lnTo>
                <a:lnTo>
                  <a:pt x="6045" y="7277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2072195" y="7401811"/>
            <a:ext cx="135331" cy="18300"/>
          </a:xfrm>
          <a:custGeom>
            <a:avLst/>
            <a:gdLst/>
            <a:ahLst/>
            <a:cxnLst/>
            <a:rect l="l" t="t" r="r" b="b"/>
            <a:pathLst>
              <a:path w="135331" h="18300">
                <a:moveTo>
                  <a:pt x="135331" y="0"/>
                </a:moveTo>
                <a:lnTo>
                  <a:pt x="127304" y="5715"/>
                </a:lnTo>
                <a:lnTo>
                  <a:pt x="126466" y="6210"/>
                </a:lnTo>
                <a:lnTo>
                  <a:pt x="117360" y="9779"/>
                </a:lnTo>
                <a:lnTo>
                  <a:pt x="106337" y="14084"/>
                </a:lnTo>
                <a:lnTo>
                  <a:pt x="105600" y="14084"/>
                </a:lnTo>
                <a:lnTo>
                  <a:pt x="93916" y="16154"/>
                </a:lnTo>
                <a:lnTo>
                  <a:pt x="81253" y="18005"/>
                </a:lnTo>
                <a:lnTo>
                  <a:pt x="68976" y="18300"/>
                </a:lnTo>
                <a:lnTo>
                  <a:pt x="67741" y="18300"/>
                </a:lnTo>
                <a:lnTo>
                  <a:pt x="54916" y="18035"/>
                </a:lnTo>
                <a:lnTo>
                  <a:pt x="42837" y="16362"/>
                </a:lnTo>
                <a:lnTo>
                  <a:pt x="41490" y="16154"/>
                </a:lnTo>
                <a:lnTo>
                  <a:pt x="33375" y="14909"/>
                </a:lnTo>
                <a:lnTo>
                  <a:pt x="33286" y="13995"/>
                </a:lnTo>
                <a:lnTo>
                  <a:pt x="25171" y="11760"/>
                </a:lnTo>
                <a:lnTo>
                  <a:pt x="21615" y="10845"/>
                </a:lnTo>
                <a:lnTo>
                  <a:pt x="21196" y="11353"/>
                </a:lnTo>
                <a:lnTo>
                  <a:pt x="18046" y="9855"/>
                </a:lnTo>
                <a:lnTo>
                  <a:pt x="8851" y="5638"/>
                </a:lnTo>
                <a:lnTo>
                  <a:pt x="8610" y="5461"/>
                </a:lnTo>
                <a:lnTo>
                  <a:pt x="0" y="7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213908" y="7337463"/>
            <a:ext cx="10096" cy="21196"/>
          </a:xfrm>
          <a:custGeom>
            <a:avLst/>
            <a:gdLst/>
            <a:ahLst/>
            <a:cxnLst/>
            <a:rect l="l" t="t" r="r" b="b"/>
            <a:pathLst>
              <a:path w="10096" h="21196">
                <a:moveTo>
                  <a:pt x="495" y="21196"/>
                </a:moveTo>
                <a:lnTo>
                  <a:pt x="0" y="19621"/>
                </a:lnTo>
                <a:lnTo>
                  <a:pt x="0" y="19380"/>
                </a:lnTo>
                <a:lnTo>
                  <a:pt x="0" y="17716"/>
                </a:lnTo>
                <a:lnTo>
                  <a:pt x="0" y="15811"/>
                </a:lnTo>
                <a:lnTo>
                  <a:pt x="0" y="15646"/>
                </a:lnTo>
                <a:lnTo>
                  <a:pt x="419" y="13741"/>
                </a:lnTo>
                <a:lnTo>
                  <a:pt x="914" y="11760"/>
                </a:lnTo>
                <a:lnTo>
                  <a:pt x="914" y="11595"/>
                </a:lnTo>
                <a:lnTo>
                  <a:pt x="1739" y="9690"/>
                </a:lnTo>
                <a:lnTo>
                  <a:pt x="2565" y="7696"/>
                </a:lnTo>
                <a:lnTo>
                  <a:pt x="3809" y="5880"/>
                </a:lnTo>
                <a:lnTo>
                  <a:pt x="4800" y="4216"/>
                </a:lnTo>
                <a:lnTo>
                  <a:pt x="6121" y="2730"/>
                </a:lnTo>
                <a:lnTo>
                  <a:pt x="6870" y="1905"/>
                </a:lnTo>
                <a:lnTo>
                  <a:pt x="7785" y="1231"/>
                </a:lnTo>
                <a:lnTo>
                  <a:pt x="8851" y="495"/>
                </a:lnTo>
                <a:lnTo>
                  <a:pt x="1009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225494" y="7341847"/>
            <a:ext cx="7708" cy="20535"/>
          </a:xfrm>
          <a:custGeom>
            <a:avLst/>
            <a:gdLst/>
            <a:ahLst/>
            <a:cxnLst/>
            <a:rect l="l" t="t" r="r" b="b"/>
            <a:pathLst>
              <a:path w="7708" h="20535">
                <a:moveTo>
                  <a:pt x="7708" y="0"/>
                </a:moveTo>
                <a:lnTo>
                  <a:pt x="6553" y="990"/>
                </a:lnTo>
                <a:lnTo>
                  <a:pt x="5384" y="2070"/>
                </a:lnTo>
                <a:lnTo>
                  <a:pt x="5219" y="2235"/>
                </a:lnTo>
                <a:lnTo>
                  <a:pt x="5143" y="2489"/>
                </a:lnTo>
                <a:lnTo>
                  <a:pt x="4229" y="3810"/>
                </a:lnTo>
                <a:lnTo>
                  <a:pt x="4063" y="3810"/>
                </a:lnTo>
                <a:lnTo>
                  <a:pt x="3238" y="5219"/>
                </a:lnTo>
                <a:lnTo>
                  <a:pt x="2247" y="7035"/>
                </a:lnTo>
                <a:lnTo>
                  <a:pt x="1498" y="9029"/>
                </a:lnTo>
                <a:lnTo>
                  <a:pt x="838" y="11023"/>
                </a:lnTo>
                <a:lnTo>
                  <a:pt x="419" y="13169"/>
                </a:lnTo>
                <a:lnTo>
                  <a:pt x="88" y="15074"/>
                </a:lnTo>
                <a:lnTo>
                  <a:pt x="0" y="17145"/>
                </a:lnTo>
                <a:lnTo>
                  <a:pt x="0" y="18796"/>
                </a:lnTo>
                <a:lnTo>
                  <a:pt x="419" y="205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230884" y="7343330"/>
            <a:ext cx="8940" cy="22453"/>
          </a:xfrm>
          <a:custGeom>
            <a:avLst/>
            <a:gdLst/>
            <a:ahLst/>
            <a:cxnLst/>
            <a:rect l="l" t="t" r="r" b="b"/>
            <a:pathLst>
              <a:path w="8940" h="22453">
                <a:moveTo>
                  <a:pt x="0" y="22453"/>
                </a:moveTo>
                <a:lnTo>
                  <a:pt x="1244" y="21958"/>
                </a:lnTo>
                <a:lnTo>
                  <a:pt x="1409" y="21869"/>
                </a:lnTo>
                <a:lnTo>
                  <a:pt x="2324" y="20954"/>
                </a:lnTo>
                <a:lnTo>
                  <a:pt x="3556" y="19888"/>
                </a:lnTo>
                <a:lnTo>
                  <a:pt x="3644" y="19723"/>
                </a:lnTo>
                <a:lnTo>
                  <a:pt x="4635" y="18313"/>
                </a:lnTo>
                <a:lnTo>
                  <a:pt x="5715" y="16662"/>
                </a:lnTo>
                <a:lnTo>
                  <a:pt x="6540" y="14744"/>
                </a:lnTo>
                <a:lnTo>
                  <a:pt x="7454" y="12852"/>
                </a:lnTo>
                <a:lnTo>
                  <a:pt x="8039" y="10769"/>
                </a:lnTo>
                <a:lnTo>
                  <a:pt x="8534" y="8788"/>
                </a:lnTo>
                <a:lnTo>
                  <a:pt x="8775" y="6629"/>
                </a:lnTo>
                <a:lnTo>
                  <a:pt x="8940" y="4813"/>
                </a:lnTo>
                <a:lnTo>
                  <a:pt x="8775" y="2908"/>
                </a:lnTo>
                <a:lnTo>
                  <a:pt x="8699" y="1993"/>
                </a:lnTo>
                <a:lnTo>
                  <a:pt x="8534" y="1993"/>
                </a:lnTo>
                <a:lnTo>
                  <a:pt x="8280" y="1003"/>
                </a:lnTo>
                <a:lnTo>
                  <a:pt x="8115" y="507"/>
                </a:lnTo>
                <a:lnTo>
                  <a:pt x="803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230553" y="7109277"/>
            <a:ext cx="20250" cy="80835"/>
          </a:xfrm>
          <a:custGeom>
            <a:avLst/>
            <a:gdLst/>
            <a:ahLst/>
            <a:cxnLst/>
            <a:rect l="l" t="t" r="r" b="b"/>
            <a:pathLst>
              <a:path w="20250" h="80835">
                <a:moveTo>
                  <a:pt x="0" y="80835"/>
                </a:moveTo>
                <a:lnTo>
                  <a:pt x="5295" y="76111"/>
                </a:lnTo>
                <a:lnTo>
                  <a:pt x="5461" y="76034"/>
                </a:lnTo>
                <a:lnTo>
                  <a:pt x="10274" y="70815"/>
                </a:lnTo>
                <a:lnTo>
                  <a:pt x="11353" y="69659"/>
                </a:lnTo>
                <a:lnTo>
                  <a:pt x="11264" y="69405"/>
                </a:lnTo>
                <a:lnTo>
                  <a:pt x="12014" y="67995"/>
                </a:lnTo>
                <a:lnTo>
                  <a:pt x="15074" y="62445"/>
                </a:lnTo>
                <a:lnTo>
                  <a:pt x="15494" y="62534"/>
                </a:lnTo>
                <a:lnTo>
                  <a:pt x="18059" y="56819"/>
                </a:lnTo>
                <a:lnTo>
                  <a:pt x="18630" y="55410"/>
                </a:lnTo>
                <a:lnTo>
                  <a:pt x="18465" y="55156"/>
                </a:lnTo>
                <a:lnTo>
                  <a:pt x="18630" y="53416"/>
                </a:lnTo>
                <a:lnTo>
                  <a:pt x="19380" y="47625"/>
                </a:lnTo>
                <a:lnTo>
                  <a:pt x="19710" y="47536"/>
                </a:lnTo>
                <a:lnTo>
                  <a:pt x="19875" y="41821"/>
                </a:lnTo>
                <a:lnTo>
                  <a:pt x="20190" y="27533"/>
                </a:lnTo>
                <a:lnTo>
                  <a:pt x="20250" y="17755"/>
                </a:lnTo>
                <a:lnTo>
                  <a:pt x="20070" y="5548"/>
                </a:lnTo>
                <a:lnTo>
                  <a:pt x="1996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228156" y="7191023"/>
            <a:ext cx="1155" cy="825"/>
          </a:xfrm>
          <a:custGeom>
            <a:avLst/>
            <a:gdLst/>
            <a:ahLst/>
            <a:cxnLst/>
            <a:rect l="l" t="t" r="r" b="b"/>
            <a:pathLst>
              <a:path w="1155" h="825">
                <a:moveTo>
                  <a:pt x="1155" y="0"/>
                </a:moveTo>
                <a:lnTo>
                  <a:pt x="0" y="8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040634" y="7303253"/>
            <a:ext cx="1498" cy="1816"/>
          </a:xfrm>
          <a:custGeom>
            <a:avLst/>
            <a:gdLst/>
            <a:ahLst/>
            <a:cxnLst/>
            <a:rect l="l" t="t" r="r" b="b"/>
            <a:pathLst>
              <a:path w="1498" h="1816">
                <a:moveTo>
                  <a:pt x="0" y="0"/>
                </a:moveTo>
                <a:lnTo>
                  <a:pt x="1498" y="18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221774" y="7365701"/>
            <a:ext cx="6045" cy="6794"/>
          </a:xfrm>
          <a:custGeom>
            <a:avLst/>
            <a:gdLst/>
            <a:ahLst/>
            <a:cxnLst/>
            <a:rect l="l" t="t" r="r" b="b"/>
            <a:pathLst>
              <a:path w="6045" h="6794">
                <a:moveTo>
                  <a:pt x="6045" y="0"/>
                </a:moveTo>
                <a:lnTo>
                  <a:pt x="0" y="67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042128" y="7183741"/>
            <a:ext cx="6375" cy="179641"/>
          </a:xfrm>
          <a:custGeom>
            <a:avLst/>
            <a:gdLst/>
            <a:ahLst/>
            <a:cxnLst/>
            <a:rect l="l" t="t" r="r" b="b"/>
            <a:pathLst>
              <a:path w="6375" h="179641">
                <a:moveTo>
                  <a:pt x="6375" y="179641"/>
                </a:moveTo>
                <a:lnTo>
                  <a:pt x="0" y="16465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2207533" y="7373320"/>
            <a:ext cx="12750" cy="28486"/>
          </a:xfrm>
          <a:custGeom>
            <a:avLst/>
            <a:gdLst/>
            <a:ahLst/>
            <a:cxnLst/>
            <a:rect l="l" t="t" r="r" b="b"/>
            <a:pathLst>
              <a:path w="12750" h="28486">
                <a:moveTo>
                  <a:pt x="12750" y="0"/>
                </a:moveTo>
                <a:lnTo>
                  <a:pt x="12750" y="2984"/>
                </a:lnTo>
                <a:lnTo>
                  <a:pt x="10591" y="16230"/>
                </a:lnTo>
                <a:lnTo>
                  <a:pt x="0" y="2848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059185" y="7372658"/>
            <a:ext cx="13004" cy="29235"/>
          </a:xfrm>
          <a:custGeom>
            <a:avLst/>
            <a:gdLst/>
            <a:ahLst/>
            <a:cxnLst/>
            <a:rect l="l" t="t" r="r" b="b"/>
            <a:pathLst>
              <a:path w="13004" h="29235">
                <a:moveTo>
                  <a:pt x="13004" y="29235"/>
                </a:moveTo>
                <a:lnTo>
                  <a:pt x="2235" y="17056"/>
                </a:lnTo>
                <a:lnTo>
                  <a:pt x="0" y="380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214402" y="7358655"/>
            <a:ext cx="3479" cy="3733"/>
          </a:xfrm>
          <a:custGeom>
            <a:avLst/>
            <a:gdLst/>
            <a:ahLst/>
            <a:cxnLst/>
            <a:rect l="l" t="t" r="r" b="b"/>
            <a:pathLst>
              <a:path w="3479" h="3733">
                <a:moveTo>
                  <a:pt x="3479" y="3733"/>
                </a:moveTo>
                <a:lnTo>
                  <a:pt x="1320" y="248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2224010" y="7337459"/>
            <a:ext cx="13411" cy="4394"/>
          </a:xfrm>
          <a:custGeom>
            <a:avLst/>
            <a:gdLst/>
            <a:ahLst/>
            <a:cxnLst/>
            <a:rect l="l" t="t" r="r" b="b"/>
            <a:pathLst>
              <a:path w="13411" h="4394">
                <a:moveTo>
                  <a:pt x="0" y="0"/>
                </a:moveTo>
                <a:lnTo>
                  <a:pt x="1816" y="165"/>
                </a:lnTo>
                <a:lnTo>
                  <a:pt x="13411" y="4064"/>
                </a:lnTo>
                <a:lnTo>
                  <a:pt x="11506" y="3556"/>
                </a:lnTo>
                <a:lnTo>
                  <a:pt x="9194" y="43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217798" y="7362389"/>
            <a:ext cx="10934" cy="3556"/>
          </a:xfrm>
          <a:custGeom>
            <a:avLst/>
            <a:gdLst/>
            <a:ahLst/>
            <a:cxnLst/>
            <a:rect l="l" t="t" r="r" b="b"/>
            <a:pathLst>
              <a:path w="10934" h="3555">
                <a:moveTo>
                  <a:pt x="8115" y="0"/>
                </a:moveTo>
                <a:lnTo>
                  <a:pt x="9194" y="2400"/>
                </a:lnTo>
                <a:lnTo>
                  <a:pt x="10934" y="355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2228730" y="7365785"/>
            <a:ext cx="2159" cy="165"/>
          </a:xfrm>
          <a:custGeom>
            <a:avLst/>
            <a:gdLst/>
            <a:ahLst/>
            <a:cxnLst/>
            <a:rect l="l" t="t" r="r" b="b"/>
            <a:pathLst>
              <a:path w="2158" h="165">
                <a:moveTo>
                  <a:pt x="0" y="165"/>
                </a:moveTo>
                <a:lnTo>
                  <a:pt x="215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2237421" y="7341520"/>
            <a:ext cx="1498" cy="1816"/>
          </a:xfrm>
          <a:custGeom>
            <a:avLst/>
            <a:gdLst/>
            <a:ahLst/>
            <a:cxnLst/>
            <a:rect l="l" t="t" r="r" b="b"/>
            <a:pathLst>
              <a:path w="1498" h="1816">
                <a:moveTo>
                  <a:pt x="1498" y="181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2237427" y="7183404"/>
            <a:ext cx="0" cy="158115"/>
          </a:xfrm>
          <a:custGeom>
            <a:avLst/>
            <a:gdLst/>
            <a:ahLst/>
            <a:cxnLst/>
            <a:rect l="l" t="t" r="r" b="b"/>
            <a:pathLst>
              <a:path h="158115">
                <a:moveTo>
                  <a:pt x="0" y="0"/>
                </a:moveTo>
                <a:lnTo>
                  <a:pt x="0" y="1581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2229312" y="7190108"/>
            <a:ext cx="1244" cy="914"/>
          </a:xfrm>
          <a:custGeom>
            <a:avLst/>
            <a:gdLst/>
            <a:ahLst/>
            <a:cxnLst/>
            <a:rect l="l" t="t" r="r" b="b"/>
            <a:pathLst>
              <a:path w="1244" h="914">
                <a:moveTo>
                  <a:pt x="0" y="914"/>
                </a:moveTo>
                <a:lnTo>
                  <a:pt x="12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847320" y="7330994"/>
            <a:ext cx="74041" cy="285419"/>
          </a:xfrm>
          <a:custGeom>
            <a:avLst/>
            <a:gdLst/>
            <a:ahLst/>
            <a:cxnLst/>
            <a:rect l="l" t="t" r="r" b="b"/>
            <a:pathLst>
              <a:path w="74041" h="285419">
                <a:moveTo>
                  <a:pt x="18554" y="221310"/>
                </a:moveTo>
                <a:lnTo>
                  <a:pt x="0" y="221310"/>
                </a:lnTo>
                <a:lnTo>
                  <a:pt x="37020" y="285419"/>
                </a:lnTo>
                <a:lnTo>
                  <a:pt x="74041" y="221310"/>
                </a:lnTo>
                <a:lnTo>
                  <a:pt x="55499" y="221310"/>
                </a:lnTo>
                <a:lnTo>
                  <a:pt x="55499" y="0"/>
                </a:lnTo>
                <a:lnTo>
                  <a:pt x="18554" y="0"/>
                </a:lnTo>
                <a:lnTo>
                  <a:pt x="18554" y="22131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847320" y="7330994"/>
            <a:ext cx="74041" cy="285419"/>
          </a:xfrm>
          <a:custGeom>
            <a:avLst/>
            <a:gdLst/>
            <a:ahLst/>
            <a:cxnLst/>
            <a:rect l="l" t="t" r="r" b="b"/>
            <a:pathLst>
              <a:path w="74041" h="285419">
                <a:moveTo>
                  <a:pt x="18554" y="221310"/>
                </a:moveTo>
                <a:lnTo>
                  <a:pt x="0" y="221310"/>
                </a:lnTo>
                <a:lnTo>
                  <a:pt x="37020" y="285419"/>
                </a:lnTo>
                <a:lnTo>
                  <a:pt x="74041" y="221310"/>
                </a:lnTo>
                <a:lnTo>
                  <a:pt x="55499" y="221310"/>
                </a:lnTo>
                <a:lnTo>
                  <a:pt x="55499" y="0"/>
                </a:lnTo>
                <a:lnTo>
                  <a:pt x="18554" y="0"/>
                </a:lnTo>
                <a:lnTo>
                  <a:pt x="18554" y="221310"/>
                </a:lnTo>
                <a:close/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460375" y="8302307"/>
            <a:ext cx="3358794" cy="1427302"/>
          </a:xfrm>
          <a:custGeom>
            <a:avLst/>
            <a:gdLst/>
            <a:ahLst/>
            <a:cxnLst/>
            <a:rect l="l" t="t" r="r" b="b"/>
            <a:pathLst>
              <a:path w="3358794" h="1427302">
                <a:moveTo>
                  <a:pt x="0" y="1427302"/>
                </a:moveTo>
                <a:lnTo>
                  <a:pt x="3358794" y="1427302"/>
                </a:lnTo>
                <a:lnTo>
                  <a:pt x="3358794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577414" y="8344325"/>
            <a:ext cx="1124813" cy="1343761"/>
          </a:xfrm>
          <a:custGeom>
            <a:avLst/>
            <a:gdLst/>
            <a:ahLst/>
            <a:cxnLst/>
            <a:rect l="l" t="t" r="r" b="b"/>
            <a:pathLst>
              <a:path w="1124813" h="1343761">
                <a:moveTo>
                  <a:pt x="648169" y="15417"/>
                </a:moveTo>
                <a:lnTo>
                  <a:pt x="629793" y="9194"/>
                </a:lnTo>
                <a:lnTo>
                  <a:pt x="589584" y="1536"/>
                </a:lnTo>
                <a:lnTo>
                  <a:pt x="569569" y="0"/>
                </a:lnTo>
                <a:lnTo>
                  <a:pt x="535139" y="1536"/>
                </a:lnTo>
                <a:lnTo>
                  <a:pt x="495033" y="9194"/>
                </a:lnTo>
                <a:lnTo>
                  <a:pt x="476554" y="15417"/>
                </a:lnTo>
                <a:lnTo>
                  <a:pt x="451853" y="27762"/>
                </a:lnTo>
                <a:lnTo>
                  <a:pt x="427697" y="42100"/>
                </a:lnTo>
                <a:lnTo>
                  <a:pt x="404075" y="61658"/>
                </a:lnTo>
                <a:lnTo>
                  <a:pt x="390017" y="75450"/>
                </a:lnTo>
                <a:lnTo>
                  <a:pt x="364604" y="108623"/>
                </a:lnTo>
                <a:lnTo>
                  <a:pt x="347472" y="140792"/>
                </a:lnTo>
                <a:lnTo>
                  <a:pt x="333502" y="187032"/>
                </a:lnTo>
                <a:lnTo>
                  <a:pt x="330530" y="214883"/>
                </a:lnTo>
                <a:lnTo>
                  <a:pt x="330530" y="251396"/>
                </a:lnTo>
                <a:lnTo>
                  <a:pt x="333590" y="280695"/>
                </a:lnTo>
                <a:lnTo>
                  <a:pt x="364426" y="442569"/>
                </a:lnTo>
                <a:lnTo>
                  <a:pt x="376682" y="502792"/>
                </a:lnTo>
                <a:lnTo>
                  <a:pt x="389115" y="530542"/>
                </a:lnTo>
                <a:lnTo>
                  <a:pt x="407771" y="558126"/>
                </a:lnTo>
                <a:lnTo>
                  <a:pt x="410756" y="559841"/>
                </a:lnTo>
                <a:lnTo>
                  <a:pt x="420128" y="568947"/>
                </a:lnTo>
                <a:lnTo>
                  <a:pt x="421474" y="635469"/>
                </a:lnTo>
                <a:lnTo>
                  <a:pt x="426072" y="649350"/>
                </a:lnTo>
                <a:lnTo>
                  <a:pt x="437070" y="664578"/>
                </a:lnTo>
                <a:lnTo>
                  <a:pt x="437070" y="728484"/>
                </a:lnTo>
                <a:lnTo>
                  <a:pt x="430314" y="729386"/>
                </a:lnTo>
                <a:lnTo>
                  <a:pt x="426072" y="737590"/>
                </a:lnTo>
                <a:lnTo>
                  <a:pt x="424548" y="859459"/>
                </a:lnTo>
                <a:lnTo>
                  <a:pt x="421652" y="861174"/>
                </a:lnTo>
                <a:lnTo>
                  <a:pt x="409041" y="880910"/>
                </a:lnTo>
                <a:lnTo>
                  <a:pt x="406069" y="896505"/>
                </a:lnTo>
                <a:lnTo>
                  <a:pt x="404622" y="1021524"/>
                </a:lnTo>
                <a:lnTo>
                  <a:pt x="402551" y="1023962"/>
                </a:lnTo>
                <a:lnTo>
                  <a:pt x="0" y="1025486"/>
                </a:lnTo>
                <a:lnTo>
                  <a:pt x="0" y="1343761"/>
                </a:lnTo>
                <a:lnTo>
                  <a:pt x="1124813" y="1343761"/>
                </a:lnTo>
                <a:lnTo>
                  <a:pt x="1124813" y="1025486"/>
                </a:lnTo>
                <a:lnTo>
                  <a:pt x="722083" y="1024140"/>
                </a:lnTo>
                <a:lnTo>
                  <a:pt x="720191" y="1022959"/>
                </a:lnTo>
                <a:lnTo>
                  <a:pt x="719201" y="902182"/>
                </a:lnTo>
                <a:lnTo>
                  <a:pt x="717664" y="886675"/>
                </a:lnTo>
                <a:lnTo>
                  <a:pt x="710095" y="871181"/>
                </a:lnTo>
                <a:lnTo>
                  <a:pt x="702259" y="861987"/>
                </a:lnTo>
                <a:lnTo>
                  <a:pt x="700722" y="746340"/>
                </a:lnTo>
                <a:lnTo>
                  <a:pt x="694499" y="729386"/>
                </a:lnTo>
                <a:lnTo>
                  <a:pt x="688378" y="723264"/>
                </a:lnTo>
                <a:lnTo>
                  <a:pt x="688378" y="662152"/>
                </a:lnTo>
                <a:lnTo>
                  <a:pt x="695579" y="653859"/>
                </a:lnTo>
                <a:lnTo>
                  <a:pt x="702259" y="640600"/>
                </a:lnTo>
                <a:lnTo>
                  <a:pt x="703694" y="631228"/>
                </a:lnTo>
                <a:lnTo>
                  <a:pt x="705319" y="568045"/>
                </a:lnTo>
                <a:lnTo>
                  <a:pt x="722261" y="551014"/>
                </a:lnTo>
                <a:lnTo>
                  <a:pt x="737679" y="526402"/>
                </a:lnTo>
                <a:lnTo>
                  <a:pt x="756158" y="466191"/>
                </a:lnTo>
                <a:lnTo>
                  <a:pt x="791578" y="279603"/>
                </a:lnTo>
                <a:lnTo>
                  <a:pt x="794740" y="251840"/>
                </a:lnTo>
                <a:lnTo>
                  <a:pt x="794740" y="215887"/>
                </a:lnTo>
                <a:lnTo>
                  <a:pt x="790130" y="181990"/>
                </a:lnTo>
                <a:lnTo>
                  <a:pt x="776262" y="138810"/>
                </a:lnTo>
                <a:lnTo>
                  <a:pt x="760755" y="109524"/>
                </a:lnTo>
                <a:lnTo>
                  <a:pt x="734707" y="75450"/>
                </a:lnTo>
                <a:lnTo>
                  <a:pt x="720737" y="61658"/>
                </a:lnTo>
                <a:lnTo>
                  <a:pt x="699096" y="43179"/>
                </a:lnTo>
                <a:lnTo>
                  <a:pt x="672871" y="27762"/>
                </a:lnTo>
                <a:lnTo>
                  <a:pt x="648169" y="154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578946" y="9371082"/>
            <a:ext cx="1121752" cy="315480"/>
          </a:xfrm>
          <a:custGeom>
            <a:avLst/>
            <a:gdLst/>
            <a:ahLst/>
            <a:cxnLst/>
            <a:rect l="l" t="t" r="r" b="b"/>
            <a:pathLst>
              <a:path w="1121752" h="315480">
                <a:moveTo>
                  <a:pt x="720102" y="272300"/>
                </a:moveTo>
                <a:lnTo>
                  <a:pt x="719378" y="262026"/>
                </a:lnTo>
                <a:lnTo>
                  <a:pt x="717842" y="144754"/>
                </a:lnTo>
                <a:lnTo>
                  <a:pt x="703160" y="158991"/>
                </a:lnTo>
                <a:lnTo>
                  <a:pt x="672414" y="176123"/>
                </a:lnTo>
                <a:lnTo>
                  <a:pt x="629335" y="190093"/>
                </a:lnTo>
                <a:lnTo>
                  <a:pt x="584530" y="196138"/>
                </a:lnTo>
                <a:lnTo>
                  <a:pt x="537209" y="196138"/>
                </a:lnTo>
                <a:lnTo>
                  <a:pt x="492417" y="190093"/>
                </a:lnTo>
                <a:lnTo>
                  <a:pt x="449325" y="176123"/>
                </a:lnTo>
                <a:lnTo>
                  <a:pt x="418591" y="158991"/>
                </a:lnTo>
                <a:lnTo>
                  <a:pt x="400024" y="140512"/>
                </a:lnTo>
                <a:lnTo>
                  <a:pt x="392188" y="122212"/>
                </a:lnTo>
                <a:lnTo>
                  <a:pt x="390918" y="115366"/>
                </a:lnTo>
                <a:lnTo>
                  <a:pt x="379831" y="92925"/>
                </a:lnTo>
                <a:lnTo>
                  <a:pt x="379831" y="33070"/>
                </a:lnTo>
                <a:lnTo>
                  <a:pt x="388492" y="12433"/>
                </a:lnTo>
                <a:lnTo>
                  <a:pt x="398043" y="1803"/>
                </a:lnTo>
                <a:lnTo>
                  <a:pt x="400469" y="88"/>
                </a:lnTo>
                <a:lnTo>
                  <a:pt x="0" y="266"/>
                </a:lnTo>
                <a:lnTo>
                  <a:pt x="0" y="315480"/>
                </a:lnTo>
                <a:lnTo>
                  <a:pt x="1121752" y="315480"/>
                </a:lnTo>
                <a:lnTo>
                  <a:pt x="1121752" y="266"/>
                </a:lnTo>
                <a:lnTo>
                  <a:pt x="721271" y="0"/>
                </a:lnTo>
                <a:lnTo>
                  <a:pt x="722896" y="1435"/>
                </a:lnTo>
                <a:lnTo>
                  <a:pt x="725144" y="1892"/>
                </a:lnTo>
                <a:lnTo>
                  <a:pt x="736142" y="17297"/>
                </a:lnTo>
                <a:lnTo>
                  <a:pt x="742365" y="34150"/>
                </a:lnTo>
                <a:lnTo>
                  <a:pt x="743267" y="51727"/>
                </a:lnTo>
                <a:lnTo>
                  <a:pt x="779322" y="51193"/>
                </a:lnTo>
                <a:lnTo>
                  <a:pt x="794550" y="54432"/>
                </a:lnTo>
                <a:lnTo>
                  <a:pt x="795820" y="57772"/>
                </a:lnTo>
                <a:lnTo>
                  <a:pt x="819340" y="57772"/>
                </a:lnTo>
                <a:lnTo>
                  <a:pt x="823937" y="53086"/>
                </a:lnTo>
                <a:lnTo>
                  <a:pt x="835837" y="51193"/>
                </a:lnTo>
                <a:lnTo>
                  <a:pt x="862609" y="51193"/>
                </a:lnTo>
                <a:lnTo>
                  <a:pt x="873417" y="52641"/>
                </a:lnTo>
                <a:lnTo>
                  <a:pt x="876579" y="54165"/>
                </a:lnTo>
                <a:lnTo>
                  <a:pt x="879106" y="57772"/>
                </a:lnTo>
                <a:lnTo>
                  <a:pt x="902627" y="57772"/>
                </a:lnTo>
                <a:lnTo>
                  <a:pt x="903884" y="54432"/>
                </a:lnTo>
                <a:lnTo>
                  <a:pt x="919124" y="51193"/>
                </a:lnTo>
                <a:lnTo>
                  <a:pt x="945895" y="51193"/>
                </a:lnTo>
                <a:lnTo>
                  <a:pt x="956894" y="53174"/>
                </a:lnTo>
                <a:lnTo>
                  <a:pt x="957605" y="43446"/>
                </a:lnTo>
                <a:lnTo>
                  <a:pt x="979868" y="43446"/>
                </a:lnTo>
                <a:lnTo>
                  <a:pt x="979068" y="116992"/>
                </a:lnTo>
                <a:lnTo>
                  <a:pt x="979157" y="118618"/>
                </a:lnTo>
                <a:lnTo>
                  <a:pt x="995197" y="119062"/>
                </a:lnTo>
                <a:lnTo>
                  <a:pt x="1006106" y="122313"/>
                </a:lnTo>
                <a:lnTo>
                  <a:pt x="1006195" y="123926"/>
                </a:lnTo>
                <a:lnTo>
                  <a:pt x="999439" y="126822"/>
                </a:lnTo>
                <a:lnTo>
                  <a:pt x="979157" y="129247"/>
                </a:lnTo>
                <a:lnTo>
                  <a:pt x="979690" y="131419"/>
                </a:lnTo>
                <a:lnTo>
                  <a:pt x="979157" y="262026"/>
                </a:lnTo>
                <a:lnTo>
                  <a:pt x="978344" y="272300"/>
                </a:lnTo>
                <a:lnTo>
                  <a:pt x="941743" y="273011"/>
                </a:lnTo>
                <a:lnTo>
                  <a:pt x="941298" y="292404"/>
                </a:lnTo>
                <a:lnTo>
                  <a:pt x="935075" y="291680"/>
                </a:lnTo>
                <a:lnTo>
                  <a:pt x="919657" y="279323"/>
                </a:lnTo>
                <a:lnTo>
                  <a:pt x="918133" y="292303"/>
                </a:lnTo>
                <a:lnTo>
                  <a:pt x="912901" y="292303"/>
                </a:lnTo>
                <a:lnTo>
                  <a:pt x="912456" y="273011"/>
                </a:lnTo>
                <a:lnTo>
                  <a:pt x="860170" y="273202"/>
                </a:lnTo>
                <a:lnTo>
                  <a:pt x="859548" y="275183"/>
                </a:lnTo>
                <a:lnTo>
                  <a:pt x="838809" y="276352"/>
                </a:lnTo>
                <a:lnTo>
                  <a:pt x="838809" y="279869"/>
                </a:lnTo>
                <a:lnTo>
                  <a:pt x="858189" y="281127"/>
                </a:lnTo>
                <a:lnTo>
                  <a:pt x="858189" y="282841"/>
                </a:lnTo>
                <a:lnTo>
                  <a:pt x="838898" y="284010"/>
                </a:lnTo>
                <a:lnTo>
                  <a:pt x="838898" y="289242"/>
                </a:lnTo>
                <a:lnTo>
                  <a:pt x="861352" y="290322"/>
                </a:lnTo>
                <a:lnTo>
                  <a:pt x="861352" y="292125"/>
                </a:lnTo>
                <a:lnTo>
                  <a:pt x="834301" y="292303"/>
                </a:lnTo>
                <a:lnTo>
                  <a:pt x="833767" y="273011"/>
                </a:lnTo>
                <a:lnTo>
                  <a:pt x="776795" y="273011"/>
                </a:lnTo>
                <a:lnTo>
                  <a:pt x="781215" y="276085"/>
                </a:lnTo>
                <a:lnTo>
                  <a:pt x="782561" y="279958"/>
                </a:lnTo>
                <a:lnTo>
                  <a:pt x="780313" y="282486"/>
                </a:lnTo>
                <a:lnTo>
                  <a:pt x="760209" y="283921"/>
                </a:lnTo>
                <a:lnTo>
                  <a:pt x="759307" y="292404"/>
                </a:lnTo>
                <a:lnTo>
                  <a:pt x="754087" y="292303"/>
                </a:lnTo>
                <a:lnTo>
                  <a:pt x="753630" y="273011"/>
                </a:lnTo>
                <a:lnTo>
                  <a:pt x="720102" y="27230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58780" y="9372874"/>
            <a:ext cx="20193" cy="113576"/>
          </a:xfrm>
          <a:custGeom>
            <a:avLst/>
            <a:gdLst/>
            <a:ahLst/>
            <a:cxnLst/>
            <a:rect l="l" t="t" r="r" b="b"/>
            <a:pathLst>
              <a:path w="20193" h="113576">
                <a:moveTo>
                  <a:pt x="1536" y="89598"/>
                </a:moveTo>
                <a:lnTo>
                  <a:pt x="1536" y="32816"/>
                </a:lnTo>
                <a:lnTo>
                  <a:pt x="10185" y="12179"/>
                </a:lnTo>
                <a:lnTo>
                  <a:pt x="20193" y="457"/>
                </a:lnTo>
                <a:lnTo>
                  <a:pt x="18211" y="0"/>
                </a:lnTo>
                <a:lnTo>
                  <a:pt x="8648" y="10642"/>
                </a:lnTo>
                <a:lnTo>
                  <a:pt x="0" y="31280"/>
                </a:lnTo>
                <a:lnTo>
                  <a:pt x="0" y="91135"/>
                </a:lnTo>
                <a:lnTo>
                  <a:pt x="11087" y="113576"/>
                </a:lnTo>
                <a:lnTo>
                  <a:pt x="11811" y="112052"/>
                </a:lnTo>
                <a:lnTo>
                  <a:pt x="1536" y="895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298327" y="9415518"/>
            <a:ext cx="259778" cy="228765"/>
          </a:xfrm>
          <a:custGeom>
            <a:avLst/>
            <a:gdLst/>
            <a:ahLst/>
            <a:cxnLst/>
            <a:rect l="l" t="t" r="r" b="b"/>
            <a:pathLst>
              <a:path w="259778" h="228765">
                <a:moveTo>
                  <a:pt x="723" y="227863"/>
                </a:moveTo>
                <a:lnTo>
                  <a:pt x="34251" y="228587"/>
                </a:lnTo>
                <a:lnTo>
                  <a:pt x="114388" y="228587"/>
                </a:lnTo>
                <a:lnTo>
                  <a:pt x="140792" y="228765"/>
                </a:lnTo>
                <a:lnTo>
                  <a:pt x="193078" y="228587"/>
                </a:lnTo>
                <a:lnTo>
                  <a:pt x="222364" y="228587"/>
                </a:lnTo>
                <a:lnTo>
                  <a:pt x="258965" y="227863"/>
                </a:lnTo>
                <a:lnTo>
                  <a:pt x="259778" y="217589"/>
                </a:lnTo>
                <a:lnTo>
                  <a:pt x="259676" y="72555"/>
                </a:lnTo>
                <a:lnTo>
                  <a:pt x="258965" y="533"/>
                </a:lnTo>
                <a:lnTo>
                  <a:pt x="239763" y="533"/>
                </a:lnTo>
                <a:lnTo>
                  <a:pt x="238772" y="10540"/>
                </a:lnTo>
                <a:lnTo>
                  <a:pt x="224891" y="8293"/>
                </a:lnTo>
                <a:lnTo>
                  <a:pt x="201269" y="8293"/>
                </a:lnTo>
                <a:lnTo>
                  <a:pt x="186042" y="11531"/>
                </a:lnTo>
                <a:lnTo>
                  <a:pt x="184784" y="14871"/>
                </a:lnTo>
                <a:lnTo>
                  <a:pt x="158191" y="14960"/>
                </a:lnTo>
                <a:lnTo>
                  <a:pt x="155663" y="11264"/>
                </a:lnTo>
                <a:lnTo>
                  <a:pt x="152514" y="9728"/>
                </a:lnTo>
                <a:lnTo>
                  <a:pt x="141693" y="8293"/>
                </a:lnTo>
                <a:lnTo>
                  <a:pt x="118084" y="8293"/>
                </a:lnTo>
                <a:lnTo>
                  <a:pt x="106083" y="10185"/>
                </a:lnTo>
                <a:lnTo>
                  <a:pt x="101498" y="14960"/>
                </a:lnTo>
                <a:lnTo>
                  <a:pt x="74904" y="14871"/>
                </a:lnTo>
                <a:lnTo>
                  <a:pt x="73634" y="11531"/>
                </a:lnTo>
                <a:lnTo>
                  <a:pt x="58407" y="8293"/>
                </a:lnTo>
                <a:lnTo>
                  <a:pt x="34797" y="8293"/>
                </a:lnTo>
                <a:lnTo>
                  <a:pt x="21005" y="10540"/>
                </a:lnTo>
                <a:lnTo>
                  <a:pt x="20726" y="9461"/>
                </a:lnTo>
                <a:lnTo>
                  <a:pt x="20104" y="0"/>
                </a:lnTo>
                <a:lnTo>
                  <a:pt x="812" y="533"/>
                </a:lnTo>
                <a:lnTo>
                  <a:pt x="0" y="217589"/>
                </a:lnTo>
                <a:lnTo>
                  <a:pt x="723" y="2278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960313" y="9068579"/>
            <a:ext cx="359460" cy="472401"/>
          </a:xfrm>
          <a:custGeom>
            <a:avLst/>
            <a:gdLst/>
            <a:ahLst/>
            <a:cxnLst/>
            <a:rect l="l" t="t" r="r" b="b"/>
            <a:pathLst>
              <a:path w="359460" h="472401">
                <a:moveTo>
                  <a:pt x="303758" y="3606"/>
                </a:moveTo>
                <a:lnTo>
                  <a:pt x="304749" y="24599"/>
                </a:lnTo>
                <a:lnTo>
                  <a:pt x="305384" y="25234"/>
                </a:lnTo>
                <a:lnTo>
                  <a:pt x="304838" y="32537"/>
                </a:lnTo>
                <a:lnTo>
                  <a:pt x="303123" y="36957"/>
                </a:lnTo>
                <a:lnTo>
                  <a:pt x="302590" y="38760"/>
                </a:lnTo>
                <a:lnTo>
                  <a:pt x="301599" y="43167"/>
                </a:lnTo>
                <a:lnTo>
                  <a:pt x="300964" y="127990"/>
                </a:lnTo>
                <a:lnTo>
                  <a:pt x="301142" y="137096"/>
                </a:lnTo>
                <a:lnTo>
                  <a:pt x="305561" y="140792"/>
                </a:lnTo>
                <a:lnTo>
                  <a:pt x="305473" y="155308"/>
                </a:lnTo>
                <a:lnTo>
                  <a:pt x="297903" y="167830"/>
                </a:lnTo>
                <a:lnTo>
                  <a:pt x="292226" y="170002"/>
                </a:lnTo>
                <a:lnTo>
                  <a:pt x="283844" y="184505"/>
                </a:lnTo>
                <a:lnTo>
                  <a:pt x="279603" y="188112"/>
                </a:lnTo>
                <a:lnTo>
                  <a:pt x="279247" y="189280"/>
                </a:lnTo>
                <a:lnTo>
                  <a:pt x="273926" y="193167"/>
                </a:lnTo>
                <a:lnTo>
                  <a:pt x="267525" y="195681"/>
                </a:lnTo>
                <a:lnTo>
                  <a:pt x="265899" y="196227"/>
                </a:lnTo>
                <a:lnTo>
                  <a:pt x="249681" y="196494"/>
                </a:lnTo>
                <a:lnTo>
                  <a:pt x="247332" y="194691"/>
                </a:lnTo>
                <a:lnTo>
                  <a:pt x="242290" y="191630"/>
                </a:lnTo>
                <a:lnTo>
                  <a:pt x="239229" y="188645"/>
                </a:lnTo>
                <a:lnTo>
                  <a:pt x="237515" y="184150"/>
                </a:lnTo>
                <a:lnTo>
                  <a:pt x="237515" y="170624"/>
                </a:lnTo>
                <a:lnTo>
                  <a:pt x="243916" y="160083"/>
                </a:lnTo>
                <a:lnTo>
                  <a:pt x="252475" y="151612"/>
                </a:lnTo>
                <a:lnTo>
                  <a:pt x="264909" y="147015"/>
                </a:lnTo>
                <a:lnTo>
                  <a:pt x="268427" y="146926"/>
                </a:lnTo>
                <a:lnTo>
                  <a:pt x="271576" y="148450"/>
                </a:lnTo>
                <a:lnTo>
                  <a:pt x="273748" y="151244"/>
                </a:lnTo>
                <a:lnTo>
                  <a:pt x="279158" y="152323"/>
                </a:lnTo>
                <a:lnTo>
                  <a:pt x="280060" y="135737"/>
                </a:lnTo>
                <a:lnTo>
                  <a:pt x="279158" y="74625"/>
                </a:lnTo>
                <a:lnTo>
                  <a:pt x="274561" y="71386"/>
                </a:lnTo>
                <a:lnTo>
                  <a:pt x="271043" y="71297"/>
                </a:lnTo>
                <a:lnTo>
                  <a:pt x="257162" y="77698"/>
                </a:lnTo>
                <a:lnTo>
                  <a:pt x="220573" y="87426"/>
                </a:lnTo>
                <a:lnTo>
                  <a:pt x="189293" y="89954"/>
                </a:lnTo>
                <a:lnTo>
                  <a:pt x="168198" y="89954"/>
                </a:lnTo>
                <a:lnTo>
                  <a:pt x="135648" y="86982"/>
                </a:lnTo>
                <a:lnTo>
                  <a:pt x="101853" y="77698"/>
                </a:lnTo>
                <a:lnTo>
                  <a:pt x="75717" y="63639"/>
                </a:lnTo>
                <a:lnTo>
                  <a:pt x="58762" y="46774"/>
                </a:lnTo>
                <a:lnTo>
                  <a:pt x="55791" y="35598"/>
                </a:lnTo>
                <a:lnTo>
                  <a:pt x="54165" y="31000"/>
                </a:lnTo>
                <a:lnTo>
                  <a:pt x="54267" y="8115"/>
                </a:lnTo>
                <a:lnTo>
                  <a:pt x="52552" y="6400"/>
                </a:lnTo>
                <a:lnTo>
                  <a:pt x="49034" y="6667"/>
                </a:lnTo>
                <a:lnTo>
                  <a:pt x="44703" y="14871"/>
                </a:lnTo>
                <a:lnTo>
                  <a:pt x="43268" y="136740"/>
                </a:lnTo>
                <a:lnTo>
                  <a:pt x="40297" y="138442"/>
                </a:lnTo>
                <a:lnTo>
                  <a:pt x="27673" y="158191"/>
                </a:lnTo>
                <a:lnTo>
                  <a:pt x="24790" y="173786"/>
                </a:lnTo>
                <a:lnTo>
                  <a:pt x="23342" y="298805"/>
                </a:lnTo>
                <a:lnTo>
                  <a:pt x="19113" y="302590"/>
                </a:lnTo>
                <a:lnTo>
                  <a:pt x="18656" y="304749"/>
                </a:lnTo>
                <a:lnTo>
                  <a:pt x="8648" y="316471"/>
                </a:lnTo>
                <a:lnTo>
                  <a:pt x="0" y="337108"/>
                </a:lnTo>
                <a:lnTo>
                  <a:pt x="0" y="393890"/>
                </a:lnTo>
                <a:lnTo>
                  <a:pt x="10274" y="416344"/>
                </a:lnTo>
                <a:lnTo>
                  <a:pt x="12433" y="416788"/>
                </a:lnTo>
                <a:lnTo>
                  <a:pt x="29476" y="433743"/>
                </a:lnTo>
                <a:lnTo>
                  <a:pt x="60210" y="450862"/>
                </a:lnTo>
                <a:lnTo>
                  <a:pt x="101765" y="464832"/>
                </a:lnTo>
                <a:lnTo>
                  <a:pt x="141960" y="470865"/>
                </a:lnTo>
                <a:lnTo>
                  <a:pt x="169722" y="472401"/>
                </a:lnTo>
                <a:lnTo>
                  <a:pt x="201637" y="472401"/>
                </a:lnTo>
                <a:lnTo>
                  <a:pt x="241744" y="467893"/>
                </a:lnTo>
                <a:lnTo>
                  <a:pt x="287985" y="455549"/>
                </a:lnTo>
                <a:lnTo>
                  <a:pt x="320979" y="439140"/>
                </a:lnTo>
                <a:lnTo>
                  <a:pt x="336486" y="427240"/>
                </a:lnTo>
                <a:lnTo>
                  <a:pt x="337197" y="345948"/>
                </a:lnTo>
                <a:lnTo>
                  <a:pt x="357936" y="345948"/>
                </a:lnTo>
                <a:lnTo>
                  <a:pt x="358114" y="346938"/>
                </a:lnTo>
                <a:lnTo>
                  <a:pt x="358749" y="356400"/>
                </a:lnTo>
                <a:lnTo>
                  <a:pt x="359460" y="338188"/>
                </a:lnTo>
                <a:lnTo>
                  <a:pt x="353250" y="321335"/>
                </a:lnTo>
                <a:lnTo>
                  <a:pt x="341528" y="303936"/>
                </a:lnTo>
                <a:lnTo>
                  <a:pt x="339902" y="302501"/>
                </a:lnTo>
                <a:lnTo>
                  <a:pt x="335762" y="300151"/>
                </a:lnTo>
                <a:lnTo>
                  <a:pt x="334683" y="179463"/>
                </a:lnTo>
                <a:lnTo>
                  <a:pt x="333235" y="163957"/>
                </a:lnTo>
                <a:lnTo>
                  <a:pt x="325666" y="148450"/>
                </a:lnTo>
                <a:lnTo>
                  <a:pt x="317817" y="139357"/>
                </a:lnTo>
                <a:lnTo>
                  <a:pt x="316293" y="23609"/>
                </a:lnTo>
                <a:lnTo>
                  <a:pt x="310070" y="6667"/>
                </a:lnTo>
                <a:lnTo>
                  <a:pt x="303123" y="0"/>
                </a:lnTo>
                <a:lnTo>
                  <a:pt x="303123" y="3060"/>
                </a:lnTo>
                <a:lnTo>
                  <a:pt x="303758" y="360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487248" y="9452913"/>
            <a:ext cx="19926" cy="19469"/>
          </a:xfrm>
          <a:custGeom>
            <a:avLst/>
            <a:gdLst/>
            <a:ahLst/>
            <a:cxnLst/>
            <a:rect l="l" t="t" r="r" b="b"/>
            <a:pathLst>
              <a:path w="19926" h="19469">
                <a:moveTo>
                  <a:pt x="9740" y="2171"/>
                </a:moveTo>
                <a:lnTo>
                  <a:pt x="546" y="8483"/>
                </a:lnTo>
                <a:lnTo>
                  <a:pt x="0" y="12890"/>
                </a:lnTo>
                <a:lnTo>
                  <a:pt x="8204" y="17221"/>
                </a:lnTo>
                <a:lnTo>
                  <a:pt x="19481" y="19469"/>
                </a:lnTo>
                <a:lnTo>
                  <a:pt x="19926" y="18211"/>
                </a:lnTo>
                <a:lnTo>
                  <a:pt x="19113" y="12446"/>
                </a:lnTo>
                <a:lnTo>
                  <a:pt x="2984" y="11455"/>
                </a:lnTo>
                <a:lnTo>
                  <a:pt x="3428" y="8483"/>
                </a:lnTo>
                <a:lnTo>
                  <a:pt x="19113" y="6946"/>
                </a:lnTo>
                <a:lnTo>
                  <a:pt x="19024" y="0"/>
                </a:lnTo>
                <a:lnTo>
                  <a:pt x="9740" y="217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404421" y="9452913"/>
            <a:ext cx="19469" cy="19469"/>
          </a:xfrm>
          <a:custGeom>
            <a:avLst/>
            <a:gdLst/>
            <a:ahLst/>
            <a:cxnLst/>
            <a:rect l="l" t="t" r="r" b="b"/>
            <a:pathLst>
              <a:path w="19469" h="19469">
                <a:moveTo>
                  <a:pt x="18656" y="6946"/>
                </a:moveTo>
                <a:lnTo>
                  <a:pt x="18567" y="0"/>
                </a:lnTo>
                <a:lnTo>
                  <a:pt x="9283" y="2171"/>
                </a:lnTo>
                <a:lnTo>
                  <a:pt x="88" y="8572"/>
                </a:lnTo>
                <a:lnTo>
                  <a:pt x="0" y="12446"/>
                </a:lnTo>
                <a:lnTo>
                  <a:pt x="7746" y="17221"/>
                </a:lnTo>
                <a:lnTo>
                  <a:pt x="19011" y="19469"/>
                </a:lnTo>
                <a:lnTo>
                  <a:pt x="19469" y="18211"/>
                </a:lnTo>
                <a:lnTo>
                  <a:pt x="18656" y="12446"/>
                </a:lnTo>
                <a:lnTo>
                  <a:pt x="4051" y="11455"/>
                </a:lnTo>
                <a:lnTo>
                  <a:pt x="4051" y="7937"/>
                </a:lnTo>
                <a:lnTo>
                  <a:pt x="18656" y="69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321128" y="9452913"/>
            <a:ext cx="21005" cy="19469"/>
          </a:xfrm>
          <a:custGeom>
            <a:avLst/>
            <a:gdLst/>
            <a:ahLst/>
            <a:cxnLst/>
            <a:rect l="l" t="t" r="r" b="b"/>
            <a:pathLst>
              <a:path w="21005" h="19469">
                <a:moveTo>
                  <a:pt x="20104" y="0"/>
                </a:moveTo>
                <a:lnTo>
                  <a:pt x="16675" y="0"/>
                </a:lnTo>
                <a:lnTo>
                  <a:pt x="7391" y="3340"/>
                </a:lnTo>
                <a:lnTo>
                  <a:pt x="88" y="10096"/>
                </a:lnTo>
                <a:lnTo>
                  <a:pt x="0" y="12446"/>
                </a:lnTo>
                <a:lnTo>
                  <a:pt x="4686" y="15697"/>
                </a:lnTo>
                <a:lnTo>
                  <a:pt x="20561" y="19469"/>
                </a:lnTo>
                <a:lnTo>
                  <a:pt x="21005" y="18211"/>
                </a:lnTo>
                <a:lnTo>
                  <a:pt x="20193" y="12446"/>
                </a:lnTo>
                <a:lnTo>
                  <a:pt x="4064" y="11455"/>
                </a:lnTo>
                <a:lnTo>
                  <a:pt x="4064" y="7937"/>
                </a:lnTo>
                <a:lnTo>
                  <a:pt x="20193" y="6946"/>
                </a:lnTo>
                <a:lnTo>
                  <a:pt x="20104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999612" y="8912918"/>
            <a:ext cx="280327" cy="291769"/>
          </a:xfrm>
          <a:custGeom>
            <a:avLst/>
            <a:gdLst/>
            <a:ahLst/>
            <a:cxnLst/>
            <a:rect l="l" t="t" r="r" b="b"/>
            <a:pathLst>
              <a:path w="280327" h="291769">
                <a:moveTo>
                  <a:pt x="0" y="0"/>
                </a:moveTo>
                <a:lnTo>
                  <a:pt x="812" y="65341"/>
                </a:lnTo>
                <a:lnTo>
                  <a:pt x="5410" y="79133"/>
                </a:lnTo>
                <a:lnTo>
                  <a:pt x="16408" y="94462"/>
                </a:lnTo>
                <a:lnTo>
                  <a:pt x="16497" y="191262"/>
                </a:lnTo>
                <a:lnTo>
                  <a:pt x="19469" y="202438"/>
                </a:lnTo>
                <a:lnTo>
                  <a:pt x="36423" y="219303"/>
                </a:lnTo>
                <a:lnTo>
                  <a:pt x="62560" y="233349"/>
                </a:lnTo>
                <a:lnTo>
                  <a:pt x="96354" y="242646"/>
                </a:lnTo>
                <a:lnTo>
                  <a:pt x="128892" y="245618"/>
                </a:lnTo>
                <a:lnTo>
                  <a:pt x="149986" y="245618"/>
                </a:lnTo>
                <a:lnTo>
                  <a:pt x="181267" y="243090"/>
                </a:lnTo>
                <a:lnTo>
                  <a:pt x="217868" y="233349"/>
                </a:lnTo>
                <a:lnTo>
                  <a:pt x="231749" y="226961"/>
                </a:lnTo>
                <a:lnTo>
                  <a:pt x="235254" y="227050"/>
                </a:lnTo>
                <a:lnTo>
                  <a:pt x="239852" y="230289"/>
                </a:lnTo>
                <a:lnTo>
                  <a:pt x="240753" y="291401"/>
                </a:lnTo>
                <a:lnTo>
                  <a:pt x="249046" y="288798"/>
                </a:lnTo>
                <a:lnTo>
                  <a:pt x="259054" y="291769"/>
                </a:lnTo>
                <a:lnTo>
                  <a:pt x="261670" y="283654"/>
                </a:lnTo>
                <a:lnTo>
                  <a:pt x="262305" y="198831"/>
                </a:lnTo>
                <a:lnTo>
                  <a:pt x="263283" y="194424"/>
                </a:lnTo>
                <a:lnTo>
                  <a:pt x="263829" y="192620"/>
                </a:lnTo>
                <a:lnTo>
                  <a:pt x="263829" y="155663"/>
                </a:lnTo>
                <a:lnTo>
                  <a:pt x="264642" y="91935"/>
                </a:lnTo>
                <a:lnTo>
                  <a:pt x="271856" y="83731"/>
                </a:lnTo>
                <a:lnTo>
                  <a:pt x="278523" y="70485"/>
                </a:lnTo>
                <a:lnTo>
                  <a:pt x="279971" y="61099"/>
                </a:lnTo>
                <a:lnTo>
                  <a:pt x="280327" y="0"/>
                </a:lnTo>
                <a:lnTo>
                  <a:pt x="278612" y="1346"/>
                </a:lnTo>
                <a:lnTo>
                  <a:pt x="277266" y="4318"/>
                </a:lnTo>
                <a:lnTo>
                  <a:pt x="272846" y="6121"/>
                </a:lnTo>
                <a:lnTo>
                  <a:pt x="270865" y="8737"/>
                </a:lnTo>
                <a:lnTo>
                  <a:pt x="265099" y="10363"/>
                </a:lnTo>
                <a:lnTo>
                  <a:pt x="254812" y="15849"/>
                </a:lnTo>
                <a:lnTo>
                  <a:pt x="221830" y="29464"/>
                </a:lnTo>
                <a:lnTo>
                  <a:pt x="215607" y="31089"/>
                </a:lnTo>
                <a:lnTo>
                  <a:pt x="211099" y="31991"/>
                </a:lnTo>
                <a:lnTo>
                  <a:pt x="204889" y="34061"/>
                </a:lnTo>
                <a:lnTo>
                  <a:pt x="188125" y="36677"/>
                </a:lnTo>
                <a:lnTo>
                  <a:pt x="186410" y="37223"/>
                </a:lnTo>
                <a:lnTo>
                  <a:pt x="178828" y="38214"/>
                </a:lnTo>
                <a:lnTo>
                  <a:pt x="177126" y="38747"/>
                </a:lnTo>
                <a:lnTo>
                  <a:pt x="147916" y="40373"/>
                </a:lnTo>
                <a:lnTo>
                  <a:pt x="130886" y="40373"/>
                </a:lnTo>
                <a:lnTo>
                  <a:pt x="106184" y="38836"/>
                </a:lnTo>
                <a:lnTo>
                  <a:pt x="101676" y="38125"/>
                </a:lnTo>
                <a:lnTo>
                  <a:pt x="92481" y="37223"/>
                </a:lnTo>
                <a:lnTo>
                  <a:pt x="90766" y="36677"/>
                </a:lnTo>
                <a:lnTo>
                  <a:pt x="83197" y="35687"/>
                </a:lnTo>
                <a:lnTo>
                  <a:pt x="77063" y="34150"/>
                </a:lnTo>
                <a:lnTo>
                  <a:pt x="58585" y="29464"/>
                </a:lnTo>
                <a:lnTo>
                  <a:pt x="25514" y="15951"/>
                </a:lnTo>
                <a:lnTo>
                  <a:pt x="15239" y="10452"/>
                </a:lnTo>
                <a:lnTo>
                  <a:pt x="8559" y="8191"/>
                </a:lnTo>
                <a:lnTo>
                  <a:pt x="2438" y="3327"/>
                </a:lnTo>
                <a:lnTo>
                  <a:pt x="1803" y="1346"/>
                </a:lnTo>
                <a:lnTo>
                  <a:pt x="0" y="0"/>
                </a:lnTo>
                <a:close/>
              </a:path>
            </a:pathLst>
          </a:custGeom>
          <a:solidFill>
            <a:srgbClr val="FED9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197822" y="9215507"/>
            <a:ext cx="53365" cy="47764"/>
          </a:xfrm>
          <a:custGeom>
            <a:avLst/>
            <a:gdLst/>
            <a:ahLst/>
            <a:cxnLst/>
            <a:rect l="l" t="t" r="r" b="b"/>
            <a:pathLst>
              <a:path w="53365" h="47764">
                <a:moveTo>
                  <a:pt x="0" y="23698"/>
                </a:moveTo>
                <a:lnTo>
                  <a:pt x="0" y="37223"/>
                </a:lnTo>
                <a:lnTo>
                  <a:pt x="1714" y="41732"/>
                </a:lnTo>
                <a:lnTo>
                  <a:pt x="4775" y="44704"/>
                </a:lnTo>
                <a:lnTo>
                  <a:pt x="9829" y="47764"/>
                </a:lnTo>
                <a:lnTo>
                  <a:pt x="14338" y="47586"/>
                </a:lnTo>
                <a:lnTo>
                  <a:pt x="42367" y="33261"/>
                </a:lnTo>
                <a:lnTo>
                  <a:pt x="53365" y="22618"/>
                </a:lnTo>
                <a:lnTo>
                  <a:pt x="40106" y="17119"/>
                </a:lnTo>
                <a:lnTo>
                  <a:pt x="36868" y="14147"/>
                </a:lnTo>
                <a:lnTo>
                  <a:pt x="36245" y="4318"/>
                </a:lnTo>
                <a:lnTo>
                  <a:pt x="34074" y="1524"/>
                </a:lnTo>
                <a:lnTo>
                  <a:pt x="30924" y="0"/>
                </a:lnTo>
                <a:lnTo>
                  <a:pt x="27406" y="88"/>
                </a:lnTo>
                <a:lnTo>
                  <a:pt x="14960" y="4673"/>
                </a:lnTo>
                <a:lnTo>
                  <a:pt x="6400" y="13157"/>
                </a:lnTo>
                <a:lnTo>
                  <a:pt x="0" y="23698"/>
                </a:lnTo>
                <a:close/>
              </a:path>
            </a:pathLst>
          </a:custGeom>
          <a:solidFill>
            <a:srgbClr val="FED9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263448" y="9071634"/>
            <a:ext cx="1714" cy="33896"/>
          </a:xfrm>
          <a:custGeom>
            <a:avLst/>
            <a:gdLst/>
            <a:ahLst/>
            <a:cxnLst/>
            <a:rect l="l" t="t" r="r" b="b"/>
            <a:pathLst>
              <a:path w="1714" h="33896">
                <a:moveTo>
                  <a:pt x="0" y="33896"/>
                </a:moveTo>
                <a:lnTo>
                  <a:pt x="1714" y="29489"/>
                </a:lnTo>
                <a:lnTo>
                  <a:pt x="1625" y="21551"/>
                </a:lnTo>
                <a:lnTo>
                  <a:pt x="622" y="546"/>
                </a:lnTo>
                <a:lnTo>
                  <a:pt x="0" y="0"/>
                </a:lnTo>
                <a:lnTo>
                  <a:pt x="0" y="33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207647" y="9263098"/>
            <a:ext cx="18580" cy="1968"/>
          </a:xfrm>
          <a:custGeom>
            <a:avLst/>
            <a:gdLst/>
            <a:ahLst/>
            <a:cxnLst/>
            <a:rect l="l" t="t" r="r" b="b"/>
            <a:pathLst>
              <a:path w="18580" h="1968">
                <a:moveTo>
                  <a:pt x="0" y="177"/>
                </a:moveTo>
                <a:lnTo>
                  <a:pt x="2349" y="1968"/>
                </a:lnTo>
                <a:lnTo>
                  <a:pt x="18580" y="1714"/>
                </a:lnTo>
                <a:lnTo>
                  <a:pt x="4508" y="0"/>
                </a:lnTo>
                <a:lnTo>
                  <a:pt x="0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506726" y="9471130"/>
            <a:ext cx="7937" cy="1257"/>
          </a:xfrm>
          <a:custGeom>
            <a:avLst/>
            <a:gdLst/>
            <a:ahLst/>
            <a:cxnLst/>
            <a:rect l="l" t="t" r="r" b="b"/>
            <a:pathLst>
              <a:path w="7937" h="1257">
                <a:moveTo>
                  <a:pt x="444" y="0"/>
                </a:moveTo>
                <a:lnTo>
                  <a:pt x="0" y="1257"/>
                </a:lnTo>
                <a:lnTo>
                  <a:pt x="7937" y="1257"/>
                </a:lnTo>
                <a:lnTo>
                  <a:pt x="7467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423434" y="9471130"/>
            <a:ext cx="9461" cy="1257"/>
          </a:xfrm>
          <a:custGeom>
            <a:avLst/>
            <a:gdLst/>
            <a:ahLst/>
            <a:cxnLst/>
            <a:rect l="l" t="t" r="r" b="b"/>
            <a:pathLst>
              <a:path w="9461" h="1257">
                <a:moveTo>
                  <a:pt x="457" y="0"/>
                </a:moveTo>
                <a:lnTo>
                  <a:pt x="0" y="1257"/>
                </a:lnTo>
                <a:lnTo>
                  <a:pt x="9461" y="1257"/>
                </a:lnTo>
                <a:lnTo>
                  <a:pt x="9105" y="0"/>
                </a:lnTo>
                <a:lnTo>
                  <a:pt x="45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341688" y="9471130"/>
            <a:ext cx="7937" cy="1257"/>
          </a:xfrm>
          <a:custGeom>
            <a:avLst/>
            <a:gdLst/>
            <a:ahLst/>
            <a:cxnLst/>
            <a:rect l="l" t="t" r="r" b="b"/>
            <a:pathLst>
              <a:path w="7937" h="1257">
                <a:moveTo>
                  <a:pt x="444" y="0"/>
                </a:moveTo>
                <a:lnTo>
                  <a:pt x="0" y="1257"/>
                </a:lnTo>
                <a:lnTo>
                  <a:pt x="7937" y="1257"/>
                </a:lnTo>
                <a:lnTo>
                  <a:pt x="7569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909471" y="8345857"/>
            <a:ext cx="461149" cy="607441"/>
          </a:xfrm>
          <a:custGeom>
            <a:avLst/>
            <a:gdLst/>
            <a:ahLst/>
            <a:cxnLst/>
            <a:rect l="l" t="t" r="r" b="b"/>
            <a:pathLst>
              <a:path w="461149" h="607441">
                <a:moveTo>
                  <a:pt x="255993" y="1536"/>
                </a:moveTo>
                <a:lnTo>
                  <a:pt x="235978" y="0"/>
                </a:lnTo>
                <a:lnTo>
                  <a:pt x="204622" y="1536"/>
                </a:lnTo>
                <a:lnTo>
                  <a:pt x="164503" y="9194"/>
                </a:lnTo>
                <a:lnTo>
                  <a:pt x="146024" y="15417"/>
                </a:lnTo>
                <a:lnTo>
                  <a:pt x="121323" y="27762"/>
                </a:lnTo>
                <a:lnTo>
                  <a:pt x="97180" y="42100"/>
                </a:lnTo>
                <a:lnTo>
                  <a:pt x="73558" y="61747"/>
                </a:lnTo>
                <a:lnTo>
                  <a:pt x="59588" y="75450"/>
                </a:lnTo>
                <a:lnTo>
                  <a:pt x="34074" y="108623"/>
                </a:lnTo>
                <a:lnTo>
                  <a:pt x="16954" y="140792"/>
                </a:lnTo>
                <a:lnTo>
                  <a:pt x="2984" y="187032"/>
                </a:lnTo>
                <a:lnTo>
                  <a:pt x="0" y="214884"/>
                </a:lnTo>
                <a:lnTo>
                  <a:pt x="0" y="248323"/>
                </a:lnTo>
                <a:lnTo>
                  <a:pt x="3073" y="277622"/>
                </a:lnTo>
                <a:lnTo>
                  <a:pt x="33985" y="439508"/>
                </a:lnTo>
                <a:lnTo>
                  <a:pt x="46240" y="499719"/>
                </a:lnTo>
                <a:lnTo>
                  <a:pt x="58597" y="527481"/>
                </a:lnTo>
                <a:lnTo>
                  <a:pt x="77254" y="555066"/>
                </a:lnTo>
                <a:lnTo>
                  <a:pt x="80225" y="556691"/>
                </a:lnTo>
                <a:lnTo>
                  <a:pt x="90144" y="567055"/>
                </a:lnTo>
                <a:lnTo>
                  <a:pt x="91948" y="568401"/>
                </a:lnTo>
                <a:lnTo>
                  <a:pt x="100241" y="573722"/>
                </a:lnTo>
                <a:lnTo>
                  <a:pt x="105371" y="577507"/>
                </a:lnTo>
                <a:lnTo>
                  <a:pt x="115646" y="583006"/>
                </a:lnTo>
                <a:lnTo>
                  <a:pt x="148729" y="596531"/>
                </a:lnTo>
                <a:lnTo>
                  <a:pt x="167208" y="601218"/>
                </a:lnTo>
                <a:lnTo>
                  <a:pt x="173342" y="602754"/>
                </a:lnTo>
                <a:lnTo>
                  <a:pt x="180911" y="603745"/>
                </a:lnTo>
                <a:lnTo>
                  <a:pt x="182626" y="604278"/>
                </a:lnTo>
                <a:lnTo>
                  <a:pt x="191820" y="605180"/>
                </a:lnTo>
                <a:lnTo>
                  <a:pt x="196316" y="605904"/>
                </a:lnTo>
                <a:lnTo>
                  <a:pt x="221018" y="607441"/>
                </a:lnTo>
                <a:lnTo>
                  <a:pt x="238061" y="607441"/>
                </a:lnTo>
                <a:lnTo>
                  <a:pt x="267258" y="605815"/>
                </a:lnTo>
                <a:lnTo>
                  <a:pt x="268973" y="605269"/>
                </a:lnTo>
                <a:lnTo>
                  <a:pt x="276542" y="604278"/>
                </a:lnTo>
                <a:lnTo>
                  <a:pt x="278257" y="603745"/>
                </a:lnTo>
                <a:lnTo>
                  <a:pt x="295021" y="601129"/>
                </a:lnTo>
                <a:lnTo>
                  <a:pt x="301244" y="599059"/>
                </a:lnTo>
                <a:lnTo>
                  <a:pt x="305752" y="598157"/>
                </a:lnTo>
                <a:lnTo>
                  <a:pt x="311975" y="596531"/>
                </a:lnTo>
                <a:lnTo>
                  <a:pt x="344957" y="582917"/>
                </a:lnTo>
                <a:lnTo>
                  <a:pt x="355231" y="577418"/>
                </a:lnTo>
                <a:lnTo>
                  <a:pt x="360375" y="573633"/>
                </a:lnTo>
                <a:lnTo>
                  <a:pt x="362991" y="573189"/>
                </a:lnTo>
                <a:lnTo>
                  <a:pt x="366585" y="568947"/>
                </a:lnTo>
                <a:lnTo>
                  <a:pt x="370471" y="567055"/>
                </a:lnTo>
                <a:lnTo>
                  <a:pt x="389750" y="545960"/>
                </a:lnTo>
                <a:lnTo>
                  <a:pt x="404088" y="523341"/>
                </a:lnTo>
                <a:lnTo>
                  <a:pt x="422567" y="463130"/>
                </a:lnTo>
                <a:lnTo>
                  <a:pt x="457987" y="276542"/>
                </a:lnTo>
                <a:lnTo>
                  <a:pt x="461149" y="248780"/>
                </a:lnTo>
                <a:lnTo>
                  <a:pt x="461149" y="215887"/>
                </a:lnTo>
                <a:lnTo>
                  <a:pt x="456463" y="181991"/>
                </a:lnTo>
                <a:lnTo>
                  <a:pt x="442671" y="138811"/>
                </a:lnTo>
                <a:lnTo>
                  <a:pt x="427164" y="109524"/>
                </a:lnTo>
                <a:lnTo>
                  <a:pt x="401116" y="75450"/>
                </a:lnTo>
                <a:lnTo>
                  <a:pt x="387146" y="61747"/>
                </a:lnTo>
                <a:lnTo>
                  <a:pt x="365506" y="43180"/>
                </a:lnTo>
                <a:lnTo>
                  <a:pt x="339280" y="27762"/>
                </a:lnTo>
                <a:lnTo>
                  <a:pt x="314579" y="15417"/>
                </a:lnTo>
                <a:lnTo>
                  <a:pt x="296202" y="9194"/>
                </a:lnTo>
                <a:lnTo>
                  <a:pt x="255993" y="15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491398" y="9644098"/>
            <a:ext cx="29298" cy="19380"/>
          </a:xfrm>
          <a:custGeom>
            <a:avLst/>
            <a:gdLst/>
            <a:ahLst/>
            <a:cxnLst/>
            <a:rect l="l" t="t" r="r" b="b"/>
            <a:pathLst>
              <a:path w="29298" h="19380">
                <a:moveTo>
                  <a:pt x="457" y="19291"/>
                </a:moveTo>
                <a:lnTo>
                  <a:pt x="5676" y="19291"/>
                </a:lnTo>
                <a:lnTo>
                  <a:pt x="7213" y="6311"/>
                </a:lnTo>
                <a:lnTo>
                  <a:pt x="22631" y="18656"/>
                </a:lnTo>
                <a:lnTo>
                  <a:pt x="28841" y="19380"/>
                </a:lnTo>
                <a:lnTo>
                  <a:pt x="29298" y="0"/>
                </a:lnTo>
                <a:lnTo>
                  <a:pt x="24701" y="0"/>
                </a:lnTo>
                <a:lnTo>
                  <a:pt x="24155" y="13258"/>
                </a:lnTo>
                <a:lnTo>
                  <a:pt x="21183" y="12712"/>
                </a:lnTo>
                <a:lnTo>
                  <a:pt x="6134" y="0"/>
                </a:lnTo>
                <a:lnTo>
                  <a:pt x="0" y="0"/>
                </a:lnTo>
                <a:lnTo>
                  <a:pt x="457" y="192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332577" y="9644104"/>
            <a:ext cx="28930" cy="19380"/>
          </a:xfrm>
          <a:custGeom>
            <a:avLst/>
            <a:gdLst/>
            <a:ahLst/>
            <a:cxnLst/>
            <a:rect l="l" t="t" r="r" b="b"/>
            <a:pathLst>
              <a:path w="28930" h="19380">
                <a:moveTo>
                  <a:pt x="28930" y="6934"/>
                </a:moveTo>
                <a:lnTo>
                  <a:pt x="27584" y="3060"/>
                </a:lnTo>
                <a:lnTo>
                  <a:pt x="23164" y="0"/>
                </a:lnTo>
                <a:lnTo>
                  <a:pt x="0" y="0"/>
                </a:lnTo>
                <a:lnTo>
                  <a:pt x="457" y="19291"/>
                </a:lnTo>
                <a:lnTo>
                  <a:pt x="5676" y="19380"/>
                </a:lnTo>
                <a:lnTo>
                  <a:pt x="6578" y="10896"/>
                </a:lnTo>
                <a:lnTo>
                  <a:pt x="26682" y="9461"/>
                </a:lnTo>
                <a:lnTo>
                  <a:pt x="28930" y="69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212155" y="9248768"/>
            <a:ext cx="28841" cy="16040"/>
          </a:xfrm>
          <a:custGeom>
            <a:avLst/>
            <a:gdLst/>
            <a:ahLst/>
            <a:cxnLst/>
            <a:rect l="l" t="t" r="r" b="b"/>
            <a:pathLst>
              <a:path w="28841" h="16040">
                <a:moveTo>
                  <a:pt x="28028" y="0"/>
                </a:moveTo>
                <a:lnTo>
                  <a:pt x="0" y="14325"/>
                </a:lnTo>
                <a:lnTo>
                  <a:pt x="14058" y="16040"/>
                </a:lnTo>
                <a:lnTo>
                  <a:pt x="15684" y="15493"/>
                </a:lnTo>
                <a:lnTo>
                  <a:pt x="24155" y="8915"/>
                </a:lnTo>
                <a:lnTo>
                  <a:pt x="27762" y="7924"/>
                </a:lnTo>
                <a:lnTo>
                  <a:pt x="28841" y="800"/>
                </a:lnTo>
                <a:lnTo>
                  <a:pt x="28028" y="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234068" y="9201713"/>
            <a:ext cx="31813" cy="36868"/>
          </a:xfrm>
          <a:custGeom>
            <a:avLst/>
            <a:gdLst/>
            <a:ahLst/>
            <a:cxnLst/>
            <a:rect l="l" t="t" r="r" b="b"/>
            <a:pathLst>
              <a:path w="31813" h="36868">
                <a:moveTo>
                  <a:pt x="5397" y="19189"/>
                </a:moveTo>
                <a:lnTo>
                  <a:pt x="0" y="18110"/>
                </a:lnTo>
                <a:lnTo>
                  <a:pt x="622" y="27939"/>
                </a:lnTo>
                <a:lnTo>
                  <a:pt x="3873" y="30911"/>
                </a:lnTo>
                <a:lnTo>
                  <a:pt x="17119" y="36410"/>
                </a:lnTo>
                <a:lnTo>
                  <a:pt x="18465" y="36868"/>
                </a:lnTo>
                <a:lnTo>
                  <a:pt x="24142" y="34696"/>
                </a:lnTo>
                <a:lnTo>
                  <a:pt x="31724" y="22174"/>
                </a:lnTo>
                <a:lnTo>
                  <a:pt x="31813" y="7658"/>
                </a:lnTo>
                <a:lnTo>
                  <a:pt x="27393" y="3962"/>
                </a:lnTo>
                <a:lnTo>
                  <a:pt x="24599" y="2971"/>
                </a:lnTo>
                <a:lnTo>
                  <a:pt x="14592" y="0"/>
                </a:lnTo>
                <a:lnTo>
                  <a:pt x="6299" y="2603"/>
                </a:lnTo>
                <a:lnTo>
                  <a:pt x="5397" y="1918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514198" y="9452919"/>
            <a:ext cx="21374" cy="19469"/>
          </a:xfrm>
          <a:custGeom>
            <a:avLst/>
            <a:gdLst/>
            <a:ahLst/>
            <a:cxnLst/>
            <a:rect l="l" t="t" r="r" b="b"/>
            <a:pathLst>
              <a:path w="21374" h="19469">
                <a:moveTo>
                  <a:pt x="0" y="18211"/>
                </a:moveTo>
                <a:lnTo>
                  <a:pt x="457" y="19469"/>
                </a:lnTo>
                <a:lnTo>
                  <a:pt x="16319" y="15684"/>
                </a:lnTo>
                <a:lnTo>
                  <a:pt x="21374" y="11722"/>
                </a:lnTo>
                <a:lnTo>
                  <a:pt x="18300" y="6311"/>
                </a:lnTo>
                <a:lnTo>
                  <a:pt x="10642" y="1714"/>
                </a:lnTo>
                <a:lnTo>
                  <a:pt x="901" y="0"/>
                </a:lnTo>
                <a:lnTo>
                  <a:pt x="812" y="6946"/>
                </a:lnTo>
                <a:lnTo>
                  <a:pt x="16954" y="7937"/>
                </a:lnTo>
                <a:lnTo>
                  <a:pt x="16954" y="11455"/>
                </a:lnTo>
                <a:lnTo>
                  <a:pt x="812" y="12446"/>
                </a:lnTo>
                <a:lnTo>
                  <a:pt x="0" y="182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32537" y="9452919"/>
            <a:ext cx="20015" cy="19469"/>
          </a:xfrm>
          <a:custGeom>
            <a:avLst/>
            <a:gdLst/>
            <a:ahLst/>
            <a:cxnLst/>
            <a:rect l="l" t="t" r="r" b="b"/>
            <a:pathLst>
              <a:path w="20015" h="19469">
                <a:moveTo>
                  <a:pt x="0" y="18211"/>
                </a:moveTo>
                <a:lnTo>
                  <a:pt x="368" y="19469"/>
                </a:lnTo>
                <a:lnTo>
                  <a:pt x="11633" y="17221"/>
                </a:lnTo>
                <a:lnTo>
                  <a:pt x="20015" y="11455"/>
                </a:lnTo>
                <a:lnTo>
                  <a:pt x="18478" y="7658"/>
                </a:lnTo>
                <a:lnTo>
                  <a:pt x="9017" y="1714"/>
                </a:lnTo>
                <a:lnTo>
                  <a:pt x="812" y="0"/>
                </a:lnTo>
                <a:lnTo>
                  <a:pt x="723" y="6946"/>
                </a:lnTo>
                <a:lnTo>
                  <a:pt x="15328" y="7937"/>
                </a:lnTo>
                <a:lnTo>
                  <a:pt x="15328" y="11455"/>
                </a:lnTo>
                <a:lnTo>
                  <a:pt x="723" y="12446"/>
                </a:lnTo>
                <a:lnTo>
                  <a:pt x="0" y="182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349259" y="9452923"/>
            <a:ext cx="21450" cy="19469"/>
          </a:xfrm>
          <a:custGeom>
            <a:avLst/>
            <a:gdLst/>
            <a:ahLst/>
            <a:cxnLst/>
            <a:rect l="l" t="t" r="r" b="b"/>
            <a:pathLst>
              <a:path w="21450" h="19469">
                <a:moveTo>
                  <a:pt x="0" y="18211"/>
                </a:moveTo>
                <a:lnTo>
                  <a:pt x="355" y="19469"/>
                </a:lnTo>
                <a:lnTo>
                  <a:pt x="15138" y="16040"/>
                </a:lnTo>
                <a:lnTo>
                  <a:pt x="21450" y="11722"/>
                </a:lnTo>
                <a:lnTo>
                  <a:pt x="15227" y="4775"/>
                </a:lnTo>
                <a:lnTo>
                  <a:pt x="2603" y="0"/>
                </a:lnTo>
                <a:lnTo>
                  <a:pt x="812" y="0"/>
                </a:lnTo>
                <a:lnTo>
                  <a:pt x="723" y="6934"/>
                </a:lnTo>
                <a:lnTo>
                  <a:pt x="15405" y="7746"/>
                </a:lnTo>
                <a:lnTo>
                  <a:pt x="16852" y="11442"/>
                </a:lnTo>
                <a:lnTo>
                  <a:pt x="723" y="12433"/>
                </a:lnTo>
                <a:lnTo>
                  <a:pt x="0" y="182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477965" y="9550085"/>
            <a:ext cx="65532" cy="63995"/>
          </a:xfrm>
          <a:custGeom>
            <a:avLst/>
            <a:gdLst/>
            <a:ahLst/>
            <a:cxnLst/>
            <a:rect l="l" t="t" r="r" b="b"/>
            <a:pathLst>
              <a:path w="65531" h="63995">
                <a:moveTo>
                  <a:pt x="65531" y="1536"/>
                </a:moveTo>
                <a:lnTo>
                  <a:pt x="64007" y="0"/>
                </a:lnTo>
                <a:lnTo>
                  <a:pt x="546" y="635"/>
                </a:lnTo>
                <a:lnTo>
                  <a:pt x="0" y="63995"/>
                </a:lnTo>
                <a:lnTo>
                  <a:pt x="65443" y="63995"/>
                </a:lnTo>
                <a:lnTo>
                  <a:pt x="65531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396213" y="9550085"/>
            <a:ext cx="65532" cy="63995"/>
          </a:xfrm>
          <a:custGeom>
            <a:avLst/>
            <a:gdLst/>
            <a:ahLst/>
            <a:cxnLst/>
            <a:rect l="l" t="t" r="r" b="b"/>
            <a:pathLst>
              <a:path w="65531" h="63995">
                <a:moveTo>
                  <a:pt x="65531" y="1536"/>
                </a:moveTo>
                <a:lnTo>
                  <a:pt x="64007" y="0"/>
                </a:lnTo>
                <a:lnTo>
                  <a:pt x="546" y="635"/>
                </a:lnTo>
                <a:lnTo>
                  <a:pt x="0" y="63995"/>
                </a:lnTo>
                <a:lnTo>
                  <a:pt x="65443" y="63995"/>
                </a:lnTo>
                <a:lnTo>
                  <a:pt x="65531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312925" y="9550085"/>
            <a:ext cx="65532" cy="63995"/>
          </a:xfrm>
          <a:custGeom>
            <a:avLst/>
            <a:gdLst/>
            <a:ahLst/>
            <a:cxnLst/>
            <a:rect l="l" t="t" r="r" b="b"/>
            <a:pathLst>
              <a:path w="65531" h="63995">
                <a:moveTo>
                  <a:pt x="65531" y="1536"/>
                </a:moveTo>
                <a:lnTo>
                  <a:pt x="64007" y="0"/>
                </a:lnTo>
                <a:lnTo>
                  <a:pt x="546" y="635"/>
                </a:lnTo>
                <a:lnTo>
                  <a:pt x="0" y="63995"/>
                </a:lnTo>
                <a:lnTo>
                  <a:pt x="65443" y="63995"/>
                </a:lnTo>
                <a:lnTo>
                  <a:pt x="65531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265074" y="9093180"/>
            <a:ext cx="622" cy="7937"/>
          </a:xfrm>
          <a:custGeom>
            <a:avLst/>
            <a:gdLst/>
            <a:ahLst/>
            <a:cxnLst/>
            <a:rect l="l" t="t" r="r" b="b"/>
            <a:pathLst>
              <a:path w="622" h="7937">
                <a:moveTo>
                  <a:pt x="88" y="7937"/>
                </a:moveTo>
                <a:lnTo>
                  <a:pt x="622" y="634"/>
                </a:lnTo>
                <a:lnTo>
                  <a:pt x="0" y="0"/>
                </a:lnTo>
                <a:lnTo>
                  <a:pt x="88" y="7937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969862" y="9485373"/>
            <a:ext cx="326936" cy="81838"/>
          </a:xfrm>
          <a:custGeom>
            <a:avLst/>
            <a:gdLst/>
            <a:ahLst/>
            <a:cxnLst/>
            <a:rect l="l" t="t" r="r" b="b"/>
            <a:pathLst>
              <a:path w="326936" h="81838">
                <a:moveTo>
                  <a:pt x="326936" y="30467"/>
                </a:moveTo>
                <a:lnTo>
                  <a:pt x="326936" y="10452"/>
                </a:lnTo>
                <a:lnTo>
                  <a:pt x="311429" y="22352"/>
                </a:lnTo>
                <a:lnTo>
                  <a:pt x="278434" y="38747"/>
                </a:lnTo>
                <a:lnTo>
                  <a:pt x="232194" y="51104"/>
                </a:lnTo>
                <a:lnTo>
                  <a:pt x="192087" y="55613"/>
                </a:lnTo>
                <a:lnTo>
                  <a:pt x="160172" y="55613"/>
                </a:lnTo>
                <a:lnTo>
                  <a:pt x="132410" y="54076"/>
                </a:lnTo>
                <a:lnTo>
                  <a:pt x="92214" y="48031"/>
                </a:lnTo>
                <a:lnTo>
                  <a:pt x="50660" y="34074"/>
                </a:lnTo>
                <a:lnTo>
                  <a:pt x="19926" y="16941"/>
                </a:lnTo>
                <a:lnTo>
                  <a:pt x="2895" y="0"/>
                </a:lnTo>
                <a:lnTo>
                  <a:pt x="0" y="1079"/>
                </a:lnTo>
                <a:lnTo>
                  <a:pt x="9105" y="26225"/>
                </a:lnTo>
                <a:lnTo>
                  <a:pt x="27673" y="44704"/>
                </a:lnTo>
                <a:lnTo>
                  <a:pt x="58419" y="61823"/>
                </a:lnTo>
                <a:lnTo>
                  <a:pt x="101498" y="75806"/>
                </a:lnTo>
                <a:lnTo>
                  <a:pt x="146291" y="81838"/>
                </a:lnTo>
                <a:lnTo>
                  <a:pt x="193624" y="81838"/>
                </a:lnTo>
                <a:lnTo>
                  <a:pt x="238417" y="75806"/>
                </a:lnTo>
                <a:lnTo>
                  <a:pt x="281508" y="61823"/>
                </a:lnTo>
                <a:lnTo>
                  <a:pt x="312242" y="44704"/>
                </a:lnTo>
                <a:lnTo>
                  <a:pt x="326936" y="30467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497529" y="9644100"/>
            <a:ext cx="18567" cy="13246"/>
          </a:xfrm>
          <a:custGeom>
            <a:avLst/>
            <a:gdLst/>
            <a:ahLst/>
            <a:cxnLst/>
            <a:rect l="l" t="t" r="r" b="b"/>
            <a:pathLst>
              <a:path w="18567" h="13246">
                <a:moveTo>
                  <a:pt x="0" y="0"/>
                </a:moveTo>
                <a:lnTo>
                  <a:pt x="15049" y="12712"/>
                </a:lnTo>
                <a:lnTo>
                  <a:pt x="18021" y="13246"/>
                </a:lnTo>
                <a:lnTo>
                  <a:pt x="18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339160" y="9647349"/>
            <a:ext cx="16141" cy="5232"/>
          </a:xfrm>
          <a:custGeom>
            <a:avLst/>
            <a:gdLst/>
            <a:ahLst/>
            <a:cxnLst/>
            <a:rect l="l" t="t" r="r" b="b"/>
            <a:pathLst>
              <a:path w="16141" h="5232">
                <a:moveTo>
                  <a:pt x="0" y="5232"/>
                </a:moveTo>
                <a:lnTo>
                  <a:pt x="15595" y="4775"/>
                </a:lnTo>
                <a:lnTo>
                  <a:pt x="16141" y="88"/>
                </a:lnTo>
                <a:lnTo>
                  <a:pt x="0" y="0"/>
                </a:lnTo>
                <a:lnTo>
                  <a:pt x="0" y="523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001422" y="8914255"/>
            <a:ext cx="13423" cy="9118"/>
          </a:xfrm>
          <a:custGeom>
            <a:avLst/>
            <a:gdLst/>
            <a:ahLst/>
            <a:cxnLst/>
            <a:rect l="l" t="t" r="r" b="b"/>
            <a:pathLst>
              <a:path w="13423" h="9118">
                <a:moveTo>
                  <a:pt x="622" y="1993"/>
                </a:moveTo>
                <a:lnTo>
                  <a:pt x="6756" y="6857"/>
                </a:lnTo>
                <a:lnTo>
                  <a:pt x="13423" y="9118"/>
                </a:lnTo>
                <a:lnTo>
                  <a:pt x="8293" y="5333"/>
                </a:lnTo>
                <a:lnTo>
                  <a:pt x="0" y="0"/>
                </a:lnTo>
                <a:lnTo>
                  <a:pt x="622" y="19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272460" y="8914263"/>
            <a:ext cx="5765" cy="4775"/>
          </a:xfrm>
          <a:custGeom>
            <a:avLst/>
            <a:gdLst/>
            <a:ahLst/>
            <a:cxnLst/>
            <a:rect l="l" t="t" r="r" b="b"/>
            <a:pathLst>
              <a:path w="5765" h="4775">
                <a:moveTo>
                  <a:pt x="3606" y="546"/>
                </a:moveTo>
                <a:lnTo>
                  <a:pt x="0" y="4775"/>
                </a:lnTo>
                <a:lnTo>
                  <a:pt x="4419" y="2971"/>
                </a:lnTo>
                <a:lnTo>
                  <a:pt x="5765" y="0"/>
                </a:lnTo>
                <a:lnTo>
                  <a:pt x="3606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264705" y="8919038"/>
            <a:ext cx="7747" cy="4241"/>
          </a:xfrm>
          <a:custGeom>
            <a:avLst/>
            <a:gdLst/>
            <a:ahLst/>
            <a:cxnLst/>
            <a:rect l="l" t="t" r="r" b="b"/>
            <a:pathLst>
              <a:path w="7747" h="4241">
                <a:moveTo>
                  <a:pt x="5143" y="457"/>
                </a:moveTo>
                <a:lnTo>
                  <a:pt x="0" y="4241"/>
                </a:lnTo>
                <a:lnTo>
                  <a:pt x="5765" y="2616"/>
                </a:lnTo>
                <a:lnTo>
                  <a:pt x="7747" y="0"/>
                </a:lnTo>
                <a:lnTo>
                  <a:pt x="5143" y="4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258670" y="9196570"/>
            <a:ext cx="2794" cy="9105"/>
          </a:xfrm>
          <a:custGeom>
            <a:avLst/>
            <a:gdLst/>
            <a:ahLst/>
            <a:cxnLst/>
            <a:rect l="l" t="t" r="r" b="b"/>
            <a:pathLst>
              <a:path w="2793" h="9105">
                <a:moveTo>
                  <a:pt x="0" y="8115"/>
                </a:moveTo>
                <a:lnTo>
                  <a:pt x="2794" y="9105"/>
                </a:lnTo>
                <a:lnTo>
                  <a:pt x="2616" y="0"/>
                </a:lnTo>
                <a:lnTo>
                  <a:pt x="0" y="81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239909" y="9238117"/>
            <a:ext cx="12623" cy="18580"/>
          </a:xfrm>
          <a:custGeom>
            <a:avLst/>
            <a:gdLst/>
            <a:ahLst/>
            <a:cxnLst/>
            <a:rect l="l" t="t" r="r" b="b"/>
            <a:pathLst>
              <a:path w="12623" h="18580">
                <a:moveTo>
                  <a:pt x="11277" y="0"/>
                </a:moveTo>
                <a:lnTo>
                  <a:pt x="279" y="10642"/>
                </a:lnTo>
                <a:lnTo>
                  <a:pt x="1092" y="11455"/>
                </a:lnTo>
                <a:lnTo>
                  <a:pt x="0" y="18580"/>
                </a:lnTo>
                <a:lnTo>
                  <a:pt x="4241" y="14973"/>
                </a:lnTo>
                <a:lnTo>
                  <a:pt x="12623" y="457"/>
                </a:lnTo>
                <a:lnTo>
                  <a:pt x="112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227842" y="9256695"/>
            <a:ext cx="12077" cy="7569"/>
          </a:xfrm>
          <a:custGeom>
            <a:avLst/>
            <a:gdLst/>
            <a:ahLst/>
            <a:cxnLst/>
            <a:rect l="l" t="t" r="r" b="b"/>
            <a:pathLst>
              <a:path w="12077" h="7569">
                <a:moveTo>
                  <a:pt x="8470" y="990"/>
                </a:moveTo>
                <a:lnTo>
                  <a:pt x="0" y="7569"/>
                </a:lnTo>
                <a:lnTo>
                  <a:pt x="6400" y="5054"/>
                </a:lnTo>
                <a:lnTo>
                  <a:pt x="11722" y="1168"/>
                </a:lnTo>
                <a:lnTo>
                  <a:pt x="12077" y="0"/>
                </a:lnTo>
                <a:lnTo>
                  <a:pt x="8470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301843" y="9372517"/>
            <a:ext cx="256971" cy="115557"/>
          </a:xfrm>
          <a:custGeom>
            <a:avLst/>
            <a:gdLst/>
            <a:ahLst/>
            <a:cxnLst/>
            <a:rect l="l" t="t" r="r" b="b"/>
            <a:pathLst>
              <a:path w="256971" h="115557">
                <a:moveTo>
                  <a:pt x="17932" y="34251"/>
                </a:moveTo>
                <a:lnTo>
                  <a:pt x="17221" y="52463"/>
                </a:lnTo>
                <a:lnTo>
                  <a:pt x="17487" y="53543"/>
                </a:lnTo>
                <a:lnTo>
                  <a:pt x="31280" y="51295"/>
                </a:lnTo>
                <a:lnTo>
                  <a:pt x="54889" y="51295"/>
                </a:lnTo>
                <a:lnTo>
                  <a:pt x="70129" y="54533"/>
                </a:lnTo>
                <a:lnTo>
                  <a:pt x="71386" y="57873"/>
                </a:lnTo>
                <a:lnTo>
                  <a:pt x="97980" y="57962"/>
                </a:lnTo>
                <a:lnTo>
                  <a:pt x="102577" y="53187"/>
                </a:lnTo>
                <a:lnTo>
                  <a:pt x="114566" y="51295"/>
                </a:lnTo>
                <a:lnTo>
                  <a:pt x="138176" y="51295"/>
                </a:lnTo>
                <a:lnTo>
                  <a:pt x="148996" y="52730"/>
                </a:lnTo>
                <a:lnTo>
                  <a:pt x="152146" y="54267"/>
                </a:lnTo>
                <a:lnTo>
                  <a:pt x="154673" y="57962"/>
                </a:lnTo>
                <a:lnTo>
                  <a:pt x="181267" y="57873"/>
                </a:lnTo>
                <a:lnTo>
                  <a:pt x="182524" y="54533"/>
                </a:lnTo>
                <a:lnTo>
                  <a:pt x="197751" y="51295"/>
                </a:lnTo>
                <a:lnTo>
                  <a:pt x="221373" y="51295"/>
                </a:lnTo>
                <a:lnTo>
                  <a:pt x="235254" y="53543"/>
                </a:lnTo>
                <a:lnTo>
                  <a:pt x="236245" y="43535"/>
                </a:lnTo>
                <a:lnTo>
                  <a:pt x="255447" y="43535"/>
                </a:lnTo>
                <a:lnTo>
                  <a:pt x="256171" y="115557"/>
                </a:lnTo>
                <a:lnTo>
                  <a:pt x="256971" y="42011"/>
                </a:lnTo>
                <a:lnTo>
                  <a:pt x="234708" y="42011"/>
                </a:lnTo>
                <a:lnTo>
                  <a:pt x="233997" y="51739"/>
                </a:lnTo>
                <a:lnTo>
                  <a:pt x="222999" y="49758"/>
                </a:lnTo>
                <a:lnTo>
                  <a:pt x="196227" y="49758"/>
                </a:lnTo>
                <a:lnTo>
                  <a:pt x="180987" y="52997"/>
                </a:lnTo>
                <a:lnTo>
                  <a:pt x="179730" y="56337"/>
                </a:lnTo>
                <a:lnTo>
                  <a:pt x="156210" y="56337"/>
                </a:lnTo>
                <a:lnTo>
                  <a:pt x="153682" y="52730"/>
                </a:lnTo>
                <a:lnTo>
                  <a:pt x="150520" y="51206"/>
                </a:lnTo>
                <a:lnTo>
                  <a:pt x="139712" y="49758"/>
                </a:lnTo>
                <a:lnTo>
                  <a:pt x="112941" y="49758"/>
                </a:lnTo>
                <a:lnTo>
                  <a:pt x="101041" y="51650"/>
                </a:lnTo>
                <a:lnTo>
                  <a:pt x="96443" y="56337"/>
                </a:lnTo>
                <a:lnTo>
                  <a:pt x="72923" y="56337"/>
                </a:lnTo>
                <a:lnTo>
                  <a:pt x="71653" y="52997"/>
                </a:lnTo>
                <a:lnTo>
                  <a:pt x="56426" y="49758"/>
                </a:lnTo>
                <a:lnTo>
                  <a:pt x="20370" y="50291"/>
                </a:lnTo>
                <a:lnTo>
                  <a:pt x="19469" y="32715"/>
                </a:lnTo>
                <a:lnTo>
                  <a:pt x="13246" y="15862"/>
                </a:lnTo>
                <a:lnTo>
                  <a:pt x="2247" y="457"/>
                </a:lnTo>
                <a:lnTo>
                  <a:pt x="0" y="0"/>
                </a:lnTo>
                <a:lnTo>
                  <a:pt x="11722" y="17398"/>
                </a:lnTo>
                <a:lnTo>
                  <a:pt x="17932" y="34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456343" y="9433180"/>
            <a:ext cx="27038" cy="3327"/>
          </a:xfrm>
          <a:custGeom>
            <a:avLst/>
            <a:gdLst/>
            <a:ahLst/>
            <a:cxnLst/>
            <a:rect l="l" t="t" r="r" b="b"/>
            <a:pathLst>
              <a:path w="27038" h="3327">
                <a:moveTo>
                  <a:pt x="355" y="0"/>
                </a:moveTo>
                <a:lnTo>
                  <a:pt x="0" y="3327"/>
                </a:lnTo>
                <a:lnTo>
                  <a:pt x="26949" y="3327"/>
                </a:lnTo>
                <a:lnTo>
                  <a:pt x="27038" y="0"/>
                </a:lnTo>
                <a:lnTo>
                  <a:pt x="25234" y="1625"/>
                </a:lnTo>
                <a:lnTo>
                  <a:pt x="1701" y="1625"/>
                </a:lnTo>
                <a:lnTo>
                  <a:pt x="35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373053" y="9433180"/>
            <a:ext cx="27127" cy="3327"/>
          </a:xfrm>
          <a:custGeom>
            <a:avLst/>
            <a:gdLst/>
            <a:ahLst/>
            <a:cxnLst/>
            <a:rect l="l" t="t" r="r" b="b"/>
            <a:pathLst>
              <a:path w="27127" h="3327">
                <a:moveTo>
                  <a:pt x="355" y="0"/>
                </a:moveTo>
                <a:lnTo>
                  <a:pt x="0" y="3327"/>
                </a:lnTo>
                <a:lnTo>
                  <a:pt x="26949" y="3327"/>
                </a:lnTo>
                <a:lnTo>
                  <a:pt x="27127" y="0"/>
                </a:lnTo>
                <a:lnTo>
                  <a:pt x="25234" y="1625"/>
                </a:lnTo>
                <a:lnTo>
                  <a:pt x="1714" y="1625"/>
                </a:lnTo>
                <a:lnTo>
                  <a:pt x="35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319055" y="9434625"/>
            <a:ext cx="51650" cy="1803"/>
          </a:xfrm>
          <a:custGeom>
            <a:avLst/>
            <a:gdLst/>
            <a:ahLst/>
            <a:cxnLst/>
            <a:rect l="l" t="t" r="r" b="b"/>
            <a:pathLst>
              <a:path w="51650" h="1803">
                <a:moveTo>
                  <a:pt x="0" y="1803"/>
                </a:moveTo>
                <a:lnTo>
                  <a:pt x="51650" y="1523"/>
                </a:lnTo>
                <a:lnTo>
                  <a:pt x="457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485636" y="9434897"/>
            <a:ext cx="51917" cy="1536"/>
          </a:xfrm>
          <a:custGeom>
            <a:avLst/>
            <a:gdLst/>
            <a:ahLst/>
            <a:cxnLst/>
            <a:rect l="l" t="t" r="r" b="b"/>
            <a:pathLst>
              <a:path w="51917" h="1536">
                <a:moveTo>
                  <a:pt x="0" y="1257"/>
                </a:moveTo>
                <a:lnTo>
                  <a:pt x="51638" y="1536"/>
                </a:lnTo>
                <a:lnTo>
                  <a:pt x="51917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558102" y="9489691"/>
            <a:ext cx="27038" cy="10642"/>
          </a:xfrm>
          <a:custGeom>
            <a:avLst/>
            <a:gdLst/>
            <a:ahLst/>
            <a:cxnLst/>
            <a:rect l="l" t="t" r="r" b="b"/>
            <a:pathLst>
              <a:path w="27038" h="10642">
                <a:moveTo>
                  <a:pt x="0" y="10642"/>
                </a:moveTo>
                <a:lnTo>
                  <a:pt x="20281" y="8204"/>
                </a:lnTo>
                <a:lnTo>
                  <a:pt x="27038" y="5321"/>
                </a:lnTo>
                <a:lnTo>
                  <a:pt x="26949" y="3708"/>
                </a:lnTo>
                <a:lnTo>
                  <a:pt x="16052" y="457"/>
                </a:lnTo>
                <a:lnTo>
                  <a:pt x="0" y="0"/>
                </a:lnTo>
                <a:lnTo>
                  <a:pt x="0" y="106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694403" y="9490149"/>
            <a:ext cx="45707" cy="9194"/>
          </a:xfrm>
          <a:custGeom>
            <a:avLst/>
            <a:gdLst/>
            <a:ahLst/>
            <a:cxnLst/>
            <a:rect l="l" t="t" r="r" b="b"/>
            <a:pathLst>
              <a:path w="45707" h="9194">
                <a:moveTo>
                  <a:pt x="10998" y="0"/>
                </a:moveTo>
                <a:lnTo>
                  <a:pt x="88" y="3251"/>
                </a:lnTo>
                <a:lnTo>
                  <a:pt x="0" y="4864"/>
                </a:lnTo>
                <a:lnTo>
                  <a:pt x="6858" y="7746"/>
                </a:lnTo>
                <a:lnTo>
                  <a:pt x="17678" y="9194"/>
                </a:lnTo>
                <a:lnTo>
                  <a:pt x="28041" y="9194"/>
                </a:lnTo>
                <a:lnTo>
                  <a:pt x="42367" y="6667"/>
                </a:lnTo>
                <a:lnTo>
                  <a:pt x="45707" y="4864"/>
                </a:lnTo>
                <a:lnTo>
                  <a:pt x="45618" y="3251"/>
                </a:lnTo>
                <a:lnTo>
                  <a:pt x="34709" y="0"/>
                </a:lnTo>
                <a:lnTo>
                  <a:pt x="1099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558013" y="9501863"/>
            <a:ext cx="622" cy="131241"/>
          </a:xfrm>
          <a:custGeom>
            <a:avLst/>
            <a:gdLst/>
            <a:ahLst/>
            <a:cxnLst/>
            <a:rect l="l" t="t" r="r" b="b"/>
            <a:pathLst>
              <a:path w="622" h="131241">
                <a:moveTo>
                  <a:pt x="88" y="131241"/>
                </a:moveTo>
                <a:lnTo>
                  <a:pt x="622" y="635"/>
                </a:lnTo>
                <a:lnTo>
                  <a:pt x="0" y="0"/>
                </a:lnTo>
                <a:lnTo>
                  <a:pt x="88" y="131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296788" y="9414522"/>
            <a:ext cx="21640" cy="218579"/>
          </a:xfrm>
          <a:custGeom>
            <a:avLst/>
            <a:gdLst/>
            <a:ahLst/>
            <a:cxnLst/>
            <a:rect l="l" t="t" r="r" b="b"/>
            <a:pathLst>
              <a:path w="21640" h="218579">
                <a:moveTo>
                  <a:pt x="21640" y="990"/>
                </a:moveTo>
                <a:lnTo>
                  <a:pt x="21463" y="0"/>
                </a:lnTo>
                <a:lnTo>
                  <a:pt x="723" y="0"/>
                </a:lnTo>
                <a:lnTo>
                  <a:pt x="0" y="81305"/>
                </a:lnTo>
                <a:lnTo>
                  <a:pt x="0" y="101307"/>
                </a:lnTo>
                <a:lnTo>
                  <a:pt x="1536" y="218579"/>
                </a:lnTo>
                <a:lnTo>
                  <a:pt x="2349" y="1536"/>
                </a:lnTo>
                <a:lnTo>
                  <a:pt x="21640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559728" y="9491591"/>
            <a:ext cx="20815" cy="6845"/>
          </a:xfrm>
          <a:custGeom>
            <a:avLst/>
            <a:gdLst/>
            <a:ahLst/>
            <a:cxnLst/>
            <a:rect l="l" t="t" r="r" b="b"/>
            <a:pathLst>
              <a:path w="20815" h="6845">
                <a:moveTo>
                  <a:pt x="88" y="6845"/>
                </a:moveTo>
                <a:lnTo>
                  <a:pt x="17208" y="4775"/>
                </a:lnTo>
                <a:lnTo>
                  <a:pt x="20815" y="2971"/>
                </a:lnTo>
                <a:lnTo>
                  <a:pt x="19367" y="1625"/>
                </a:lnTo>
                <a:lnTo>
                  <a:pt x="12890" y="88"/>
                </a:lnTo>
                <a:lnTo>
                  <a:pt x="0" y="0"/>
                </a:lnTo>
                <a:lnTo>
                  <a:pt x="88" y="68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698998" y="9491681"/>
            <a:ext cx="36245" cy="6121"/>
          </a:xfrm>
          <a:custGeom>
            <a:avLst/>
            <a:gdLst/>
            <a:ahLst/>
            <a:cxnLst/>
            <a:rect l="l" t="t" r="r" b="b"/>
            <a:pathLst>
              <a:path w="36245" h="6121">
                <a:moveTo>
                  <a:pt x="8026" y="0"/>
                </a:moveTo>
                <a:lnTo>
                  <a:pt x="1549" y="1536"/>
                </a:lnTo>
                <a:lnTo>
                  <a:pt x="0" y="2882"/>
                </a:lnTo>
                <a:lnTo>
                  <a:pt x="3708" y="4686"/>
                </a:lnTo>
                <a:lnTo>
                  <a:pt x="14605" y="6121"/>
                </a:lnTo>
                <a:lnTo>
                  <a:pt x="21920" y="6121"/>
                </a:lnTo>
                <a:lnTo>
                  <a:pt x="36245" y="3505"/>
                </a:lnTo>
                <a:lnTo>
                  <a:pt x="34975" y="1536"/>
                </a:lnTo>
                <a:lnTo>
                  <a:pt x="28498" y="0"/>
                </a:lnTo>
                <a:lnTo>
                  <a:pt x="802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412707" y="9644092"/>
            <a:ext cx="27584" cy="19304"/>
          </a:xfrm>
          <a:custGeom>
            <a:avLst/>
            <a:gdLst/>
            <a:ahLst/>
            <a:cxnLst/>
            <a:rect l="l" t="t" r="r" b="b"/>
            <a:pathLst>
              <a:path w="27584" h="19303">
                <a:moveTo>
                  <a:pt x="24434" y="8115"/>
                </a:moveTo>
                <a:lnTo>
                  <a:pt x="5054" y="6858"/>
                </a:lnTo>
                <a:lnTo>
                  <a:pt x="5054" y="3340"/>
                </a:lnTo>
                <a:lnTo>
                  <a:pt x="25781" y="2171"/>
                </a:lnTo>
                <a:lnTo>
                  <a:pt x="26416" y="190"/>
                </a:lnTo>
                <a:lnTo>
                  <a:pt x="0" y="0"/>
                </a:lnTo>
                <a:lnTo>
                  <a:pt x="546" y="19304"/>
                </a:lnTo>
                <a:lnTo>
                  <a:pt x="27584" y="19113"/>
                </a:lnTo>
                <a:lnTo>
                  <a:pt x="27584" y="17310"/>
                </a:lnTo>
                <a:lnTo>
                  <a:pt x="5143" y="16230"/>
                </a:lnTo>
                <a:lnTo>
                  <a:pt x="5143" y="10998"/>
                </a:lnTo>
                <a:lnTo>
                  <a:pt x="24434" y="9829"/>
                </a:lnTo>
                <a:lnTo>
                  <a:pt x="24434" y="81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912091" y="9024325"/>
            <a:ext cx="441667" cy="111137"/>
          </a:xfrm>
          <a:custGeom>
            <a:avLst/>
            <a:gdLst/>
            <a:ahLst/>
            <a:cxnLst/>
            <a:rect l="l" t="t" r="r" b="b"/>
            <a:pathLst>
              <a:path w="441667" h="111137">
                <a:moveTo>
                  <a:pt x="65354" y="97789"/>
                </a:moveTo>
                <a:lnTo>
                  <a:pt x="66332" y="80124"/>
                </a:lnTo>
                <a:lnTo>
                  <a:pt x="71475" y="81838"/>
                </a:lnTo>
                <a:lnTo>
                  <a:pt x="99148" y="92659"/>
                </a:lnTo>
                <a:lnTo>
                  <a:pt x="131508" y="101942"/>
                </a:lnTo>
                <a:lnTo>
                  <a:pt x="167017" y="108064"/>
                </a:lnTo>
                <a:lnTo>
                  <a:pt x="197853" y="111137"/>
                </a:lnTo>
                <a:lnTo>
                  <a:pt x="257517" y="111137"/>
                </a:lnTo>
                <a:lnTo>
                  <a:pt x="298081" y="106984"/>
                </a:lnTo>
                <a:lnTo>
                  <a:pt x="336296" y="98869"/>
                </a:lnTo>
                <a:lnTo>
                  <a:pt x="377850" y="84899"/>
                </a:lnTo>
                <a:lnTo>
                  <a:pt x="410032" y="67779"/>
                </a:lnTo>
                <a:lnTo>
                  <a:pt x="428599" y="53898"/>
                </a:lnTo>
                <a:lnTo>
                  <a:pt x="441667" y="40728"/>
                </a:lnTo>
                <a:lnTo>
                  <a:pt x="441667" y="0"/>
                </a:lnTo>
                <a:lnTo>
                  <a:pt x="439407" y="2971"/>
                </a:lnTo>
                <a:lnTo>
                  <a:pt x="424002" y="16941"/>
                </a:lnTo>
                <a:lnTo>
                  <a:pt x="403898" y="30733"/>
                </a:lnTo>
                <a:lnTo>
                  <a:pt x="385508" y="40195"/>
                </a:lnTo>
                <a:lnTo>
                  <a:pt x="354774" y="52539"/>
                </a:lnTo>
                <a:lnTo>
                  <a:pt x="320802" y="61823"/>
                </a:lnTo>
                <a:lnTo>
                  <a:pt x="282676" y="68414"/>
                </a:lnTo>
                <a:lnTo>
                  <a:pt x="246697" y="71018"/>
                </a:lnTo>
                <a:lnTo>
                  <a:pt x="210197" y="71018"/>
                </a:lnTo>
                <a:lnTo>
                  <a:pt x="185496" y="69494"/>
                </a:lnTo>
                <a:lnTo>
                  <a:pt x="142328" y="63271"/>
                </a:lnTo>
                <a:lnTo>
                  <a:pt x="105282" y="54165"/>
                </a:lnTo>
                <a:lnTo>
                  <a:pt x="76073" y="43256"/>
                </a:lnTo>
                <a:lnTo>
                  <a:pt x="65252" y="18376"/>
                </a:lnTo>
                <a:lnTo>
                  <a:pt x="0" y="26225"/>
                </a:lnTo>
                <a:lnTo>
                  <a:pt x="355" y="27571"/>
                </a:lnTo>
                <a:lnTo>
                  <a:pt x="45339" y="77063"/>
                </a:lnTo>
                <a:lnTo>
                  <a:pt x="53086" y="86347"/>
                </a:lnTo>
                <a:lnTo>
                  <a:pt x="65354" y="9778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977979" y="9023865"/>
            <a:ext cx="376135" cy="72466"/>
          </a:xfrm>
          <a:custGeom>
            <a:avLst/>
            <a:gdLst/>
            <a:ahLst/>
            <a:cxnLst/>
            <a:rect l="l" t="t" r="r" b="b"/>
            <a:pathLst>
              <a:path w="376135" h="72466">
                <a:moveTo>
                  <a:pt x="0" y="39395"/>
                </a:moveTo>
                <a:lnTo>
                  <a:pt x="5499" y="42100"/>
                </a:lnTo>
                <a:lnTo>
                  <a:pt x="11176" y="44526"/>
                </a:lnTo>
                <a:lnTo>
                  <a:pt x="16941" y="47053"/>
                </a:lnTo>
                <a:lnTo>
                  <a:pt x="22898" y="49225"/>
                </a:lnTo>
                <a:lnTo>
                  <a:pt x="29019" y="51561"/>
                </a:lnTo>
                <a:lnTo>
                  <a:pt x="35331" y="53543"/>
                </a:lnTo>
                <a:lnTo>
                  <a:pt x="41732" y="55702"/>
                </a:lnTo>
                <a:lnTo>
                  <a:pt x="48221" y="57505"/>
                </a:lnTo>
                <a:lnTo>
                  <a:pt x="54902" y="59410"/>
                </a:lnTo>
                <a:lnTo>
                  <a:pt x="61658" y="61023"/>
                </a:lnTo>
                <a:lnTo>
                  <a:pt x="68503" y="62649"/>
                </a:lnTo>
                <a:lnTo>
                  <a:pt x="75450" y="64096"/>
                </a:lnTo>
                <a:lnTo>
                  <a:pt x="82562" y="65531"/>
                </a:lnTo>
                <a:lnTo>
                  <a:pt x="89687" y="66611"/>
                </a:lnTo>
                <a:lnTo>
                  <a:pt x="96901" y="67881"/>
                </a:lnTo>
                <a:lnTo>
                  <a:pt x="104203" y="68783"/>
                </a:lnTo>
                <a:lnTo>
                  <a:pt x="111594" y="69773"/>
                </a:lnTo>
                <a:lnTo>
                  <a:pt x="118986" y="70396"/>
                </a:lnTo>
                <a:lnTo>
                  <a:pt x="126377" y="71119"/>
                </a:lnTo>
                <a:lnTo>
                  <a:pt x="133946" y="71577"/>
                </a:lnTo>
                <a:lnTo>
                  <a:pt x="141427" y="72021"/>
                </a:lnTo>
                <a:lnTo>
                  <a:pt x="148996" y="72288"/>
                </a:lnTo>
                <a:lnTo>
                  <a:pt x="156476" y="72466"/>
                </a:lnTo>
                <a:lnTo>
                  <a:pt x="164045" y="72377"/>
                </a:lnTo>
                <a:lnTo>
                  <a:pt x="171627" y="72377"/>
                </a:lnTo>
                <a:lnTo>
                  <a:pt x="179197" y="72110"/>
                </a:lnTo>
                <a:lnTo>
                  <a:pt x="186677" y="71843"/>
                </a:lnTo>
                <a:lnTo>
                  <a:pt x="194246" y="71297"/>
                </a:lnTo>
                <a:lnTo>
                  <a:pt x="201726" y="70764"/>
                </a:lnTo>
                <a:lnTo>
                  <a:pt x="209118" y="69951"/>
                </a:lnTo>
                <a:lnTo>
                  <a:pt x="216509" y="69227"/>
                </a:lnTo>
                <a:lnTo>
                  <a:pt x="223812" y="68148"/>
                </a:lnTo>
                <a:lnTo>
                  <a:pt x="231025" y="67157"/>
                </a:lnTo>
                <a:lnTo>
                  <a:pt x="238226" y="65887"/>
                </a:lnTo>
                <a:lnTo>
                  <a:pt x="245351" y="64719"/>
                </a:lnTo>
                <a:lnTo>
                  <a:pt x="252387" y="63195"/>
                </a:lnTo>
                <a:lnTo>
                  <a:pt x="259232" y="61747"/>
                </a:lnTo>
                <a:lnTo>
                  <a:pt x="266090" y="60032"/>
                </a:lnTo>
                <a:lnTo>
                  <a:pt x="272757" y="58318"/>
                </a:lnTo>
                <a:lnTo>
                  <a:pt x="279336" y="56337"/>
                </a:lnTo>
                <a:lnTo>
                  <a:pt x="285737" y="54444"/>
                </a:lnTo>
                <a:lnTo>
                  <a:pt x="292138" y="52285"/>
                </a:lnTo>
                <a:lnTo>
                  <a:pt x="298259" y="50215"/>
                </a:lnTo>
                <a:lnTo>
                  <a:pt x="304304" y="47866"/>
                </a:lnTo>
                <a:lnTo>
                  <a:pt x="310159" y="45516"/>
                </a:lnTo>
                <a:lnTo>
                  <a:pt x="315925" y="43002"/>
                </a:lnTo>
                <a:lnTo>
                  <a:pt x="321424" y="40563"/>
                </a:lnTo>
                <a:lnTo>
                  <a:pt x="326834" y="37769"/>
                </a:lnTo>
                <a:lnTo>
                  <a:pt x="331978" y="35153"/>
                </a:lnTo>
                <a:lnTo>
                  <a:pt x="337019" y="32181"/>
                </a:lnTo>
                <a:lnTo>
                  <a:pt x="341896" y="29387"/>
                </a:lnTo>
                <a:lnTo>
                  <a:pt x="346481" y="26327"/>
                </a:lnTo>
                <a:lnTo>
                  <a:pt x="350989" y="23355"/>
                </a:lnTo>
                <a:lnTo>
                  <a:pt x="355231" y="20104"/>
                </a:lnTo>
                <a:lnTo>
                  <a:pt x="359283" y="17043"/>
                </a:lnTo>
                <a:lnTo>
                  <a:pt x="363067" y="13614"/>
                </a:lnTo>
                <a:lnTo>
                  <a:pt x="366674" y="10464"/>
                </a:lnTo>
                <a:lnTo>
                  <a:pt x="370103" y="6946"/>
                </a:lnTo>
                <a:lnTo>
                  <a:pt x="373253" y="3606"/>
                </a:lnTo>
                <a:lnTo>
                  <a:pt x="376135" y="0"/>
                </a:lnTo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977985" y="9064612"/>
            <a:ext cx="376135" cy="72466"/>
          </a:xfrm>
          <a:custGeom>
            <a:avLst/>
            <a:gdLst/>
            <a:ahLst/>
            <a:cxnLst/>
            <a:rect l="l" t="t" r="r" b="b"/>
            <a:pathLst>
              <a:path w="376135" h="72466">
                <a:moveTo>
                  <a:pt x="376135" y="0"/>
                </a:moveTo>
                <a:lnTo>
                  <a:pt x="373252" y="3606"/>
                </a:lnTo>
                <a:lnTo>
                  <a:pt x="370103" y="6946"/>
                </a:lnTo>
                <a:lnTo>
                  <a:pt x="366763" y="10452"/>
                </a:lnTo>
                <a:lnTo>
                  <a:pt x="363067" y="13703"/>
                </a:lnTo>
                <a:lnTo>
                  <a:pt x="361175" y="15417"/>
                </a:lnTo>
                <a:lnTo>
                  <a:pt x="359105" y="16941"/>
                </a:lnTo>
                <a:lnTo>
                  <a:pt x="357123" y="18567"/>
                </a:lnTo>
                <a:lnTo>
                  <a:pt x="355231" y="20104"/>
                </a:lnTo>
                <a:lnTo>
                  <a:pt x="350900" y="23342"/>
                </a:lnTo>
                <a:lnTo>
                  <a:pt x="346481" y="26314"/>
                </a:lnTo>
                <a:lnTo>
                  <a:pt x="341883" y="29387"/>
                </a:lnTo>
                <a:lnTo>
                  <a:pt x="337019" y="32181"/>
                </a:lnTo>
                <a:lnTo>
                  <a:pt x="332054" y="35153"/>
                </a:lnTo>
                <a:lnTo>
                  <a:pt x="326834" y="37769"/>
                </a:lnTo>
                <a:lnTo>
                  <a:pt x="321424" y="40563"/>
                </a:lnTo>
                <a:lnTo>
                  <a:pt x="315925" y="42989"/>
                </a:lnTo>
                <a:lnTo>
                  <a:pt x="310426" y="45427"/>
                </a:lnTo>
                <a:lnTo>
                  <a:pt x="304838" y="47586"/>
                </a:lnTo>
                <a:lnTo>
                  <a:pt x="298526" y="50114"/>
                </a:lnTo>
                <a:lnTo>
                  <a:pt x="292125" y="52273"/>
                </a:lnTo>
                <a:lnTo>
                  <a:pt x="285724" y="54444"/>
                </a:lnTo>
                <a:lnTo>
                  <a:pt x="279323" y="56337"/>
                </a:lnTo>
                <a:lnTo>
                  <a:pt x="272745" y="58318"/>
                </a:lnTo>
                <a:lnTo>
                  <a:pt x="266077" y="60032"/>
                </a:lnTo>
                <a:lnTo>
                  <a:pt x="259232" y="61747"/>
                </a:lnTo>
                <a:lnTo>
                  <a:pt x="252374" y="63182"/>
                </a:lnTo>
                <a:lnTo>
                  <a:pt x="245351" y="64719"/>
                </a:lnTo>
                <a:lnTo>
                  <a:pt x="238226" y="65887"/>
                </a:lnTo>
                <a:lnTo>
                  <a:pt x="231012" y="67157"/>
                </a:lnTo>
                <a:lnTo>
                  <a:pt x="223812" y="68237"/>
                </a:lnTo>
                <a:lnTo>
                  <a:pt x="221005" y="68592"/>
                </a:lnTo>
                <a:lnTo>
                  <a:pt x="218211" y="68859"/>
                </a:lnTo>
                <a:lnTo>
                  <a:pt x="213626" y="69405"/>
                </a:lnTo>
                <a:lnTo>
                  <a:pt x="209118" y="69951"/>
                </a:lnTo>
                <a:lnTo>
                  <a:pt x="201714" y="70751"/>
                </a:lnTo>
                <a:lnTo>
                  <a:pt x="194246" y="71297"/>
                </a:lnTo>
                <a:lnTo>
                  <a:pt x="186753" y="71843"/>
                </a:lnTo>
                <a:lnTo>
                  <a:pt x="179184" y="72110"/>
                </a:lnTo>
                <a:lnTo>
                  <a:pt x="177203" y="72110"/>
                </a:lnTo>
                <a:lnTo>
                  <a:pt x="170624" y="72288"/>
                </a:lnTo>
                <a:lnTo>
                  <a:pt x="164045" y="72466"/>
                </a:lnTo>
                <a:lnTo>
                  <a:pt x="156565" y="72466"/>
                </a:lnTo>
                <a:lnTo>
                  <a:pt x="148996" y="72288"/>
                </a:lnTo>
                <a:lnTo>
                  <a:pt x="141414" y="72021"/>
                </a:lnTo>
                <a:lnTo>
                  <a:pt x="133934" y="71564"/>
                </a:lnTo>
                <a:lnTo>
                  <a:pt x="126453" y="71119"/>
                </a:lnTo>
                <a:lnTo>
                  <a:pt x="118973" y="70396"/>
                </a:lnTo>
                <a:lnTo>
                  <a:pt x="111582" y="69761"/>
                </a:lnTo>
                <a:lnTo>
                  <a:pt x="104190" y="68770"/>
                </a:lnTo>
                <a:lnTo>
                  <a:pt x="96888" y="67868"/>
                </a:lnTo>
                <a:lnTo>
                  <a:pt x="89687" y="66700"/>
                </a:lnTo>
                <a:lnTo>
                  <a:pt x="82562" y="65531"/>
                </a:lnTo>
                <a:lnTo>
                  <a:pt x="75437" y="64084"/>
                </a:lnTo>
                <a:lnTo>
                  <a:pt x="68503" y="62649"/>
                </a:lnTo>
                <a:lnTo>
                  <a:pt x="61645" y="61023"/>
                </a:lnTo>
                <a:lnTo>
                  <a:pt x="54889" y="59397"/>
                </a:lnTo>
                <a:lnTo>
                  <a:pt x="48221" y="57505"/>
                </a:lnTo>
                <a:lnTo>
                  <a:pt x="41732" y="55702"/>
                </a:lnTo>
                <a:lnTo>
                  <a:pt x="35331" y="53632"/>
                </a:lnTo>
                <a:lnTo>
                  <a:pt x="29108" y="51561"/>
                </a:lnTo>
                <a:lnTo>
                  <a:pt x="22885" y="49212"/>
                </a:lnTo>
                <a:lnTo>
                  <a:pt x="17030" y="47053"/>
                </a:lnTo>
                <a:lnTo>
                  <a:pt x="11175" y="44526"/>
                </a:lnTo>
                <a:lnTo>
                  <a:pt x="5486" y="42087"/>
                </a:lnTo>
                <a:lnTo>
                  <a:pt x="0" y="39395"/>
                </a:lnTo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910830" y="9042883"/>
            <a:ext cx="67144" cy="20383"/>
          </a:xfrm>
          <a:custGeom>
            <a:avLst/>
            <a:gdLst/>
            <a:ahLst/>
            <a:cxnLst/>
            <a:rect l="l" t="t" r="r" b="b"/>
            <a:pathLst>
              <a:path w="67144" h="20383">
                <a:moveTo>
                  <a:pt x="8381" y="17132"/>
                </a:moveTo>
                <a:lnTo>
                  <a:pt x="0" y="7848"/>
                </a:lnTo>
                <a:lnTo>
                  <a:pt x="67144" y="0"/>
                </a:lnTo>
                <a:lnTo>
                  <a:pt x="67144" y="20383"/>
                </a:lnTo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354121" y="9023870"/>
            <a:ext cx="0" cy="40741"/>
          </a:xfrm>
          <a:custGeom>
            <a:avLst/>
            <a:gdLst/>
            <a:ahLst/>
            <a:cxnLst/>
            <a:rect l="l" t="t" r="r" b="b"/>
            <a:pathLst>
              <a:path h="40741">
                <a:moveTo>
                  <a:pt x="0" y="0"/>
                </a:moveTo>
                <a:lnTo>
                  <a:pt x="0" y="40741"/>
                </a:lnTo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919216" y="9060022"/>
            <a:ext cx="58762" cy="64350"/>
          </a:xfrm>
          <a:custGeom>
            <a:avLst/>
            <a:gdLst/>
            <a:ahLst/>
            <a:cxnLst/>
            <a:rect l="l" t="t" r="r" b="b"/>
            <a:pathLst>
              <a:path w="58762" h="64350">
                <a:moveTo>
                  <a:pt x="58762" y="43980"/>
                </a:moveTo>
                <a:lnTo>
                  <a:pt x="58762" y="64350"/>
                </a:lnTo>
                <a:lnTo>
                  <a:pt x="0" y="0"/>
                </a:lnTo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688820" y="9492670"/>
            <a:ext cx="56883" cy="7658"/>
          </a:xfrm>
          <a:custGeom>
            <a:avLst/>
            <a:gdLst/>
            <a:ahLst/>
            <a:cxnLst/>
            <a:rect l="l" t="t" r="r" b="b"/>
            <a:pathLst>
              <a:path w="56883" h="7658">
                <a:moveTo>
                  <a:pt x="0" y="0"/>
                </a:moveTo>
                <a:lnTo>
                  <a:pt x="3429" y="2438"/>
                </a:lnTo>
                <a:lnTo>
                  <a:pt x="3695" y="2616"/>
                </a:lnTo>
                <a:lnTo>
                  <a:pt x="7569" y="4051"/>
                </a:lnTo>
                <a:lnTo>
                  <a:pt x="12166" y="5854"/>
                </a:lnTo>
                <a:lnTo>
                  <a:pt x="12522" y="5854"/>
                </a:lnTo>
                <a:lnTo>
                  <a:pt x="17399" y="6756"/>
                </a:lnTo>
                <a:lnTo>
                  <a:pt x="22809" y="7658"/>
                </a:lnTo>
                <a:lnTo>
                  <a:pt x="22987" y="7658"/>
                </a:lnTo>
                <a:lnTo>
                  <a:pt x="28486" y="7658"/>
                </a:lnTo>
                <a:lnTo>
                  <a:pt x="33896" y="7658"/>
                </a:lnTo>
                <a:lnTo>
                  <a:pt x="34163" y="7658"/>
                </a:lnTo>
                <a:lnTo>
                  <a:pt x="39484" y="6756"/>
                </a:lnTo>
                <a:lnTo>
                  <a:pt x="44437" y="5854"/>
                </a:lnTo>
                <a:lnTo>
                  <a:pt x="44716" y="5854"/>
                </a:lnTo>
                <a:lnTo>
                  <a:pt x="49301" y="4051"/>
                </a:lnTo>
                <a:lnTo>
                  <a:pt x="53187" y="2616"/>
                </a:lnTo>
                <a:lnTo>
                  <a:pt x="53543" y="2438"/>
                </a:lnTo>
                <a:lnTo>
                  <a:pt x="568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686210" y="9466172"/>
            <a:ext cx="62191" cy="10363"/>
          </a:xfrm>
          <a:custGeom>
            <a:avLst/>
            <a:gdLst/>
            <a:ahLst/>
            <a:cxnLst/>
            <a:rect l="l" t="t" r="r" b="b"/>
            <a:pathLst>
              <a:path w="62191" h="10363">
                <a:moveTo>
                  <a:pt x="62191" y="10363"/>
                </a:moveTo>
                <a:lnTo>
                  <a:pt x="59664" y="7747"/>
                </a:lnTo>
                <a:lnTo>
                  <a:pt x="59220" y="7391"/>
                </a:lnTo>
                <a:lnTo>
                  <a:pt x="56057" y="5676"/>
                </a:lnTo>
                <a:lnTo>
                  <a:pt x="52095" y="3517"/>
                </a:lnTo>
                <a:lnTo>
                  <a:pt x="51650" y="3416"/>
                </a:lnTo>
                <a:lnTo>
                  <a:pt x="47231" y="2247"/>
                </a:lnTo>
                <a:lnTo>
                  <a:pt x="42176" y="901"/>
                </a:lnTo>
                <a:lnTo>
                  <a:pt x="41909" y="901"/>
                </a:lnTo>
                <a:lnTo>
                  <a:pt x="36690" y="444"/>
                </a:lnTo>
                <a:lnTo>
                  <a:pt x="31191" y="0"/>
                </a:lnTo>
                <a:lnTo>
                  <a:pt x="30911" y="0"/>
                </a:lnTo>
                <a:lnTo>
                  <a:pt x="25501" y="444"/>
                </a:lnTo>
                <a:lnTo>
                  <a:pt x="20192" y="901"/>
                </a:lnTo>
                <a:lnTo>
                  <a:pt x="19913" y="901"/>
                </a:lnTo>
                <a:lnTo>
                  <a:pt x="14871" y="2247"/>
                </a:lnTo>
                <a:lnTo>
                  <a:pt x="10452" y="3416"/>
                </a:lnTo>
                <a:lnTo>
                  <a:pt x="10096" y="3517"/>
                </a:lnTo>
                <a:lnTo>
                  <a:pt x="6032" y="5676"/>
                </a:lnTo>
                <a:lnTo>
                  <a:pt x="2882" y="7391"/>
                </a:lnTo>
                <a:lnTo>
                  <a:pt x="2425" y="7747"/>
                </a:lnTo>
                <a:lnTo>
                  <a:pt x="0" y="103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692609" y="9489066"/>
            <a:ext cx="49301" cy="5588"/>
          </a:xfrm>
          <a:custGeom>
            <a:avLst/>
            <a:gdLst/>
            <a:ahLst/>
            <a:cxnLst/>
            <a:rect l="l" t="t" r="r" b="b"/>
            <a:pathLst>
              <a:path w="49301" h="5588">
                <a:moveTo>
                  <a:pt x="0" y="5587"/>
                </a:moveTo>
                <a:lnTo>
                  <a:pt x="3962" y="3606"/>
                </a:lnTo>
                <a:lnTo>
                  <a:pt x="4241" y="3416"/>
                </a:lnTo>
                <a:lnTo>
                  <a:pt x="8470" y="2336"/>
                </a:lnTo>
                <a:lnTo>
                  <a:pt x="13614" y="990"/>
                </a:lnTo>
                <a:lnTo>
                  <a:pt x="13792" y="901"/>
                </a:lnTo>
                <a:lnTo>
                  <a:pt x="19113" y="444"/>
                </a:lnTo>
                <a:lnTo>
                  <a:pt x="24511" y="0"/>
                </a:lnTo>
                <a:lnTo>
                  <a:pt x="24790" y="0"/>
                </a:lnTo>
                <a:lnTo>
                  <a:pt x="30289" y="444"/>
                </a:lnTo>
                <a:lnTo>
                  <a:pt x="35509" y="901"/>
                </a:lnTo>
                <a:lnTo>
                  <a:pt x="35788" y="990"/>
                </a:lnTo>
                <a:lnTo>
                  <a:pt x="40830" y="2336"/>
                </a:lnTo>
                <a:lnTo>
                  <a:pt x="45161" y="3416"/>
                </a:lnTo>
                <a:lnTo>
                  <a:pt x="45427" y="3606"/>
                </a:lnTo>
                <a:lnTo>
                  <a:pt x="49301" y="5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338619" y="9651941"/>
            <a:ext cx="22352" cy="3873"/>
          </a:xfrm>
          <a:custGeom>
            <a:avLst/>
            <a:gdLst/>
            <a:ahLst/>
            <a:cxnLst/>
            <a:rect l="l" t="t" r="r" b="b"/>
            <a:pathLst>
              <a:path w="22351" h="3873">
                <a:moveTo>
                  <a:pt x="22351" y="0"/>
                </a:moveTo>
                <a:lnTo>
                  <a:pt x="21628" y="812"/>
                </a:lnTo>
                <a:lnTo>
                  <a:pt x="20726" y="1625"/>
                </a:lnTo>
                <a:lnTo>
                  <a:pt x="20015" y="2171"/>
                </a:lnTo>
                <a:lnTo>
                  <a:pt x="19011" y="2527"/>
                </a:lnTo>
                <a:lnTo>
                  <a:pt x="17843" y="2971"/>
                </a:lnTo>
                <a:lnTo>
                  <a:pt x="16408" y="3251"/>
                </a:lnTo>
                <a:lnTo>
                  <a:pt x="13969" y="3606"/>
                </a:lnTo>
                <a:lnTo>
                  <a:pt x="11353" y="3695"/>
                </a:lnTo>
                <a:lnTo>
                  <a:pt x="5676" y="3873"/>
                </a:lnTo>
                <a:lnTo>
                  <a:pt x="0" y="36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333209" y="9644371"/>
            <a:ext cx="27127" cy="2882"/>
          </a:xfrm>
          <a:custGeom>
            <a:avLst/>
            <a:gdLst/>
            <a:ahLst/>
            <a:cxnLst/>
            <a:rect l="l" t="t" r="r" b="b"/>
            <a:pathLst>
              <a:path w="27127" h="2882">
                <a:moveTo>
                  <a:pt x="0" y="88"/>
                </a:moveTo>
                <a:lnTo>
                  <a:pt x="7035" y="0"/>
                </a:lnTo>
                <a:lnTo>
                  <a:pt x="13970" y="88"/>
                </a:lnTo>
                <a:lnTo>
                  <a:pt x="16852" y="88"/>
                </a:lnTo>
                <a:lnTo>
                  <a:pt x="19646" y="266"/>
                </a:lnTo>
                <a:lnTo>
                  <a:pt x="21272" y="355"/>
                </a:lnTo>
                <a:lnTo>
                  <a:pt x="22987" y="723"/>
                </a:lnTo>
                <a:lnTo>
                  <a:pt x="24066" y="990"/>
                </a:lnTo>
                <a:lnTo>
                  <a:pt x="24244" y="990"/>
                </a:lnTo>
                <a:lnTo>
                  <a:pt x="25234" y="1536"/>
                </a:lnTo>
                <a:lnTo>
                  <a:pt x="26225" y="2070"/>
                </a:lnTo>
                <a:lnTo>
                  <a:pt x="27127" y="28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338619" y="9651761"/>
            <a:ext cx="16852" cy="1803"/>
          </a:xfrm>
          <a:custGeom>
            <a:avLst/>
            <a:gdLst/>
            <a:ahLst/>
            <a:cxnLst/>
            <a:rect l="l" t="t" r="r" b="b"/>
            <a:pathLst>
              <a:path w="16852" h="1803">
                <a:moveTo>
                  <a:pt x="0" y="1714"/>
                </a:moveTo>
                <a:lnTo>
                  <a:pt x="6210" y="1803"/>
                </a:lnTo>
                <a:lnTo>
                  <a:pt x="12433" y="1536"/>
                </a:lnTo>
                <a:lnTo>
                  <a:pt x="13525" y="1536"/>
                </a:lnTo>
                <a:lnTo>
                  <a:pt x="14604" y="1168"/>
                </a:lnTo>
                <a:lnTo>
                  <a:pt x="15227" y="990"/>
                </a:lnTo>
                <a:lnTo>
                  <a:pt x="15862" y="635"/>
                </a:lnTo>
                <a:lnTo>
                  <a:pt x="16408" y="355"/>
                </a:lnTo>
                <a:lnTo>
                  <a:pt x="1685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338623" y="9646537"/>
            <a:ext cx="16217" cy="1257"/>
          </a:xfrm>
          <a:custGeom>
            <a:avLst/>
            <a:gdLst/>
            <a:ahLst/>
            <a:cxnLst/>
            <a:rect l="l" t="t" r="r" b="b"/>
            <a:pathLst>
              <a:path w="16217" h="1257">
                <a:moveTo>
                  <a:pt x="16217" y="1257"/>
                </a:moveTo>
                <a:lnTo>
                  <a:pt x="15671" y="901"/>
                </a:lnTo>
                <a:lnTo>
                  <a:pt x="14960" y="622"/>
                </a:lnTo>
                <a:lnTo>
                  <a:pt x="14236" y="355"/>
                </a:lnTo>
                <a:lnTo>
                  <a:pt x="13423" y="266"/>
                </a:lnTo>
                <a:lnTo>
                  <a:pt x="6756" y="0"/>
                </a:lnTo>
                <a:lnTo>
                  <a:pt x="0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558281" y="9466163"/>
            <a:ext cx="35064" cy="10375"/>
          </a:xfrm>
          <a:custGeom>
            <a:avLst/>
            <a:gdLst/>
            <a:ahLst/>
            <a:cxnLst/>
            <a:rect l="l" t="t" r="r" b="b"/>
            <a:pathLst>
              <a:path w="35064" h="10375">
                <a:moveTo>
                  <a:pt x="0" y="457"/>
                </a:moveTo>
                <a:lnTo>
                  <a:pt x="4686" y="0"/>
                </a:lnTo>
                <a:lnTo>
                  <a:pt x="4864" y="0"/>
                </a:lnTo>
                <a:lnTo>
                  <a:pt x="9550" y="457"/>
                </a:lnTo>
                <a:lnTo>
                  <a:pt x="14871" y="914"/>
                </a:lnTo>
                <a:lnTo>
                  <a:pt x="15138" y="914"/>
                </a:lnTo>
                <a:lnTo>
                  <a:pt x="20193" y="2260"/>
                </a:lnTo>
                <a:lnTo>
                  <a:pt x="24599" y="3428"/>
                </a:lnTo>
                <a:lnTo>
                  <a:pt x="24968" y="3517"/>
                </a:lnTo>
                <a:lnTo>
                  <a:pt x="29019" y="5689"/>
                </a:lnTo>
                <a:lnTo>
                  <a:pt x="32181" y="7404"/>
                </a:lnTo>
                <a:lnTo>
                  <a:pt x="32626" y="7759"/>
                </a:lnTo>
                <a:lnTo>
                  <a:pt x="35064" y="103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558280" y="9492670"/>
            <a:ext cx="32448" cy="7747"/>
          </a:xfrm>
          <a:custGeom>
            <a:avLst/>
            <a:gdLst/>
            <a:ahLst/>
            <a:cxnLst/>
            <a:rect l="l" t="t" r="r" b="b"/>
            <a:pathLst>
              <a:path w="32448" h="7747">
                <a:moveTo>
                  <a:pt x="32448" y="0"/>
                </a:moveTo>
                <a:lnTo>
                  <a:pt x="29019" y="2438"/>
                </a:lnTo>
                <a:lnTo>
                  <a:pt x="28752" y="2616"/>
                </a:lnTo>
                <a:lnTo>
                  <a:pt x="24879" y="4051"/>
                </a:lnTo>
                <a:lnTo>
                  <a:pt x="20281" y="5854"/>
                </a:lnTo>
                <a:lnTo>
                  <a:pt x="19926" y="5854"/>
                </a:lnTo>
                <a:lnTo>
                  <a:pt x="15049" y="6756"/>
                </a:lnTo>
                <a:lnTo>
                  <a:pt x="9652" y="7658"/>
                </a:lnTo>
                <a:lnTo>
                  <a:pt x="9461" y="7480"/>
                </a:lnTo>
                <a:lnTo>
                  <a:pt x="3962" y="7658"/>
                </a:lnTo>
                <a:lnTo>
                  <a:pt x="2070" y="7747"/>
                </a:lnTo>
                <a:lnTo>
                  <a:pt x="1892" y="7747"/>
                </a:lnTo>
                <a:lnTo>
                  <a:pt x="0" y="73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558281" y="9489160"/>
            <a:ext cx="28663" cy="5499"/>
          </a:xfrm>
          <a:custGeom>
            <a:avLst/>
            <a:gdLst/>
            <a:ahLst/>
            <a:cxnLst/>
            <a:rect l="l" t="t" r="r" b="b"/>
            <a:pathLst>
              <a:path w="28663" h="5499">
                <a:moveTo>
                  <a:pt x="0" y="355"/>
                </a:moveTo>
                <a:lnTo>
                  <a:pt x="4686" y="0"/>
                </a:lnTo>
                <a:lnTo>
                  <a:pt x="4864" y="0"/>
                </a:lnTo>
                <a:lnTo>
                  <a:pt x="9550" y="355"/>
                </a:lnTo>
                <a:lnTo>
                  <a:pt x="14871" y="901"/>
                </a:lnTo>
                <a:lnTo>
                  <a:pt x="15049" y="901"/>
                </a:lnTo>
                <a:lnTo>
                  <a:pt x="20193" y="2247"/>
                </a:lnTo>
                <a:lnTo>
                  <a:pt x="24422" y="3327"/>
                </a:lnTo>
                <a:lnTo>
                  <a:pt x="24701" y="3505"/>
                </a:lnTo>
                <a:lnTo>
                  <a:pt x="28663" y="54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577953" y="9664291"/>
            <a:ext cx="1123645" cy="22987"/>
          </a:xfrm>
          <a:custGeom>
            <a:avLst/>
            <a:gdLst/>
            <a:ahLst/>
            <a:cxnLst/>
            <a:rect l="l" t="t" r="r" b="b"/>
            <a:pathLst>
              <a:path w="1123645" h="22986">
                <a:moveTo>
                  <a:pt x="0" y="22986"/>
                </a:moveTo>
                <a:lnTo>
                  <a:pt x="1123645" y="22986"/>
                </a:lnTo>
                <a:lnTo>
                  <a:pt x="1123645" y="0"/>
                </a:lnTo>
                <a:lnTo>
                  <a:pt x="0" y="0"/>
                </a:lnTo>
                <a:lnTo>
                  <a:pt x="0" y="22986"/>
                </a:lnTo>
                <a:close/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577953" y="9371797"/>
            <a:ext cx="402196" cy="292493"/>
          </a:xfrm>
          <a:custGeom>
            <a:avLst/>
            <a:gdLst/>
            <a:ahLst/>
            <a:cxnLst/>
            <a:rect l="l" t="t" r="r" b="b"/>
            <a:pathLst>
              <a:path w="402196" h="292493">
                <a:moveTo>
                  <a:pt x="0" y="292493"/>
                </a:moveTo>
                <a:lnTo>
                  <a:pt x="0" y="0"/>
                </a:lnTo>
                <a:lnTo>
                  <a:pt x="40219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745697" y="9476541"/>
            <a:ext cx="5410" cy="16129"/>
          </a:xfrm>
          <a:custGeom>
            <a:avLst/>
            <a:gdLst/>
            <a:ahLst/>
            <a:cxnLst/>
            <a:rect l="l" t="t" r="r" b="b"/>
            <a:pathLst>
              <a:path w="5410" h="16128">
                <a:moveTo>
                  <a:pt x="0" y="16129"/>
                </a:moveTo>
                <a:lnTo>
                  <a:pt x="4508" y="10998"/>
                </a:lnTo>
                <a:lnTo>
                  <a:pt x="5410" y="5397"/>
                </a:lnTo>
                <a:lnTo>
                  <a:pt x="2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683415" y="9476535"/>
            <a:ext cx="5410" cy="16129"/>
          </a:xfrm>
          <a:custGeom>
            <a:avLst/>
            <a:gdLst/>
            <a:ahLst/>
            <a:cxnLst/>
            <a:rect l="l" t="t" r="r" b="b"/>
            <a:pathLst>
              <a:path w="5410" h="16128">
                <a:moveTo>
                  <a:pt x="2793" y="0"/>
                </a:moveTo>
                <a:lnTo>
                  <a:pt x="0" y="5410"/>
                </a:lnTo>
                <a:lnTo>
                  <a:pt x="901" y="10998"/>
                </a:lnTo>
                <a:lnTo>
                  <a:pt x="5410" y="16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299502" y="9371797"/>
            <a:ext cx="402094" cy="292493"/>
          </a:xfrm>
          <a:custGeom>
            <a:avLst/>
            <a:gdLst/>
            <a:ahLst/>
            <a:cxnLst/>
            <a:rect l="l" t="t" r="r" b="b"/>
            <a:pathLst>
              <a:path w="402094" h="292493">
                <a:moveTo>
                  <a:pt x="402094" y="292493"/>
                </a:moveTo>
                <a:lnTo>
                  <a:pt x="40209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360340" y="9647255"/>
            <a:ext cx="1168" cy="4686"/>
          </a:xfrm>
          <a:custGeom>
            <a:avLst/>
            <a:gdLst/>
            <a:ahLst/>
            <a:cxnLst/>
            <a:rect l="l" t="t" r="r" b="b"/>
            <a:pathLst>
              <a:path w="1168" h="4686">
                <a:moveTo>
                  <a:pt x="0" y="0"/>
                </a:moveTo>
                <a:lnTo>
                  <a:pt x="1079" y="1714"/>
                </a:lnTo>
                <a:lnTo>
                  <a:pt x="1168" y="2616"/>
                </a:lnTo>
                <a:lnTo>
                  <a:pt x="635" y="46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333209" y="9644460"/>
            <a:ext cx="5410" cy="19024"/>
          </a:xfrm>
          <a:custGeom>
            <a:avLst/>
            <a:gdLst/>
            <a:ahLst/>
            <a:cxnLst/>
            <a:rect l="l" t="t" r="r" b="b"/>
            <a:pathLst>
              <a:path w="5410" h="19024">
                <a:moveTo>
                  <a:pt x="5410" y="11175"/>
                </a:moveTo>
                <a:lnTo>
                  <a:pt x="5410" y="19024"/>
                </a:lnTo>
                <a:lnTo>
                  <a:pt x="0" y="1902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358448" y="9645909"/>
            <a:ext cx="1892" cy="1346"/>
          </a:xfrm>
          <a:custGeom>
            <a:avLst/>
            <a:gdLst/>
            <a:ahLst/>
            <a:cxnLst/>
            <a:rect l="l" t="t" r="r" b="b"/>
            <a:pathLst>
              <a:path w="1892" h="1346">
                <a:moveTo>
                  <a:pt x="1892" y="13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338619" y="9646625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0"/>
                </a:moveTo>
                <a:lnTo>
                  <a:pt x="0" y="68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354840" y="9647798"/>
            <a:ext cx="1358" cy="3962"/>
          </a:xfrm>
          <a:custGeom>
            <a:avLst/>
            <a:gdLst/>
            <a:ahLst/>
            <a:cxnLst/>
            <a:rect l="l" t="t" r="r" b="b"/>
            <a:pathLst>
              <a:path w="1358" h="3962">
                <a:moveTo>
                  <a:pt x="635" y="3962"/>
                </a:moveTo>
                <a:lnTo>
                  <a:pt x="1270" y="2793"/>
                </a:lnTo>
                <a:lnTo>
                  <a:pt x="1358" y="2158"/>
                </a:lnTo>
                <a:lnTo>
                  <a:pt x="990" y="90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412348" y="9644461"/>
            <a:ext cx="27851" cy="19024"/>
          </a:xfrm>
          <a:custGeom>
            <a:avLst/>
            <a:gdLst/>
            <a:ahLst/>
            <a:cxnLst/>
            <a:rect l="l" t="t" r="r" b="b"/>
            <a:pathLst>
              <a:path w="27851" h="19024">
                <a:moveTo>
                  <a:pt x="5410" y="10274"/>
                </a:moveTo>
                <a:lnTo>
                  <a:pt x="5410" y="16852"/>
                </a:lnTo>
                <a:lnTo>
                  <a:pt x="27851" y="16852"/>
                </a:lnTo>
                <a:lnTo>
                  <a:pt x="27851" y="19024"/>
                </a:lnTo>
                <a:lnTo>
                  <a:pt x="0" y="19024"/>
                </a:lnTo>
                <a:lnTo>
                  <a:pt x="0" y="0"/>
                </a:lnTo>
                <a:lnTo>
                  <a:pt x="26860" y="0"/>
                </a:lnTo>
                <a:lnTo>
                  <a:pt x="26860" y="2159"/>
                </a:lnTo>
                <a:lnTo>
                  <a:pt x="5410" y="2159"/>
                </a:lnTo>
                <a:lnTo>
                  <a:pt x="5410" y="8026"/>
                </a:lnTo>
                <a:lnTo>
                  <a:pt x="25425" y="8026"/>
                </a:lnTo>
                <a:lnTo>
                  <a:pt x="25425" y="10274"/>
                </a:lnTo>
                <a:lnTo>
                  <a:pt x="5410" y="1027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491491" y="9644458"/>
            <a:ext cx="29298" cy="19024"/>
          </a:xfrm>
          <a:custGeom>
            <a:avLst/>
            <a:gdLst/>
            <a:ahLst/>
            <a:cxnLst/>
            <a:rect l="l" t="t" r="r" b="b"/>
            <a:pathLst>
              <a:path w="29298" h="19024">
                <a:moveTo>
                  <a:pt x="0" y="10096"/>
                </a:moveTo>
                <a:lnTo>
                  <a:pt x="0" y="19024"/>
                </a:lnTo>
                <a:lnTo>
                  <a:pt x="5410" y="19024"/>
                </a:lnTo>
                <a:lnTo>
                  <a:pt x="5410" y="4775"/>
                </a:lnTo>
                <a:lnTo>
                  <a:pt x="23622" y="19024"/>
                </a:lnTo>
                <a:lnTo>
                  <a:pt x="29298" y="19024"/>
                </a:lnTo>
                <a:lnTo>
                  <a:pt x="29298" y="0"/>
                </a:lnTo>
                <a:lnTo>
                  <a:pt x="23977" y="0"/>
                </a:lnTo>
                <a:lnTo>
                  <a:pt x="23977" y="14147"/>
                </a:lnTo>
                <a:lnTo>
                  <a:pt x="5676" y="0"/>
                </a:lnTo>
                <a:lnTo>
                  <a:pt x="0" y="0"/>
                </a:lnTo>
                <a:lnTo>
                  <a:pt x="0" y="100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590727" y="9476535"/>
            <a:ext cx="5410" cy="16129"/>
          </a:xfrm>
          <a:custGeom>
            <a:avLst/>
            <a:gdLst/>
            <a:ahLst/>
            <a:cxnLst/>
            <a:rect l="l" t="t" r="r" b="b"/>
            <a:pathLst>
              <a:path w="5410" h="16128">
                <a:moveTo>
                  <a:pt x="2616" y="0"/>
                </a:moveTo>
                <a:lnTo>
                  <a:pt x="5410" y="5410"/>
                </a:lnTo>
                <a:lnTo>
                  <a:pt x="4508" y="10998"/>
                </a:lnTo>
                <a:lnTo>
                  <a:pt x="0" y="16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701597" y="9654555"/>
            <a:ext cx="0" cy="10185"/>
          </a:xfrm>
          <a:custGeom>
            <a:avLst/>
            <a:gdLst/>
            <a:ahLst/>
            <a:cxnLst/>
            <a:rect l="l" t="t" r="r" b="b"/>
            <a:pathLst>
              <a:path h="10185">
                <a:moveTo>
                  <a:pt x="0" y="0"/>
                </a:moveTo>
                <a:lnTo>
                  <a:pt x="0" y="10185"/>
                </a:lnTo>
                <a:lnTo>
                  <a:pt x="0" y="937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701597" y="9634095"/>
            <a:ext cx="0" cy="10185"/>
          </a:xfrm>
          <a:custGeom>
            <a:avLst/>
            <a:gdLst/>
            <a:ahLst/>
            <a:cxnLst/>
            <a:rect l="l" t="t" r="r" b="b"/>
            <a:pathLst>
              <a:path h="10185">
                <a:moveTo>
                  <a:pt x="0" y="1018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701597" y="9598393"/>
            <a:ext cx="0" cy="4965"/>
          </a:xfrm>
          <a:custGeom>
            <a:avLst/>
            <a:gdLst/>
            <a:ahLst/>
            <a:cxnLst/>
            <a:rect l="l" t="t" r="r" b="b"/>
            <a:pathLst>
              <a:path h="4965">
                <a:moveTo>
                  <a:pt x="0" y="496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701597" y="9511240"/>
            <a:ext cx="0" cy="20459"/>
          </a:xfrm>
          <a:custGeom>
            <a:avLst/>
            <a:gdLst/>
            <a:ahLst/>
            <a:cxnLst/>
            <a:rect l="l" t="t" r="r" b="b"/>
            <a:pathLst>
              <a:path h="20459">
                <a:moveTo>
                  <a:pt x="0" y="204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701597" y="9470315"/>
            <a:ext cx="0" cy="1079"/>
          </a:xfrm>
          <a:custGeom>
            <a:avLst/>
            <a:gdLst/>
            <a:ahLst/>
            <a:cxnLst/>
            <a:rect l="l" t="t" r="r" b="b"/>
            <a:pathLst>
              <a:path h="1079">
                <a:moveTo>
                  <a:pt x="0" y="0"/>
                </a:moveTo>
                <a:lnTo>
                  <a:pt x="0" y="10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701597" y="9449855"/>
            <a:ext cx="0" cy="10274"/>
          </a:xfrm>
          <a:custGeom>
            <a:avLst/>
            <a:gdLst/>
            <a:ahLst/>
            <a:cxnLst/>
            <a:rect l="l" t="t" r="r" b="b"/>
            <a:pathLst>
              <a:path h="10274">
                <a:moveTo>
                  <a:pt x="0" y="1027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701597" y="9388473"/>
            <a:ext cx="0" cy="10274"/>
          </a:xfrm>
          <a:custGeom>
            <a:avLst/>
            <a:gdLst/>
            <a:ahLst/>
            <a:cxnLst/>
            <a:rect l="l" t="t" r="r" b="b"/>
            <a:pathLst>
              <a:path h="10274">
                <a:moveTo>
                  <a:pt x="0" y="1027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969777" y="9483479"/>
            <a:ext cx="328371" cy="59332"/>
          </a:xfrm>
          <a:custGeom>
            <a:avLst/>
            <a:gdLst/>
            <a:ahLst/>
            <a:cxnLst/>
            <a:rect l="l" t="t" r="r" b="b"/>
            <a:pathLst>
              <a:path w="328371" h="59332">
                <a:moveTo>
                  <a:pt x="328371" y="11264"/>
                </a:moveTo>
                <a:lnTo>
                  <a:pt x="320713" y="19558"/>
                </a:lnTo>
                <a:lnTo>
                  <a:pt x="309892" y="26047"/>
                </a:lnTo>
                <a:lnTo>
                  <a:pt x="297692" y="32981"/>
                </a:lnTo>
                <a:lnTo>
                  <a:pt x="275285" y="42176"/>
                </a:lnTo>
                <a:lnTo>
                  <a:pt x="261629" y="46904"/>
                </a:lnTo>
                <a:lnTo>
                  <a:pt x="240191" y="52017"/>
                </a:lnTo>
                <a:lnTo>
                  <a:pt x="218976" y="55900"/>
                </a:lnTo>
                <a:lnTo>
                  <a:pt x="197788" y="58076"/>
                </a:lnTo>
                <a:lnTo>
                  <a:pt x="172569" y="59256"/>
                </a:lnTo>
                <a:lnTo>
                  <a:pt x="162369" y="59332"/>
                </a:lnTo>
                <a:lnTo>
                  <a:pt x="151475" y="58718"/>
                </a:lnTo>
                <a:lnTo>
                  <a:pt x="139979" y="57772"/>
                </a:lnTo>
                <a:lnTo>
                  <a:pt x="125364" y="56488"/>
                </a:lnTo>
                <a:lnTo>
                  <a:pt x="104232" y="52992"/>
                </a:lnTo>
                <a:lnTo>
                  <a:pt x="80586" y="47561"/>
                </a:lnTo>
                <a:lnTo>
                  <a:pt x="59410" y="40305"/>
                </a:lnTo>
                <a:lnTo>
                  <a:pt x="41670" y="32843"/>
                </a:lnTo>
                <a:lnTo>
                  <a:pt x="22263" y="20904"/>
                </a:lnTo>
                <a:lnTo>
                  <a:pt x="11608" y="12976"/>
                </a:lnTo>
                <a:lnTo>
                  <a:pt x="4018" y="495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958641" y="9367833"/>
            <a:ext cx="25557" cy="92570"/>
          </a:xfrm>
          <a:custGeom>
            <a:avLst/>
            <a:gdLst/>
            <a:ahLst/>
            <a:cxnLst/>
            <a:rect l="l" t="t" r="r" b="b"/>
            <a:pathLst>
              <a:path w="25557" h="92570">
                <a:moveTo>
                  <a:pt x="500" y="92570"/>
                </a:moveTo>
                <a:lnTo>
                  <a:pt x="100" y="78764"/>
                </a:lnTo>
                <a:lnTo>
                  <a:pt x="0" y="68732"/>
                </a:lnTo>
                <a:lnTo>
                  <a:pt x="43" y="57505"/>
                </a:lnTo>
                <a:lnTo>
                  <a:pt x="145" y="49123"/>
                </a:lnTo>
                <a:lnTo>
                  <a:pt x="323" y="49123"/>
                </a:lnTo>
                <a:lnTo>
                  <a:pt x="1046" y="40741"/>
                </a:lnTo>
                <a:lnTo>
                  <a:pt x="1224" y="38582"/>
                </a:lnTo>
                <a:lnTo>
                  <a:pt x="1046" y="38303"/>
                </a:lnTo>
                <a:lnTo>
                  <a:pt x="1847" y="36410"/>
                </a:lnTo>
                <a:lnTo>
                  <a:pt x="4920" y="28117"/>
                </a:lnTo>
                <a:lnTo>
                  <a:pt x="5098" y="28117"/>
                </a:lnTo>
                <a:lnTo>
                  <a:pt x="8882" y="20104"/>
                </a:lnTo>
                <a:lnTo>
                  <a:pt x="9695" y="18199"/>
                </a:lnTo>
                <a:lnTo>
                  <a:pt x="9784" y="18021"/>
                </a:lnTo>
                <a:lnTo>
                  <a:pt x="11143" y="16408"/>
                </a:lnTo>
                <a:lnTo>
                  <a:pt x="17264" y="8737"/>
                </a:lnTo>
                <a:lnTo>
                  <a:pt x="23843" y="1257"/>
                </a:lnTo>
                <a:lnTo>
                  <a:pt x="24478" y="546"/>
                </a:lnTo>
                <a:lnTo>
                  <a:pt x="24656" y="355"/>
                </a:lnTo>
                <a:lnTo>
                  <a:pt x="2555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963295" y="9367921"/>
            <a:ext cx="334848" cy="129984"/>
          </a:xfrm>
          <a:custGeom>
            <a:avLst/>
            <a:gdLst/>
            <a:ahLst/>
            <a:cxnLst/>
            <a:rect l="l" t="t" r="r" b="b"/>
            <a:pathLst>
              <a:path w="334848" h="129984">
                <a:moveTo>
                  <a:pt x="20904" y="0"/>
                </a:moveTo>
                <a:lnTo>
                  <a:pt x="18110" y="3060"/>
                </a:lnTo>
                <a:lnTo>
                  <a:pt x="15493" y="6223"/>
                </a:lnTo>
                <a:lnTo>
                  <a:pt x="11798" y="10541"/>
                </a:lnTo>
                <a:lnTo>
                  <a:pt x="11264" y="10452"/>
                </a:lnTo>
                <a:lnTo>
                  <a:pt x="8191" y="15049"/>
                </a:lnTo>
                <a:lnTo>
                  <a:pt x="6299" y="17843"/>
                </a:lnTo>
                <a:lnTo>
                  <a:pt x="6578" y="18300"/>
                </a:lnTo>
                <a:lnTo>
                  <a:pt x="5130" y="21628"/>
                </a:lnTo>
                <a:lnTo>
                  <a:pt x="3149" y="26225"/>
                </a:lnTo>
                <a:lnTo>
                  <a:pt x="2603" y="26225"/>
                </a:lnTo>
                <a:lnTo>
                  <a:pt x="1346" y="30911"/>
                </a:lnTo>
                <a:lnTo>
                  <a:pt x="444" y="33985"/>
                </a:lnTo>
                <a:lnTo>
                  <a:pt x="800" y="34340"/>
                </a:lnTo>
                <a:lnTo>
                  <a:pt x="622" y="37680"/>
                </a:lnTo>
                <a:lnTo>
                  <a:pt x="355" y="42456"/>
                </a:lnTo>
                <a:lnTo>
                  <a:pt x="0" y="42633"/>
                </a:lnTo>
                <a:lnTo>
                  <a:pt x="444" y="47231"/>
                </a:lnTo>
                <a:lnTo>
                  <a:pt x="711" y="50482"/>
                </a:lnTo>
                <a:lnTo>
                  <a:pt x="1079" y="50660"/>
                </a:lnTo>
                <a:lnTo>
                  <a:pt x="2070" y="53898"/>
                </a:lnTo>
                <a:lnTo>
                  <a:pt x="3594" y="58674"/>
                </a:lnTo>
                <a:lnTo>
                  <a:pt x="3416" y="58864"/>
                </a:lnTo>
                <a:lnTo>
                  <a:pt x="5486" y="63271"/>
                </a:lnTo>
                <a:lnTo>
                  <a:pt x="7111" y="66611"/>
                </a:lnTo>
                <a:lnTo>
                  <a:pt x="7289" y="66700"/>
                </a:lnTo>
                <a:lnTo>
                  <a:pt x="9550" y="69761"/>
                </a:lnTo>
                <a:lnTo>
                  <a:pt x="12788" y="74269"/>
                </a:lnTo>
                <a:lnTo>
                  <a:pt x="12699" y="74447"/>
                </a:lnTo>
                <a:lnTo>
                  <a:pt x="16395" y="78600"/>
                </a:lnTo>
                <a:lnTo>
                  <a:pt x="19189" y="81838"/>
                </a:lnTo>
                <a:lnTo>
                  <a:pt x="19380" y="81838"/>
                </a:lnTo>
                <a:lnTo>
                  <a:pt x="22618" y="84632"/>
                </a:lnTo>
                <a:lnTo>
                  <a:pt x="27482" y="88874"/>
                </a:lnTo>
                <a:lnTo>
                  <a:pt x="32804" y="92748"/>
                </a:lnTo>
                <a:lnTo>
                  <a:pt x="36677" y="95542"/>
                </a:lnTo>
                <a:lnTo>
                  <a:pt x="40919" y="98069"/>
                </a:lnTo>
                <a:lnTo>
                  <a:pt x="47409" y="101765"/>
                </a:lnTo>
                <a:lnTo>
                  <a:pt x="54076" y="105003"/>
                </a:lnTo>
                <a:lnTo>
                  <a:pt x="58851" y="107442"/>
                </a:lnTo>
                <a:lnTo>
                  <a:pt x="63893" y="109512"/>
                </a:lnTo>
                <a:lnTo>
                  <a:pt x="71564" y="112572"/>
                </a:lnTo>
                <a:lnTo>
                  <a:pt x="79489" y="115201"/>
                </a:lnTo>
                <a:lnTo>
                  <a:pt x="84988" y="117081"/>
                </a:lnTo>
                <a:lnTo>
                  <a:pt x="90665" y="118706"/>
                </a:lnTo>
                <a:lnTo>
                  <a:pt x="99415" y="121056"/>
                </a:lnTo>
                <a:lnTo>
                  <a:pt x="99415" y="120878"/>
                </a:lnTo>
                <a:lnTo>
                  <a:pt x="108242" y="122859"/>
                </a:lnTo>
                <a:lnTo>
                  <a:pt x="114287" y="124206"/>
                </a:lnTo>
                <a:lnTo>
                  <a:pt x="120421" y="125285"/>
                </a:lnTo>
                <a:lnTo>
                  <a:pt x="129793" y="126733"/>
                </a:lnTo>
                <a:lnTo>
                  <a:pt x="139255" y="127723"/>
                </a:lnTo>
                <a:lnTo>
                  <a:pt x="145656" y="128536"/>
                </a:lnTo>
                <a:lnTo>
                  <a:pt x="152057" y="128981"/>
                </a:lnTo>
                <a:lnTo>
                  <a:pt x="161785" y="129616"/>
                </a:lnTo>
                <a:lnTo>
                  <a:pt x="161785" y="129438"/>
                </a:lnTo>
                <a:lnTo>
                  <a:pt x="171615" y="129705"/>
                </a:lnTo>
                <a:lnTo>
                  <a:pt x="178015" y="129895"/>
                </a:lnTo>
                <a:lnTo>
                  <a:pt x="184505" y="129794"/>
                </a:lnTo>
                <a:lnTo>
                  <a:pt x="194322" y="129438"/>
                </a:lnTo>
                <a:lnTo>
                  <a:pt x="204063" y="128625"/>
                </a:lnTo>
                <a:lnTo>
                  <a:pt x="210375" y="128181"/>
                </a:lnTo>
                <a:lnTo>
                  <a:pt x="210464" y="128358"/>
                </a:lnTo>
                <a:lnTo>
                  <a:pt x="216687" y="127546"/>
                </a:lnTo>
                <a:lnTo>
                  <a:pt x="226148" y="126288"/>
                </a:lnTo>
                <a:lnTo>
                  <a:pt x="235610" y="124663"/>
                </a:lnTo>
                <a:lnTo>
                  <a:pt x="241566" y="123672"/>
                </a:lnTo>
                <a:lnTo>
                  <a:pt x="247510" y="122402"/>
                </a:lnTo>
                <a:lnTo>
                  <a:pt x="256336" y="120332"/>
                </a:lnTo>
                <a:lnTo>
                  <a:pt x="265175" y="117805"/>
                </a:lnTo>
                <a:lnTo>
                  <a:pt x="270586" y="116281"/>
                </a:lnTo>
                <a:lnTo>
                  <a:pt x="275894" y="114477"/>
                </a:lnTo>
                <a:lnTo>
                  <a:pt x="283832" y="111683"/>
                </a:lnTo>
                <a:lnTo>
                  <a:pt x="291680" y="108343"/>
                </a:lnTo>
                <a:lnTo>
                  <a:pt x="296367" y="106362"/>
                </a:lnTo>
                <a:lnTo>
                  <a:pt x="300875" y="104101"/>
                </a:lnTo>
                <a:lnTo>
                  <a:pt x="307720" y="100596"/>
                </a:lnTo>
                <a:lnTo>
                  <a:pt x="314299" y="96634"/>
                </a:lnTo>
                <a:lnTo>
                  <a:pt x="318084" y="94284"/>
                </a:lnTo>
                <a:lnTo>
                  <a:pt x="321690" y="91668"/>
                </a:lnTo>
                <a:lnTo>
                  <a:pt x="327101" y="87515"/>
                </a:lnTo>
                <a:lnTo>
                  <a:pt x="332143" y="83019"/>
                </a:lnTo>
                <a:lnTo>
                  <a:pt x="333590" y="81749"/>
                </a:lnTo>
                <a:lnTo>
                  <a:pt x="334848" y="802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2277234" y="9206666"/>
            <a:ext cx="17754" cy="47586"/>
          </a:xfrm>
          <a:custGeom>
            <a:avLst/>
            <a:gdLst/>
            <a:ahLst/>
            <a:cxnLst/>
            <a:rect l="l" t="t" r="r" b="b"/>
            <a:pathLst>
              <a:path w="17754" h="47586">
                <a:moveTo>
                  <a:pt x="0" y="0"/>
                </a:moveTo>
                <a:lnTo>
                  <a:pt x="3962" y="4051"/>
                </a:lnTo>
                <a:lnTo>
                  <a:pt x="7569" y="8559"/>
                </a:lnTo>
                <a:lnTo>
                  <a:pt x="8928" y="10096"/>
                </a:lnTo>
                <a:lnTo>
                  <a:pt x="8928" y="10274"/>
                </a:lnTo>
                <a:lnTo>
                  <a:pt x="9829" y="12166"/>
                </a:lnTo>
                <a:lnTo>
                  <a:pt x="13335" y="19735"/>
                </a:lnTo>
                <a:lnTo>
                  <a:pt x="13614" y="19735"/>
                </a:lnTo>
                <a:lnTo>
                  <a:pt x="16497" y="27495"/>
                </a:lnTo>
                <a:lnTo>
                  <a:pt x="17221" y="29387"/>
                </a:lnTo>
                <a:lnTo>
                  <a:pt x="17221" y="29743"/>
                </a:lnTo>
                <a:lnTo>
                  <a:pt x="17310" y="31915"/>
                </a:lnTo>
                <a:lnTo>
                  <a:pt x="17754" y="39662"/>
                </a:lnTo>
                <a:lnTo>
                  <a:pt x="17665" y="475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992581" y="9430561"/>
            <a:ext cx="282130" cy="52749"/>
          </a:xfrm>
          <a:custGeom>
            <a:avLst/>
            <a:gdLst/>
            <a:ahLst/>
            <a:cxnLst/>
            <a:rect l="l" t="t" r="r" b="b"/>
            <a:pathLst>
              <a:path w="282130" h="52749">
                <a:moveTo>
                  <a:pt x="282130" y="13436"/>
                </a:moveTo>
                <a:lnTo>
                  <a:pt x="271366" y="21647"/>
                </a:lnTo>
                <a:lnTo>
                  <a:pt x="262325" y="27029"/>
                </a:lnTo>
                <a:lnTo>
                  <a:pt x="254723" y="30924"/>
                </a:lnTo>
                <a:lnTo>
                  <a:pt x="243353" y="35593"/>
                </a:lnTo>
                <a:lnTo>
                  <a:pt x="232352" y="38833"/>
                </a:lnTo>
                <a:lnTo>
                  <a:pt x="229666" y="39750"/>
                </a:lnTo>
                <a:lnTo>
                  <a:pt x="224167" y="41732"/>
                </a:lnTo>
                <a:lnTo>
                  <a:pt x="224167" y="42544"/>
                </a:lnTo>
                <a:lnTo>
                  <a:pt x="218579" y="43726"/>
                </a:lnTo>
                <a:lnTo>
                  <a:pt x="204412" y="46846"/>
                </a:lnTo>
                <a:lnTo>
                  <a:pt x="194588" y="48815"/>
                </a:lnTo>
                <a:lnTo>
                  <a:pt x="182562" y="50413"/>
                </a:lnTo>
                <a:lnTo>
                  <a:pt x="162263" y="52316"/>
                </a:lnTo>
                <a:lnTo>
                  <a:pt x="152198" y="52749"/>
                </a:lnTo>
                <a:lnTo>
                  <a:pt x="140625" y="52468"/>
                </a:lnTo>
                <a:lnTo>
                  <a:pt x="132410" y="52108"/>
                </a:lnTo>
                <a:lnTo>
                  <a:pt x="117935" y="51298"/>
                </a:lnTo>
                <a:lnTo>
                  <a:pt x="107911" y="50264"/>
                </a:lnTo>
                <a:lnTo>
                  <a:pt x="96189" y="48218"/>
                </a:lnTo>
                <a:lnTo>
                  <a:pt x="75400" y="43982"/>
                </a:lnTo>
                <a:lnTo>
                  <a:pt x="65689" y="41297"/>
                </a:lnTo>
                <a:lnTo>
                  <a:pt x="53362" y="36739"/>
                </a:lnTo>
                <a:lnTo>
                  <a:pt x="38154" y="30595"/>
                </a:lnTo>
                <a:lnTo>
                  <a:pt x="29037" y="25627"/>
                </a:lnTo>
                <a:lnTo>
                  <a:pt x="20370" y="19748"/>
                </a:lnTo>
                <a:lnTo>
                  <a:pt x="9975" y="11840"/>
                </a:lnTo>
                <a:lnTo>
                  <a:pt x="2323" y="308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988985" y="9205676"/>
            <a:ext cx="301498" cy="107086"/>
          </a:xfrm>
          <a:custGeom>
            <a:avLst/>
            <a:gdLst/>
            <a:ahLst/>
            <a:cxnLst/>
            <a:rect l="l" t="t" r="r" b="b"/>
            <a:pathLst>
              <a:path w="301498" h="107086">
                <a:moveTo>
                  <a:pt x="14414" y="0"/>
                </a:moveTo>
                <a:lnTo>
                  <a:pt x="12877" y="990"/>
                </a:lnTo>
                <a:lnTo>
                  <a:pt x="12699" y="1168"/>
                </a:lnTo>
                <a:lnTo>
                  <a:pt x="11620" y="2616"/>
                </a:lnTo>
                <a:lnTo>
                  <a:pt x="9448" y="5410"/>
                </a:lnTo>
                <a:lnTo>
                  <a:pt x="9639" y="5587"/>
                </a:lnTo>
                <a:lnTo>
                  <a:pt x="7746" y="8648"/>
                </a:lnTo>
                <a:lnTo>
                  <a:pt x="5219" y="12890"/>
                </a:lnTo>
                <a:lnTo>
                  <a:pt x="4673" y="12801"/>
                </a:lnTo>
                <a:lnTo>
                  <a:pt x="2781" y="17221"/>
                </a:lnTo>
                <a:lnTo>
                  <a:pt x="1612" y="19926"/>
                </a:lnTo>
                <a:lnTo>
                  <a:pt x="1879" y="20370"/>
                </a:lnTo>
                <a:lnTo>
                  <a:pt x="1346" y="23520"/>
                </a:lnTo>
                <a:lnTo>
                  <a:pt x="533" y="27939"/>
                </a:lnTo>
                <a:lnTo>
                  <a:pt x="177" y="28117"/>
                </a:lnTo>
                <a:lnTo>
                  <a:pt x="88" y="32448"/>
                </a:lnTo>
                <a:lnTo>
                  <a:pt x="0" y="35331"/>
                </a:lnTo>
                <a:lnTo>
                  <a:pt x="355" y="35598"/>
                </a:lnTo>
                <a:lnTo>
                  <a:pt x="977" y="38671"/>
                </a:lnTo>
                <a:lnTo>
                  <a:pt x="2070" y="43179"/>
                </a:lnTo>
                <a:lnTo>
                  <a:pt x="1879" y="43357"/>
                </a:lnTo>
                <a:lnTo>
                  <a:pt x="3505" y="47586"/>
                </a:lnTo>
                <a:lnTo>
                  <a:pt x="4673" y="50660"/>
                </a:lnTo>
                <a:lnTo>
                  <a:pt x="4952" y="50749"/>
                </a:lnTo>
                <a:lnTo>
                  <a:pt x="6845" y="53632"/>
                </a:lnTo>
                <a:lnTo>
                  <a:pt x="9639" y="57962"/>
                </a:lnTo>
                <a:lnTo>
                  <a:pt x="9639" y="58140"/>
                </a:lnTo>
                <a:lnTo>
                  <a:pt x="12877" y="62102"/>
                </a:lnTo>
                <a:lnTo>
                  <a:pt x="15405" y="65074"/>
                </a:lnTo>
                <a:lnTo>
                  <a:pt x="15582" y="65074"/>
                </a:lnTo>
                <a:lnTo>
                  <a:pt x="18465" y="67690"/>
                </a:lnTo>
                <a:lnTo>
                  <a:pt x="23063" y="71653"/>
                </a:lnTo>
                <a:lnTo>
                  <a:pt x="28028" y="75349"/>
                </a:lnTo>
                <a:lnTo>
                  <a:pt x="31635" y="77965"/>
                </a:lnTo>
                <a:lnTo>
                  <a:pt x="35598" y="80225"/>
                </a:lnTo>
                <a:lnTo>
                  <a:pt x="41719" y="83743"/>
                </a:lnTo>
                <a:lnTo>
                  <a:pt x="48132" y="86804"/>
                </a:lnTo>
                <a:lnTo>
                  <a:pt x="52717" y="88963"/>
                </a:lnTo>
                <a:lnTo>
                  <a:pt x="57403" y="90855"/>
                </a:lnTo>
                <a:lnTo>
                  <a:pt x="64896" y="93649"/>
                </a:lnTo>
                <a:lnTo>
                  <a:pt x="72466" y="95986"/>
                </a:lnTo>
                <a:lnTo>
                  <a:pt x="77685" y="97612"/>
                </a:lnTo>
                <a:lnTo>
                  <a:pt x="77787" y="97802"/>
                </a:lnTo>
                <a:lnTo>
                  <a:pt x="83096" y="99059"/>
                </a:lnTo>
                <a:lnTo>
                  <a:pt x="91478" y="101041"/>
                </a:lnTo>
                <a:lnTo>
                  <a:pt x="100037" y="102577"/>
                </a:lnTo>
                <a:lnTo>
                  <a:pt x="105727" y="103657"/>
                </a:lnTo>
                <a:lnTo>
                  <a:pt x="111493" y="104470"/>
                </a:lnTo>
                <a:lnTo>
                  <a:pt x="120497" y="105549"/>
                </a:lnTo>
                <a:lnTo>
                  <a:pt x="129603" y="106184"/>
                </a:lnTo>
                <a:lnTo>
                  <a:pt x="135559" y="106730"/>
                </a:lnTo>
                <a:lnTo>
                  <a:pt x="141592" y="106908"/>
                </a:lnTo>
                <a:lnTo>
                  <a:pt x="150787" y="107086"/>
                </a:lnTo>
                <a:lnTo>
                  <a:pt x="160070" y="106819"/>
                </a:lnTo>
                <a:lnTo>
                  <a:pt x="166027" y="106730"/>
                </a:lnTo>
                <a:lnTo>
                  <a:pt x="171970" y="106362"/>
                </a:lnTo>
                <a:lnTo>
                  <a:pt x="181076" y="105549"/>
                </a:lnTo>
                <a:lnTo>
                  <a:pt x="190182" y="104292"/>
                </a:lnTo>
                <a:lnTo>
                  <a:pt x="195859" y="103657"/>
                </a:lnTo>
                <a:lnTo>
                  <a:pt x="201536" y="102666"/>
                </a:lnTo>
                <a:lnTo>
                  <a:pt x="210096" y="101041"/>
                </a:lnTo>
                <a:lnTo>
                  <a:pt x="210184" y="100863"/>
                </a:lnTo>
                <a:lnTo>
                  <a:pt x="218668" y="98882"/>
                </a:lnTo>
                <a:lnTo>
                  <a:pt x="223888" y="97612"/>
                </a:lnTo>
                <a:lnTo>
                  <a:pt x="229031" y="96088"/>
                </a:lnTo>
                <a:lnTo>
                  <a:pt x="236778" y="93649"/>
                </a:lnTo>
                <a:lnTo>
                  <a:pt x="244347" y="90677"/>
                </a:lnTo>
                <a:lnTo>
                  <a:pt x="248856" y="88963"/>
                </a:lnTo>
                <a:lnTo>
                  <a:pt x="253276" y="86893"/>
                </a:lnTo>
                <a:lnTo>
                  <a:pt x="259854" y="83743"/>
                </a:lnTo>
                <a:lnTo>
                  <a:pt x="266255" y="80048"/>
                </a:lnTo>
                <a:lnTo>
                  <a:pt x="269862" y="77965"/>
                </a:lnTo>
                <a:lnTo>
                  <a:pt x="273380" y="75450"/>
                </a:lnTo>
                <a:lnTo>
                  <a:pt x="278510" y="71653"/>
                </a:lnTo>
                <a:lnTo>
                  <a:pt x="283387" y="67424"/>
                </a:lnTo>
                <a:lnTo>
                  <a:pt x="286092" y="65074"/>
                </a:lnTo>
                <a:lnTo>
                  <a:pt x="286092" y="64896"/>
                </a:lnTo>
                <a:lnTo>
                  <a:pt x="288429" y="62191"/>
                </a:lnTo>
                <a:lnTo>
                  <a:pt x="291947" y="57962"/>
                </a:lnTo>
                <a:lnTo>
                  <a:pt x="292125" y="57861"/>
                </a:lnTo>
                <a:lnTo>
                  <a:pt x="295097" y="53276"/>
                </a:lnTo>
                <a:lnTo>
                  <a:pt x="296722" y="50838"/>
                </a:lnTo>
                <a:lnTo>
                  <a:pt x="296633" y="50571"/>
                </a:lnTo>
                <a:lnTo>
                  <a:pt x="297802" y="47675"/>
                </a:lnTo>
                <a:lnTo>
                  <a:pt x="299516" y="43091"/>
                </a:lnTo>
                <a:lnTo>
                  <a:pt x="299872" y="42989"/>
                </a:lnTo>
                <a:lnTo>
                  <a:pt x="300862" y="38303"/>
                </a:lnTo>
                <a:lnTo>
                  <a:pt x="301497" y="35699"/>
                </a:lnTo>
                <a:lnTo>
                  <a:pt x="301231" y="35420"/>
                </a:lnTo>
                <a:lnTo>
                  <a:pt x="301142" y="32537"/>
                </a:lnTo>
                <a:lnTo>
                  <a:pt x="301053" y="27851"/>
                </a:lnTo>
                <a:lnTo>
                  <a:pt x="301409" y="27584"/>
                </a:lnTo>
                <a:lnTo>
                  <a:pt x="300596" y="23075"/>
                </a:lnTo>
                <a:lnTo>
                  <a:pt x="300062" y="20370"/>
                </a:lnTo>
                <a:lnTo>
                  <a:pt x="299516" y="20192"/>
                </a:lnTo>
                <a:lnTo>
                  <a:pt x="298348" y="17398"/>
                </a:lnTo>
                <a:lnTo>
                  <a:pt x="296278" y="12801"/>
                </a:lnTo>
                <a:lnTo>
                  <a:pt x="296722" y="12255"/>
                </a:lnTo>
                <a:lnTo>
                  <a:pt x="294106" y="8204"/>
                </a:lnTo>
                <a:lnTo>
                  <a:pt x="291858" y="4686"/>
                </a:lnTo>
                <a:lnTo>
                  <a:pt x="291490" y="4241"/>
                </a:lnTo>
                <a:lnTo>
                  <a:pt x="288251" y="15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2004211" y="9244613"/>
            <a:ext cx="250761" cy="57332"/>
          </a:xfrm>
          <a:custGeom>
            <a:avLst/>
            <a:gdLst/>
            <a:ahLst/>
            <a:cxnLst/>
            <a:rect l="l" t="t" r="r" b="b"/>
            <a:pathLst>
              <a:path w="250761" h="57332">
                <a:moveTo>
                  <a:pt x="250761" y="25869"/>
                </a:moveTo>
                <a:lnTo>
                  <a:pt x="239808" y="33519"/>
                </a:lnTo>
                <a:lnTo>
                  <a:pt x="230182" y="38379"/>
                </a:lnTo>
                <a:lnTo>
                  <a:pt x="223545" y="41198"/>
                </a:lnTo>
                <a:lnTo>
                  <a:pt x="210636" y="46311"/>
                </a:lnTo>
                <a:lnTo>
                  <a:pt x="200885" y="49120"/>
                </a:lnTo>
                <a:lnTo>
                  <a:pt x="188480" y="51739"/>
                </a:lnTo>
                <a:lnTo>
                  <a:pt x="174518" y="54531"/>
                </a:lnTo>
                <a:lnTo>
                  <a:pt x="164565" y="55844"/>
                </a:lnTo>
                <a:lnTo>
                  <a:pt x="151494" y="56642"/>
                </a:lnTo>
                <a:lnTo>
                  <a:pt x="134449" y="57332"/>
                </a:lnTo>
                <a:lnTo>
                  <a:pt x="124444" y="57154"/>
                </a:lnTo>
                <a:lnTo>
                  <a:pt x="111852" y="56040"/>
                </a:lnTo>
                <a:lnTo>
                  <a:pt x="93633" y="54066"/>
                </a:lnTo>
                <a:lnTo>
                  <a:pt x="83743" y="52326"/>
                </a:lnTo>
                <a:lnTo>
                  <a:pt x="70606" y="48941"/>
                </a:lnTo>
                <a:lnTo>
                  <a:pt x="56203" y="44633"/>
                </a:lnTo>
                <a:lnTo>
                  <a:pt x="46792" y="40728"/>
                </a:lnTo>
                <a:lnTo>
                  <a:pt x="36690" y="36144"/>
                </a:lnTo>
                <a:lnTo>
                  <a:pt x="29921" y="33083"/>
                </a:lnTo>
                <a:lnTo>
                  <a:pt x="29743" y="32537"/>
                </a:lnTo>
                <a:lnTo>
                  <a:pt x="23609" y="28219"/>
                </a:lnTo>
                <a:lnTo>
                  <a:pt x="18021" y="24345"/>
                </a:lnTo>
                <a:lnTo>
                  <a:pt x="17030" y="24345"/>
                </a:lnTo>
                <a:lnTo>
                  <a:pt x="12890" y="19380"/>
                </a:lnTo>
                <a:lnTo>
                  <a:pt x="5676" y="10731"/>
                </a:lnTo>
                <a:lnTo>
                  <a:pt x="5232" y="1000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017100" y="9127708"/>
            <a:ext cx="222542" cy="37954"/>
          </a:xfrm>
          <a:custGeom>
            <a:avLst/>
            <a:gdLst/>
            <a:ahLst/>
            <a:cxnLst/>
            <a:rect l="l" t="t" r="r" b="b"/>
            <a:pathLst>
              <a:path w="222542" h="37954">
                <a:moveTo>
                  <a:pt x="0" y="0"/>
                </a:moveTo>
                <a:lnTo>
                  <a:pt x="9946" y="8637"/>
                </a:lnTo>
                <a:lnTo>
                  <a:pt x="19622" y="14494"/>
                </a:lnTo>
                <a:lnTo>
                  <a:pt x="36091" y="22697"/>
                </a:lnTo>
                <a:lnTo>
                  <a:pt x="45778" y="26146"/>
                </a:lnTo>
                <a:lnTo>
                  <a:pt x="56426" y="29108"/>
                </a:lnTo>
                <a:lnTo>
                  <a:pt x="70086" y="32739"/>
                </a:lnTo>
                <a:lnTo>
                  <a:pt x="79957" y="34577"/>
                </a:lnTo>
                <a:lnTo>
                  <a:pt x="93459" y="36092"/>
                </a:lnTo>
                <a:lnTo>
                  <a:pt x="109040" y="37590"/>
                </a:lnTo>
                <a:lnTo>
                  <a:pt x="119038" y="37954"/>
                </a:lnTo>
                <a:lnTo>
                  <a:pt x="131671" y="37515"/>
                </a:lnTo>
                <a:lnTo>
                  <a:pt x="150035" y="36569"/>
                </a:lnTo>
                <a:lnTo>
                  <a:pt x="160007" y="35422"/>
                </a:lnTo>
                <a:lnTo>
                  <a:pt x="172888" y="32925"/>
                </a:lnTo>
                <a:lnTo>
                  <a:pt x="189054" y="29172"/>
                </a:lnTo>
                <a:lnTo>
                  <a:pt x="198601" y="26019"/>
                </a:lnTo>
                <a:lnTo>
                  <a:pt x="210654" y="21716"/>
                </a:lnTo>
                <a:lnTo>
                  <a:pt x="216687" y="19646"/>
                </a:lnTo>
                <a:lnTo>
                  <a:pt x="217055" y="19469"/>
                </a:lnTo>
                <a:lnTo>
                  <a:pt x="222542" y="16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2239101" y="9143843"/>
            <a:ext cx="679" cy="77520"/>
          </a:xfrm>
          <a:custGeom>
            <a:avLst/>
            <a:gdLst/>
            <a:ahLst/>
            <a:cxnLst/>
            <a:rect l="l" t="t" r="r" b="b"/>
            <a:pathLst>
              <a:path w="679" h="77520">
                <a:moveTo>
                  <a:pt x="546" y="0"/>
                </a:moveTo>
                <a:lnTo>
                  <a:pt x="620" y="16223"/>
                </a:lnTo>
                <a:lnTo>
                  <a:pt x="664" y="28210"/>
                </a:lnTo>
                <a:lnTo>
                  <a:pt x="679" y="38083"/>
                </a:lnTo>
                <a:lnTo>
                  <a:pt x="664" y="47967"/>
                </a:lnTo>
                <a:lnTo>
                  <a:pt x="619" y="59986"/>
                </a:lnTo>
                <a:lnTo>
                  <a:pt x="546" y="76072"/>
                </a:lnTo>
                <a:lnTo>
                  <a:pt x="546" y="76517"/>
                </a:lnTo>
                <a:lnTo>
                  <a:pt x="368" y="77063"/>
                </a:lnTo>
                <a:lnTo>
                  <a:pt x="279" y="77330"/>
                </a:lnTo>
                <a:lnTo>
                  <a:pt x="0" y="775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2036570" y="9133385"/>
            <a:ext cx="196761" cy="26593"/>
          </a:xfrm>
          <a:custGeom>
            <a:avLst/>
            <a:gdLst/>
            <a:ahLst/>
            <a:cxnLst/>
            <a:rect l="l" t="t" r="r" b="b"/>
            <a:pathLst>
              <a:path w="196761" h="26593">
                <a:moveTo>
                  <a:pt x="0" y="0"/>
                </a:moveTo>
                <a:lnTo>
                  <a:pt x="11273" y="7190"/>
                </a:lnTo>
                <a:lnTo>
                  <a:pt x="21100" y="11653"/>
                </a:lnTo>
                <a:lnTo>
                  <a:pt x="27762" y="14147"/>
                </a:lnTo>
                <a:lnTo>
                  <a:pt x="40812" y="18745"/>
                </a:lnTo>
                <a:lnTo>
                  <a:pt x="50675" y="21199"/>
                </a:lnTo>
                <a:lnTo>
                  <a:pt x="62915" y="23342"/>
                </a:lnTo>
                <a:lnTo>
                  <a:pt x="76902" y="25529"/>
                </a:lnTo>
                <a:lnTo>
                  <a:pt x="86903" y="26390"/>
                </a:lnTo>
                <a:lnTo>
                  <a:pt x="100381" y="26586"/>
                </a:lnTo>
                <a:lnTo>
                  <a:pt x="102031" y="26593"/>
                </a:lnTo>
                <a:lnTo>
                  <a:pt x="116215" y="26555"/>
                </a:lnTo>
                <a:lnTo>
                  <a:pt x="126211" y="25878"/>
                </a:lnTo>
                <a:lnTo>
                  <a:pt x="139499" y="23982"/>
                </a:lnTo>
                <a:lnTo>
                  <a:pt x="154929" y="21292"/>
                </a:lnTo>
                <a:lnTo>
                  <a:pt x="164669" y="18694"/>
                </a:lnTo>
                <a:lnTo>
                  <a:pt x="176758" y="14871"/>
                </a:lnTo>
                <a:lnTo>
                  <a:pt x="186855" y="11633"/>
                </a:lnTo>
                <a:lnTo>
                  <a:pt x="187490" y="11353"/>
                </a:lnTo>
                <a:lnTo>
                  <a:pt x="196761" y="6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196383" y="9215772"/>
            <a:ext cx="31457" cy="31902"/>
          </a:xfrm>
          <a:custGeom>
            <a:avLst/>
            <a:gdLst/>
            <a:ahLst/>
            <a:cxnLst/>
            <a:rect l="l" t="t" r="r" b="b"/>
            <a:pathLst>
              <a:path w="31457" h="31902">
                <a:moveTo>
                  <a:pt x="31457" y="88"/>
                </a:moveTo>
                <a:lnTo>
                  <a:pt x="28206" y="0"/>
                </a:lnTo>
                <a:lnTo>
                  <a:pt x="27762" y="0"/>
                </a:lnTo>
                <a:lnTo>
                  <a:pt x="24612" y="990"/>
                </a:lnTo>
                <a:lnTo>
                  <a:pt x="21005" y="1981"/>
                </a:lnTo>
                <a:lnTo>
                  <a:pt x="20637" y="2260"/>
                </a:lnTo>
                <a:lnTo>
                  <a:pt x="17399" y="4140"/>
                </a:lnTo>
                <a:lnTo>
                  <a:pt x="13792" y="6311"/>
                </a:lnTo>
                <a:lnTo>
                  <a:pt x="10541" y="9372"/>
                </a:lnTo>
                <a:lnTo>
                  <a:pt x="7480" y="12344"/>
                </a:lnTo>
                <a:lnTo>
                  <a:pt x="4864" y="16217"/>
                </a:lnTo>
                <a:lnTo>
                  <a:pt x="2616" y="19735"/>
                </a:lnTo>
                <a:lnTo>
                  <a:pt x="2349" y="20104"/>
                </a:lnTo>
                <a:lnTo>
                  <a:pt x="1168" y="24066"/>
                </a:lnTo>
                <a:lnTo>
                  <a:pt x="88" y="27584"/>
                </a:lnTo>
                <a:lnTo>
                  <a:pt x="0" y="28206"/>
                </a:lnTo>
                <a:lnTo>
                  <a:pt x="88" y="319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2196471" y="9196661"/>
            <a:ext cx="73190" cy="74447"/>
          </a:xfrm>
          <a:custGeom>
            <a:avLst/>
            <a:gdLst/>
            <a:ahLst/>
            <a:cxnLst/>
            <a:rect l="l" t="t" r="r" b="b"/>
            <a:pathLst>
              <a:path w="73190" h="74447">
                <a:moveTo>
                  <a:pt x="0" y="51015"/>
                </a:moveTo>
                <a:lnTo>
                  <a:pt x="546" y="54533"/>
                </a:lnTo>
                <a:lnTo>
                  <a:pt x="546" y="54711"/>
                </a:lnTo>
                <a:lnTo>
                  <a:pt x="1714" y="58051"/>
                </a:lnTo>
                <a:lnTo>
                  <a:pt x="2171" y="59486"/>
                </a:lnTo>
                <a:lnTo>
                  <a:pt x="2349" y="59677"/>
                </a:lnTo>
                <a:lnTo>
                  <a:pt x="3340" y="60845"/>
                </a:lnTo>
                <a:lnTo>
                  <a:pt x="6311" y="64350"/>
                </a:lnTo>
                <a:lnTo>
                  <a:pt x="6311" y="64541"/>
                </a:lnTo>
                <a:lnTo>
                  <a:pt x="9740" y="67690"/>
                </a:lnTo>
                <a:lnTo>
                  <a:pt x="11544" y="69227"/>
                </a:lnTo>
                <a:lnTo>
                  <a:pt x="11722" y="69405"/>
                </a:lnTo>
                <a:lnTo>
                  <a:pt x="13881" y="70484"/>
                </a:lnTo>
                <a:lnTo>
                  <a:pt x="17754" y="72377"/>
                </a:lnTo>
                <a:lnTo>
                  <a:pt x="17945" y="72466"/>
                </a:lnTo>
                <a:lnTo>
                  <a:pt x="22085" y="73634"/>
                </a:lnTo>
                <a:lnTo>
                  <a:pt x="24434" y="74358"/>
                </a:lnTo>
                <a:lnTo>
                  <a:pt x="24790" y="74447"/>
                </a:lnTo>
                <a:lnTo>
                  <a:pt x="27228" y="74358"/>
                </a:lnTo>
                <a:lnTo>
                  <a:pt x="31457" y="74269"/>
                </a:lnTo>
                <a:lnTo>
                  <a:pt x="31737" y="74269"/>
                </a:lnTo>
                <a:lnTo>
                  <a:pt x="35877" y="73456"/>
                </a:lnTo>
                <a:lnTo>
                  <a:pt x="38227" y="73012"/>
                </a:lnTo>
                <a:lnTo>
                  <a:pt x="38315" y="72745"/>
                </a:lnTo>
                <a:lnTo>
                  <a:pt x="40563" y="71843"/>
                </a:lnTo>
                <a:lnTo>
                  <a:pt x="41922" y="71297"/>
                </a:lnTo>
                <a:lnTo>
                  <a:pt x="43180" y="70573"/>
                </a:lnTo>
                <a:lnTo>
                  <a:pt x="47142" y="67868"/>
                </a:lnTo>
                <a:lnTo>
                  <a:pt x="47320" y="67957"/>
                </a:lnTo>
                <a:lnTo>
                  <a:pt x="50927" y="64896"/>
                </a:lnTo>
                <a:lnTo>
                  <a:pt x="53086" y="63093"/>
                </a:lnTo>
                <a:lnTo>
                  <a:pt x="53187" y="62915"/>
                </a:lnTo>
                <a:lnTo>
                  <a:pt x="54902" y="60655"/>
                </a:lnTo>
                <a:lnTo>
                  <a:pt x="58229" y="56248"/>
                </a:lnTo>
                <a:lnTo>
                  <a:pt x="61112" y="51371"/>
                </a:lnTo>
                <a:lnTo>
                  <a:pt x="62649" y="49034"/>
                </a:lnTo>
                <a:lnTo>
                  <a:pt x="62649" y="48856"/>
                </a:lnTo>
                <a:lnTo>
                  <a:pt x="63728" y="46240"/>
                </a:lnTo>
                <a:lnTo>
                  <a:pt x="65976" y="40741"/>
                </a:lnTo>
                <a:lnTo>
                  <a:pt x="67970" y="34975"/>
                </a:lnTo>
                <a:lnTo>
                  <a:pt x="69138" y="31368"/>
                </a:lnTo>
                <a:lnTo>
                  <a:pt x="69862" y="27673"/>
                </a:lnTo>
                <a:lnTo>
                  <a:pt x="71120" y="22085"/>
                </a:lnTo>
                <a:lnTo>
                  <a:pt x="71932" y="16408"/>
                </a:lnTo>
                <a:lnTo>
                  <a:pt x="72377" y="13792"/>
                </a:lnTo>
                <a:lnTo>
                  <a:pt x="72555" y="11087"/>
                </a:lnTo>
                <a:lnTo>
                  <a:pt x="73012" y="5587"/>
                </a:lnTo>
                <a:lnTo>
                  <a:pt x="7319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2204678" y="9238306"/>
            <a:ext cx="48310" cy="28295"/>
          </a:xfrm>
          <a:custGeom>
            <a:avLst/>
            <a:gdLst/>
            <a:ahLst/>
            <a:cxnLst/>
            <a:rect l="l" t="t" r="r" b="b"/>
            <a:pathLst>
              <a:path w="48310" h="28295">
                <a:moveTo>
                  <a:pt x="48310" y="0"/>
                </a:moveTo>
                <a:lnTo>
                  <a:pt x="46062" y="5041"/>
                </a:lnTo>
                <a:lnTo>
                  <a:pt x="46062" y="5232"/>
                </a:lnTo>
                <a:lnTo>
                  <a:pt x="43180" y="9905"/>
                </a:lnTo>
                <a:lnTo>
                  <a:pt x="41465" y="12890"/>
                </a:lnTo>
                <a:lnTo>
                  <a:pt x="41363" y="13068"/>
                </a:lnTo>
                <a:lnTo>
                  <a:pt x="39027" y="15684"/>
                </a:lnTo>
                <a:lnTo>
                  <a:pt x="35788" y="19202"/>
                </a:lnTo>
                <a:lnTo>
                  <a:pt x="35598" y="19202"/>
                </a:lnTo>
                <a:lnTo>
                  <a:pt x="31902" y="22263"/>
                </a:lnTo>
                <a:lnTo>
                  <a:pt x="30467" y="23520"/>
                </a:lnTo>
                <a:lnTo>
                  <a:pt x="28663" y="24422"/>
                </a:lnTo>
                <a:lnTo>
                  <a:pt x="24599" y="26314"/>
                </a:lnTo>
                <a:lnTo>
                  <a:pt x="20370" y="27673"/>
                </a:lnTo>
                <a:lnTo>
                  <a:pt x="18389" y="28295"/>
                </a:lnTo>
                <a:lnTo>
                  <a:pt x="18110" y="28295"/>
                </a:lnTo>
                <a:lnTo>
                  <a:pt x="15951" y="28295"/>
                </a:lnTo>
                <a:lnTo>
                  <a:pt x="11709" y="28295"/>
                </a:lnTo>
                <a:lnTo>
                  <a:pt x="11531" y="28206"/>
                </a:lnTo>
                <a:lnTo>
                  <a:pt x="7391" y="27584"/>
                </a:lnTo>
                <a:lnTo>
                  <a:pt x="5321" y="27228"/>
                </a:lnTo>
                <a:lnTo>
                  <a:pt x="5130" y="27127"/>
                </a:lnTo>
                <a:lnTo>
                  <a:pt x="3238" y="26225"/>
                </a:lnTo>
                <a:lnTo>
                  <a:pt x="1524" y="25501"/>
                </a:lnTo>
                <a:lnTo>
                  <a:pt x="0" y="24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295263" y="9368372"/>
            <a:ext cx="21005" cy="48221"/>
          </a:xfrm>
          <a:custGeom>
            <a:avLst/>
            <a:gdLst/>
            <a:ahLst/>
            <a:cxnLst/>
            <a:rect l="l" t="t" r="r" b="b"/>
            <a:pathLst>
              <a:path w="21005" h="48221">
                <a:moveTo>
                  <a:pt x="0" y="0"/>
                </a:moveTo>
                <a:lnTo>
                  <a:pt x="2438" y="1536"/>
                </a:lnTo>
                <a:lnTo>
                  <a:pt x="2705" y="1714"/>
                </a:lnTo>
                <a:lnTo>
                  <a:pt x="4597" y="3962"/>
                </a:lnTo>
                <a:lnTo>
                  <a:pt x="8293" y="8381"/>
                </a:lnTo>
                <a:lnTo>
                  <a:pt x="8115" y="8661"/>
                </a:lnTo>
                <a:lnTo>
                  <a:pt x="11442" y="13436"/>
                </a:lnTo>
                <a:lnTo>
                  <a:pt x="13525" y="16319"/>
                </a:lnTo>
                <a:lnTo>
                  <a:pt x="14058" y="16319"/>
                </a:lnTo>
                <a:lnTo>
                  <a:pt x="15506" y="19291"/>
                </a:lnTo>
                <a:lnTo>
                  <a:pt x="17665" y="23888"/>
                </a:lnTo>
                <a:lnTo>
                  <a:pt x="17310" y="24244"/>
                </a:lnTo>
                <a:lnTo>
                  <a:pt x="18923" y="29298"/>
                </a:lnTo>
                <a:lnTo>
                  <a:pt x="19824" y="32270"/>
                </a:lnTo>
                <a:lnTo>
                  <a:pt x="20281" y="32448"/>
                </a:lnTo>
                <a:lnTo>
                  <a:pt x="20548" y="35331"/>
                </a:lnTo>
                <a:lnTo>
                  <a:pt x="21005" y="40208"/>
                </a:lnTo>
                <a:lnTo>
                  <a:pt x="20548" y="40474"/>
                </a:lnTo>
                <a:lnTo>
                  <a:pt x="20370" y="45516"/>
                </a:lnTo>
                <a:lnTo>
                  <a:pt x="20370" y="46875"/>
                </a:lnTo>
                <a:lnTo>
                  <a:pt x="20104" y="482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295265" y="9368102"/>
            <a:ext cx="25781" cy="58496"/>
          </a:xfrm>
          <a:custGeom>
            <a:avLst/>
            <a:gdLst/>
            <a:ahLst/>
            <a:cxnLst/>
            <a:rect l="l" t="t" r="r" b="b"/>
            <a:pathLst>
              <a:path w="25781" h="58496">
                <a:moveTo>
                  <a:pt x="25323" y="58496"/>
                </a:moveTo>
                <a:lnTo>
                  <a:pt x="25780" y="52006"/>
                </a:lnTo>
                <a:lnTo>
                  <a:pt x="25590" y="45516"/>
                </a:lnTo>
                <a:lnTo>
                  <a:pt x="25501" y="43357"/>
                </a:lnTo>
                <a:lnTo>
                  <a:pt x="25323" y="43180"/>
                </a:lnTo>
                <a:lnTo>
                  <a:pt x="24777" y="41097"/>
                </a:lnTo>
                <a:lnTo>
                  <a:pt x="22351" y="32804"/>
                </a:lnTo>
                <a:lnTo>
                  <a:pt x="22529" y="32626"/>
                </a:lnTo>
                <a:lnTo>
                  <a:pt x="19557" y="24599"/>
                </a:lnTo>
                <a:lnTo>
                  <a:pt x="18834" y="22707"/>
                </a:lnTo>
                <a:lnTo>
                  <a:pt x="18478" y="22707"/>
                </a:lnTo>
                <a:lnTo>
                  <a:pt x="17208" y="20916"/>
                </a:lnTo>
                <a:lnTo>
                  <a:pt x="11798" y="13068"/>
                </a:lnTo>
                <a:lnTo>
                  <a:pt x="12166" y="12623"/>
                </a:lnTo>
                <a:lnTo>
                  <a:pt x="6210" y="5410"/>
                </a:lnTo>
                <a:lnTo>
                  <a:pt x="3784" y="2438"/>
                </a:lnTo>
                <a:lnTo>
                  <a:pt x="3238" y="207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1959136" y="9460400"/>
            <a:ext cx="10642" cy="23075"/>
          </a:xfrm>
          <a:custGeom>
            <a:avLst/>
            <a:gdLst/>
            <a:ahLst/>
            <a:cxnLst/>
            <a:rect l="l" t="t" r="r" b="b"/>
            <a:pathLst>
              <a:path w="10642" h="23075">
                <a:moveTo>
                  <a:pt x="10642" y="2307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74709" y="9254258"/>
            <a:ext cx="20650" cy="189738"/>
          </a:xfrm>
          <a:custGeom>
            <a:avLst/>
            <a:gdLst/>
            <a:ahLst/>
            <a:cxnLst/>
            <a:rect l="l" t="t" r="r" b="b"/>
            <a:pathLst>
              <a:path w="20650" h="189738">
                <a:moveTo>
                  <a:pt x="20193" y="0"/>
                </a:moveTo>
                <a:lnTo>
                  <a:pt x="20650" y="147104"/>
                </a:lnTo>
                <a:lnTo>
                  <a:pt x="16408" y="169189"/>
                </a:lnTo>
                <a:lnTo>
                  <a:pt x="0" y="1897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1984024" y="9205409"/>
            <a:ext cx="19380" cy="225158"/>
          </a:xfrm>
          <a:custGeom>
            <a:avLst/>
            <a:gdLst/>
            <a:ahLst/>
            <a:cxnLst/>
            <a:rect l="l" t="t" r="r" b="b"/>
            <a:pathLst>
              <a:path w="19380" h="225158">
                <a:moveTo>
                  <a:pt x="8559" y="225158"/>
                </a:moveTo>
                <a:lnTo>
                  <a:pt x="177" y="203428"/>
                </a:lnTo>
                <a:lnTo>
                  <a:pt x="0" y="42722"/>
                </a:lnTo>
                <a:lnTo>
                  <a:pt x="3695" y="22707"/>
                </a:lnTo>
                <a:lnTo>
                  <a:pt x="14871" y="4140"/>
                </a:lnTo>
                <a:lnTo>
                  <a:pt x="19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54971" y="9114278"/>
            <a:ext cx="22263" cy="156210"/>
          </a:xfrm>
          <a:custGeom>
            <a:avLst/>
            <a:gdLst/>
            <a:ahLst/>
            <a:cxnLst/>
            <a:rect l="l" t="t" r="r" b="b"/>
            <a:pathLst>
              <a:path w="22263" h="156209">
                <a:moveTo>
                  <a:pt x="22263" y="0"/>
                </a:moveTo>
                <a:lnTo>
                  <a:pt x="22263" y="117182"/>
                </a:lnTo>
                <a:lnTo>
                  <a:pt x="17030" y="137553"/>
                </a:lnTo>
                <a:lnTo>
                  <a:pt x="0" y="1562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003398" y="9114730"/>
            <a:ext cx="812" cy="129882"/>
          </a:xfrm>
          <a:custGeom>
            <a:avLst/>
            <a:gdLst/>
            <a:ahLst/>
            <a:cxnLst/>
            <a:rect l="l" t="t" r="r" b="b"/>
            <a:pathLst>
              <a:path w="812" h="129882">
                <a:moveTo>
                  <a:pt x="812" y="129882"/>
                </a:moveTo>
                <a:lnTo>
                  <a:pt x="0" y="10933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010069" y="9117072"/>
            <a:ext cx="7035" cy="10642"/>
          </a:xfrm>
          <a:custGeom>
            <a:avLst/>
            <a:gdLst/>
            <a:ahLst/>
            <a:cxnLst/>
            <a:rect l="l" t="t" r="r" b="b"/>
            <a:pathLst>
              <a:path w="7035" h="10642">
                <a:moveTo>
                  <a:pt x="0" y="0"/>
                </a:moveTo>
                <a:lnTo>
                  <a:pt x="7035" y="106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8561" y="9220812"/>
            <a:ext cx="546" cy="546"/>
          </a:xfrm>
          <a:custGeom>
            <a:avLst/>
            <a:gdLst/>
            <a:ahLst/>
            <a:cxnLst/>
            <a:rect l="l" t="t" r="r" b="b"/>
            <a:pathLst>
              <a:path w="546" h="546">
                <a:moveTo>
                  <a:pt x="546" y="5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008988" y="9073991"/>
            <a:ext cx="6667" cy="4051"/>
          </a:xfrm>
          <a:custGeom>
            <a:avLst/>
            <a:gdLst/>
            <a:ahLst/>
            <a:cxnLst/>
            <a:rect l="l" t="t" r="r" b="b"/>
            <a:pathLst>
              <a:path w="6667" h="4051">
                <a:moveTo>
                  <a:pt x="6667" y="4051"/>
                </a:moveTo>
                <a:lnTo>
                  <a:pt x="901" y="0"/>
                </a:lnTo>
                <a:lnTo>
                  <a:pt x="0" y="19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024941" y="9121758"/>
            <a:ext cx="11633" cy="11620"/>
          </a:xfrm>
          <a:custGeom>
            <a:avLst/>
            <a:gdLst/>
            <a:ahLst/>
            <a:cxnLst/>
            <a:rect l="l" t="t" r="r" b="b"/>
            <a:pathLst>
              <a:path w="11633" h="11620">
                <a:moveTo>
                  <a:pt x="0" y="0"/>
                </a:moveTo>
                <a:lnTo>
                  <a:pt x="11633" y="116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227305" y="9139424"/>
            <a:ext cx="6032" cy="2616"/>
          </a:xfrm>
          <a:custGeom>
            <a:avLst/>
            <a:gdLst/>
            <a:ahLst/>
            <a:cxnLst/>
            <a:rect l="l" t="t" r="r" b="b"/>
            <a:pathLst>
              <a:path w="6032" h="2616">
                <a:moveTo>
                  <a:pt x="6032" y="0"/>
                </a:moveTo>
                <a:lnTo>
                  <a:pt x="0" y="26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227842" y="9215859"/>
            <a:ext cx="11264" cy="6223"/>
          </a:xfrm>
          <a:custGeom>
            <a:avLst/>
            <a:gdLst/>
            <a:ahLst/>
            <a:cxnLst/>
            <a:rect l="l" t="t" r="r" b="b"/>
            <a:pathLst>
              <a:path w="11264" h="6223">
                <a:moveTo>
                  <a:pt x="11264" y="5499"/>
                </a:moveTo>
                <a:lnTo>
                  <a:pt x="10998" y="5956"/>
                </a:lnTo>
                <a:lnTo>
                  <a:pt x="10541" y="6134"/>
                </a:lnTo>
                <a:lnTo>
                  <a:pt x="10185" y="6223"/>
                </a:lnTo>
                <a:lnTo>
                  <a:pt x="9829" y="6134"/>
                </a:lnTo>
                <a:lnTo>
                  <a:pt x="5676" y="171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269663" y="9116435"/>
            <a:ext cx="1714" cy="80225"/>
          </a:xfrm>
          <a:custGeom>
            <a:avLst/>
            <a:gdLst/>
            <a:ahLst/>
            <a:cxnLst/>
            <a:rect l="l" t="t" r="r" b="b"/>
            <a:pathLst>
              <a:path w="1714" h="80225">
                <a:moveTo>
                  <a:pt x="0" y="80225"/>
                </a:moveTo>
                <a:lnTo>
                  <a:pt x="0" y="2793"/>
                </a:lnTo>
                <a:lnTo>
                  <a:pt x="171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233240" y="9217486"/>
            <a:ext cx="457" cy="266"/>
          </a:xfrm>
          <a:custGeom>
            <a:avLst/>
            <a:gdLst/>
            <a:ahLst/>
            <a:cxnLst/>
            <a:rect l="l" t="t" r="r" b="b"/>
            <a:pathLst>
              <a:path w="457" h="266">
                <a:moveTo>
                  <a:pt x="457" y="26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231179" y="9217304"/>
            <a:ext cx="5676" cy="4051"/>
          </a:xfrm>
          <a:custGeom>
            <a:avLst/>
            <a:gdLst/>
            <a:ahLst/>
            <a:cxnLst/>
            <a:rect l="l" t="t" r="r" b="b"/>
            <a:pathLst>
              <a:path w="5676" h="4051">
                <a:moveTo>
                  <a:pt x="177" y="177"/>
                </a:moveTo>
                <a:lnTo>
                  <a:pt x="0" y="0"/>
                </a:lnTo>
                <a:lnTo>
                  <a:pt x="5676" y="4051"/>
                </a:lnTo>
                <a:lnTo>
                  <a:pt x="177" y="177"/>
                </a:lnTo>
                <a:lnTo>
                  <a:pt x="2514" y="18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230725" y="9216671"/>
            <a:ext cx="6489" cy="4965"/>
          </a:xfrm>
          <a:custGeom>
            <a:avLst/>
            <a:gdLst/>
            <a:ahLst/>
            <a:cxnLst/>
            <a:rect l="l" t="t" r="r" b="b"/>
            <a:pathLst>
              <a:path w="6489" h="4965">
                <a:moveTo>
                  <a:pt x="0" y="0"/>
                </a:moveTo>
                <a:lnTo>
                  <a:pt x="457" y="635"/>
                </a:lnTo>
                <a:lnTo>
                  <a:pt x="6489" y="4965"/>
                </a:lnTo>
                <a:lnTo>
                  <a:pt x="6121" y="46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233338" y="9139424"/>
            <a:ext cx="6311" cy="4419"/>
          </a:xfrm>
          <a:custGeom>
            <a:avLst/>
            <a:gdLst/>
            <a:ahLst/>
            <a:cxnLst/>
            <a:rect l="l" t="t" r="r" b="b"/>
            <a:pathLst>
              <a:path w="6311" h="4419">
                <a:moveTo>
                  <a:pt x="0" y="0"/>
                </a:moveTo>
                <a:lnTo>
                  <a:pt x="6311" y="44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237209" y="9221633"/>
            <a:ext cx="457" cy="355"/>
          </a:xfrm>
          <a:custGeom>
            <a:avLst/>
            <a:gdLst/>
            <a:ahLst/>
            <a:cxnLst/>
            <a:rect l="l" t="t" r="r" b="b"/>
            <a:pathLst>
              <a:path w="457" h="355">
                <a:moveTo>
                  <a:pt x="457" y="266"/>
                </a:moveTo>
                <a:lnTo>
                  <a:pt x="0" y="0"/>
                </a:lnTo>
                <a:lnTo>
                  <a:pt x="457" y="3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250373" y="9239477"/>
            <a:ext cx="1358" cy="1346"/>
          </a:xfrm>
          <a:custGeom>
            <a:avLst/>
            <a:gdLst/>
            <a:ahLst/>
            <a:cxnLst/>
            <a:rect l="l" t="t" r="r" b="b"/>
            <a:pathLst>
              <a:path w="1358" h="1346">
                <a:moveTo>
                  <a:pt x="0" y="0"/>
                </a:moveTo>
                <a:lnTo>
                  <a:pt x="1358" y="13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259389" y="9235332"/>
            <a:ext cx="2882" cy="1981"/>
          </a:xfrm>
          <a:custGeom>
            <a:avLst/>
            <a:gdLst/>
            <a:ahLst/>
            <a:cxnLst/>
            <a:rect l="l" t="t" r="r" b="b"/>
            <a:pathLst>
              <a:path w="2882" h="1981">
                <a:moveTo>
                  <a:pt x="2882" y="198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260923" y="9200982"/>
            <a:ext cx="444" cy="5321"/>
          </a:xfrm>
          <a:custGeom>
            <a:avLst/>
            <a:gdLst/>
            <a:ahLst/>
            <a:cxnLst/>
            <a:rect l="l" t="t" r="r" b="b"/>
            <a:pathLst>
              <a:path w="444" h="5321">
                <a:moveTo>
                  <a:pt x="177" y="3340"/>
                </a:moveTo>
                <a:lnTo>
                  <a:pt x="444" y="0"/>
                </a:lnTo>
                <a:lnTo>
                  <a:pt x="0" y="53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261372" y="9194142"/>
            <a:ext cx="355" cy="6845"/>
          </a:xfrm>
          <a:custGeom>
            <a:avLst/>
            <a:gdLst/>
            <a:ahLst/>
            <a:cxnLst/>
            <a:rect l="l" t="t" r="r" b="b"/>
            <a:pathLst>
              <a:path w="355" h="6845">
                <a:moveTo>
                  <a:pt x="0" y="6845"/>
                </a:moveTo>
                <a:lnTo>
                  <a:pt x="355" y="0"/>
                </a:lnTo>
                <a:lnTo>
                  <a:pt x="0" y="68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261732" y="9119499"/>
            <a:ext cx="88" cy="74637"/>
          </a:xfrm>
          <a:custGeom>
            <a:avLst/>
            <a:gdLst/>
            <a:ahLst/>
            <a:cxnLst/>
            <a:rect l="l" t="t" r="r" b="b"/>
            <a:pathLst>
              <a:path w="88" h="74637">
                <a:moveTo>
                  <a:pt x="0" y="74637"/>
                </a:moveTo>
                <a:lnTo>
                  <a:pt x="88" y="71666"/>
                </a:lnTo>
                <a:lnTo>
                  <a:pt x="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267499" y="9117703"/>
            <a:ext cx="2171" cy="1524"/>
          </a:xfrm>
          <a:custGeom>
            <a:avLst/>
            <a:gdLst/>
            <a:ahLst/>
            <a:cxnLst/>
            <a:rect l="l" t="t" r="r" b="b"/>
            <a:pathLst>
              <a:path w="2171" h="1524">
                <a:moveTo>
                  <a:pt x="0" y="0"/>
                </a:moveTo>
                <a:lnTo>
                  <a:pt x="2171" y="15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263898" y="9068664"/>
            <a:ext cx="6756" cy="7302"/>
          </a:xfrm>
          <a:custGeom>
            <a:avLst/>
            <a:gdLst/>
            <a:ahLst/>
            <a:cxnLst/>
            <a:rect l="l" t="t" r="r" b="b"/>
            <a:pathLst>
              <a:path w="6756" h="7302">
                <a:moveTo>
                  <a:pt x="6756" y="7302"/>
                </a:moveTo>
                <a:lnTo>
                  <a:pt x="6400" y="631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1978972" y="9511955"/>
            <a:ext cx="319176" cy="57150"/>
          </a:xfrm>
          <a:custGeom>
            <a:avLst/>
            <a:gdLst/>
            <a:ahLst/>
            <a:cxnLst/>
            <a:rect l="l" t="t" r="r" b="b"/>
            <a:pathLst>
              <a:path w="319176" h="57150">
                <a:moveTo>
                  <a:pt x="319176" y="2349"/>
                </a:moveTo>
                <a:lnTo>
                  <a:pt x="311024" y="12281"/>
                </a:lnTo>
                <a:lnTo>
                  <a:pt x="301291" y="19913"/>
                </a:lnTo>
                <a:lnTo>
                  <a:pt x="288783" y="28255"/>
                </a:lnTo>
                <a:lnTo>
                  <a:pt x="279651" y="32968"/>
                </a:lnTo>
                <a:lnTo>
                  <a:pt x="268516" y="37592"/>
                </a:lnTo>
                <a:lnTo>
                  <a:pt x="255212" y="42830"/>
                </a:lnTo>
                <a:lnTo>
                  <a:pt x="245614" y="45849"/>
                </a:lnTo>
                <a:lnTo>
                  <a:pt x="233371" y="48673"/>
                </a:lnTo>
                <a:lnTo>
                  <a:pt x="228765" y="49669"/>
                </a:lnTo>
                <a:lnTo>
                  <a:pt x="214541" y="52517"/>
                </a:lnTo>
                <a:lnTo>
                  <a:pt x="204598" y="53927"/>
                </a:lnTo>
                <a:lnTo>
                  <a:pt x="193297" y="55002"/>
                </a:lnTo>
                <a:lnTo>
                  <a:pt x="184061" y="55892"/>
                </a:lnTo>
                <a:lnTo>
                  <a:pt x="172605" y="57150"/>
                </a:lnTo>
                <a:lnTo>
                  <a:pt x="172427" y="56705"/>
                </a:lnTo>
                <a:lnTo>
                  <a:pt x="160807" y="56705"/>
                </a:lnTo>
                <a:lnTo>
                  <a:pt x="149174" y="56705"/>
                </a:lnTo>
                <a:lnTo>
                  <a:pt x="148996" y="57150"/>
                </a:lnTo>
                <a:lnTo>
                  <a:pt x="137553" y="55892"/>
                </a:lnTo>
                <a:lnTo>
                  <a:pt x="122949" y="54511"/>
                </a:lnTo>
                <a:lnTo>
                  <a:pt x="112920" y="53429"/>
                </a:lnTo>
                <a:lnTo>
                  <a:pt x="101833" y="51540"/>
                </a:lnTo>
                <a:lnTo>
                  <a:pt x="92837" y="49669"/>
                </a:lnTo>
                <a:lnTo>
                  <a:pt x="78789" y="46549"/>
                </a:lnTo>
                <a:lnTo>
                  <a:pt x="69102" y="43784"/>
                </a:lnTo>
                <a:lnTo>
                  <a:pt x="57425" y="39347"/>
                </a:lnTo>
                <a:lnTo>
                  <a:pt x="53086" y="37592"/>
                </a:lnTo>
                <a:lnTo>
                  <a:pt x="40246" y="32227"/>
                </a:lnTo>
                <a:lnTo>
                  <a:pt x="31219" y="27328"/>
                </a:lnTo>
                <a:lnTo>
                  <a:pt x="21361" y="20650"/>
                </a:lnTo>
                <a:lnTo>
                  <a:pt x="10865" y="12615"/>
                </a:lnTo>
                <a:lnTo>
                  <a:pt x="3323" y="429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1978972" y="9496179"/>
            <a:ext cx="319176" cy="57150"/>
          </a:xfrm>
          <a:custGeom>
            <a:avLst/>
            <a:gdLst/>
            <a:ahLst/>
            <a:cxnLst/>
            <a:rect l="l" t="t" r="r" b="b"/>
            <a:pathLst>
              <a:path w="319176" h="57150">
                <a:moveTo>
                  <a:pt x="319176" y="2260"/>
                </a:moveTo>
                <a:lnTo>
                  <a:pt x="311024" y="12263"/>
                </a:lnTo>
                <a:lnTo>
                  <a:pt x="301291" y="19833"/>
                </a:lnTo>
                <a:lnTo>
                  <a:pt x="288793" y="28225"/>
                </a:lnTo>
                <a:lnTo>
                  <a:pt x="279676" y="32955"/>
                </a:lnTo>
                <a:lnTo>
                  <a:pt x="268516" y="37592"/>
                </a:lnTo>
                <a:lnTo>
                  <a:pt x="255212" y="42832"/>
                </a:lnTo>
                <a:lnTo>
                  <a:pt x="245614" y="45854"/>
                </a:lnTo>
                <a:lnTo>
                  <a:pt x="233371" y="48675"/>
                </a:lnTo>
                <a:lnTo>
                  <a:pt x="228765" y="49669"/>
                </a:lnTo>
                <a:lnTo>
                  <a:pt x="214541" y="52517"/>
                </a:lnTo>
                <a:lnTo>
                  <a:pt x="204598" y="53927"/>
                </a:lnTo>
                <a:lnTo>
                  <a:pt x="193297" y="55002"/>
                </a:lnTo>
                <a:lnTo>
                  <a:pt x="184061" y="55892"/>
                </a:lnTo>
                <a:lnTo>
                  <a:pt x="172605" y="57150"/>
                </a:lnTo>
                <a:lnTo>
                  <a:pt x="172427" y="56705"/>
                </a:lnTo>
                <a:lnTo>
                  <a:pt x="160807" y="56705"/>
                </a:lnTo>
                <a:lnTo>
                  <a:pt x="149174" y="56705"/>
                </a:lnTo>
                <a:lnTo>
                  <a:pt x="148996" y="57150"/>
                </a:lnTo>
                <a:lnTo>
                  <a:pt x="137553" y="55892"/>
                </a:lnTo>
                <a:lnTo>
                  <a:pt x="122949" y="54511"/>
                </a:lnTo>
                <a:lnTo>
                  <a:pt x="112920" y="53429"/>
                </a:lnTo>
                <a:lnTo>
                  <a:pt x="101833" y="51540"/>
                </a:lnTo>
                <a:lnTo>
                  <a:pt x="92837" y="49669"/>
                </a:lnTo>
                <a:lnTo>
                  <a:pt x="78789" y="46555"/>
                </a:lnTo>
                <a:lnTo>
                  <a:pt x="69102" y="43787"/>
                </a:lnTo>
                <a:lnTo>
                  <a:pt x="57425" y="39348"/>
                </a:lnTo>
                <a:lnTo>
                  <a:pt x="53086" y="37592"/>
                </a:lnTo>
                <a:lnTo>
                  <a:pt x="40257" y="32228"/>
                </a:lnTo>
                <a:lnTo>
                  <a:pt x="31241" y="27311"/>
                </a:lnTo>
                <a:lnTo>
                  <a:pt x="21361" y="20561"/>
                </a:lnTo>
                <a:lnTo>
                  <a:pt x="10849" y="12556"/>
                </a:lnTo>
                <a:lnTo>
                  <a:pt x="3287" y="42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1969512" y="9482852"/>
            <a:ext cx="9461" cy="29108"/>
          </a:xfrm>
          <a:custGeom>
            <a:avLst/>
            <a:gdLst/>
            <a:ahLst/>
            <a:cxnLst/>
            <a:rect l="l" t="t" r="r" b="b"/>
            <a:pathLst>
              <a:path w="9461" h="29108">
                <a:moveTo>
                  <a:pt x="9461" y="29108"/>
                </a:moveTo>
                <a:lnTo>
                  <a:pt x="0" y="629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976268" y="9489607"/>
            <a:ext cx="2705" cy="6578"/>
          </a:xfrm>
          <a:custGeom>
            <a:avLst/>
            <a:gdLst/>
            <a:ahLst/>
            <a:cxnLst/>
            <a:rect l="l" t="t" r="r" b="b"/>
            <a:pathLst>
              <a:path w="2705" h="6578">
                <a:moveTo>
                  <a:pt x="2705" y="657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978973" y="9496186"/>
            <a:ext cx="319176" cy="57150"/>
          </a:xfrm>
          <a:custGeom>
            <a:avLst/>
            <a:gdLst/>
            <a:ahLst/>
            <a:cxnLst/>
            <a:rect l="l" t="t" r="r" b="b"/>
            <a:pathLst>
              <a:path w="319176" h="57150">
                <a:moveTo>
                  <a:pt x="0" y="0"/>
                </a:moveTo>
                <a:lnTo>
                  <a:pt x="8396" y="10185"/>
                </a:lnTo>
                <a:lnTo>
                  <a:pt x="17018" y="17432"/>
                </a:lnTo>
                <a:lnTo>
                  <a:pt x="21361" y="20548"/>
                </a:lnTo>
                <a:lnTo>
                  <a:pt x="32771" y="28257"/>
                </a:lnTo>
                <a:lnTo>
                  <a:pt x="41915" y="32961"/>
                </a:lnTo>
                <a:lnTo>
                  <a:pt x="53086" y="37579"/>
                </a:lnTo>
                <a:lnTo>
                  <a:pt x="66393" y="42825"/>
                </a:lnTo>
                <a:lnTo>
                  <a:pt x="75989" y="45848"/>
                </a:lnTo>
                <a:lnTo>
                  <a:pt x="88226" y="48672"/>
                </a:lnTo>
                <a:lnTo>
                  <a:pt x="92837" y="49669"/>
                </a:lnTo>
                <a:lnTo>
                  <a:pt x="107068" y="52517"/>
                </a:lnTo>
                <a:lnTo>
                  <a:pt x="117014" y="53924"/>
                </a:lnTo>
                <a:lnTo>
                  <a:pt x="128311" y="54995"/>
                </a:lnTo>
                <a:lnTo>
                  <a:pt x="137541" y="55880"/>
                </a:lnTo>
                <a:lnTo>
                  <a:pt x="148996" y="57150"/>
                </a:lnTo>
                <a:lnTo>
                  <a:pt x="149174" y="56692"/>
                </a:lnTo>
                <a:lnTo>
                  <a:pt x="160794" y="56692"/>
                </a:lnTo>
                <a:lnTo>
                  <a:pt x="172427" y="56692"/>
                </a:lnTo>
                <a:lnTo>
                  <a:pt x="172605" y="57150"/>
                </a:lnTo>
                <a:lnTo>
                  <a:pt x="184061" y="55880"/>
                </a:lnTo>
                <a:lnTo>
                  <a:pt x="198666" y="54506"/>
                </a:lnTo>
                <a:lnTo>
                  <a:pt x="208692" y="53427"/>
                </a:lnTo>
                <a:lnTo>
                  <a:pt x="219782" y="51537"/>
                </a:lnTo>
                <a:lnTo>
                  <a:pt x="228765" y="49669"/>
                </a:lnTo>
                <a:lnTo>
                  <a:pt x="242819" y="46549"/>
                </a:lnTo>
                <a:lnTo>
                  <a:pt x="252506" y="43781"/>
                </a:lnTo>
                <a:lnTo>
                  <a:pt x="264175" y="39339"/>
                </a:lnTo>
                <a:lnTo>
                  <a:pt x="268516" y="37579"/>
                </a:lnTo>
                <a:lnTo>
                  <a:pt x="281328" y="32197"/>
                </a:lnTo>
                <a:lnTo>
                  <a:pt x="290323" y="27265"/>
                </a:lnTo>
                <a:lnTo>
                  <a:pt x="300240" y="20548"/>
                </a:lnTo>
                <a:lnTo>
                  <a:pt x="310487" y="12775"/>
                </a:lnTo>
                <a:lnTo>
                  <a:pt x="318418" y="3282"/>
                </a:lnTo>
                <a:lnTo>
                  <a:pt x="319176" y="22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1976268" y="9489605"/>
            <a:ext cx="2705" cy="6578"/>
          </a:xfrm>
          <a:custGeom>
            <a:avLst/>
            <a:gdLst/>
            <a:ahLst/>
            <a:cxnLst/>
            <a:rect l="l" t="t" r="r" b="b"/>
            <a:pathLst>
              <a:path w="2705" h="6578">
                <a:moveTo>
                  <a:pt x="0" y="0"/>
                </a:moveTo>
                <a:lnTo>
                  <a:pt x="2705" y="65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321764" y="9444718"/>
            <a:ext cx="47231" cy="6400"/>
          </a:xfrm>
          <a:custGeom>
            <a:avLst/>
            <a:gdLst/>
            <a:ahLst/>
            <a:cxnLst/>
            <a:rect l="l" t="t" r="r" b="b"/>
            <a:pathLst>
              <a:path w="47231" h="6400">
                <a:moveTo>
                  <a:pt x="0" y="6400"/>
                </a:moveTo>
                <a:lnTo>
                  <a:pt x="2794" y="4419"/>
                </a:lnTo>
                <a:lnTo>
                  <a:pt x="3149" y="4229"/>
                </a:lnTo>
                <a:lnTo>
                  <a:pt x="6311" y="2971"/>
                </a:lnTo>
                <a:lnTo>
                  <a:pt x="10096" y="1536"/>
                </a:lnTo>
                <a:lnTo>
                  <a:pt x="10363" y="1536"/>
                </a:lnTo>
                <a:lnTo>
                  <a:pt x="14414" y="812"/>
                </a:lnTo>
                <a:lnTo>
                  <a:pt x="18923" y="0"/>
                </a:lnTo>
                <a:lnTo>
                  <a:pt x="19113" y="0"/>
                </a:lnTo>
                <a:lnTo>
                  <a:pt x="23622" y="0"/>
                </a:lnTo>
                <a:lnTo>
                  <a:pt x="28117" y="0"/>
                </a:lnTo>
                <a:lnTo>
                  <a:pt x="28295" y="0"/>
                </a:lnTo>
                <a:lnTo>
                  <a:pt x="32715" y="812"/>
                </a:lnTo>
                <a:lnTo>
                  <a:pt x="36868" y="1536"/>
                </a:lnTo>
                <a:lnTo>
                  <a:pt x="37045" y="1625"/>
                </a:lnTo>
                <a:lnTo>
                  <a:pt x="40919" y="2971"/>
                </a:lnTo>
                <a:lnTo>
                  <a:pt x="42900" y="3695"/>
                </a:lnTo>
                <a:lnTo>
                  <a:pt x="42900" y="4051"/>
                </a:lnTo>
                <a:lnTo>
                  <a:pt x="44881" y="5143"/>
                </a:lnTo>
                <a:lnTo>
                  <a:pt x="46050" y="5765"/>
                </a:lnTo>
                <a:lnTo>
                  <a:pt x="47231" y="640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319595" y="9464459"/>
            <a:ext cx="51561" cy="8648"/>
          </a:xfrm>
          <a:custGeom>
            <a:avLst/>
            <a:gdLst/>
            <a:ahLst/>
            <a:cxnLst/>
            <a:rect l="l" t="t" r="r" b="b"/>
            <a:pathLst>
              <a:path w="51562" h="8648">
                <a:moveTo>
                  <a:pt x="51562" y="0"/>
                </a:moveTo>
                <a:lnTo>
                  <a:pt x="49491" y="2247"/>
                </a:lnTo>
                <a:lnTo>
                  <a:pt x="49123" y="2527"/>
                </a:lnTo>
                <a:lnTo>
                  <a:pt x="46520" y="3962"/>
                </a:lnTo>
                <a:lnTo>
                  <a:pt x="43180" y="5676"/>
                </a:lnTo>
                <a:lnTo>
                  <a:pt x="39217" y="6756"/>
                </a:lnTo>
                <a:lnTo>
                  <a:pt x="34975" y="7924"/>
                </a:lnTo>
                <a:lnTo>
                  <a:pt x="34798" y="7924"/>
                </a:lnTo>
                <a:lnTo>
                  <a:pt x="30467" y="8293"/>
                </a:lnTo>
                <a:lnTo>
                  <a:pt x="25869" y="8648"/>
                </a:lnTo>
                <a:lnTo>
                  <a:pt x="25692" y="8648"/>
                </a:lnTo>
                <a:lnTo>
                  <a:pt x="21183" y="8293"/>
                </a:lnTo>
                <a:lnTo>
                  <a:pt x="16776" y="7924"/>
                </a:lnTo>
                <a:lnTo>
                  <a:pt x="16586" y="7924"/>
                </a:lnTo>
                <a:lnTo>
                  <a:pt x="12357" y="6756"/>
                </a:lnTo>
                <a:lnTo>
                  <a:pt x="8661" y="5765"/>
                </a:lnTo>
                <a:lnTo>
                  <a:pt x="8382" y="5676"/>
                </a:lnTo>
                <a:lnTo>
                  <a:pt x="5054" y="3962"/>
                </a:lnTo>
                <a:lnTo>
                  <a:pt x="2438" y="2527"/>
                </a:lnTo>
                <a:lnTo>
                  <a:pt x="2082" y="22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483739" y="9423807"/>
            <a:ext cx="54622" cy="3784"/>
          </a:xfrm>
          <a:custGeom>
            <a:avLst/>
            <a:gdLst/>
            <a:ahLst/>
            <a:cxnLst/>
            <a:rect l="l" t="t" r="r" b="b"/>
            <a:pathLst>
              <a:path w="54622" h="3784">
                <a:moveTo>
                  <a:pt x="54622" y="3784"/>
                </a:moveTo>
                <a:lnTo>
                  <a:pt x="53543" y="3060"/>
                </a:lnTo>
                <a:lnTo>
                  <a:pt x="53365" y="2971"/>
                </a:lnTo>
                <a:lnTo>
                  <a:pt x="52095" y="2616"/>
                </a:lnTo>
                <a:lnTo>
                  <a:pt x="49034" y="1714"/>
                </a:lnTo>
                <a:lnTo>
                  <a:pt x="45872" y="1257"/>
                </a:lnTo>
                <a:lnTo>
                  <a:pt x="41821" y="634"/>
                </a:lnTo>
                <a:lnTo>
                  <a:pt x="37769" y="355"/>
                </a:lnTo>
                <a:lnTo>
                  <a:pt x="33261" y="88"/>
                </a:lnTo>
                <a:lnTo>
                  <a:pt x="28752" y="0"/>
                </a:lnTo>
                <a:lnTo>
                  <a:pt x="24155" y="0"/>
                </a:lnTo>
                <a:lnTo>
                  <a:pt x="19557" y="177"/>
                </a:lnTo>
                <a:lnTo>
                  <a:pt x="15328" y="444"/>
                </a:lnTo>
                <a:lnTo>
                  <a:pt x="11087" y="901"/>
                </a:lnTo>
                <a:lnTo>
                  <a:pt x="7658" y="1346"/>
                </a:lnTo>
                <a:lnTo>
                  <a:pt x="4229" y="2158"/>
                </a:lnTo>
                <a:lnTo>
                  <a:pt x="2070" y="2705"/>
                </a:lnTo>
                <a:lnTo>
                  <a:pt x="1892" y="2705"/>
                </a:lnTo>
                <a:lnTo>
                  <a:pt x="0" y="37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483105" y="9429394"/>
            <a:ext cx="55257" cy="4330"/>
          </a:xfrm>
          <a:custGeom>
            <a:avLst/>
            <a:gdLst/>
            <a:ahLst/>
            <a:cxnLst/>
            <a:rect l="l" t="t" r="r" b="b"/>
            <a:pathLst>
              <a:path w="55257" h="4330">
                <a:moveTo>
                  <a:pt x="0" y="0"/>
                </a:moveTo>
                <a:lnTo>
                  <a:pt x="1358" y="1079"/>
                </a:lnTo>
                <a:lnTo>
                  <a:pt x="1625" y="1168"/>
                </a:lnTo>
                <a:lnTo>
                  <a:pt x="3149" y="1714"/>
                </a:lnTo>
                <a:lnTo>
                  <a:pt x="6134" y="2705"/>
                </a:lnTo>
                <a:lnTo>
                  <a:pt x="6311" y="2616"/>
                </a:lnTo>
                <a:lnTo>
                  <a:pt x="9461" y="3060"/>
                </a:lnTo>
                <a:lnTo>
                  <a:pt x="13436" y="3695"/>
                </a:lnTo>
                <a:lnTo>
                  <a:pt x="17487" y="3962"/>
                </a:lnTo>
                <a:lnTo>
                  <a:pt x="21996" y="4241"/>
                </a:lnTo>
                <a:lnTo>
                  <a:pt x="26504" y="4330"/>
                </a:lnTo>
                <a:lnTo>
                  <a:pt x="31102" y="4330"/>
                </a:lnTo>
                <a:lnTo>
                  <a:pt x="35699" y="4152"/>
                </a:lnTo>
                <a:lnTo>
                  <a:pt x="39928" y="3873"/>
                </a:lnTo>
                <a:lnTo>
                  <a:pt x="44170" y="3429"/>
                </a:lnTo>
                <a:lnTo>
                  <a:pt x="47599" y="2971"/>
                </a:lnTo>
                <a:lnTo>
                  <a:pt x="47777" y="3060"/>
                </a:lnTo>
                <a:lnTo>
                  <a:pt x="51104" y="2171"/>
                </a:lnTo>
                <a:lnTo>
                  <a:pt x="53187" y="1625"/>
                </a:lnTo>
                <a:lnTo>
                  <a:pt x="53365" y="1536"/>
                </a:lnTo>
                <a:lnTo>
                  <a:pt x="55257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18066" y="9429934"/>
            <a:ext cx="54622" cy="3784"/>
          </a:xfrm>
          <a:custGeom>
            <a:avLst/>
            <a:gdLst/>
            <a:ahLst/>
            <a:cxnLst/>
            <a:rect l="l" t="t" r="r" b="b"/>
            <a:pathLst>
              <a:path w="54622" h="3784">
                <a:moveTo>
                  <a:pt x="0" y="0"/>
                </a:moveTo>
                <a:lnTo>
                  <a:pt x="1079" y="723"/>
                </a:lnTo>
                <a:lnTo>
                  <a:pt x="1257" y="812"/>
                </a:lnTo>
                <a:lnTo>
                  <a:pt x="2527" y="1168"/>
                </a:lnTo>
                <a:lnTo>
                  <a:pt x="5588" y="2070"/>
                </a:lnTo>
                <a:lnTo>
                  <a:pt x="8750" y="2527"/>
                </a:lnTo>
                <a:lnTo>
                  <a:pt x="12801" y="3149"/>
                </a:lnTo>
                <a:lnTo>
                  <a:pt x="16852" y="3428"/>
                </a:lnTo>
                <a:lnTo>
                  <a:pt x="21361" y="3695"/>
                </a:lnTo>
                <a:lnTo>
                  <a:pt x="25869" y="3784"/>
                </a:lnTo>
                <a:lnTo>
                  <a:pt x="30467" y="3784"/>
                </a:lnTo>
                <a:lnTo>
                  <a:pt x="35064" y="3606"/>
                </a:lnTo>
                <a:lnTo>
                  <a:pt x="39293" y="3340"/>
                </a:lnTo>
                <a:lnTo>
                  <a:pt x="43535" y="2882"/>
                </a:lnTo>
                <a:lnTo>
                  <a:pt x="46964" y="2438"/>
                </a:lnTo>
                <a:lnTo>
                  <a:pt x="50482" y="1625"/>
                </a:lnTo>
                <a:lnTo>
                  <a:pt x="52552" y="1079"/>
                </a:lnTo>
                <a:lnTo>
                  <a:pt x="52730" y="990"/>
                </a:lnTo>
                <a:lnTo>
                  <a:pt x="546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318063" y="9423802"/>
            <a:ext cx="55257" cy="4330"/>
          </a:xfrm>
          <a:custGeom>
            <a:avLst/>
            <a:gdLst/>
            <a:ahLst/>
            <a:cxnLst/>
            <a:rect l="l" t="t" r="r" b="b"/>
            <a:pathLst>
              <a:path w="55257" h="4330">
                <a:moveTo>
                  <a:pt x="55257" y="4330"/>
                </a:moveTo>
                <a:lnTo>
                  <a:pt x="53898" y="3251"/>
                </a:lnTo>
                <a:lnTo>
                  <a:pt x="53632" y="3162"/>
                </a:lnTo>
                <a:lnTo>
                  <a:pt x="52108" y="2616"/>
                </a:lnTo>
                <a:lnTo>
                  <a:pt x="49123" y="1625"/>
                </a:lnTo>
                <a:lnTo>
                  <a:pt x="48945" y="1714"/>
                </a:lnTo>
                <a:lnTo>
                  <a:pt x="45885" y="1269"/>
                </a:lnTo>
                <a:lnTo>
                  <a:pt x="41821" y="634"/>
                </a:lnTo>
                <a:lnTo>
                  <a:pt x="37680" y="368"/>
                </a:lnTo>
                <a:lnTo>
                  <a:pt x="33261" y="0"/>
                </a:lnTo>
                <a:lnTo>
                  <a:pt x="28752" y="0"/>
                </a:lnTo>
                <a:lnTo>
                  <a:pt x="24168" y="0"/>
                </a:lnTo>
                <a:lnTo>
                  <a:pt x="19557" y="190"/>
                </a:lnTo>
                <a:lnTo>
                  <a:pt x="15328" y="457"/>
                </a:lnTo>
                <a:lnTo>
                  <a:pt x="11087" y="901"/>
                </a:lnTo>
                <a:lnTo>
                  <a:pt x="7670" y="1358"/>
                </a:lnTo>
                <a:lnTo>
                  <a:pt x="4152" y="2158"/>
                </a:lnTo>
                <a:lnTo>
                  <a:pt x="2070" y="2705"/>
                </a:lnTo>
                <a:lnTo>
                  <a:pt x="1892" y="2705"/>
                </a:lnTo>
                <a:lnTo>
                  <a:pt x="0" y="37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328524" y="9591548"/>
            <a:ext cx="36499" cy="8470"/>
          </a:xfrm>
          <a:custGeom>
            <a:avLst/>
            <a:gdLst/>
            <a:ahLst/>
            <a:cxnLst/>
            <a:rect l="l" t="t" r="r" b="b"/>
            <a:pathLst>
              <a:path w="36499" h="8470">
                <a:moveTo>
                  <a:pt x="0" y="2616"/>
                </a:moveTo>
                <a:lnTo>
                  <a:pt x="2971" y="4965"/>
                </a:lnTo>
                <a:lnTo>
                  <a:pt x="3429" y="5143"/>
                </a:lnTo>
                <a:lnTo>
                  <a:pt x="6845" y="6489"/>
                </a:lnTo>
                <a:lnTo>
                  <a:pt x="10452" y="7848"/>
                </a:lnTo>
                <a:lnTo>
                  <a:pt x="10998" y="7937"/>
                </a:lnTo>
                <a:lnTo>
                  <a:pt x="14782" y="8204"/>
                </a:lnTo>
                <a:lnTo>
                  <a:pt x="18656" y="8470"/>
                </a:lnTo>
                <a:lnTo>
                  <a:pt x="19202" y="8470"/>
                </a:lnTo>
                <a:lnTo>
                  <a:pt x="22987" y="7670"/>
                </a:lnTo>
                <a:lnTo>
                  <a:pt x="26682" y="6857"/>
                </a:lnTo>
                <a:lnTo>
                  <a:pt x="27127" y="6667"/>
                </a:lnTo>
                <a:lnTo>
                  <a:pt x="30467" y="4787"/>
                </a:lnTo>
                <a:lnTo>
                  <a:pt x="33616" y="3073"/>
                </a:lnTo>
                <a:lnTo>
                  <a:pt x="34074" y="2705"/>
                </a:lnTo>
                <a:lnTo>
                  <a:pt x="3649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328527" y="9556582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36499" y="8559"/>
                </a:moveTo>
                <a:lnTo>
                  <a:pt x="34061" y="5854"/>
                </a:lnTo>
                <a:lnTo>
                  <a:pt x="33616" y="5499"/>
                </a:lnTo>
                <a:lnTo>
                  <a:pt x="30467" y="3784"/>
                </a:lnTo>
                <a:lnTo>
                  <a:pt x="27127" y="1892"/>
                </a:lnTo>
                <a:lnTo>
                  <a:pt x="26682" y="1714"/>
                </a:lnTo>
                <a:lnTo>
                  <a:pt x="22974" y="901"/>
                </a:lnTo>
                <a:lnTo>
                  <a:pt x="19189" y="88"/>
                </a:lnTo>
                <a:lnTo>
                  <a:pt x="18656" y="0"/>
                </a:lnTo>
                <a:lnTo>
                  <a:pt x="14782" y="266"/>
                </a:lnTo>
                <a:lnTo>
                  <a:pt x="10998" y="622"/>
                </a:lnTo>
                <a:lnTo>
                  <a:pt x="10452" y="711"/>
                </a:lnTo>
                <a:lnTo>
                  <a:pt x="6845" y="2070"/>
                </a:lnTo>
                <a:lnTo>
                  <a:pt x="3428" y="3327"/>
                </a:lnTo>
                <a:lnTo>
                  <a:pt x="2971" y="3594"/>
                </a:lnTo>
                <a:lnTo>
                  <a:pt x="0" y="59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328524" y="9579110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0" y="2616"/>
                </a:moveTo>
                <a:lnTo>
                  <a:pt x="2971" y="4952"/>
                </a:lnTo>
                <a:lnTo>
                  <a:pt x="3429" y="5232"/>
                </a:lnTo>
                <a:lnTo>
                  <a:pt x="6845" y="6489"/>
                </a:lnTo>
                <a:lnTo>
                  <a:pt x="10452" y="7848"/>
                </a:lnTo>
                <a:lnTo>
                  <a:pt x="10998" y="7937"/>
                </a:lnTo>
                <a:lnTo>
                  <a:pt x="14782" y="8293"/>
                </a:lnTo>
                <a:lnTo>
                  <a:pt x="18656" y="8559"/>
                </a:lnTo>
                <a:lnTo>
                  <a:pt x="19202" y="8470"/>
                </a:lnTo>
                <a:lnTo>
                  <a:pt x="22987" y="7658"/>
                </a:lnTo>
                <a:lnTo>
                  <a:pt x="26682" y="6857"/>
                </a:lnTo>
                <a:lnTo>
                  <a:pt x="27127" y="6667"/>
                </a:lnTo>
                <a:lnTo>
                  <a:pt x="30467" y="4775"/>
                </a:lnTo>
                <a:lnTo>
                  <a:pt x="33616" y="3073"/>
                </a:lnTo>
                <a:lnTo>
                  <a:pt x="34074" y="2705"/>
                </a:lnTo>
                <a:lnTo>
                  <a:pt x="3649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324644" y="9465179"/>
            <a:ext cx="16586" cy="457"/>
          </a:xfrm>
          <a:custGeom>
            <a:avLst/>
            <a:gdLst/>
            <a:ahLst/>
            <a:cxnLst/>
            <a:rect l="l" t="t" r="r" b="b"/>
            <a:pathLst>
              <a:path w="16586" h="457">
                <a:moveTo>
                  <a:pt x="16586" y="0"/>
                </a:moveTo>
                <a:lnTo>
                  <a:pt x="2971" y="0"/>
                </a:lnTo>
                <a:lnTo>
                  <a:pt x="1168" y="177"/>
                </a:lnTo>
                <a:lnTo>
                  <a:pt x="635" y="26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349525" y="9465179"/>
            <a:ext cx="16586" cy="457"/>
          </a:xfrm>
          <a:custGeom>
            <a:avLst/>
            <a:gdLst/>
            <a:ahLst/>
            <a:cxnLst/>
            <a:rect l="l" t="t" r="r" b="b"/>
            <a:pathLst>
              <a:path w="16586" h="457">
                <a:moveTo>
                  <a:pt x="0" y="0"/>
                </a:moveTo>
                <a:lnTo>
                  <a:pt x="13614" y="0"/>
                </a:lnTo>
                <a:lnTo>
                  <a:pt x="14147" y="0"/>
                </a:lnTo>
                <a:lnTo>
                  <a:pt x="14782" y="88"/>
                </a:lnTo>
                <a:lnTo>
                  <a:pt x="15684" y="266"/>
                </a:lnTo>
                <a:lnTo>
                  <a:pt x="16586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320046" y="9453008"/>
            <a:ext cx="50660" cy="11899"/>
          </a:xfrm>
          <a:custGeom>
            <a:avLst/>
            <a:gdLst/>
            <a:ahLst/>
            <a:cxnLst/>
            <a:rect l="l" t="t" r="r" b="b"/>
            <a:pathLst>
              <a:path w="50660" h="11899">
                <a:moveTo>
                  <a:pt x="50660" y="11899"/>
                </a:moveTo>
                <a:lnTo>
                  <a:pt x="50203" y="10909"/>
                </a:lnTo>
                <a:lnTo>
                  <a:pt x="49491" y="10007"/>
                </a:lnTo>
                <a:lnTo>
                  <a:pt x="47955" y="8115"/>
                </a:lnTo>
                <a:lnTo>
                  <a:pt x="46151" y="6311"/>
                </a:lnTo>
                <a:lnTo>
                  <a:pt x="45618" y="5676"/>
                </a:lnTo>
                <a:lnTo>
                  <a:pt x="45427" y="5676"/>
                </a:lnTo>
                <a:lnTo>
                  <a:pt x="44716" y="5232"/>
                </a:lnTo>
                <a:lnTo>
                  <a:pt x="42100" y="3695"/>
                </a:lnTo>
                <a:lnTo>
                  <a:pt x="42189" y="3428"/>
                </a:lnTo>
                <a:lnTo>
                  <a:pt x="39484" y="2438"/>
                </a:lnTo>
                <a:lnTo>
                  <a:pt x="36423" y="1168"/>
                </a:lnTo>
                <a:lnTo>
                  <a:pt x="36156" y="1257"/>
                </a:lnTo>
                <a:lnTo>
                  <a:pt x="32816" y="546"/>
                </a:lnTo>
                <a:lnTo>
                  <a:pt x="31191" y="266"/>
                </a:lnTo>
                <a:lnTo>
                  <a:pt x="29476" y="266"/>
                </a:lnTo>
                <a:lnTo>
                  <a:pt x="27406" y="88"/>
                </a:lnTo>
                <a:lnTo>
                  <a:pt x="25336" y="0"/>
                </a:lnTo>
                <a:lnTo>
                  <a:pt x="23253" y="0"/>
                </a:lnTo>
                <a:lnTo>
                  <a:pt x="21183" y="266"/>
                </a:lnTo>
                <a:lnTo>
                  <a:pt x="19469" y="355"/>
                </a:lnTo>
                <a:lnTo>
                  <a:pt x="17856" y="546"/>
                </a:lnTo>
                <a:lnTo>
                  <a:pt x="14516" y="1257"/>
                </a:lnTo>
                <a:lnTo>
                  <a:pt x="14249" y="1168"/>
                </a:lnTo>
                <a:lnTo>
                  <a:pt x="11176" y="2438"/>
                </a:lnTo>
                <a:lnTo>
                  <a:pt x="8470" y="3428"/>
                </a:lnTo>
                <a:lnTo>
                  <a:pt x="8572" y="3695"/>
                </a:lnTo>
                <a:lnTo>
                  <a:pt x="5956" y="5232"/>
                </a:lnTo>
                <a:lnTo>
                  <a:pt x="5232" y="5676"/>
                </a:lnTo>
                <a:lnTo>
                  <a:pt x="5054" y="5676"/>
                </a:lnTo>
                <a:lnTo>
                  <a:pt x="4419" y="6311"/>
                </a:lnTo>
                <a:lnTo>
                  <a:pt x="2705" y="8026"/>
                </a:lnTo>
                <a:lnTo>
                  <a:pt x="1168" y="10007"/>
                </a:lnTo>
                <a:lnTo>
                  <a:pt x="546" y="10820"/>
                </a:lnTo>
                <a:lnTo>
                  <a:pt x="0" y="118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334021" y="9426689"/>
            <a:ext cx="22720" cy="1714"/>
          </a:xfrm>
          <a:custGeom>
            <a:avLst/>
            <a:gdLst/>
            <a:ahLst/>
            <a:cxnLst/>
            <a:rect l="l" t="t" r="r" b="b"/>
            <a:pathLst>
              <a:path w="22720" h="1714">
                <a:moveTo>
                  <a:pt x="0" y="1714"/>
                </a:moveTo>
                <a:lnTo>
                  <a:pt x="635" y="1257"/>
                </a:lnTo>
                <a:lnTo>
                  <a:pt x="1447" y="990"/>
                </a:lnTo>
                <a:lnTo>
                  <a:pt x="2794" y="634"/>
                </a:lnTo>
                <a:lnTo>
                  <a:pt x="4140" y="457"/>
                </a:lnTo>
                <a:lnTo>
                  <a:pt x="5854" y="279"/>
                </a:lnTo>
                <a:lnTo>
                  <a:pt x="7569" y="190"/>
                </a:lnTo>
                <a:lnTo>
                  <a:pt x="9461" y="0"/>
                </a:lnTo>
                <a:lnTo>
                  <a:pt x="11353" y="0"/>
                </a:lnTo>
                <a:lnTo>
                  <a:pt x="13246" y="0"/>
                </a:lnTo>
                <a:lnTo>
                  <a:pt x="15049" y="190"/>
                </a:lnTo>
                <a:lnTo>
                  <a:pt x="16764" y="279"/>
                </a:lnTo>
                <a:lnTo>
                  <a:pt x="18478" y="457"/>
                </a:lnTo>
                <a:lnTo>
                  <a:pt x="19926" y="634"/>
                </a:lnTo>
                <a:lnTo>
                  <a:pt x="21272" y="990"/>
                </a:lnTo>
                <a:lnTo>
                  <a:pt x="21996" y="1257"/>
                </a:lnTo>
                <a:lnTo>
                  <a:pt x="22720" y="17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338257" y="9429123"/>
            <a:ext cx="18478" cy="1625"/>
          </a:xfrm>
          <a:custGeom>
            <a:avLst/>
            <a:gdLst/>
            <a:ahLst/>
            <a:cxnLst/>
            <a:rect l="l" t="t" r="r" b="b"/>
            <a:pathLst>
              <a:path w="18478" h="1625">
                <a:moveTo>
                  <a:pt x="18478" y="0"/>
                </a:moveTo>
                <a:lnTo>
                  <a:pt x="17843" y="457"/>
                </a:lnTo>
                <a:lnTo>
                  <a:pt x="16954" y="723"/>
                </a:lnTo>
                <a:lnTo>
                  <a:pt x="15684" y="1079"/>
                </a:lnTo>
                <a:lnTo>
                  <a:pt x="14236" y="1257"/>
                </a:lnTo>
                <a:lnTo>
                  <a:pt x="12623" y="1447"/>
                </a:lnTo>
                <a:lnTo>
                  <a:pt x="10909" y="1536"/>
                </a:lnTo>
                <a:lnTo>
                  <a:pt x="9017" y="1625"/>
                </a:lnTo>
                <a:lnTo>
                  <a:pt x="7124" y="1625"/>
                </a:lnTo>
                <a:lnTo>
                  <a:pt x="5232" y="1625"/>
                </a:lnTo>
                <a:lnTo>
                  <a:pt x="3327" y="1536"/>
                </a:lnTo>
                <a:lnTo>
                  <a:pt x="1714" y="1447"/>
                </a:ln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349525" y="9461033"/>
            <a:ext cx="16586" cy="546"/>
          </a:xfrm>
          <a:custGeom>
            <a:avLst/>
            <a:gdLst/>
            <a:ahLst/>
            <a:cxnLst/>
            <a:rect l="l" t="t" r="r" b="b"/>
            <a:pathLst>
              <a:path w="16586" h="546">
                <a:moveTo>
                  <a:pt x="0" y="0"/>
                </a:moveTo>
                <a:lnTo>
                  <a:pt x="13614" y="0"/>
                </a:lnTo>
                <a:lnTo>
                  <a:pt x="14147" y="0"/>
                </a:lnTo>
                <a:lnTo>
                  <a:pt x="14782" y="88"/>
                </a:lnTo>
                <a:lnTo>
                  <a:pt x="15684" y="266"/>
                </a:lnTo>
                <a:lnTo>
                  <a:pt x="16586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402436" y="9464459"/>
            <a:ext cx="51561" cy="8648"/>
          </a:xfrm>
          <a:custGeom>
            <a:avLst/>
            <a:gdLst/>
            <a:ahLst/>
            <a:cxnLst/>
            <a:rect l="l" t="t" r="r" b="b"/>
            <a:pathLst>
              <a:path w="51562" h="8648">
                <a:moveTo>
                  <a:pt x="0" y="0"/>
                </a:moveTo>
                <a:lnTo>
                  <a:pt x="2070" y="2247"/>
                </a:lnTo>
                <a:lnTo>
                  <a:pt x="2438" y="2527"/>
                </a:lnTo>
                <a:lnTo>
                  <a:pt x="5041" y="3962"/>
                </a:lnTo>
                <a:lnTo>
                  <a:pt x="8382" y="5676"/>
                </a:lnTo>
                <a:lnTo>
                  <a:pt x="12344" y="6756"/>
                </a:lnTo>
                <a:lnTo>
                  <a:pt x="16586" y="7924"/>
                </a:lnTo>
                <a:lnTo>
                  <a:pt x="16764" y="7924"/>
                </a:lnTo>
                <a:lnTo>
                  <a:pt x="21183" y="8293"/>
                </a:lnTo>
                <a:lnTo>
                  <a:pt x="25692" y="8648"/>
                </a:lnTo>
                <a:lnTo>
                  <a:pt x="25869" y="8648"/>
                </a:lnTo>
                <a:lnTo>
                  <a:pt x="30378" y="8293"/>
                </a:lnTo>
                <a:lnTo>
                  <a:pt x="34785" y="7924"/>
                </a:lnTo>
                <a:lnTo>
                  <a:pt x="34975" y="7924"/>
                </a:lnTo>
                <a:lnTo>
                  <a:pt x="39204" y="6756"/>
                </a:lnTo>
                <a:lnTo>
                  <a:pt x="42900" y="5765"/>
                </a:lnTo>
                <a:lnTo>
                  <a:pt x="43167" y="5676"/>
                </a:lnTo>
                <a:lnTo>
                  <a:pt x="46507" y="3962"/>
                </a:lnTo>
                <a:lnTo>
                  <a:pt x="49123" y="2527"/>
                </a:lnTo>
                <a:lnTo>
                  <a:pt x="49479" y="2247"/>
                </a:lnTo>
                <a:lnTo>
                  <a:pt x="5156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404597" y="9444718"/>
            <a:ext cx="47231" cy="6400"/>
          </a:xfrm>
          <a:custGeom>
            <a:avLst/>
            <a:gdLst/>
            <a:ahLst/>
            <a:cxnLst/>
            <a:rect l="l" t="t" r="r" b="b"/>
            <a:pathLst>
              <a:path w="47231" h="6400">
                <a:moveTo>
                  <a:pt x="47231" y="6400"/>
                </a:moveTo>
                <a:lnTo>
                  <a:pt x="44437" y="4419"/>
                </a:lnTo>
                <a:lnTo>
                  <a:pt x="44170" y="4229"/>
                </a:lnTo>
                <a:lnTo>
                  <a:pt x="40919" y="2971"/>
                </a:lnTo>
                <a:lnTo>
                  <a:pt x="37134" y="1536"/>
                </a:lnTo>
                <a:lnTo>
                  <a:pt x="36868" y="1536"/>
                </a:lnTo>
                <a:lnTo>
                  <a:pt x="32816" y="812"/>
                </a:lnTo>
                <a:lnTo>
                  <a:pt x="28308" y="0"/>
                </a:lnTo>
                <a:lnTo>
                  <a:pt x="28117" y="0"/>
                </a:lnTo>
                <a:lnTo>
                  <a:pt x="23609" y="0"/>
                </a:lnTo>
                <a:lnTo>
                  <a:pt x="19113" y="0"/>
                </a:lnTo>
                <a:lnTo>
                  <a:pt x="18935" y="0"/>
                </a:lnTo>
                <a:lnTo>
                  <a:pt x="14516" y="812"/>
                </a:lnTo>
                <a:lnTo>
                  <a:pt x="10363" y="1536"/>
                </a:lnTo>
                <a:lnTo>
                  <a:pt x="10185" y="1536"/>
                </a:lnTo>
                <a:lnTo>
                  <a:pt x="6311" y="2971"/>
                </a:lnTo>
                <a:lnTo>
                  <a:pt x="3149" y="4229"/>
                </a:lnTo>
                <a:lnTo>
                  <a:pt x="2793" y="4419"/>
                </a:lnTo>
                <a:lnTo>
                  <a:pt x="0" y="640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400538" y="9429663"/>
            <a:ext cx="55346" cy="4051"/>
          </a:xfrm>
          <a:custGeom>
            <a:avLst/>
            <a:gdLst/>
            <a:ahLst/>
            <a:cxnLst/>
            <a:rect l="l" t="t" r="r" b="b"/>
            <a:pathLst>
              <a:path w="55346" h="4051">
                <a:moveTo>
                  <a:pt x="55346" y="0"/>
                </a:moveTo>
                <a:lnTo>
                  <a:pt x="53721" y="1079"/>
                </a:lnTo>
                <a:lnTo>
                  <a:pt x="53543" y="1168"/>
                </a:lnTo>
                <a:lnTo>
                  <a:pt x="51650" y="1714"/>
                </a:lnTo>
                <a:lnTo>
                  <a:pt x="48501" y="2616"/>
                </a:lnTo>
                <a:lnTo>
                  <a:pt x="45072" y="2971"/>
                </a:lnTo>
                <a:lnTo>
                  <a:pt x="40932" y="3517"/>
                </a:lnTo>
                <a:lnTo>
                  <a:pt x="36779" y="3784"/>
                </a:lnTo>
                <a:lnTo>
                  <a:pt x="32270" y="4051"/>
                </a:lnTo>
                <a:lnTo>
                  <a:pt x="27673" y="4051"/>
                </a:lnTo>
                <a:lnTo>
                  <a:pt x="23164" y="4051"/>
                </a:lnTo>
                <a:lnTo>
                  <a:pt x="18580" y="3784"/>
                </a:lnTo>
                <a:lnTo>
                  <a:pt x="14427" y="3517"/>
                </a:lnTo>
                <a:lnTo>
                  <a:pt x="10274" y="2971"/>
                </a:lnTo>
                <a:lnTo>
                  <a:pt x="6946" y="2527"/>
                </a:lnTo>
                <a:lnTo>
                  <a:pt x="3695" y="1714"/>
                </a:lnTo>
                <a:lnTo>
                  <a:pt x="1803" y="1168"/>
                </a:lnTo>
                <a:lnTo>
                  <a:pt x="1625" y="107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400542" y="9423811"/>
            <a:ext cx="55346" cy="4051"/>
          </a:xfrm>
          <a:custGeom>
            <a:avLst/>
            <a:gdLst/>
            <a:ahLst/>
            <a:cxnLst/>
            <a:rect l="l" t="t" r="r" b="b"/>
            <a:pathLst>
              <a:path w="55346" h="4051">
                <a:moveTo>
                  <a:pt x="0" y="4051"/>
                </a:moveTo>
                <a:lnTo>
                  <a:pt x="1625" y="2971"/>
                </a:lnTo>
                <a:lnTo>
                  <a:pt x="1803" y="2882"/>
                </a:lnTo>
                <a:lnTo>
                  <a:pt x="3695" y="2336"/>
                </a:lnTo>
                <a:lnTo>
                  <a:pt x="6946" y="1435"/>
                </a:lnTo>
                <a:lnTo>
                  <a:pt x="10363" y="1079"/>
                </a:lnTo>
                <a:lnTo>
                  <a:pt x="14414" y="444"/>
                </a:lnTo>
                <a:lnTo>
                  <a:pt x="18567" y="266"/>
                </a:lnTo>
                <a:lnTo>
                  <a:pt x="23075" y="0"/>
                </a:lnTo>
                <a:lnTo>
                  <a:pt x="27673" y="0"/>
                </a:lnTo>
                <a:lnTo>
                  <a:pt x="32181" y="0"/>
                </a:lnTo>
                <a:lnTo>
                  <a:pt x="36779" y="266"/>
                </a:lnTo>
                <a:lnTo>
                  <a:pt x="40919" y="533"/>
                </a:lnTo>
                <a:lnTo>
                  <a:pt x="45072" y="1079"/>
                </a:lnTo>
                <a:lnTo>
                  <a:pt x="48399" y="1524"/>
                </a:lnTo>
                <a:lnTo>
                  <a:pt x="51650" y="2336"/>
                </a:lnTo>
                <a:lnTo>
                  <a:pt x="53543" y="2882"/>
                </a:lnTo>
                <a:lnTo>
                  <a:pt x="53721" y="2971"/>
                </a:lnTo>
                <a:lnTo>
                  <a:pt x="55346" y="40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411357" y="9591548"/>
            <a:ext cx="36499" cy="8470"/>
          </a:xfrm>
          <a:custGeom>
            <a:avLst/>
            <a:gdLst/>
            <a:ahLst/>
            <a:cxnLst/>
            <a:rect l="l" t="t" r="r" b="b"/>
            <a:pathLst>
              <a:path w="36499" h="8470">
                <a:moveTo>
                  <a:pt x="0" y="2616"/>
                </a:moveTo>
                <a:lnTo>
                  <a:pt x="2971" y="4965"/>
                </a:lnTo>
                <a:lnTo>
                  <a:pt x="3429" y="5143"/>
                </a:lnTo>
                <a:lnTo>
                  <a:pt x="6845" y="6489"/>
                </a:lnTo>
                <a:lnTo>
                  <a:pt x="10452" y="7848"/>
                </a:lnTo>
                <a:lnTo>
                  <a:pt x="10998" y="7937"/>
                </a:lnTo>
                <a:lnTo>
                  <a:pt x="14782" y="8204"/>
                </a:lnTo>
                <a:lnTo>
                  <a:pt x="18656" y="8470"/>
                </a:lnTo>
                <a:lnTo>
                  <a:pt x="19202" y="8470"/>
                </a:lnTo>
                <a:lnTo>
                  <a:pt x="22987" y="7670"/>
                </a:lnTo>
                <a:lnTo>
                  <a:pt x="26682" y="6857"/>
                </a:lnTo>
                <a:lnTo>
                  <a:pt x="27127" y="6667"/>
                </a:lnTo>
                <a:lnTo>
                  <a:pt x="30467" y="4787"/>
                </a:lnTo>
                <a:lnTo>
                  <a:pt x="33616" y="3073"/>
                </a:lnTo>
                <a:lnTo>
                  <a:pt x="34074" y="2705"/>
                </a:lnTo>
                <a:lnTo>
                  <a:pt x="3649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411364" y="9556582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36499" y="8559"/>
                </a:moveTo>
                <a:lnTo>
                  <a:pt x="34061" y="5854"/>
                </a:lnTo>
                <a:lnTo>
                  <a:pt x="33616" y="5499"/>
                </a:lnTo>
                <a:lnTo>
                  <a:pt x="30467" y="3784"/>
                </a:lnTo>
                <a:lnTo>
                  <a:pt x="27127" y="1892"/>
                </a:lnTo>
                <a:lnTo>
                  <a:pt x="26669" y="1714"/>
                </a:lnTo>
                <a:lnTo>
                  <a:pt x="22974" y="901"/>
                </a:lnTo>
                <a:lnTo>
                  <a:pt x="19189" y="88"/>
                </a:lnTo>
                <a:lnTo>
                  <a:pt x="18656" y="0"/>
                </a:lnTo>
                <a:lnTo>
                  <a:pt x="14782" y="266"/>
                </a:lnTo>
                <a:lnTo>
                  <a:pt x="10985" y="622"/>
                </a:lnTo>
                <a:lnTo>
                  <a:pt x="10452" y="711"/>
                </a:lnTo>
                <a:lnTo>
                  <a:pt x="6845" y="2070"/>
                </a:lnTo>
                <a:lnTo>
                  <a:pt x="3416" y="3327"/>
                </a:lnTo>
                <a:lnTo>
                  <a:pt x="2971" y="3594"/>
                </a:lnTo>
                <a:lnTo>
                  <a:pt x="0" y="59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411364" y="9579112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36499" y="0"/>
                </a:moveTo>
                <a:lnTo>
                  <a:pt x="34061" y="2705"/>
                </a:lnTo>
                <a:lnTo>
                  <a:pt x="33616" y="3060"/>
                </a:lnTo>
                <a:lnTo>
                  <a:pt x="30467" y="4775"/>
                </a:lnTo>
                <a:lnTo>
                  <a:pt x="27127" y="6667"/>
                </a:lnTo>
                <a:lnTo>
                  <a:pt x="26669" y="6845"/>
                </a:lnTo>
                <a:lnTo>
                  <a:pt x="22974" y="7658"/>
                </a:lnTo>
                <a:lnTo>
                  <a:pt x="19189" y="8470"/>
                </a:lnTo>
                <a:lnTo>
                  <a:pt x="18656" y="8559"/>
                </a:lnTo>
                <a:lnTo>
                  <a:pt x="14782" y="8293"/>
                </a:lnTo>
                <a:lnTo>
                  <a:pt x="10985" y="7924"/>
                </a:lnTo>
                <a:lnTo>
                  <a:pt x="10452" y="7835"/>
                </a:lnTo>
                <a:lnTo>
                  <a:pt x="6845" y="6489"/>
                </a:lnTo>
                <a:lnTo>
                  <a:pt x="3416" y="5232"/>
                </a:lnTo>
                <a:lnTo>
                  <a:pt x="2971" y="4952"/>
                </a:lnTo>
                <a:lnTo>
                  <a:pt x="0" y="26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407481" y="9465179"/>
            <a:ext cx="16586" cy="457"/>
          </a:xfrm>
          <a:custGeom>
            <a:avLst/>
            <a:gdLst/>
            <a:ahLst/>
            <a:cxnLst/>
            <a:rect l="l" t="t" r="r" b="b"/>
            <a:pathLst>
              <a:path w="16586" h="457">
                <a:moveTo>
                  <a:pt x="16586" y="0"/>
                </a:moveTo>
                <a:lnTo>
                  <a:pt x="2971" y="0"/>
                </a:lnTo>
                <a:lnTo>
                  <a:pt x="2082" y="88"/>
                </a:lnTo>
                <a:lnTo>
                  <a:pt x="1168" y="177"/>
                </a:lnTo>
                <a:lnTo>
                  <a:pt x="635" y="26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407481" y="9460945"/>
            <a:ext cx="16586" cy="635"/>
          </a:xfrm>
          <a:custGeom>
            <a:avLst/>
            <a:gdLst/>
            <a:ahLst/>
            <a:cxnLst/>
            <a:rect l="l" t="t" r="r" b="b"/>
            <a:pathLst>
              <a:path w="16586" h="634">
                <a:moveTo>
                  <a:pt x="16586" y="88"/>
                </a:moveTo>
                <a:lnTo>
                  <a:pt x="9829" y="0"/>
                </a:lnTo>
                <a:lnTo>
                  <a:pt x="2971" y="88"/>
                </a:lnTo>
                <a:lnTo>
                  <a:pt x="1803" y="177"/>
                </a:lnTo>
                <a:lnTo>
                  <a:pt x="546" y="444"/>
                </a:lnTo>
                <a:lnTo>
                  <a:pt x="266" y="444"/>
                </a:lnTo>
                <a:lnTo>
                  <a:pt x="0" y="6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402886" y="9453275"/>
            <a:ext cx="21183" cy="11633"/>
          </a:xfrm>
          <a:custGeom>
            <a:avLst/>
            <a:gdLst/>
            <a:ahLst/>
            <a:cxnLst/>
            <a:rect l="l" t="t" r="r" b="b"/>
            <a:pathLst>
              <a:path w="21183" h="11633">
                <a:moveTo>
                  <a:pt x="0" y="11633"/>
                </a:moveTo>
                <a:lnTo>
                  <a:pt x="457" y="10642"/>
                </a:lnTo>
                <a:lnTo>
                  <a:pt x="1168" y="9740"/>
                </a:lnTo>
                <a:lnTo>
                  <a:pt x="2705" y="7848"/>
                </a:lnTo>
                <a:lnTo>
                  <a:pt x="4508" y="6045"/>
                </a:lnTo>
                <a:lnTo>
                  <a:pt x="5041" y="5410"/>
                </a:lnTo>
                <a:lnTo>
                  <a:pt x="5232" y="5410"/>
                </a:lnTo>
                <a:lnTo>
                  <a:pt x="6032" y="4965"/>
                </a:lnTo>
                <a:lnTo>
                  <a:pt x="8559" y="3428"/>
                </a:lnTo>
                <a:lnTo>
                  <a:pt x="8559" y="3162"/>
                </a:lnTo>
                <a:lnTo>
                  <a:pt x="11176" y="2171"/>
                </a:lnTo>
                <a:lnTo>
                  <a:pt x="14236" y="901"/>
                </a:lnTo>
                <a:lnTo>
                  <a:pt x="14503" y="990"/>
                </a:lnTo>
                <a:lnTo>
                  <a:pt x="17843" y="279"/>
                </a:lnTo>
                <a:lnTo>
                  <a:pt x="19469" y="0"/>
                </a:lnTo>
                <a:lnTo>
                  <a:pt x="211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416858" y="9426689"/>
            <a:ext cx="22809" cy="1714"/>
          </a:xfrm>
          <a:custGeom>
            <a:avLst/>
            <a:gdLst/>
            <a:ahLst/>
            <a:cxnLst/>
            <a:rect l="l" t="t" r="r" b="b"/>
            <a:pathLst>
              <a:path w="22809" h="1714">
                <a:moveTo>
                  <a:pt x="0" y="1714"/>
                </a:moveTo>
                <a:lnTo>
                  <a:pt x="635" y="1257"/>
                </a:lnTo>
                <a:lnTo>
                  <a:pt x="1524" y="990"/>
                </a:lnTo>
                <a:lnTo>
                  <a:pt x="2794" y="634"/>
                </a:lnTo>
                <a:lnTo>
                  <a:pt x="4229" y="457"/>
                </a:lnTo>
                <a:lnTo>
                  <a:pt x="5854" y="279"/>
                </a:lnTo>
                <a:lnTo>
                  <a:pt x="7658" y="190"/>
                </a:lnTo>
                <a:lnTo>
                  <a:pt x="9461" y="0"/>
                </a:lnTo>
                <a:lnTo>
                  <a:pt x="11353" y="0"/>
                </a:lnTo>
                <a:lnTo>
                  <a:pt x="13246" y="0"/>
                </a:lnTo>
                <a:lnTo>
                  <a:pt x="15138" y="190"/>
                </a:lnTo>
                <a:lnTo>
                  <a:pt x="16852" y="279"/>
                </a:lnTo>
                <a:lnTo>
                  <a:pt x="18567" y="457"/>
                </a:lnTo>
                <a:lnTo>
                  <a:pt x="19926" y="634"/>
                </a:lnTo>
                <a:lnTo>
                  <a:pt x="21272" y="990"/>
                </a:lnTo>
                <a:lnTo>
                  <a:pt x="21996" y="1257"/>
                </a:lnTo>
                <a:lnTo>
                  <a:pt x="22809" y="17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421094" y="9429123"/>
            <a:ext cx="18567" cy="1625"/>
          </a:xfrm>
          <a:custGeom>
            <a:avLst/>
            <a:gdLst/>
            <a:ahLst/>
            <a:cxnLst/>
            <a:rect l="l" t="t" r="r" b="b"/>
            <a:pathLst>
              <a:path w="18567" h="1625">
                <a:moveTo>
                  <a:pt x="18567" y="0"/>
                </a:moveTo>
                <a:lnTo>
                  <a:pt x="17843" y="457"/>
                </a:lnTo>
                <a:lnTo>
                  <a:pt x="17030" y="723"/>
                </a:lnTo>
                <a:lnTo>
                  <a:pt x="15684" y="1079"/>
                </a:lnTo>
                <a:lnTo>
                  <a:pt x="14236" y="1257"/>
                </a:lnTo>
                <a:lnTo>
                  <a:pt x="12623" y="1447"/>
                </a:lnTo>
                <a:lnTo>
                  <a:pt x="10909" y="1536"/>
                </a:lnTo>
                <a:lnTo>
                  <a:pt x="9016" y="1625"/>
                </a:lnTo>
                <a:lnTo>
                  <a:pt x="7111" y="1625"/>
                </a:lnTo>
                <a:lnTo>
                  <a:pt x="5232" y="1625"/>
                </a:lnTo>
                <a:lnTo>
                  <a:pt x="3416" y="1536"/>
                </a:lnTo>
                <a:lnTo>
                  <a:pt x="1714" y="1447"/>
                </a:ln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432359" y="9465179"/>
            <a:ext cx="16586" cy="457"/>
          </a:xfrm>
          <a:custGeom>
            <a:avLst/>
            <a:gdLst/>
            <a:ahLst/>
            <a:cxnLst/>
            <a:rect l="l" t="t" r="r" b="b"/>
            <a:pathLst>
              <a:path w="16586" h="457">
                <a:moveTo>
                  <a:pt x="0" y="0"/>
                </a:moveTo>
                <a:lnTo>
                  <a:pt x="13614" y="0"/>
                </a:lnTo>
                <a:lnTo>
                  <a:pt x="14236" y="0"/>
                </a:lnTo>
                <a:lnTo>
                  <a:pt x="14782" y="88"/>
                </a:lnTo>
                <a:lnTo>
                  <a:pt x="16586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432359" y="9453279"/>
            <a:ext cx="21183" cy="11633"/>
          </a:xfrm>
          <a:custGeom>
            <a:avLst/>
            <a:gdLst/>
            <a:ahLst/>
            <a:cxnLst/>
            <a:rect l="l" t="t" r="r" b="b"/>
            <a:pathLst>
              <a:path w="21183" h="11633">
                <a:moveTo>
                  <a:pt x="0" y="0"/>
                </a:moveTo>
                <a:lnTo>
                  <a:pt x="1625" y="0"/>
                </a:lnTo>
                <a:lnTo>
                  <a:pt x="1803" y="0"/>
                </a:lnTo>
                <a:lnTo>
                  <a:pt x="3340" y="266"/>
                </a:lnTo>
                <a:lnTo>
                  <a:pt x="6769" y="1079"/>
                </a:lnTo>
                <a:lnTo>
                  <a:pt x="6946" y="901"/>
                </a:lnTo>
                <a:lnTo>
                  <a:pt x="10007" y="2171"/>
                </a:lnTo>
                <a:lnTo>
                  <a:pt x="12712" y="3149"/>
                </a:lnTo>
                <a:lnTo>
                  <a:pt x="12712" y="3428"/>
                </a:lnTo>
                <a:lnTo>
                  <a:pt x="15240" y="4965"/>
                </a:lnTo>
                <a:lnTo>
                  <a:pt x="15951" y="5410"/>
                </a:lnTo>
                <a:lnTo>
                  <a:pt x="16129" y="5410"/>
                </a:lnTo>
                <a:lnTo>
                  <a:pt x="16764" y="6032"/>
                </a:lnTo>
                <a:lnTo>
                  <a:pt x="18478" y="7746"/>
                </a:lnTo>
                <a:lnTo>
                  <a:pt x="20015" y="9740"/>
                </a:lnTo>
                <a:lnTo>
                  <a:pt x="20637" y="10553"/>
                </a:lnTo>
                <a:lnTo>
                  <a:pt x="21183" y="116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487524" y="9444718"/>
            <a:ext cx="47142" cy="6400"/>
          </a:xfrm>
          <a:custGeom>
            <a:avLst/>
            <a:gdLst/>
            <a:ahLst/>
            <a:cxnLst/>
            <a:rect l="l" t="t" r="r" b="b"/>
            <a:pathLst>
              <a:path w="47142" h="6400">
                <a:moveTo>
                  <a:pt x="0" y="6400"/>
                </a:moveTo>
                <a:lnTo>
                  <a:pt x="2705" y="4419"/>
                </a:lnTo>
                <a:lnTo>
                  <a:pt x="3060" y="4229"/>
                </a:lnTo>
                <a:lnTo>
                  <a:pt x="6223" y="2971"/>
                </a:lnTo>
                <a:lnTo>
                  <a:pt x="10096" y="1536"/>
                </a:lnTo>
                <a:lnTo>
                  <a:pt x="10274" y="1536"/>
                </a:lnTo>
                <a:lnTo>
                  <a:pt x="14414" y="812"/>
                </a:lnTo>
                <a:lnTo>
                  <a:pt x="18834" y="0"/>
                </a:lnTo>
                <a:lnTo>
                  <a:pt x="19024" y="0"/>
                </a:lnTo>
                <a:lnTo>
                  <a:pt x="23520" y="0"/>
                </a:lnTo>
                <a:lnTo>
                  <a:pt x="28028" y="0"/>
                </a:lnTo>
                <a:lnTo>
                  <a:pt x="28206" y="0"/>
                </a:lnTo>
                <a:lnTo>
                  <a:pt x="32715" y="812"/>
                </a:lnTo>
                <a:lnTo>
                  <a:pt x="36779" y="1536"/>
                </a:lnTo>
                <a:lnTo>
                  <a:pt x="37045" y="1536"/>
                </a:lnTo>
                <a:lnTo>
                  <a:pt x="40830" y="2971"/>
                </a:lnTo>
                <a:lnTo>
                  <a:pt x="44081" y="4229"/>
                </a:lnTo>
                <a:lnTo>
                  <a:pt x="44348" y="4419"/>
                </a:lnTo>
                <a:lnTo>
                  <a:pt x="47142" y="640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485265" y="9464459"/>
            <a:ext cx="51561" cy="8648"/>
          </a:xfrm>
          <a:custGeom>
            <a:avLst/>
            <a:gdLst/>
            <a:ahLst/>
            <a:cxnLst/>
            <a:rect l="l" t="t" r="r" b="b"/>
            <a:pathLst>
              <a:path w="51562" h="8648">
                <a:moveTo>
                  <a:pt x="51562" y="0"/>
                </a:moveTo>
                <a:lnTo>
                  <a:pt x="49491" y="2247"/>
                </a:lnTo>
                <a:lnTo>
                  <a:pt x="49123" y="2527"/>
                </a:lnTo>
                <a:lnTo>
                  <a:pt x="46520" y="3962"/>
                </a:lnTo>
                <a:lnTo>
                  <a:pt x="43180" y="5676"/>
                </a:lnTo>
                <a:lnTo>
                  <a:pt x="39217" y="6756"/>
                </a:lnTo>
                <a:lnTo>
                  <a:pt x="34975" y="7924"/>
                </a:lnTo>
                <a:lnTo>
                  <a:pt x="34798" y="7924"/>
                </a:lnTo>
                <a:lnTo>
                  <a:pt x="30467" y="8293"/>
                </a:lnTo>
                <a:lnTo>
                  <a:pt x="25869" y="8648"/>
                </a:lnTo>
                <a:lnTo>
                  <a:pt x="25692" y="8648"/>
                </a:lnTo>
                <a:lnTo>
                  <a:pt x="21183" y="8293"/>
                </a:lnTo>
                <a:lnTo>
                  <a:pt x="16776" y="7924"/>
                </a:lnTo>
                <a:lnTo>
                  <a:pt x="16586" y="7924"/>
                </a:lnTo>
                <a:lnTo>
                  <a:pt x="12357" y="6756"/>
                </a:lnTo>
                <a:lnTo>
                  <a:pt x="8750" y="5765"/>
                </a:lnTo>
                <a:lnTo>
                  <a:pt x="8394" y="5676"/>
                </a:lnTo>
                <a:lnTo>
                  <a:pt x="5054" y="3962"/>
                </a:lnTo>
                <a:lnTo>
                  <a:pt x="2438" y="2527"/>
                </a:lnTo>
                <a:lnTo>
                  <a:pt x="2082" y="22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494194" y="9591548"/>
            <a:ext cx="36499" cy="8470"/>
          </a:xfrm>
          <a:custGeom>
            <a:avLst/>
            <a:gdLst/>
            <a:ahLst/>
            <a:cxnLst/>
            <a:rect l="l" t="t" r="r" b="b"/>
            <a:pathLst>
              <a:path w="36499" h="8470">
                <a:moveTo>
                  <a:pt x="0" y="2616"/>
                </a:moveTo>
                <a:lnTo>
                  <a:pt x="2971" y="4965"/>
                </a:lnTo>
                <a:lnTo>
                  <a:pt x="3429" y="5143"/>
                </a:lnTo>
                <a:lnTo>
                  <a:pt x="6845" y="6489"/>
                </a:lnTo>
                <a:lnTo>
                  <a:pt x="10452" y="7848"/>
                </a:lnTo>
                <a:lnTo>
                  <a:pt x="10998" y="7937"/>
                </a:lnTo>
                <a:lnTo>
                  <a:pt x="14782" y="8204"/>
                </a:lnTo>
                <a:lnTo>
                  <a:pt x="18656" y="8470"/>
                </a:lnTo>
                <a:lnTo>
                  <a:pt x="19202" y="8470"/>
                </a:lnTo>
                <a:lnTo>
                  <a:pt x="22987" y="7670"/>
                </a:lnTo>
                <a:lnTo>
                  <a:pt x="26682" y="6857"/>
                </a:lnTo>
                <a:lnTo>
                  <a:pt x="27127" y="6667"/>
                </a:lnTo>
                <a:lnTo>
                  <a:pt x="30467" y="4787"/>
                </a:lnTo>
                <a:lnTo>
                  <a:pt x="33616" y="3073"/>
                </a:lnTo>
                <a:lnTo>
                  <a:pt x="34074" y="2705"/>
                </a:lnTo>
                <a:lnTo>
                  <a:pt x="3649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494201" y="9556582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36499" y="8559"/>
                </a:moveTo>
                <a:lnTo>
                  <a:pt x="34061" y="5854"/>
                </a:lnTo>
                <a:lnTo>
                  <a:pt x="33616" y="5499"/>
                </a:lnTo>
                <a:lnTo>
                  <a:pt x="30467" y="3784"/>
                </a:lnTo>
                <a:lnTo>
                  <a:pt x="27127" y="1892"/>
                </a:lnTo>
                <a:lnTo>
                  <a:pt x="26669" y="1714"/>
                </a:lnTo>
                <a:lnTo>
                  <a:pt x="22974" y="901"/>
                </a:lnTo>
                <a:lnTo>
                  <a:pt x="19189" y="88"/>
                </a:lnTo>
                <a:lnTo>
                  <a:pt x="18656" y="0"/>
                </a:lnTo>
                <a:lnTo>
                  <a:pt x="14770" y="266"/>
                </a:lnTo>
                <a:lnTo>
                  <a:pt x="10985" y="622"/>
                </a:lnTo>
                <a:lnTo>
                  <a:pt x="10452" y="711"/>
                </a:lnTo>
                <a:lnTo>
                  <a:pt x="6845" y="2070"/>
                </a:lnTo>
                <a:lnTo>
                  <a:pt x="3416" y="3327"/>
                </a:lnTo>
                <a:lnTo>
                  <a:pt x="2971" y="3594"/>
                </a:lnTo>
                <a:lnTo>
                  <a:pt x="0" y="59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494201" y="9579112"/>
            <a:ext cx="36499" cy="8559"/>
          </a:xfrm>
          <a:custGeom>
            <a:avLst/>
            <a:gdLst/>
            <a:ahLst/>
            <a:cxnLst/>
            <a:rect l="l" t="t" r="r" b="b"/>
            <a:pathLst>
              <a:path w="36499" h="8559">
                <a:moveTo>
                  <a:pt x="36499" y="0"/>
                </a:moveTo>
                <a:lnTo>
                  <a:pt x="34061" y="2705"/>
                </a:lnTo>
                <a:lnTo>
                  <a:pt x="33616" y="3060"/>
                </a:lnTo>
                <a:lnTo>
                  <a:pt x="30467" y="4775"/>
                </a:lnTo>
                <a:lnTo>
                  <a:pt x="27127" y="6667"/>
                </a:lnTo>
                <a:lnTo>
                  <a:pt x="26669" y="6845"/>
                </a:lnTo>
                <a:lnTo>
                  <a:pt x="22974" y="7658"/>
                </a:lnTo>
                <a:lnTo>
                  <a:pt x="19189" y="8470"/>
                </a:lnTo>
                <a:lnTo>
                  <a:pt x="18656" y="8559"/>
                </a:lnTo>
                <a:lnTo>
                  <a:pt x="14770" y="8293"/>
                </a:lnTo>
                <a:lnTo>
                  <a:pt x="10985" y="7924"/>
                </a:lnTo>
                <a:lnTo>
                  <a:pt x="10452" y="7835"/>
                </a:lnTo>
                <a:lnTo>
                  <a:pt x="6845" y="6489"/>
                </a:lnTo>
                <a:lnTo>
                  <a:pt x="3416" y="5232"/>
                </a:lnTo>
                <a:lnTo>
                  <a:pt x="2971" y="4952"/>
                </a:lnTo>
                <a:lnTo>
                  <a:pt x="0" y="26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485807" y="9453101"/>
            <a:ext cx="29387" cy="11811"/>
          </a:xfrm>
          <a:custGeom>
            <a:avLst/>
            <a:gdLst/>
            <a:ahLst/>
            <a:cxnLst/>
            <a:rect l="l" t="t" r="r" b="b"/>
            <a:pathLst>
              <a:path w="29387" h="11810">
                <a:moveTo>
                  <a:pt x="29387" y="177"/>
                </a:moveTo>
                <a:lnTo>
                  <a:pt x="27317" y="0"/>
                </a:lnTo>
                <a:lnTo>
                  <a:pt x="25247" y="0"/>
                </a:lnTo>
                <a:lnTo>
                  <a:pt x="23164" y="0"/>
                </a:lnTo>
                <a:lnTo>
                  <a:pt x="21094" y="177"/>
                </a:lnTo>
                <a:lnTo>
                  <a:pt x="19469" y="266"/>
                </a:lnTo>
                <a:lnTo>
                  <a:pt x="17767" y="444"/>
                </a:lnTo>
                <a:lnTo>
                  <a:pt x="14427" y="1168"/>
                </a:lnTo>
                <a:lnTo>
                  <a:pt x="14249" y="1079"/>
                </a:lnTo>
                <a:lnTo>
                  <a:pt x="11087" y="2349"/>
                </a:lnTo>
                <a:lnTo>
                  <a:pt x="8483" y="3327"/>
                </a:lnTo>
                <a:lnTo>
                  <a:pt x="8483" y="3606"/>
                </a:lnTo>
                <a:lnTo>
                  <a:pt x="5956" y="5143"/>
                </a:lnTo>
                <a:lnTo>
                  <a:pt x="5143" y="5587"/>
                </a:lnTo>
                <a:lnTo>
                  <a:pt x="4419" y="6210"/>
                </a:lnTo>
                <a:lnTo>
                  <a:pt x="2616" y="7924"/>
                </a:lnTo>
                <a:lnTo>
                  <a:pt x="1092" y="9918"/>
                </a:lnTo>
                <a:lnTo>
                  <a:pt x="457" y="10731"/>
                </a:lnTo>
                <a:lnTo>
                  <a:pt x="0" y="118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500325" y="9429127"/>
            <a:ext cx="22174" cy="1714"/>
          </a:xfrm>
          <a:custGeom>
            <a:avLst/>
            <a:gdLst/>
            <a:ahLst/>
            <a:cxnLst/>
            <a:rect l="l" t="t" r="r" b="b"/>
            <a:pathLst>
              <a:path w="22174" h="1714">
                <a:moveTo>
                  <a:pt x="0" y="266"/>
                </a:moveTo>
                <a:lnTo>
                  <a:pt x="355" y="533"/>
                </a:lnTo>
                <a:lnTo>
                  <a:pt x="901" y="723"/>
                </a:lnTo>
                <a:lnTo>
                  <a:pt x="2159" y="1079"/>
                </a:lnTo>
                <a:lnTo>
                  <a:pt x="3606" y="1257"/>
                </a:lnTo>
                <a:lnTo>
                  <a:pt x="5232" y="1435"/>
                </a:lnTo>
                <a:lnTo>
                  <a:pt x="7035" y="1523"/>
                </a:lnTo>
                <a:lnTo>
                  <a:pt x="8826" y="1714"/>
                </a:lnTo>
                <a:lnTo>
                  <a:pt x="10731" y="1625"/>
                </a:lnTo>
                <a:lnTo>
                  <a:pt x="12611" y="1625"/>
                </a:lnTo>
                <a:lnTo>
                  <a:pt x="14503" y="1523"/>
                </a:lnTo>
                <a:lnTo>
                  <a:pt x="16230" y="1435"/>
                </a:lnTo>
                <a:lnTo>
                  <a:pt x="17932" y="1257"/>
                </a:lnTo>
                <a:lnTo>
                  <a:pt x="19291" y="1079"/>
                </a:lnTo>
                <a:lnTo>
                  <a:pt x="20637" y="723"/>
                </a:lnTo>
                <a:lnTo>
                  <a:pt x="21361" y="444"/>
                </a:lnTo>
                <a:lnTo>
                  <a:pt x="2217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499687" y="9426689"/>
            <a:ext cx="22809" cy="1714"/>
          </a:xfrm>
          <a:custGeom>
            <a:avLst/>
            <a:gdLst/>
            <a:ahLst/>
            <a:cxnLst/>
            <a:rect l="l" t="t" r="r" b="b"/>
            <a:pathLst>
              <a:path w="22809" h="1714">
                <a:moveTo>
                  <a:pt x="22809" y="1714"/>
                </a:moveTo>
                <a:lnTo>
                  <a:pt x="22085" y="1257"/>
                </a:lnTo>
                <a:lnTo>
                  <a:pt x="21285" y="990"/>
                </a:lnTo>
                <a:lnTo>
                  <a:pt x="19926" y="634"/>
                </a:lnTo>
                <a:lnTo>
                  <a:pt x="18567" y="457"/>
                </a:lnTo>
                <a:lnTo>
                  <a:pt x="16865" y="279"/>
                </a:lnTo>
                <a:lnTo>
                  <a:pt x="15151" y="190"/>
                </a:lnTo>
                <a:lnTo>
                  <a:pt x="13258" y="0"/>
                </a:lnTo>
                <a:lnTo>
                  <a:pt x="11366" y="0"/>
                </a:lnTo>
                <a:lnTo>
                  <a:pt x="9474" y="0"/>
                </a:lnTo>
                <a:lnTo>
                  <a:pt x="7670" y="190"/>
                </a:lnTo>
                <a:lnTo>
                  <a:pt x="5956" y="279"/>
                </a:lnTo>
                <a:lnTo>
                  <a:pt x="4241" y="457"/>
                </a:lnTo>
                <a:lnTo>
                  <a:pt x="2882" y="634"/>
                </a:lnTo>
                <a:lnTo>
                  <a:pt x="1536" y="990"/>
                </a:lnTo>
                <a:lnTo>
                  <a:pt x="723" y="1257"/>
                </a:lnTo>
                <a:lnTo>
                  <a:pt x="0" y="17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506905" y="9453012"/>
            <a:ext cx="29476" cy="11899"/>
          </a:xfrm>
          <a:custGeom>
            <a:avLst/>
            <a:gdLst/>
            <a:ahLst/>
            <a:cxnLst/>
            <a:rect l="l" t="t" r="r" b="b"/>
            <a:pathLst>
              <a:path w="29476" h="11899">
                <a:moveTo>
                  <a:pt x="0" y="266"/>
                </a:moveTo>
                <a:lnTo>
                  <a:pt x="2070" y="0"/>
                </a:lnTo>
                <a:lnTo>
                  <a:pt x="4140" y="0"/>
                </a:lnTo>
                <a:lnTo>
                  <a:pt x="6210" y="0"/>
                </a:lnTo>
                <a:lnTo>
                  <a:pt x="8293" y="266"/>
                </a:lnTo>
                <a:lnTo>
                  <a:pt x="10007" y="355"/>
                </a:lnTo>
                <a:lnTo>
                  <a:pt x="11620" y="533"/>
                </a:lnTo>
                <a:lnTo>
                  <a:pt x="15049" y="1346"/>
                </a:lnTo>
                <a:lnTo>
                  <a:pt x="15227" y="1168"/>
                </a:lnTo>
                <a:lnTo>
                  <a:pt x="18389" y="2438"/>
                </a:lnTo>
                <a:lnTo>
                  <a:pt x="20993" y="3416"/>
                </a:lnTo>
                <a:lnTo>
                  <a:pt x="20993" y="3695"/>
                </a:lnTo>
                <a:lnTo>
                  <a:pt x="23520" y="5232"/>
                </a:lnTo>
                <a:lnTo>
                  <a:pt x="24333" y="5676"/>
                </a:lnTo>
                <a:lnTo>
                  <a:pt x="25057" y="6299"/>
                </a:lnTo>
                <a:lnTo>
                  <a:pt x="26771" y="8013"/>
                </a:lnTo>
                <a:lnTo>
                  <a:pt x="28295" y="10007"/>
                </a:lnTo>
                <a:lnTo>
                  <a:pt x="28930" y="10820"/>
                </a:lnTo>
                <a:lnTo>
                  <a:pt x="29476" y="118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515195" y="9465179"/>
            <a:ext cx="16586" cy="457"/>
          </a:xfrm>
          <a:custGeom>
            <a:avLst/>
            <a:gdLst/>
            <a:ahLst/>
            <a:cxnLst/>
            <a:rect l="l" t="t" r="r" b="b"/>
            <a:pathLst>
              <a:path w="16586" h="457">
                <a:moveTo>
                  <a:pt x="0" y="0"/>
                </a:moveTo>
                <a:lnTo>
                  <a:pt x="13614" y="0"/>
                </a:lnTo>
                <a:lnTo>
                  <a:pt x="14236" y="0"/>
                </a:lnTo>
                <a:lnTo>
                  <a:pt x="14782" y="88"/>
                </a:lnTo>
                <a:lnTo>
                  <a:pt x="15684" y="266"/>
                </a:lnTo>
                <a:lnTo>
                  <a:pt x="16586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515195" y="9461033"/>
            <a:ext cx="16586" cy="546"/>
          </a:xfrm>
          <a:custGeom>
            <a:avLst/>
            <a:gdLst/>
            <a:ahLst/>
            <a:cxnLst/>
            <a:rect l="l" t="t" r="r" b="b"/>
            <a:pathLst>
              <a:path w="16586" h="546">
                <a:moveTo>
                  <a:pt x="0" y="0"/>
                </a:moveTo>
                <a:lnTo>
                  <a:pt x="13614" y="0"/>
                </a:lnTo>
                <a:lnTo>
                  <a:pt x="14236" y="88"/>
                </a:lnTo>
                <a:lnTo>
                  <a:pt x="14782" y="88"/>
                </a:lnTo>
                <a:lnTo>
                  <a:pt x="15684" y="266"/>
                </a:lnTo>
                <a:lnTo>
                  <a:pt x="16586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298147" y="9477894"/>
            <a:ext cx="260134" cy="166116"/>
          </a:xfrm>
          <a:custGeom>
            <a:avLst/>
            <a:gdLst/>
            <a:ahLst/>
            <a:cxnLst/>
            <a:rect l="l" t="t" r="r" b="b"/>
            <a:pathLst>
              <a:path w="260134" h="166116">
                <a:moveTo>
                  <a:pt x="0" y="166116"/>
                </a:moveTo>
                <a:lnTo>
                  <a:pt x="260134" y="166116"/>
                </a:lnTo>
                <a:lnTo>
                  <a:pt x="260134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298147" y="9449852"/>
            <a:ext cx="0" cy="28041"/>
          </a:xfrm>
          <a:custGeom>
            <a:avLst/>
            <a:gdLst/>
            <a:ahLst/>
            <a:cxnLst/>
            <a:rect l="l" t="t" r="r" b="b"/>
            <a:pathLst>
              <a:path h="28041">
                <a:moveTo>
                  <a:pt x="0" y="28041"/>
                </a:moveTo>
                <a:lnTo>
                  <a:pt x="0" y="0"/>
                </a:lnTo>
                <a:lnTo>
                  <a:pt x="0" y="140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298148" y="9416590"/>
            <a:ext cx="19913" cy="34798"/>
          </a:xfrm>
          <a:custGeom>
            <a:avLst/>
            <a:gdLst/>
            <a:ahLst/>
            <a:cxnLst/>
            <a:rect l="l" t="t" r="r" b="b"/>
            <a:pathLst>
              <a:path w="19913" h="34798">
                <a:moveTo>
                  <a:pt x="0" y="34797"/>
                </a:moveTo>
                <a:lnTo>
                  <a:pt x="0" y="23164"/>
                </a:lnTo>
                <a:lnTo>
                  <a:pt x="0" y="0"/>
                </a:lnTo>
                <a:lnTo>
                  <a:pt x="19913" y="0"/>
                </a:lnTo>
                <a:lnTo>
                  <a:pt x="19913" y="109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312208" y="9613629"/>
            <a:ext cx="66344" cy="8839"/>
          </a:xfrm>
          <a:custGeom>
            <a:avLst/>
            <a:gdLst/>
            <a:ahLst/>
            <a:cxnLst/>
            <a:rect l="l" t="t" r="r" b="b"/>
            <a:pathLst>
              <a:path w="66344" h="8839">
                <a:moveTo>
                  <a:pt x="0" y="8839"/>
                </a:moveTo>
                <a:lnTo>
                  <a:pt x="0" y="0"/>
                </a:lnTo>
                <a:lnTo>
                  <a:pt x="0" y="8839"/>
                </a:lnTo>
                <a:lnTo>
                  <a:pt x="66344" y="8839"/>
                </a:lnTo>
                <a:lnTo>
                  <a:pt x="66344" y="0"/>
                </a:lnTo>
                <a:lnTo>
                  <a:pt x="66344" y="546"/>
                </a:lnTo>
                <a:lnTo>
                  <a:pt x="0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312208" y="9550718"/>
            <a:ext cx="66344" cy="62915"/>
          </a:xfrm>
          <a:custGeom>
            <a:avLst/>
            <a:gdLst/>
            <a:ahLst/>
            <a:cxnLst/>
            <a:rect l="l" t="t" r="r" b="b"/>
            <a:pathLst>
              <a:path w="66344" h="62915">
                <a:moveTo>
                  <a:pt x="0" y="62915"/>
                </a:moveTo>
                <a:lnTo>
                  <a:pt x="0" y="0"/>
                </a:lnTo>
                <a:lnTo>
                  <a:pt x="37858" y="0"/>
                </a:lnTo>
                <a:lnTo>
                  <a:pt x="66344" y="0"/>
                </a:lnTo>
                <a:lnTo>
                  <a:pt x="66344" y="629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317347" y="9451116"/>
            <a:ext cx="4419" cy="12801"/>
          </a:xfrm>
          <a:custGeom>
            <a:avLst/>
            <a:gdLst/>
            <a:ahLst/>
            <a:cxnLst/>
            <a:rect l="l" t="t" r="r" b="b"/>
            <a:pathLst>
              <a:path w="4419" h="12801">
                <a:moveTo>
                  <a:pt x="1892" y="12801"/>
                </a:moveTo>
                <a:lnTo>
                  <a:pt x="0" y="8928"/>
                </a:lnTo>
                <a:lnTo>
                  <a:pt x="723" y="4241"/>
                </a:lnTo>
                <a:lnTo>
                  <a:pt x="44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368995" y="9451119"/>
            <a:ext cx="4419" cy="13335"/>
          </a:xfrm>
          <a:custGeom>
            <a:avLst/>
            <a:gdLst/>
            <a:ahLst/>
            <a:cxnLst/>
            <a:rect l="l" t="t" r="r" b="b"/>
            <a:pathLst>
              <a:path w="4419" h="13334">
                <a:moveTo>
                  <a:pt x="0" y="0"/>
                </a:moveTo>
                <a:lnTo>
                  <a:pt x="3695" y="4241"/>
                </a:lnTo>
                <a:lnTo>
                  <a:pt x="4419" y="8928"/>
                </a:lnTo>
                <a:lnTo>
                  <a:pt x="2159" y="133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319243" y="9463913"/>
            <a:ext cx="355" cy="546"/>
          </a:xfrm>
          <a:custGeom>
            <a:avLst/>
            <a:gdLst/>
            <a:ahLst/>
            <a:cxnLst/>
            <a:rect l="l" t="t" r="r" b="b"/>
            <a:pathLst>
              <a:path w="355" h="546">
                <a:moveTo>
                  <a:pt x="355" y="5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538355" y="9416596"/>
            <a:ext cx="19926" cy="137096"/>
          </a:xfrm>
          <a:custGeom>
            <a:avLst/>
            <a:gdLst/>
            <a:ahLst/>
            <a:cxnLst/>
            <a:rect l="l" t="t" r="r" b="b"/>
            <a:pathLst>
              <a:path w="19926" h="137096">
                <a:moveTo>
                  <a:pt x="19926" y="137096"/>
                </a:moveTo>
                <a:lnTo>
                  <a:pt x="19926" y="114744"/>
                </a:lnTo>
                <a:lnTo>
                  <a:pt x="19926" y="0"/>
                </a:lnTo>
                <a:lnTo>
                  <a:pt x="0" y="0"/>
                </a:lnTo>
                <a:lnTo>
                  <a:pt x="0" y="109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483105" y="9427592"/>
            <a:ext cx="635" cy="1803"/>
          </a:xfrm>
          <a:custGeom>
            <a:avLst/>
            <a:gdLst/>
            <a:ahLst/>
            <a:cxnLst/>
            <a:rect l="l" t="t" r="r" b="b"/>
            <a:pathLst>
              <a:path w="635" h="1803">
                <a:moveTo>
                  <a:pt x="635" y="0"/>
                </a:moveTo>
                <a:lnTo>
                  <a:pt x="0" y="18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318067" y="9429934"/>
            <a:ext cx="220294" cy="6946"/>
          </a:xfrm>
          <a:custGeom>
            <a:avLst/>
            <a:gdLst/>
            <a:ahLst/>
            <a:cxnLst/>
            <a:rect l="l" t="t" r="r" b="b"/>
            <a:pathLst>
              <a:path w="220294" h="6946">
                <a:moveTo>
                  <a:pt x="220294" y="0"/>
                </a:moveTo>
                <a:lnTo>
                  <a:pt x="220294" y="6946"/>
                </a:lnTo>
                <a:lnTo>
                  <a:pt x="0" y="694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372691" y="9428130"/>
            <a:ext cx="635" cy="8750"/>
          </a:xfrm>
          <a:custGeom>
            <a:avLst/>
            <a:gdLst/>
            <a:ahLst/>
            <a:cxnLst/>
            <a:rect l="l" t="t" r="r" b="b"/>
            <a:pathLst>
              <a:path w="635" h="8750">
                <a:moveTo>
                  <a:pt x="0" y="1803"/>
                </a:moveTo>
                <a:lnTo>
                  <a:pt x="635" y="0"/>
                </a:lnTo>
                <a:lnTo>
                  <a:pt x="546" y="87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318066" y="9429934"/>
            <a:ext cx="0" cy="6946"/>
          </a:xfrm>
          <a:custGeom>
            <a:avLst/>
            <a:gdLst/>
            <a:ahLst/>
            <a:cxnLst/>
            <a:rect l="l" t="t" r="r" b="b"/>
            <a:pathLst>
              <a:path h="6946">
                <a:moveTo>
                  <a:pt x="0" y="0"/>
                </a:moveTo>
                <a:lnTo>
                  <a:pt x="0" y="69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318066" y="9419210"/>
            <a:ext cx="0" cy="8382"/>
          </a:xfrm>
          <a:custGeom>
            <a:avLst/>
            <a:gdLst/>
            <a:ahLst/>
            <a:cxnLst/>
            <a:rect l="l" t="t" r="r" b="b"/>
            <a:pathLst>
              <a:path h="8381">
                <a:moveTo>
                  <a:pt x="0" y="838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365027" y="9565145"/>
            <a:ext cx="5232" cy="26403"/>
          </a:xfrm>
          <a:custGeom>
            <a:avLst/>
            <a:gdLst/>
            <a:ahLst/>
            <a:cxnLst/>
            <a:rect l="l" t="t" r="r" b="b"/>
            <a:pathLst>
              <a:path w="5232" h="26403">
                <a:moveTo>
                  <a:pt x="0" y="26403"/>
                </a:moveTo>
                <a:lnTo>
                  <a:pt x="3873" y="20180"/>
                </a:lnTo>
                <a:lnTo>
                  <a:pt x="5232" y="13157"/>
                </a:lnTo>
                <a:lnTo>
                  <a:pt x="3873" y="621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320866" y="9562527"/>
            <a:ext cx="7658" cy="31635"/>
          </a:xfrm>
          <a:custGeom>
            <a:avLst/>
            <a:gdLst/>
            <a:ahLst/>
            <a:cxnLst/>
            <a:rect l="l" t="t" r="r" b="b"/>
            <a:pathLst>
              <a:path w="7658" h="31635">
                <a:moveTo>
                  <a:pt x="7658" y="0"/>
                </a:moveTo>
                <a:lnTo>
                  <a:pt x="2603" y="5588"/>
                </a:lnTo>
                <a:lnTo>
                  <a:pt x="0" y="12255"/>
                </a:lnTo>
                <a:lnTo>
                  <a:pt x="0" y="19380"/>
                </a:lnTo>
                <a:lnTo>
                  <a:pt x="2603" y="26047"/>
                </a:lnTo>
                <a:lnTo>
                  <a:pt x="7658" y="316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321944" y="9572082"/>
            <a:ext cx="6578" cy="9639"/>
          </a:xfrm>
          <a:custGeom>
            <a:avLst/>
            <a:gdLst/>
            <a:ahLst/>
            <a:cxnLst/>
            <a:rect l="l" t="t" r="r" b="b"/>
            <a:pathLst>
              <a:path w="6578" h="9639">
                <a:moveTo>
                  <a:pt x="0" y="0"/>
                </a:moveTo>
                <a:lnTo>
                  <a:pt x="1524" y="4051"/>
                </a:lnTo>
                <a:lnTo>
                  <a:pt x="6578" y="96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365027" y="9572076"/>
            <a:ext cx="3962" cy="7035"/>
          </a:xfrm>
          <a:custGeom>
            <a:avLst/>
            <a:gdLst/>
            <a:ahLst/>
            <a:cxnLst/>
            <a:rect l="l" t="t" r="r" b="b"/>
            <a:pathLst>
              <a:path w="3962" h="7035">
                <a:moveTo>
                  <a:pt x="0" y="7035"/>
                </a:moveTo>
                <a:lnTo>
                  <a:pt x="3873" y="812"/>
                </a:lnTo>
                <a:lnTo>
                  <a:pt x="39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341231" y="9465180"/>
            <a:ext cx="0" cy="7569"/>
          </a:xfrm>
          <a:custGeom>
            <a:avLst/>
            <a:gdLst/>
            <a:ahLst/>
            <a:cxnLst/>
            <a:rect l="l" t="t" r="r" b="b"/>
            <a:pathLst>
              <a:path h="7569">
                <a:moveTo>
                  <a:pt x="0" y="756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324646" y="9453107"/>
            <a:ext cx="24879" cy="12522"/>
          </a:xfrm>
          <a:custGeom>
            <a:avLst/>
            <a:gdLst/>
            <a:ahLst/>
            <a:cxnLst/>
            <a:rect l="l" t="t" r="r" b="b"/>
            <a:pathLst>
              <a:path w="24879" h="12522">
                <a:moveTo>
                  <a:pt x="0" y="12522"/>
                </a:moveTo>
                <a:lnTo>
                  <a:pt x="0" y="8470"/>
                </a:lnTo>
                <a:lnTo>
                  <a:pt x="546" y="8293"/>
                </a:lnTo>
                <a:lnTo>
                  <a:pt x="2971" y="7924"/>
                </a:lnTo>
                <a:lnTo>
                  <a:pt x="16586" y="7924"/>
                </a:lnTo>
                <a:lnTo>
                  <a:pt x="16586" y="177"/>
                </a:lnTo>
                <a:lnTo>
                  <a:pt x="20739" y="0"/>
                </a:lnTo>
                <a:lnTo>
                  <a:pt x="24879" y="177"/>
                </a:lnTo>
                <a:lnTo>
                  <a:pt x="24879" y="12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366111" y="9461578"/>
            <a:ext cx="0" cy="4051"/>
          </a:xfrm>
          <a:custGeom>
            <a:avLst/>
            <a:gdLst/>
            <a:ahLst/>
            <a:cxnLst/>
            <a:rect l="l" t="t" r="r" b="b"/>
            <a:pathLst>
              <a:path h="4051">
                <a:moveTo>
                  <a:pt x="0" y="4051"/>
                </a:moveTo>
                <a:lnTo>
                  <a:pt x="0" y="0"/>
                </a:lnTo>
                <a:lnTo>
                  <a:pt x="0" y="22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324646" y="946311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3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324646" y="9461578"/>
            <a:ext cx="0" cy="4051"/>
          </a:xfrm>
          <a:custGeom>
            <a:avLst/>
            <a:gdLst/>
            <a:ahLst/>
            <a:cxnLst/>
            <a:rect l="l" t="t" r="r" b="b"/>
            <a:pathLst>
              <a:path h="4051">
                <a:moveTo>
                  <a:pt x="0" y="40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334017" y="9428406"/>
            <a:ext cx="4241" cy="1981"/>
          </a:xfrm>
          <a:custGeom>
            <a:avLst/>
            <a:gdLst/>
            <a:ahLst/>
            <a:cxnLst/>
            <a:rect l="l" t="t" r="r" b="b"/>
            <a:pathLst>
              <a:path w="4241" h="1981">
                <a:moveTo>
                  <a:pt x="4241" y="1981"/>
                </a:moveTo>
                <a:lnTo>
                  <a:pt x="1447" y="1435"/>
                </a:lnTo>
                <a:lnTo>
                  <a:pt x="0" y="72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356736" y="9428403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0"/>
                </a:move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341231" y="9462834"/>
            <a:ext cx="8293" cy="9918"/>
          </a:xfrm>
          <a:custGeom>
            <a:avLst/>
            <a:gdLst/>
            <a:ahLst/>
            <a:cxnLst/>
            <a:rect l="l" t="t" r="r" b="b"/>
            <a:pathLst>
              <a:path w="8293" h="9918">
                <a:moveTo>
                  <a:pt x="0" y="0"/>
                </a:moveTo>
                <a:lnTo>
                  <a:pt x="8293" y="0"/>
                </a:lnTo>
                <a:lnTo>
                  <a:pt x="8293" y="99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341231" y="9461033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0"/>
                </a:moveTo>
                <a:lnTo>
                  <a:pt x="0" y="41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349525" y="9461031"/>
            <a:ext cx="0" cy="1803"/>
          </a:xfrm>
          <a:custGeom>
            <a:avLst/>
            <a:gdLst/>
            <a:ahLst/>
            <a:cxnLst/>
            <a:rect l="l" t="t" r="r" b="b"/>
            <a:pathLst>
              <a:path h="1803">
                <a:moveTo>
                  <a:pt x="0" y="18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363135" y="9461033"/>
            <a:ext cx="1168" cy="88"/>
          </a:xfrm>
          <a:custGeom>
            <a:avLst/>
            <a:gdLst/>
            <a:ahLst/>
            <a:cxnLst/>
            <a:rect l="l" t="t" r="r" b="b"/>
            <a:pathLst>
              <a:path w="1168" h="88">
                <a:moveTo>
                  <a:pt x="0" y="0"/>
                </a:moveTo>
                <a:lnTo>
                  <a:pt x="1168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373313" y="9430928"/>
            <a:ext cx="27228" cy="0"/>
          </a:xfrm>
          <a:custGeom>
            <a:avLst/>
            <a:gdLst/>
            <a:ahLst/>
            <a:cxnLst/>
            <a:rect l="l" t="t" r="r" b="b"/>
            <a:pathLst>
              <a:path w="27228">
                <a:moveTo>
                  <a:pt x="272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393779" y="9618320"/>
            <a:ext cx="68872" cy="0"/>
          </a:xfrm>
          <a:custGeom>
            <a:avLst/>
            <a:gdLst/>
            <a:ahLst/>
            <a:cxnLst/>
            <a:rect l="l" t="t" r="r" b="b"/>
            <a:pathLst>
              <a:path w="68872">
                <a:moveTo>
                  <a:pt x="0" y="0"/>
                </a:moveTo>
                <a:lnTo>
                  <a:pt x="68872" y="0"/>
                </a:lnTo>
              </a:path>
            </a:pathLst>
          </a:custGeom>
          <a:ln w="120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395043" y="9550718"/>
            <a:ext cx="66344" cy="62915"/>
          </a:xfrm>
          <a:custGeom>
            <a:avLst/>
            <a:gdLst/>
            <a:ahLst/>
            <a:cxnLst/>
            <a:rect l="l" t="t" r="r" b="b"/>
            <a:pathLst>
              <a:path w="66344" h="62915">
                <a:moveTo>
                  <a:pt x="0" y="62915"/>
                </a:moveTo>
                <a:lnTo>
                  <a:pt x="0" y="0"/>
                </a:lnTo>
                <a:lnTo>
                  <a:pt x="16586" y="0"/>
                </a:lnTo>
                <a:lnTo>
                  <a:pt x="66344" y="0"/>
                </a:lnTo>
                <a:lnTo>
                  <a:pt x="66344" y="629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400181" y="9460129"/>
            <a:ext cx="2260" cy="4330"/>
          </a:xfrm>
          <a:custGeom>
            <a:avLst/>
            <a:gdLst/>
            <a:ahLst/>
            <a:cxnLst/>
            <a:rect l="l" t="t" r="r" b="b"/>
            <a:pathLst>
              <a:path w="2260" h="4330">
                <a:moveTo>
                  <a:pt x="0" y="0"/>
                </a:moveTo>
                <a:lnTo>
                  <a:pt x="2260" y="43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451822" y="9451124"/>
            <a:ext cx="4432" cy="13335"/>
          </a:xfrm>
          <a:custGeom>
            <a:avLst/>
            <a:gdLst/>
            <a:ahLst/>
            <a:cxnLst/>
            <a:rect l="l" t="t" r="r" b="b"/>
            <a:pathLst>
              <a:path w="4432" h="13334">
                <a:moveTo>
                  <a:pt x="2171" y="13334"/>
                </a:moveTo>
                <a:lnTo>
                  <a:pt x="4432" y="8915"/>
                </a:lnTo>
                <a:lnTo>
                  <a:pt x="3695" y="422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400178" y="9451119"/>
            <a:ext cx="4419" cy="9017"/>
          </a:xfrm>
          <a:custGeom>
            <a:avLst/>
            <a:gdLst/>
            <a:ahLst/>
            <a:cxnLst/>
            <a:rect l="l" t="t" r="r" b="b"/>
            <a:pathLst>
              <a:path w="4419" h="9017">
                <a:moveTo>
                  <a:pt x="4419" y="0"/>
                </a:moveTo>
                <a:lnTo>
                  <a:pt x="723" y="4241"/>
                </a:lnTo>
                <a:lnTo>
                  <a:pt x="0" y="89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455614" y="9429663"/>
            <a:ext cx="266" cy="7213"/>
          </a:xfrm>
          <a:custGeom>
            <a:avLst/>
            <a:gdLst/>
            <a:ahLst/>
            <a:cxnLst/>
            <a:rect l="l" t="t" r="r" b="b"/>
            <a:pathLst>
              <a:path w="266" h="7213">
                <a:moveTo>
                  <a:pt x="0" y="7213"/>
                </a:moveTo>
                <a:lnTo>
                  <a:pt x="26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400542" y="9429663"/>
            <a:ext cx="355" cy="7213"/>
          </a:xfrm>
          <a:custGeom>
            <a:avLst/>
            <a:gdLst/>
            <a:ahLst/>
            <a:cxnLst/>
            <a:rect l="l" t="t" r="r" b="b"/>
            <a:pathLst>
              <a:path w="355" h="7213">
                <a:moveTo>
                  <a:pt x="0" y="0"/>
                </a:moveTo>
                <a:lnTo>
                  <a:pt x="355" y="72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400453" y="9429396"/>
            <a:ext cx="88" cy="7480"/>
          </a:xfrm>
          <a:custGeom>
            <a:avLst/>
            <a:gdLst/>
            <a:ahLst/>
            <a:cxnLst/>
            <a:rect l="l" t="t" r="r" b="b"/>
            <a:pathLst>
              <a:path w="88" h="7480">
                <a:moveTo>
                  <a:pt x="88" y="266"/>
                </a:moveTo>
                <a:lnTo>
                  <a:pt x="88" y="0"/>
                </a:lnTo>
                <a:lnTo>
                  <a:pt x="0" y="74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400542" y="9427862"/>
            <a:ext cx="0" cy="1524"/>
          </a:xfrm>
          <a:custGeom>
            <a:avLst/>
            <a:gdLst/>
            <a:ahLst/>
            <a:cxnLst/>
            <a:rect l="l" t="t" r="r" b="b"/>
            <a:pathLst>
              <a:path h="1524">
                <a:moveTo>
                  <a:pt x="0" y="0"/>
                </a:moveTo>
                <a:lnTo>
                  <a:pt x="0" y="152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455885" y="9427862"/>
            <a:ext cx="0" cy="1803"/>
          </a:xfrm>
          <a:custGeom>
            <a:avLst/>
            <a:gdLst/>
            <a:ahLst/>
            <a:cxnLst/>
            <a:rect l="l" t="t" r="r" b="b"/>
            <a:pathLst>
              <a:path h="1803">
                <a:moveTo>
                  <a:pt x="0" y="0"/>
                </a:moveTo>
                <a:lnTo>
                  <a:pt x="0" y="18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410457" y="9593173"/>
            <a:ext cx="901" cy="990"/>
          </a:xfrm>
          <a:custGeom>
            <a:avLst/>
            <a:gdLst/>
            <a:ahLst/>
            <a:cxnLst/>
            <a:rect l="l" t="t" r="r" b="b"/>
            <a:pathLst>
              <a:path w="901" h="990">
                <a:moveTo>
                  <a:pt x="0" y="0"/>
                </a:moveTo>
                <a:lnTo>
                  <a:pt x="901" y="9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447864" y="9565145"/>
            <a:ext cx="5232" cy="26403"/>
          </a:xfrm>
          <a:custGeom>
            <a:avLst/>
            <a:gdLst/>
            <a:ahLst/>
            <a:cxnLst/>
            <a:rect l="l" t="t" r="r" b="b"/>
            <a:pathLst>
              <a:path w="5232" h="26403">
                <a:moveTo>
                  <a:pt x="0" y="26403"/>
                </a:moveTo>
                <a:lnTo>
                  <a:pt x="3873" y="20180"/>
                </a:lnTo>
                <a:lnTo>
                  <a:pt x="5232" y="13157"/>
                </a:lnTo>
                <a:lnTo>
                  <a:pt x="3873" y="621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403699" y="9562527"/>
            <a:ext cx="7658" cy="30645"/>
          </a:xfrm>
          <a:custGeom>
            <a:avLst/>
            <a:gdLst/>
            <a:ahLst/>
            <a:cxnLst/>
            <a:rect l="l" t="t" r="r" b="b"/>
            <a:pathLst>
              <a:path w="7658" h="30645">
                <a:moveTo>
                  <a:pt x="7658" y="0"/>
                </a:moveTo>
                <a:lnTo>
                  <a:pt x="2705" y="5588"/>
                </a:lnTo>
                <a:lnTo>
                  <a:pt x="0" y="12255"/>
                </a:lnTo>
                <a:lnTo>
                  <a:pt x="0" y="19380"/>
                </a:lnTo>
                <a:lnTo>
                  <a:pt x="2705" y="26047"/>
                </a:lnTo>
                <a:lnTo>
                  <a:pt x="6756" y="306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447867" y="9572082"/>
            <a:ext cx="4051" cy="7035"/>
          </a:xfrm>
          <a:custGeom>
            <a:avLst/>
            <a:gdLst/>
            <a:ahLst/>
            <a:cxnLst/>
            <a:rect l="l" t="t" r="r" b="b"/>
            <a:pathLst>
              <a:path w="4051" h="7035">
                <a:moveTo>
                  <a:pt x="4051" y="0"/>
                </a:moveTo>
                <a:lnTo>
                  <a:pt x="3873" y="812"/>
                </a:lnTo>
                <a:lnTo>
                  <a:pt x="0" y="70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404779" y="9572087"/>
            <a:ext cx="6578" cy="9639"/>
          </a:xfrm>
          <a:custGeom>
            <a:avLst/>
            <a:gdLst/>
            <a:ahLst/>
            <a:cxnLst/>
            <a:rect l="l" t="t" r="r" b="b"/>
            <a:pathLst>
              <a:path w="6578" h="9639">
                <a:moveTo>
                  <a:pt x="6578" y="9639"/>
                </a:moveTo>
                <a:lnTo>
                  <a:pt x="1625" y="40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424068" y="9465184"/>
            <a:ext cx="0" cy="7569"/>
          </a:xfrm>
          <a:custGeom>
            <a:avLst/>
            <a:gdLst/>
            <a:ahLst/>
            <a:cxnLst/>
            <a:rect l="l" t="t" r="r" b="b"/>
            <a:pathLst>
              <a:path h="7569">
                <a:moveTo>
                  <a:pt x="0" y="6845"/>
                </a:moveTo>
                <a:lnTo>
                  <a:pt x="0" y="756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407483" y="9461578"/>
            <a:ext cx="0" cy="4051"/>
          </a:xfrm>
          <a:custGeom>
            <a:avLst/>
            <a:gdLst/>
            <a:ahLst/>
            <a:cxnLst/>
            <a:rect l="l" t="t" r="r" b="b"/>
            <a:pathLst>
              <a:path h="4051">
                <a:moveTo>
                  <a:pt x="0" y="4051"/>
                </a:moveTo>
                <a:lnTo>
                  <a:pt x="0" y="0"/>
                </a:lnTo>
                <a:lnTo>
                  <a:pt x="0" y="279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407483" y="9463465"/>
            <a:ext cx="0" cy="2171"/>
          </a:xfrm>
          <a:custGeom>
            <a:avLst/>
            <a:gdLst/>
            <a:ahLst/>
            <a:cxnLst/>
            <a:rect l="l" t="t" r="r" b="b"/>
            <a:pathLst>
              <a:path h="2171">
                <a:moveTo>
                  <a:pt x="0" y="0"/>
                </a:moveTo>
                <a:lnTo>
                  <a:pt x="0" y="21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424068" y="9461038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414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424068" y="9453279"/>
            <a:ext cx="0" cy="7747"/>
          </a:xfrm>
          <a:custGeom>
            <a:avLst/>
            <a:gdLst/>
            <a:ahLst/>
            <a:cxnLst/>
            <a:rect l="l" t="t" r="r" b="b"/>
            <a:pathLst>
              <a:path h="7747">
                <a:moveTo>
                  <a:pt x="0" y="0"/>
                </a:moveTo>
                <a:lnTo>
                  <a:pt x="0" y="77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416864" y="9428406"/>
            <a:ext cx="4229" cy="1981"/>
          </a:xfrm>
          <a:custGeom>
            <a:avLst/>
            <a:gdLst/>
            <a:ahLst/>
            <a:cxnLst/>
            <a:rect l="l" t="t" r="r" b="b"/>
            <a:pathLst>
              <a:path w="4229" h="1981">
                <a:moveTo>
                  <a:pt x="4229" y="1981"/>
                </a:moveTo>
                <a:lnTo>
                  <a:pt x="1523" y="1435"/>
                </a:lnTo>
                <a:lnTo>
                  <a:pt x="0" y="72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439662" y="9428403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0"/>
                </a:move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424068" y="9470311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424068" y="9462834"/>
            <a:ext cx="8293" cy="9918"/>
          </a:xfrm>
          <a:custGeom>
            <a:avLst/>
            <a:gdLst/>
            <a:ahLst/>
            <a:cxnLst/>
            <a:rect l="l" t="t" r="r" b="b"/>
            <a:pathLst>
              <a:path w="8293" h="9918">
                <a:moveTo>
                  <a:pt x="0" y="0"/>
                </a:moveTo>
                <a:lnTo>
                  <a:pt x="8293" y="0"/>
                </a:lnTo>
                <a:lnTo>
                  <a:pt x="8293" y="9918"/>
                </a:lnTo>
                <a:lnTo>
                  <a:pt x="8293" y="7480"/>
                </a:lnTo>
                <a:lnTo>
                  <a:pt x="8293" y="829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424068" y="9453003"/>
            <a:ext cx="8013" cy="7124"/>
          </a:xfrm>
          <a:custGeom>
            <a:avLst/>
            <a:gdLst/>
            <a:ahLst/>
            <a:cxnLst/>
            <a:rect l="l" t="t" r="r" b="b"/>
            <a:pathLst>
              <a:path w="8013" h="7124">
                <a:moveTo>
                  <a:pt x="0" y="546"/>
                </a:moveTo>
                <a:lnTo>
                  <a:pt x="0" y="7124"/>
                </a:lnTo>
                <a:lnTo>
                  <a:pt x="0" y="279"/>
                </a:lnTo>
                <a:lnTo>
                  <a:pt x="4140" y="88"/>
                </a:lnTo>
                <a:lnTo>
                  <a:pt x="8013" y="279"/>
                </a:lnTo>
                <a:lnTo>
                  <a:pt x="4140" y="0"/>
                </a:lnTo>
                <a:lnTo>
                  <a:pt x="0" y="2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432089" y="9453279"/>
            <a:ext cx="266" cy="9550"/>
          </a:xfrm>
          <a:custGeom>
            <a:avLst/>
            <a:gdLst/>
            <a:ahLst/>
            <a:cxnLst/>
            <a:rect l="l" t="t" r="r" b="b"/>
            <a:pathLst>
              <a:path w="266" h="9550">
                <a:moveTo>
                  <a:pt x="0" y="0"/>
                </a:moveTo>
                <a:lnTo>
                  <a:pt x="266" y="0"/>
                </a:lnTo>
                <a:lnTo>
                  <a:pt x="266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424068" y="9453373"/>
            <a:ext cx="0" cy="6756"/>
          </a:xfrm>
          <a:custGeom>
            <a:avLst/>
            <a:gdLst/>
            <a:ahLst/>
            <a:cxnLst/>
            <a:rect l="l" t="t" r="r" b="b"/>
            <a:pathLst>
              <a:path h="6756">
                <a:moveTo>
                  <a:pt x="0" y="675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432359" y="9472025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72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432359" y="9465184"/>
            <a:ext cx="0" cy="5130"/>
          </a:xfrm>
          <a:custGeom>
            <a:avLst/>
            <a:gdLst/>
            <a:ahLst/>
            <a:cxnLst/>
            <a:rect l="l" t="t" r="r" b="b"/>
            <a:pathLst>
              <a:path h="5130">
                <a:moveTo>
                  <a:pt x="0" y="513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432358" y="9460130"/>
            <a:ext cx="16586" cy="10185"/>
          </a:xfrm>
          <a:custGeom>
            <a:avLst/>
            <a:gdLst/>
            <a:ahLst/>
            <a:cxnLst/>
            <a:rect l="l" t="t" r="r" b="b"/>
            <a:pathLst>
              <a:path w="16586" h="10185">
                <a:moveTo>
                  <a:pt x="16586" y="5499"/>
                </a:moveTo>
                <a:lnTo>
                  <a:pt x="16586" y="1447"/>
                </a:lnTo>
                <a:lnTo>
                  <a:pt x="16319" y="1358"/>
                </a:lnTo>
                <a:lnTo>
                  <a:pt x="14782" y="990"/>
                </a:lnTo>
                <a:lnTo>
                  <a:pt x="13614" y="901"/>
                </a:lnTo>
                <a:lnTo>
                  <a:pt x="0" y="901"/>
                </a:lnTo>
                <a:lnTo>
                  <a:pt x="0" y="10185"/>
                </a:lnTo>
                <a:lnTo>
                  <a:pt x="0" y="0"/>
                </a:lnTo>
                <a:lnTo>
                  <a:pt x="0" y="9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432359" y="9453280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88"/>
                </a:moveTo>
                <a:lnTo>
                  <a:pt x="0" y="684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448944" y="946311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3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448944" y="9461573"/>
            <a:ext cx="0" cy="4051"/>
          </a:xfrm>
          <a:custGeom>
            <a:avLst/>
            <a:gdLst/>
            <a:ahLst/>
            <a:cxnLst/>
            <a:rect l="l" t="t" r="r" b="b"/>
            <a:pathLst>
              <a:path h="4051">
                <a:moveTo>
                  <a:pt x="0" y="0"/>
                </a:moveTo>
                <a:lnTo>
                  <a:pt x="0" y="40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445973" y="9461033"/>
            <a:ext cx="1168" cy="88"/>
          </a:xfrm>
          <a:custGeom>
            <a:avLst/>
            <a:gdLst/>
            <a:ahLst/>
            <a:cxnLst/>
            <a:rect l="l" t="t" r="r" b="b"/>
            <a:pathLst>
              <a:path w="1168" h="88">
                <a:moveTo>
                  <a:pt x="0" y="0"/>
                </a:moveTo>
                <a:lnTo>
                  <a:pt x="1168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461384" y="9614175"/>
            <a:ext cx="0" cy="8293"/>
          </a:xfrm>
          <a:custGeom>
            <a:avLst/>
            <a:gdLst/>
            <a:ahLst/>
            <a:cxnLst/>
            <a:rect l="l" t="t" r="r" b="b"/>
            <a:pathLst>
              <a:path h="8293">
                <a:moveTo>
                  <a:pt x="0" y="829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455889" y="9430928"/>
            <a:ext cx="27216" cy="0"/>
          </a:xfrm>
          <a:custGeom>
            <a:avLst/>
            <a:gdLst/>
            <a:ahLst/>
            <a:cxnLst/>
            <a:rect l="l" t="t" r="r" b="b"/>
            <a:pathLst>
              <a:path w="27216">
                <a:moveTo>
                  <a:pt x="27216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455889" y="9427860"/>
            <a:ext cx="88" cy="9017"/>
          </a:xfrm>
          <a:custGeom>
            <a:avLst/>
            <a:gdLst/>
            <a:ahLst/>
            <a:cxnLst/>
            <a:rect l="l" t="t" r="r" b="b"/>
            <a:pathLst>
              <a:path w="88" h="9017">
                <a:moveTo>
                  <a:pt x="88" y="901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477970" y="9613629"/>
            <a:ext cx="66255" cy="8839"/>
          </a:xfrm>
          <a:custGeom>
            <a:avLst/>
            <a:gdLst/>
            <a:ahLst/>
            <a:cxnLst/>
            <a:rect l="l" t="t" r="r" b="b"/>
            <a:pathLst>
              <a:path w="66255" h="8839">
                <a:moveTo>
                  <a:pt x="0" y="8839"/>
                </a:moveTo>
                <a:lnTo>
                  <a:pt x="0" y="0"/>
                </a:lnTo>
                <a:lnTo>
                  <a:pt x="0" y="8839"/>
                </a:lnTo>
                <a:lnTo>
                  <a:pt x="66255" y="8839"/>
                </a:lnTo>
                <a:lnTo>
                  <a:pt x="66255" y="0"/>
                </a:lnTo>
                <a:lnTo>
                  <a:pt x="66255" y="546"/>
                </a:lnTo>
                <a:lnTo>
                  <a:pt x="0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477970" y="9550718"/>
            <a:ext cx="66255" cy="62915"/>
          </a:xfrm>
          <a:custGeom>
            <a:avLst/>
            <a:gdLst/>
            <a:ahLst/>
            <a:cxnLst/>
            <a:rect l="l" t="t" r="r" b="b"/>
            <a:pathLst>
              <a:path w="66255" h="62915">
                <a:moveTo>
                  <a:pt x="0" y="62915"/>
                </a:moveTo>
                <a:lnTo>
                  <a:pt x="0" y="0"/>
                </a:lnTo>
                <a:lnTo>
                  <a:pt x="36144" y="0"/>
                </a:lnTo>
                <a:lnTo>
                  <a:pt x="66255" y="0"/>
                </a:lnTo>
                <a:lnTo>
                  <a:pt x="66255" y="629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483023" y="9451124"/>
            <a:ext cx="4495" cy="9639"/>
          </a:xfrm>
          <a:custGeom>
            <a:avLst/>
            <a:gdLst/>
            <a:ahLst/>
            <a:cxnLst/>
            <a:rect l="l" t="t" r="r" b="b"/>
            <a:pathLst>
              <a:path w="4495" h="9639">
                <a:moveTo>
                  <a:pt x="355" y="9639"/>
                </a:moveTo>
                <a:lnTo>
                  <a:pt x="0" y="8915"/>
                </a:lnTo>
                <a:lnTo>
                  <a:pt x="711" y="4229"/>
                </a:lnTo>
                <a:lnTo>
                  <a:pt x="449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534666" y="9451119"/>
            <a:ext cx="4508" cy="13335"/>
          </a:xfrm>
          <a:custGeom>
            <a:avLst/>
            <a:gdLst/>
            <a:ahLst/>
            <a:cxnLst/>
            <a:rect l="l" t="t" r="r" b="b"/>
            <a:pathLst>
              <a:path w="4508" h="13334">
                <a:moveTo>
                  <a:pt x="0" y="0"/>
                </a:moveTo>
                <a:lnTo>
                  <a:pt x="3695" y="4241"/>
                </a:lnTo>
                <a:lnTo>
                  <a:pt x="4508" y="8928"/>
                </a:lnTo>
                <a:lnTo>
                  <a:pt x="2159" y="133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483378" y="9460763"/>
            <a:ext cx="1892" cy="3695"/>
          </a:xfrm>
          <a:custGeom>
            <a:avLst/>
            <a:gdLst/>
            <a:ahLst/>
            <a:cxnLst/>
            <a:rect l="l" t="t" r="r" b="b"/>
            <a:pathLst>
              <a:path w="1892" h="3695">
                <a:moveTo>
                  <a:pt x="1892" y="369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483110" y="9429396"/>
            <a:ext cx="88" cy="7480"/>
          </a:xfrm>
          <a:custGeom>
            <a:avLst/>
            <a:gdLst/>
            <a:ahLst/>
            <a:cxnLst/>
            <a:rect l="l" t="t" r="r" b="b"/>
            <a:pathLst>
              <a:path w="88" h="7480">
                <a:moveTo>
                  <a:pt x="88" y="748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486985" y="9582898"/>
            <a:ext cx="7213" cy="11264"/>
          </a:xfrm>
          <a:custGeom>
            <a:avLst/>
            <a:gdLst/>
            <a:ahLst/>
            <a:cxnLst/>
            <a:rect l="l" t="t" r="r" b="b"/>
            <a:pathLst>
              <a:path w="7213" h="11264">
                <a:moveTo>
                  <a:pt x="0" y="0"/>
                </a:moveTo>
                <a:lnTo>
                  <a:pt x="2247" y="5676"/>
                </a:lnTo>
                <a:lnTo>
                  <a:pt x="7213" y="112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530701" y="9565145"/>
            <a:ext cx="5232" cy="26403"/>
          </a:xfrm>
          <a:custGeom>
            <a:avLst/>
            <a:gdLst/>
            <a:ahLst/>
            <a:cxnLst/>
            <a:rect l="l" t="t" r="r" b="b"/>
            <a:pathLst>
              <a:path w="5232" h="26403">
                <a:moveTo>
                  <a:pt x="0" y="26403"/>
                </a:moveTo>
                <a:lnTo>
                  <a:pt x="3873" y="20180"/>
                </a:lnTo>
                <a:lnTo>
                  <a:pt x="5232" y="13157"/>
                </a:lnTo>
                <a:lnTo>
                  <a:pt x="3873" y="621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486536" y="9562527"/>
            <a:ext cx="7658" cy="20370"/>
          </a:xfrm>
          <a:custGeom>
            <a:avLst/>
            <a:gdLst/>
            <a:ahLst/>
            <a:cxnLst/>
            <a:rect l="l" t="t" r="r" b="b"/>
            <a:pathLst>
              <a:path w="7658" h="20370">
                <a:moveTo>
                  <a:pt x="7658" y="0"/>
                </a:moveTo>
                <a:lnTo>
                  <a:pt x="2692" y="5588"/>
                </a:lnTo>
                <a:lnTo>
                  <a:pt x="0" y="12255"/>
                </a:lnTo>
                <a:lnTo>
                  <a:pt x="0" y="19380"/>
                </a:lnTo>
                <a:lnTo>
                  <a:pt x="444" y="203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530704" y="9572082"/>
            <a:ext cx="4051" cy="7035"/>
          </a:xfrm>
          <a:custGeom>
            <a:avLst/>
            <a:gdLst/>
            <a:ahLst/>
            <a:cxnLst/>
            <a:rect l="l" t="t" r="r" b="b"/>
            <a:pathLst>
              <a:path w="4051" h="7035">
                <a:moveTo>
                  <a:pt x="4051" y="0"/>
                </a:moveTo>
                <a:lnTo>
                  <a:pt x="3873" y="812"/>
                </a:lnTo>
                <a:lnTo>
                  <a:pt x="0" y="70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487616" y="9572087"/>
            <a:ext cx="6578" cy="9639"/>
          </a:xfrm>
          <a:custGeom>
            <a:avLst/>
            <a:gdLst/>
            <a:ahLst/>
            <a:cxnLst/>
            <a:rect l="l" t="t" r="r" b="b"/>
            <a:pathLst>
              <a:path w="6578" h="9639">
                <a:moveTo>
                  <a:pt x="6578" y="9639"/>
                </a:moveTo>
                <a:lnTo>
                  <a:pt x="1612" y="40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490320" y="9461478"/>
            <a:ext cx="16586" cy="11277"/>
          </a:xfrm>
          <a:custGeom>
            <a:avLst/>
            <a:gdLst/>
            <a:ahLst/>
            <a:cxnLst/>
            <a:rect l="l" t="t" r="r" b="b"/>
            <a:pathLst>
              <a:path w="16586" h="11277">
                <a:moveTo>
                  <a:pt x="0" y="2349"/>
                </a:moveTo>
                <a:lnTo>
                  <a:pt x="88" y="0"/>
                </a:lnTo>
                <a:lnTo>
                  <a:pt x="0" y="4241"/>
                </a:lnTo>
                <a:lnTo>
                  <a:pt x="1168" y="3873"/>
                </a:lnTo>
                <a:lnTo>
                  <a:pt x="2971" y="3695"/>
                </a:lnTo>
                <a:lnTo>
                  <a:pt x="16586" y="3695"/>
                </a:lnTo>
                <a:lnTo>
                  <a:pt x="16586" y="112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490409" y="9461026"/>
            <a:ext cx="24790" cy="4152"/>
          </a:xfrm>
          <a:custGeom>
            <a:avLst/>
            <a:gdLst/>
            <a:ahLst/>
            <a:cxnLst/>
            <a:rect l="l" t="t" r="r" b="b"/>
            <a:pathLst>
              <a:path w="24790" h="4152">
                <a:moveTo>
                  <a:pt x="0" y="457"/>
                </a:moveTo>
                <a:lnTo>
                  <a:pt x="457" y="368"/>
                </a:lnTo>
                <a:lnTo>
                  <a:pt x="2882" y="0"/>
                </a:lnTo>
                <a:lnTo>
                  <a:pt x="16497" y="0"/>
                </a:lnTo>
                <a:lnTo>
                  <a:pt x="16497" y="4152"/>
                </a:lnTo>
                <a:lnTo>
                  <a:pt x="16497" y="1803"/>
                </a:lnTo>
                <a:lnTo>
                  <a:pt x="24790" y="18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515195" y="9453280"/>
            <a:ext cx="0" cy="19469"/>
          </a:xfrm>
          <a:custGeom>
            <a:avLst/>
            <a:gdLst/>
            <a:ahLst/>
            <a:cxnLst/>
            <a:rect l="l" t="t" r="r" b="b"/>
            <a:pathLst>
              <a:path h="19469">
                <a:moveTo>
                  <a:pt x="0" y="1946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522496" y="9428399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72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499691" y="9428403"/>
            <a:ext cx="635" cy="990"/>
          </a:xfrm>
          <a:custGeom>
            <a:avLst/>
            <a:gdLst/>
            <a:ahLst/>
            <a:cxnLst/>
            <a:rect l="l" t="t" r="r" b="b"/>
            <a:pathLst>
              <a:path w="635" h="990">
                <a:moveTo>
                  <a:pt x="0" y="0"/>
                </a:moveTo>
                <a:lnTo>
                  <a:pt x="0" y="723"/>
                </a:lnTo>
                <a:lnTo>
                  <a:pt x="635" y="9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506905" y="9453284"/>
            <a:ext cx="0" cy="9550"/>
          </a:xfrm>
          <a:custGeom>
            <a:avLst/>
            <a:gdLst/>
            <a:ahLst/>
            <a:cxnLst/>
            <a:rect l="l" t="t" r="r" b="b"/>
            <a:pathLst>
              <a:path h="9550">
                <a:moveTo>
                  <a:pt x="0" y="955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531781" y="9461578"/>
            <a:ext cx="0" cy="4051"/>
          </a:xfrm>
          <a:custGeom>
            <a:avLst/>
            <a:gdLst/>
            <a:ahLst/>
            <a:cxnLst/>
            <a:rect l="l" t="t" r="r" b="b"/>
            <a:pathLst>
              <a:path h="4051">
                <a:moveTo>
                  <a:pt x="0" y="4051"/>
                </a:moveTo>
                <a:lnTo>
                  <a:pt x="0" y="0"/>
                </a:lnTo>
                <a:lnTo>
                  <a:pt x="0" y="4051"/>
                </a:lnTo>
                <a:lnTo>
                  <a:pt x="0" y="18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528808" y="9461035"/>
            <a:ext cx="1168" cy="88"/>
          </a:xfrm>
          <a:custGeom>
            <a:avLst/>
            <a:gdLst/>
            <a:ahLst/>
            <a:cxnLst/>
            <a:rect l="l" t="t" r="r" b="b"/>
            <a:pathLst>
              <a:path w="1168" h="88">
                <a:moveTo>
                  <a:pt x="1168" y="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531781" y="9463104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723"/>
                </a:moveTo>
                <a:lnTo>
                  <a:pt x="0" y="2527"/>
                </a:lnTo>
                <a:lnTo>
                  <a:pt x="0" y="0"/>
                </a:ln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531781" y="9464368"/>
            <a:ext cx="0" cy="1257"/>
          </a:xfrm>
          <a:custGeom>
            <a:avLst/>
            <a:gdLst/>
            <a:ahLst/>
            <a:cxnLst/>
            <a:rect l="l" t="t" r="r" b="b"/>
            <a:pathLst>
              <a:path h="1257">
                <a:moveTo>
                  <a:pt x="0" y="0"/>
                </a:move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558281" y="9603364"/>
            <a:ext cx="0" cy="16040"/>
          </a:xfrm>
          <a:custGeom>
            <a:avLst/>
            <a:gdLst/>
            <a:ahLst/>
            <a:cxnLst/>
            <a:rect l="l" t="t" r="r" b="b"/>
            <a:pathLst>
              <a:path h="16040">
                <a:moveTo>
                  <a:pt x="0" y="16040"/>
                </a:moveTo>
                <a:lnTo>
                  <a:pt x="0" y="0"/>
                </a:lnTo>
                <a:lnTo>
                  <a:pt x="0" y="46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558281" y="9572713"/>
            <a:ext cx="0" cy="30645"/>
          </a:xfrm>
          <a:custGeom>
            <a:avLst/>
            <a:gdLst/>
            <a:ahLst/>
            <a:cxnLst/>
            <a:rect l="l" t="t" r="r" b="b"/>
            <a:pathLst>
              <a:path h="30645">
                <a:moveTo>
                  <a:pt x="0" y="20459"/>
                </a:moveTo>
                <a:lnTo>
                  <a:pt x="0" y="0"/>
                </a:lnTo>
                <a:lnTo>
                  <a:pt x="0" y="306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558281" y="9531701"/>
            <a:ext cx="0" cy="41008"/>
          </a:xfrm>
          <a:custGeom>
            <a:avLst/>
            <a:gdLst/>
            <a:ahLst/>
            <a:cxnLst/>
            <a:rect l="l" t="t" r="r" b="b"/>
            <a:pathLst>
              <a:path h="41008">
                <a:moveTo>
                  <a:pt x="0" y="10274"/>
                </a:moveTo>
                <a:lnTo>
                  <a:pt x="0" y="0"/>
                </a:lnTo>
                <a:lnTo>
                  <a:pt x="0" y="410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558281" y="9536476"/>
            <a:ext cx="0" cy="11988"/>
          </a:xfrm>
          <a:custGeom>
            <a:avLst/>
            <a:gdLst/>
            <a:ahLst/>
            <a:cxnLst/>
            <a:rect l="l" t="t" r="r" b="b"/>
            <a:pathLst>
              <a:path h="11988">
                <a:moveTo>
                  <a:pt x="0" y="119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558281" y="9490782"/>
            <a:ext cx="0" cy="51193"/>
          </a:xfrm>
          <a:custGeom>
            <a:avLst/>
            <a:gdLst/>
            <a:ahLst/>
            <a:cxnLst/>
            <a:rect l="l" t="t" r="r" b="b"/>
            <a:pathLst>
              <a:path h="51193">
                <a:moveTo>
                  <a:pt x="0" y="51193"/>
                </a:moveTo>
                <a:lnTo>
                  <a:pt x="0" y="40919"/>
                </a:lnTo>
                <a:lnTo>
                  <a:pt x="0" y="0"/>
                </a:lnTo>
                <a:lnTo>
                  <a:pt x="0" y="409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558281" y="9523594"/>
            <a:ext cx="0" cy="7747"/>
          </a:xfrm>
          <a:custGeom>
            <a:avLst/>
            <a:gdLst/>
            <a:ahLst/>
            <a:cxnLst/>
            <a:rect l="l" t="t" r="r" b="b"/>
            <a:pathLst>
              <a:path h="7747">
                <a:moveTo>
                  <a:pt x="0" y="77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558281" y="9505919"/>
            <a:ext cx="0" cy="15595"/>
          </a:xfrm>
          <a:custGeom>
            <a:avLst/>
            <a:gdLst/>
            <a:ahLst/>
            <a:cxnLst/>
            <a:rect l="l" t="t" r="r" b="b"/>
            <a:pathLst>
              <a:path h="15595">
                <a:moveTo>
                  <a:pt x="0" y="1559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558281" y="9501055"/>
            <a:ext cx="0" cy="10185"/>
          </a:xfrm>
          <a:custGeom>
            <a:avLst/>
            <a:gdLst/>
            <a:ahLst/>
            <a:cxnLst/>
            <a:rect l="l" t="t" r="r" b="b"/>
            <a:pathLst>
              <a:path h="10185">
                <a:moveTo>
                  <a:pt x="0" y="1018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558281" y="9449860"/>
            <a:ext cx="0" cy="40919"/>
          </a:xfrm>
          <a:custGeom>
            <a:avLst/>
            <a:gdLst/>
            <a:ahLst/>
            <a:cxnLst/>
            <a:rect l="l" t="t" r="r" b="b"/>
            <a:pathLst>
              <a:path h="40919">
                <a:moveTo>
                  <a:pt x="0" y="40919"/>
                </a:moveTo>
                <a:lnTo>
                  <a:pt x="0" y="0"/>
                </a:lnTo>
                <a:lnTo>
                  <a:pt x="0" y="280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558281" y="9419210"/>
            <a:ext cx="0" cy="30645"/>
          </a:xfrm>
          <a:custGeom>
            <a:avLst/>
            <a:gdLst/>
            <a:ahLst/>
            <a:cxnLst/>
            <a:rect l="l" t="t" r="r" b="b"/>
            <a:pathLst>
              <a:path h="30645">
                <a:moveTo>
                  <a:pt x="0" y="30645"/>
                </a:moveTo>
                <a:lnTo>
                  <a:pt x="0" y="2054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908037" y="8346216"/>
            <a:ext cx="463473" cy="607352"/>
          </a:xfrm>
          <a:custGeom>
            <a:avLst/>
            <a:gdLst/>
            <a:ahLst/>
            <a:cxnLst/>
            <a:rect l="l" t="t" r="r" b="b"/>
            <a:pathLst>
              <a:path w="463473" h="607352">
                <a:moveTo>
                  <a:pt x="34429" y="434644"/>
                </a:moveTo>
                <a:lnTo>
                  <a:pt x="30858" y="417372"/>
                </a:lnTo>
                <a:lnTo>
                  <a:pt x="27796" y="402532"/>
                </a:lnTo>
                <a:lnTo>
                  <a:pt x="25157" y="389678"/>
                </a:lnTo>
                <a:lnTo>
                  <a:pt x="22857" y="378362"/>
                </a:lnTo>
                <a:lnTo>
                  <a:pt x="20809" y="368137"/>
                </a:lnTo>
                <a:lnTo>
                  <a:pt x="18929" y="358556"/>
                </a:lnTo>
                <a:lnTo>
                  <a:pt x="17132" y="349171"/>
                </a:lnTo>
                <a:lnTo>
                  <a:pt x="15332" y="339535"/>
                </a:lnTo>
                <a:lnTo>
                  <a:pt x="13445" y="329201"/>
                </a:lnTo>
                <a:lnTo>
                  <a:pt x="11386" y="317720"/>
                </a:lnTo>
                <a:lnTo>
                  <a:pt x="9068" y="304647"/>
                </a:lnTo>
                <a:lnTo>
                  <a:pt x="6408" y="289533"/>
                </a:lnTo>
                <a:lnTo>
                  <a:pt x="3606" y="273570"/>
                </a:lnTo>
                <a:lnTo>
                  <a:pt x="1644" y="260393"/>
                </a:lnTo>
                <a:lnTo>
                  <a:pt x="1015" y="249935"/>
                </a:lnTo>
                <a:lnTo>
                  <a:pt x="622" y="242201"/>
                </a:lnTo>
                <a:lnTo>
                  <a:pt x="0" y="232740"/>
                </a:lnTo>
                <a:lnTo>
                  <a:pt x="0" y="232562"/>
                </a:lnTo>
                <a:lnTo>
                  <a:pt x="533" y="222999"/>
                </a:lnTo>
                <a:lnTo>
                  <a:pt x="1058" y="209544"/>
                </a:lnTo>
                <a:lnTo>
                  <a:pt x="2005" y="199172"/>
                </a:lnTo>
                <a:lnTo>
                  <a:pt x="3238" y="191630"/>
                </a:lnTo>
                <a:lnTo>
                  <a:pt x="6144" y="178622"/>
                </a:lnTo>
                <a:lnTo>
                  <a:pt x="9382" y="168544"/>
                </a:lnTo>
                <a:lnTo>
                  <a:pt x="11620" y="161264"/>
                </a:lnTo>
                <a:lnTo>
                  <a:pt x="14325" y="152158"/>
                </a:lnTo>
                <a:lnTo>
                  <a:pt x="13970" y="151790"/>
                </a:lnTo>
                <a:lnTo>
                  <a:pt x="17576" y="143230"/>
                </a:lnTo>
                <a:lnTo>
                  <a:pt x="22892" y="131008"/>
                </a:lnTo>
                <a:lnTo>
                  <a:pt x="27801" y="121497"/>
                </a:lnTo>
                <a:lnTo>
                  <a:pt x="31000" y="115735"/>
                </a:lnTo>
                <a:lnTo>
                  <a:pt x="35687" y="107353"/>
                </a:lnTo>
                <a:lnTo>
                  <a:pt x="36322" y="107454"/>
                </a:lnTo>
                <a:lnTo>
                  <a:pt x="42087" y="99517"/>
                </a:lnTo>
                <a:lnTo>
                  <a:pt x="49563" y="88853"/>
                </a:lnTo>
                <a:lnTo>
                  <a:pt x="56089" y="80340"/>
                </a:lnTo>
                <a:lnTo>
                  <a:pt x="59486" y="76352"/>
                </a:lnTo>
                <a:lnTo>
                  <a:pt x="65887" y="68960"/>
                </a:lnTo>
                <a:lnTo>
                  <a:pt x="66789" y="69405"/>
                </a:lnTo>
                <a:lnTo>
                  <a:pt x="74180" y="62737"/>
                </a:lnTo>
                <a:lnTo>
                  <a:pt x="83433" y="54003"/>
                </a:lnTo>
                <a:lnTo>
                  <a:pt x="92187" y="46492"/>
                </a:lnTo>
                <a:lnTo>
                  <a:pt x="94005" y="45072"/>
                </a:lnTo>
                <a:lnTo>
                  <a:pt x="101676" y="39128"/>
                </a:lnTo>
                <a:lnTo>
                  <a:pt x="102120" y="39395"/>
                </a:lnTo>
                <a:lnTo>
                  <a:pt x="110680" y="34353"/>
                </a:lnTo>
                <a:lnTo>
                  <a:pt x="120599" y="28397"/>
                </a:lnTo>
                <a:lnTo>
                  <a:pt x="131051" y="23177"/>
                </a:lnTo>
                <a:lnTo>
                  <a:pt x="139166" y="19024"/>
                </a:lnTo>
                <a:lnTo>
                  <a:pt x="139166" y="18757"/>
                </a:lnTo>
                <a:lnTo>
                  <a:pt x="147637" y="15506"/>
                </a:lnTo>
                <a:lnTo>
                  <a:pt x="156832" y="11899"/>
                </a:lnTo>
                <a:lnTo>
                  <a:pt x="157010" y="11899"/>
                </a:lnTo>
                <a:lnTo>
                  <a:pt x="166484" y="9283"/>
                </a:lnTo>
                <a:lnTo>
                  <a:pt x="176657" y="6591"/>
                </a:lnTo>
                <a:lnTo>
                  <a:pt x="176847" y="6946"/>
                </a:lnTo>
                <a:lnTo>
                  <a:pt x="187121" y="4787"/>
                </a:lnTo>
                <a:lnTo>
                  <a:pt x="192163" y="3708"/>
                </a:lnTo>
                <a:lnTo>
                  <a:pt x="197307" y="2895"/>
                </a:lnTo>
                <a:lnTo>
                  <a:pt x="205689" y="1625"/>
                </a:lnTo>
                <a:lnTo>
                  <a:pt x="205778" y="1447"/>
                </a:lnTo>
                <a:lnTo>
                  <a:pt x="214160" y="723"/>
                </a:lnTo>
                <a:lnTo>
                  <a:pt x="222808" y="0"/>
                </a:lnTo>
                <a:lnTo>
                  <a:pt x="231559" y="0"/>
                </a:lnTo>
                <a:lnTo>
                  <a:pt x="240207" y="0"/>
                </a:lnTo>
                <a:lnTo>
                  <a:pt x="248958" y="723"/>
                </a:lnTo>
                <a:lnTo>
                  <a:pt x="257340" y="1447"/>
                </a:lnTo>
                <a:lnTo>
                  <a:pt x="257429" y="1625"/>
                </a:lnTo>
                <a:lnTo>
                  <a:pt x="265811" y="2895"/>
                </a:lnTo>
                <a:lnTo>
                  <a:pt x="270852" y="3606"/>
                </a:lnTo>
                <a:lnTo>
                  <a:pt x="275907" y="4698"/>
                </a:lnTo>
                <a:lnTo>
                  <a:pt x="286270" y="6857"/>
                </a:lnTo>
                <a:lnTo>
                  <a:pt x="286359" y="6489"/>
                </a:lnTo>
                <a:lnTo>
                  <a:pt x="296545" y="9194"/>
                </a:lnTo>
                <a:lnTo>
                  <a:pt x="306108" y="11810"/>
                </a:lnTo>
                <a:lnTo>
                  <a:pt x="306285" y="11810"/>
                </a:lnTo>
                <a:lnTo>
                  <a:pt x="315480" y="15328"/>
                </a:lnTo>
                <a:lnTo>
                  <a:pt x="323951" y="18668"/>
                </a:lnTo>
                <a:lnTo>
                  <a:pt x="323951" y="18846"/>
                </a:lnTo>
                <a:lnTo>
                  <a:pt x="332066" y="22986"/>
                </a:lnTo>
                <a:lnTo>
                  <a:pt x="342430" y="28219"/>
                </a:lnTo>
                <a:lnTo>
                  <a:pt x="352425" y="34162"/>
                </a:lnTo>
                <a:lnTo>
                  <a:pt x="360997" y="39128"/>
                </a:lnTo>
                <a:lnTo>
                  <a:pt x="361442" y="38849"/>
                </a:lnTo>
                <a:lnTo>
                  <a:pt x="369100" y="44805"/>
                </a:lnTo>
                <a:lnTo>
                  <a:pt x="378774" y="52869"/>
                </a:lnTo>
                <a:lnTo>
                  <a:pt x="387238" y="60844"/>
                </a:lnTo>
                <a:lnTo>
                  <a:pt x="388937" y="62382"/>
                </a:lnTo>
                <a:lnTo>
                  <a:pt x="396417" y="69138"/>
                </a:lnTo>
                <a:lnTo>
                  <a:pt x="397319" y="68694"/>
                </a:lnTo>
                <a:lnTo>
                  <a:pt x="403720" y="76085"/>
                </a:lnTo>
                <a:lnTo>
                  <a:pt x="411851" y="86039"/>
                </a:lnTo>
                <a:lnTo>
                  <a:pt x="418033" y="94920"/>
                </a:lnTo>
                <a:lnTo>
                  <a:pt x="421119" y="99250"/>
                </a:lnTo>
                <a:lnTo>
                  <a:pt x="426885" y="107175"/>
                </a:lnTo>
                <a:lnTo>
                  <a:pt x="427520" y="106997"/>
                </a:lnTo>
                <a:lnTo>
                  <a:pt x="432295" y="115379"/>
                </a:lnTo>
                <a:lnTo>
                  <a:pt x="438638" y="127040"/>
                </a:lnTo>
                <a:lnTo>
                  <a:pt x="443101" y="136803"/>
                </a:lnTo>
                <a:lnTo>
                  <a:pt x="445719" y="142874"/>
                </a:lnTo>
                <a:lnTo>
                  <a:pt x="449414" y="151434"/>
                </a:lnTo>
                <a:lnTo>
                  <a:pt x="449059" y="151790"/>
                </a:lnTo>
                <a:lnTo>
                  <a:pt x="451764" y="160896"/>
                </a:lnTo>
                <a:lnTo>
                  <a:pt x="455906" y="173781"/>
                </a:lnTo>
                <a:lnTo>
                  <a:pt x="458709" y="183901"/>
                </a:lnTo>
                <a:lnTo>
                  <a:pt x="460146" y="191274"/>
                </a:lnTo>
                <a:lnTo>
                  <a:pt x="462035" y="204365"/>
                </a:lnTo>
                <a:lnTo>
                  <a:pt x="462520" y="214880"/>
                </a:lnTo>
                <a:lnTo>
                  <a:pt x="462851" y="222643"/>
                </a:lnTo>
                <a:lnTo>
                  <a:pt x="463384" y="232105"/>
                </a:lnTo>
                <a:lnTo>
                  <a:pt x="463473" y="232282"/>
                </a:lnTo>
                <a:lnTo>
                  <a:pt x="462940" y="241846"/>
                </a:lnTo>
                <a:lnTo>
                  <a:pt x="462282" y="255278"/>
                </a:lnTo>
                <a:lnTo>
                  <a:pt x="461218" y="265648"/>
                </a:lnTo>
                <a:lnTo>
                  <a:pt x="459968" y="273215"/>
                </a:lnTo>
                <a:lnTo>
                  <a:pt x="456817" y="290828"/>
                </a:lnTo>
                <a:lnTo>
                  <a:pt x="454006" y="306404"/>
                </a:lnTo>
                <a:lnTo>
                  <a:pt x="451486" y="320232"/>
                </a:lnTo>
                <a:lnTo>
                  <a:pt x="449204" y="332599"/>
                </a:lnTo>
                <a:lnTo>
                  <a:pt x="447110" y="343793"/>
                </a:lnTo>
                <a:lnTo>
                  <a:pt x="445155" y="354103"/>
                </a:lnTo>
                <a:lnTo>
                  <a:pt x="443286" y="363815"/>
                </a:lnTo>
                <a:lnTo>
                  <a:pt x="441454" y="373218"/>
                </a:lnTo>
                <a:lnTo>
                  <a:pt x="439607" y="382600"/>
                </a:lnTo>
                <a:lnTo>
                  <a:pt x="437695" y="392248"/>
                </a:lnTo>
                <a:lnTo>
                  <a:pt x="435668" y="402451"/>
                </a:lnTo>
                <a:lnTo>
                  <a:pt x="433474" y="413497"/>
                </a:lnTo>
                <a:lnTo>
                  <a:pt x="431063" y="425673"/>
                </a:lnTo>
                <a:lnTo>
                  <a:pt x="428384" y="439267"/>
                </a:lnTo>
                <a:lnTo>
                  <a:pt x="425386" y="454568"/>
                </a:lnTo>
                <a:lnTo>
                  <a:pt x="422020" y="471863"/>
                </a:lnTo>
                <a:lnTo>
                  <a:pt x="421563" y="474217"/>
                </a:lnTo>
                <a:lnTo>
                  <a:pt x="419849" y="482955"/>
                </a:lnTo>
                <a:lnTo>
                  <a:pt x="417512" y="491616"/>
                </a:lnTo>
                <a:lnTo>
                  <a:pt x="415442" y="499998"/>
                </a:lnTo>
                <a:lnTo>
                  <a:pt x="415886" y="500354"/>
                </a:lnTo>
                <a:lnTo>
                  <a:pt x="412915" y="508292"/>
                </a:lnTo>
                <a:lnTo>
                  <a:pt x="409943" y="516216"/>
                </a:lnTo>
                <a:lnTo>
                  <a:pt x="409575" y="516394"/>
                </a:lnTo>
                <a:lnTo>
                  <a:pt x="405523" y="523874"/>
                </a:lnTo>
                <a:lnTo>
                  <a:pt x="401104" y="531901"/>
                </a:lnTo>
                <a:lnTo>
                  <a:pt x="400837" y="531812"/>
                </a:lnTo>
                <a:lnTo>
                  <a:pt x="395782" y="539572"/>
                </a:lnTo>
                <a:lnTo>
                  <a:pt x="391642" y="545871"/>
                </a:lnTo>
                <a:lnTo>
                  <a:pt x="391909" y="546417"/>
                </a:lnTo>
                <a:lnTo>
                  <a:pt x="387045" y="551916"/>
                </a:lnTo>
                <a:lnTo>
                  <a:pt x="380199" y="559663"/>
                </a:lnTo>
                <a:lnTo>
                  <a:pt x="379742" y="559485"/>
                </a:lnTo>
                <a:lnTo>
                  <a:pt x="371906" y="566419"/>
                </a:lnTo>
                <a:lnTo>
                  <a:pt x="369189" y="568947"/>
                </a:lnTo>
                <a:lnTo>
                  <a:pt x="369011" y="568947"/>
                </a:lnTo>
                <a:lnTo>
                  <a:pt x="365861" y="571017"/>
                </a:lnTo>
                <a:lnTo>
                  <a:pt x="356222" y="577329"/>
                </a:lnTo>
                <a:lnTo>
                  <a:pt x="356400" y="578053"/>
                </a:lnTo>
                <a:lnTo>
                  <a:pt x="346303" y="583285"/>
                </a:lnTo>
                <a:lnTo>
                  <a:pt x="334818" y="588836"/>
                </a:lnTo>
                <a:lnTo>
                  <a:pt x="323189" y="593040"/>
                </a:lnTo>
                <a:lnTo>
                  <a:pt x="309830" y="597454"/>
                </a:lnTo>
                <a:lnTo>
                  <a:pt x="298845" y="600072"/>
                </a:lnTo>
                <a:lnTo>
                  <a:pt x="281719" y="603597"/>
                </a:lnTo>
                <a:lnTo>
                  <a:pt x="271036" y="604994"/>
                </a:lnTo>
                <a:lnTo>
                  <a:pt x="251512" y="606929"/>
                </a:lnTo>
                <a:lnTo>
                  <a:pt x="240957" y="607300"/>
                </a:lnTo>
                <a:lnTo>
                  <a:pt x="233629" y="607352"/>
                </a:lnTo>
                <a:lnTo>
                  <a:pt x="220224" y="607324"/>
                </a:lnTo>
                <a:lnTo>
                  <a:pt x="209681" y="606660"/>
                </a:lnTo>
                <a:lnTo>
                  <a:pt x="189173" y="604699"/>
                </a:lnTo>
                <a:lnTo>
                  <a:pt x="178624" y="602931"/>
                </a:lnTo>
                <a:lnTo>
                  <a:pt x="159428" y="598976"/>
                </a:lnTo>
                <a:lnTo>
                  <a:pt x="148670" y="595839"/>
                </a:lnTo>
                <a:lnTo>
                  <a:pt x="132261" y="590294"/>
                </a:lnTo>
                <a:lnTo>
                  <a:pt x="121184" y="585265"/>
                </a:lnTo>
                <a:lnTo>
                  <a:pt x="109512" y="579589"/>
                </a:lnTo>
                <a:lnTo>
                  <a:pt x="109601" y="578865"/>
                </a:lnTo>
                <a:lnTo>
                  <a:pt x="99682" y="572642"/>
                </a:lnTo>
                <a:lnTo>
                  <a:pt x="96621" y="570661"/>
                </a:lnTo>
                <a:lnTo>
                  <a:pt x="93827" y="568134"/>
                </a:lnTo>
                <a:lnTo>
                  <a:pt x="85712" y="561200"/>
                </a:lnTo>
                <a:lnTo>
                  <a:pt x="84912" y="561555"/>
                </a:lnTo>
                <a:lnTo>
                  <a:pt x="77965" y="553808"/>
                </a:lnTo>
                <a:lnTo>
                  <a:pt x="70662" y="545693"/>
                </a:lnTo>
                <a:lnTo>
                  <a:pt x="70662" y="545058"/>
                </a:lnTo>
                <a:lnTo>
                  <a:pt x="64719" y="535774"/>
                </a:lnTo>
                <a:lnTo>
                  <a:pt x="60032" y="528383"/>
                </a:lnTo>
                <a:lnTo>
                  <a:pt x="60477" y="527938"/>
                </a:lnTo>
                <a:lnTo>
                  <a:pt x="56515" y="519912"/>
                </a:lnTo>
                <a:lnTo>
                  <a:pt x="52641" y="512165"/>
                </a:lnTo>
                <a:lnTo>
                  <a:pt x="52006" y="512165"/>
                </a:lnTo>
                <a:lnTo>
                  <a:pt x="49034" y="504139"/>
                </a:lnTo>
                <a:lnTo>
                  <a:pt x="46050" y="496214"/>
                </a:lnTo>
                <a:lnTo>
                  <a:pt x="45961" y="495846"/>
                </a:lnTo>
                <a:lnTo>
                  <a:pt x="44348" y="487375"/>
                </a:lnTo>
                <a:lnTo>
                  <a:pt x="40918" y="469752"/>
                </a:lnTo>
                <a:lnTo>
                  <a:pt x="37871" y="454087"/>
                </a:lnTo>
                <a:lnTo>
                  <a:pt x="35158" y="440116"/>
                </a:lnTo>
                <a:lnTo>
                  <a:pt x="32728" y="427573"/>
                </a:lnTo>
                <a:lnTo>
                  <a:pt x="30532" y="416194"/>
                </a:lnTo>
                <a:lnTo>
                  <a:pt x="28520" y="405712"/>
                </a:lnTo>
                <a:lnTo>
                  <a:pt x="26642" y="395864"/>
                </a:lnTo>
                <a:lnTo>
                  <a:pt x="24848" y="386383"/>
                </a:lnTo>
                <a:lnTo>
                  <a:pt x="23088" y="377005"/>
                </a:lnTo>
                <a:lnTo>
                  <a:pt x="21312" y="367465"/>
                </a:lnTo>
                <a:lnTo>
                  <a:pt x="19471" y="357498"/>
                </a:lnTo>
                <a:lnTo>
                  <a:pt x="17515" y="346838"/>
                </a:lnTo>
                <a:lnTo>
                  <a:pt x="15393" y="335220"/>
                </a:lnTo>
                <a:lnTo>
                  <a:pt x="13055" y="322380"/>
                </a:lnTo>
                <a:lnTo>
                  <a:pt x="10453" y="308051"/>
                </a:lnTo>
                <a:lnTo>
                  <a:pt x="7536" y="291970"/>
                </a:lnTo>
                <a:lnTo>
                  <a:pt x="4953" y="277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960854" y="8858468"/>
            <a:ext cx="356311" cy="76073"/>
          </a:xfrm>
          <a:custGeom>
            <a:avLst/>
            <a:gdLst/>
            <a:ahLst/>
            <a:cxnLst/>
            <a:rect l="l" t="t" r="r" b="b"/>
            <a:pathLst>
              <a:path w="356311" h="76073">
                <a:moveTo>
                  <a:pt x="0" y="0"/>
                </a:moveTo>
                <a:lnTo>
                  <a:pt x="2882" y="8115"/>
                </a:lnTo>
                <a:lnTo>
                  <a:pt x="3340" y="9105"/>
                </a:lnTo>
                <a:lnTo>
                  <a:pt x="8470" y="16128"/>
                </a:lnTo>
                <a:lnTo>
                  <a:pt x="14236" y="24244"/>
                </a:lnTo>
                <a:lnTo>
                  <a:pt x="15151" y="24422"/>
                </a:lnTo>
                <a:lnTo>
                  <a:pt x="22720" y="31280"/>
                </a:lnTo>
                <a:lnTo>
                  <a:pt x="26949" y="35153"/>
                </a:lnTo>
                <a:lnTo>
                  <a:pt x="27673" y="34607"/>
                </a:lnTo>
                <a:lnTo>
                  <a:pt x="32626" y="38036"/>
                </a:lnTo>
                <a:lnTo>
                  <a:pt x="37490" y="41465"/>
                </a:lnTo>
                <a:lnTo>
                  <a:pt x="37223" y="41998"/>
                </a:lnTo>
                <a:lnTo>
                  <a:pt x="42278" y="44894"/>
                </a:lnTo>
                <a:lnTo>
                  <a:pt x="48044" y="48221"/>
                </a:lnTo>
                <a:lnTo>
                  <a:pt x="48501" y="47688"/>
                </a:lnTo>
                <a:lnTo>
                  <a:pt x="54622" y="50571"/>
                </a:lnTo>
                <a:lnTo>
                  <a:pt x="60566" y="53454"/>
                </a:lnTo>
                <a:lnTo>
                  <a:pt x="60388" y="54076"/>
                </a:lnTo>
                <a:lnTo>
                  <a:pt x="66433" y="56426"/>
                </a:lnTo>
                <a:lnTo>
                  <a:pt x="73367" y="59131"/>
                </a:lnTo>
                <a:lnTo>
                  <a:pt x="73647" y="58585"/>
                </a:lnTo>
                <a:lnTo>
                  <a:pt x="80759" y="60934"/>
                </a:lnTo>
                <a:lnTo>
                  <a:pt x="87617" y="63182"/>
                </a:lnTo>
                <a:lnTo>
                  <a:pt x="87617" y="63728"/>
                </a:lnTo>
                <a:lnTo>
                  <a:pt x="94462" y="65531"/>
                </a:lnTo>
                <a:lnTo>
                  <a:pt x="102222" y="67602"/>
                </a:lnTo>
                <a:lnTo>
                  <a:pt x="102400" y="66979"/>
                </a:lnTo>
                <a:lnTo>
                  <a:pt x="110324" y="68681"/>
                </a:lnTo>
                <a:lnTo>
                  <a:pt x="117894" y="70218"/>
                </a:lnTo>
                <a:lnTo>
                  <a:pt x="117805" y="70751"/>
                </a:lnTo>
                <a:lnTo>
                  <a:pt x="125374" y="71932"/>
                </a:lnTo>
                <a:lnTo>
                  <a:pt x="133667" y="73190"/>
                </a:lnTo>
                <a:lnTo>
                  <a:pt x="133756" y="72656"/>
                </a:lnTo>
                <a:lnTo>
                  <a:pt x="142138" y="73558"/>
                </a:lnTo>
                <a:lnTo>
                  <a:pt x="150164" y="74358"/>
                </a:lnTo>
                <a:lnTo>
                  <a:pt x="150164" y="74904"/>
                </a:lnTo>
                <a:lnTo>
                  <a:pt x="158102" y="75361"/>
                </a:lnTo>
                <a:lnTo>
                  <a:pt x="166573" y="75895"/>
                </a:lnTo>
                <a:lnTo>
                  <a:pt x="166662" y="75361"/>
                </a:lnTo>
                <a:lnTo>
                  <a:pt x="175221" y="75450"/>
                </a:lnTo>
                <a:lnTo>
                  <a:pt x="183426" y="75539"/>
                </a:lnTo>
                <a:lnTo>
                  <a:pt x="183515" y="76072"/>
                </a:lnTo>
                <a:lnTo>
                  <a:pt x="191630" y="75806"/>
                </a:lnTo>
                <a:lnTo>
                  <a:pt x="200012" y="75450"/>
                </a:lnTo>
                <a:lnTo>
                  <a:pt x="200012" y="74904"/>
                </a:lnTo>
                <a:lnTo>
                  <a:pt x="208483" y="74180"/>
                </a:lnTo>
                <a:lnTo>
                  <a:pt x="216509" y="73558"/>
                </a:lnTo>
                <a:lnTo>
                  <a:pt x="216687" y="74091"/>
                </a:lnTo>
                <a:lnTo>
                  <a:pt x="224624" y="73101"/>
                </a:lnTo>
                <a:lnTo>
                  <a:pt x="232651" y="72021"/>
                </a:lnTo>
                <a:lnTo>
                  <a:pt x="232651" y="71475"/>
                </a:lnTo>
                <a:lnTo>
                  <a:pt x="240753" y="69951"/>
                </a:lnTo>
                <a:lnTo>
                  <a:pt x="248323" y="68592"/>
                </a:lnTo>
                <a:lnTo>
                  <a:pt x="248602" y="69138"/>
                </a:lnTo>
                <a:lnTo>
                  <a:pt x="256082" y="67424"/>
                </a:lnTo>
                <a:lnTo>
                  <a:pt x="263474" y="65620"/>
                </a:lnTo>
                <a:lnTo>
                  <a:pt x="263385" y="65074"/>
                </a:lnTo>
                <a:lnTo>
                  <a:pt x="270865" y="62826"/>
                </a:lnTo>
                <a:lnTo>
                  <a:pt x="277799" y="60845"/>
                </a:lnTo>
                <a:lnTo>
                  <a:pt x="278066" y="61379"/>
                </a:lnTo>
                <a:lnTo>
                  <a:pt x="284835" y="58953"/>
                </a:lnTo>
                <a:lnTo>
                  <a:pt x="291414" y="56514"/>
                </a:lnTo>
                <a:lnTo>
                  <a:pt x="291325" y="55981"/>
                </a:lnTo>
                <a:lnTo>
                  <a:pt x="297815" y="53085"/>
                </a:lnTo>
                <a:lnTo>
                  <a:pt x="303949" y="50482"/>
                </a:lnTo>
                <a:lnTo>
                  <a:pt x="304304" y="50926"/>
                </a:lnTo>
                <a:lnTo>
                  <a:pt x="310070" y="47955"/>
                </a:lnTo>
                <a:lnTo>
                  <a:pt x="315569" y="44983"/>
                </a:lnTo>
                <a:lnTo>
                  <a:pt x="315391" y="44437"/>
                </a:lnTo>
                <a:lnTo>
                  <a:pt x="320802" y="41008"/>
                </a:lnTo>
                <a:lnTo>
                  <a:pt x="325755" y="37858"/>
                </a:lnTo>
                <a:lnTo>
                  <a:pt x="326288" y="38303"/>
                </a:lnTo>
                <a:lnTo>
                  <a:pt x="330809" y="34797"/>
                </a:lnTo>
                <a:lnTo>
                  <a:pt x="335127" y="31457"/>
                </a:lnTo>
                <a:lnTo>
                  <a:pt x="334860" y="30911"/>
                </a:lnTo>
                <a:lnTo>
                  <a:pt x="338912" y="27038"/>
                </a:lnTo>
                <a:lnTo>
                  <a:pt x="342607" y="23520"/>
                </a:lnTo>
                <a:lnTo>
                  <a:pt x="343509" y="23888"/>
                </a:lnTo>
                <a:lnTo>
                  <a:pt x="346392" y="20015"/>
                </a:lnTo>
                <a:lnTo>
                  <a:pt x="351891" y="12712"/>
                </a:lnTo>
                <a:lnTo>
                  <a:pt x="352259" y="12255"/>
                </a:lnTo>
                <a:lnTo>
                  <a:pt x="356311" y="40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999072" y="8912189"/>
            <a:ext cx="281872" cy="135350"/>
          </a:xfrm>
          <a:custGeom>
            <a:avLst/>
            <a:gdLst/>
            <a:ahLst/>
            <a:cxnLst/>
            <a:rect l="l" t="t" r="r" b="b"/>
            <a:pathLst>
              <a:path w="281872" h="135350">
                <a:moveTo>
                  <a:pt x="281406" y="0"/>
                </a:moveTo>
                <a:lnTo>
                  <a:pt x="281751" y="15169"/>
                </a:lnTo>
                <a:lnTo>
                  <a:pt x="281872" y="25647"/>
                </a:lnTo>
                <a:lnTo>
                  <a:pt x="281759" y="35747"/>
                </a:lnTo>
                <a:lnTo>
                  <a:pt x="281407" y="49782"/>
                </a:lnTo>
                <a:lnTo>
                  <a:pt x="281317" y="53085"/>
                </a:lnTo>
                <a:lnTo>
                  <a:pt x="281139" y="60388"/>
                </a:lnTo>
                <a:lnTo>
                  <a:pt x="280682" y="60477"/>
                </a:lnTo>
                <a:lnTo>
                  <a:pt x="279780" y="67779"/>
                </a:lnTo>
                <a:lnTo>
                  <a:pt x="279514" y="69951"/>
                </a:lnTo>
                <a:lnTo>
                  <a:pt x="279780" y="70396"/>
                </a:lnTo>
                <a:lnTo>
                  <a:pt x="278968" y="72199"/>
                </a:lnTo>
                <a:lnTo>
                  <a:pt x="275729" y="79324"/>
                </a:lnTo>
                <a:lnTo>
                  <a:pt x="275272" y="79324"/>
                </a:lnTo>
                <a:lnTo>
                  <a:pt x="271398" y="86258"/>
                </a:lnTo>
                <a:lnTo>
                  <a:pt x="270319" y="88150"/>
                </a:lnTo>
                <a:lnTo>
                  <a:pt x="270497" y="88518"/>
                </a:lnTo>
                <a:lnTo>
                  <a:pt x="269151" y="89865"/>
                </a:lnTo>
                <a:lnTo>
                  <a:pt x="263016" y="96532"/>
                </a:lnTo>
                <a:lnTo>
                  <a:pt x="262750" y="96443"/>
                </a:lnTo>
                <a:lnTo>
                  <a:pt x="256082" y="102666"/>
                </a:lnTo>
                <a:lnTo>
                  <a:pt x="254723" y="103924"/>
                </a:lnTo>
                <a:lnTo>
                  <a:pt x="253009" y="104825"/>
                </a:lnTo>
                <a:lnTo>
                  <a:pt x="244271" y="110413"/>
                </a:lnTo>
                <a:lnTo>
                  <a:pt x="244449" y="111226"/>
                </a:lnTo>
                <a:lnTo>
                  <a:pt x="235343" y="115735"/>
                </a:lnTo>
                <a:lnTo>
                  <a:pt x="224980" y="120878"/>
                </a:lnTo>
                <a:lnTo>
                  <a:pt x="224624" y="120967"/>
                </a:lnTo>
                <a:lnTo>
                  <a:pt x="213537" y="124574"/>
                </a:lnTo>
                <a:lnTo>
                  <a:pt x="201383" y="128268"/>
                </a:lnTo>
                <a:lnTo>
                  <a:pt x="189082" y="130790"/>
                </a:lnTo>
                <a:lnTo>
                  <a:pt x="175855" y="133126"/>
                </a:lnTo>
                <a:lnTo>
                  <a:pt x="164140" y="134271"/>
                </a:lnTo>
                <a:lnTo>
                  <a:pt x="148534" y="135350"/>
                </a:lnTo>
                <a:lnTo>
                  <a:pt x="137101" y="135293"/>
                </a:lnTo>
                <a:lnTo>
                  <a:pt x="120564" y="134732"/>
                </a:lnTo>
                <a:lnTo>
                  <a:pt x="109096" y="133465"/>
                </a:lnTo>
                <a:lnTo>
                  <a:pt x="93916" y="131419"/>
                </a:lnTo>
                <a:lnTo>
                  <a:pt x="94005" y="130695"/>
                </a:lnTo>
                <a:lnTo>
                  <a:pt x="82029" y="128447"/>
                </a:lnTo>
                <a:lnTo>
                  <a:pt x="80949" y="128181"/>
                </a:lnTo>
                <a:lnTo>
                  <a:pt x="80860" y="128358"/>
                </a:lnTo>
                <a:lnTo>
                  <a:pt x="79768" y="127990"/>
                </a:lnTo>
                <a:lnTo>
                  <a:pt x="67970" y="124294"/>
                </a:lnTo>
                <a:lnTo>
                  <a:pt x="67602" y="124929"/>
                </a:lnTo>
                <a:lnTo>
                  <a:pt x="56248" y="120332"/>
                </a:lnTo>
                <a:lnTo>
                  <a:pt x="46151" y="116281"/>
                </a:lnTo>
                <a:lnTo>
                  <a:pt x="46240" y="115557"/>
                </a:lnTo>
                <a:lnTo>
                  <a:pt x="36499" y="110413"/>
                </a:lnTo>
                <a:lnTo>
                  <a:pt x="34975" y="109600"/>
                </a:lnTo>
                <a:lnTo>
                  <a:pt x="34975" y="109423"/>
                </a:lnTo>
                <a:lnTo>
                  <a:pt x="33616" y="108432"/>
                </a:lnTo>
                <a:lnTo>
                  <a:pt x="25780" y="102400"/>
                </a:lnTo>
                <a:lnTo>
                  <a:pt x="24790" y="103022"/>
                </a:lnTo>
                <a:lnTo>
                  <a:pt x="17945" y="96354"/>
                </a:lnTo>
                <a:lnTo>
                  <a:pt x="12255" y="90677"/>
                </a:lnTo>
                <a:lnTo>
                  <a:pt x="12712" y="89687"/>
                </a:lnTo>
                <a:lnTo>
                  <a:pt x="7658" y="82930"/>
                </a:lnTo>
                <a:lnTo>
                  <a:pt x="6400" y="81216"/>
                </a:lnTo>
                <a:lnTo>
                  <a:pt x="6134" y="81038"/>
                </a:lnTo>
                <a:lnTo>
                  <a:pt x="5410" y="79235"/>
                </a:lnTo>
                <a:lnTo>
                  <a:pt x="2793" y="72199"/>
                </a:lnTo>
                <a:lnTo>
                  <a:pt x="2971" y="72021"/>
                </a:lnTo>
                <a:lnTo>
                  <a:pt x="901" y="64719"/>
                </a:lnTo>
                <a:lnTo>
                  <a:pt x="266" y="62649"/>
                </a:lnTo>
                <a:lnTo>
                  <a:pt x="88" y="62458"/>
                </a:lnTo>
                <a:lnTo>
                  <a:pt x="88" y="60299"/>
                </a:lnTo>
                <a:lnTo>
                  <a:pt x="5" y="44706"/>
                </a:lnTo>
                <a:lnTo>
                  <a:pt x="0" y="33752"/>
                </a:lnTo>
                <a:lnTo>
                  <a:pt x="104" y="24042"/>
                </a:lnTo>
                <a:lnTo>
                  <a:pt x="350" y="12183"/>
                </a:lnTo>
                <a:lnTo>
                  <a:pt x="634" y="2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034316" y="9016117"/>
            <a:ext cx="219125" cy="30924"/>
          </a:xfrm>
          <a:custGeom>
            <a:avLst/>
            <a:gdLst/>
            <a:ahLst/>
            <a:cxnLst/>
            <a:rect l="l" t="t" r="r" b="b"/>
            <a:pathLst>
              <a:path w="219125" h="30924">
                <a:moveTo>
                  <a:pt x="0" y="5588"/>
                </a:moveTo>
                <a:lnTo>
                  <a:pt x="5321" y="8204"/>
                </a:lnTo>
                <a:lnTo>
                  <a:pt x="10642" y="10909"/>
                </a:lnTo>
                <a:lnTo>
                  <a:pt x="15328" y="13246"/>
                </a:lnTo>
                <a:lnTo>
                  <a:pt x="15240" y="13792"/>
                </a:lnTo>
                <a:lnTo>
                  <a:pt x="20015" y="15684"/>
                </a:lnTo>
                <a:lnTo>
                  <a:pt x="26136" y="18110"/>
                </a:lnTo>
                <a:lnTo>
                  <a:pt x="26416" y="17665"/>
                </a:lnTo>
                <a:lnTo>
                  <a:pt x="32715" y="19735"/>
                </a:lnTo>
                <a:lnTo>
                  <a:pt x="38303" y="21539"/>
                </a:lnTo>
                <a:lnTo>
                  <a:pt x="38214" y="21996"/>
                </a:lnTo>
                <a:lnTo>
                  <a:pt x="43802" y="23342"/>
                </a:lnTo>
                <a:lnTo>
                  <a:pt x="50749" y="25146"/>
                </a:lnTo>
                <a:lnTo>
                  <a:pt x="50927" y="24612"/>
                </a:lnTo>
                <a:lnTo>
                  <a:pt x="58051" y="26047"/>
                </a:lnTo>
                <a:lnTo>
                  <a:pt x="64173" y="27228"/>
                </a:lnTo>
                <a:lnTo>
                  <a:pt x="64173" y="27673"/>
                </a:lnTo>
                <a:lnTo>
                  <a:pt x="70218" y="28486"/>
                </a:lnTo>
                <a:lnTo>
                  <a:pt x="77698" y="29476"/>
                </a:lnTo>
                <a:lnTo>
                  <a:pt x="77876" y="28930"/>
                </a:lnTo>
                <a:lnTo>
                  <a:pt x="85445" y="29565"/>
                </a:lnTo>
                <a:lnTo>
                  <a:pt x="91846" y="30111"/>
                </a:lnTo>
                <a:lnTo>
                  <a:pt x="91846" y="30556"/>
                </a:lnTo>
                <a:lnTo>
                  <a:pt x="98247" y="30734"/>
                </a:lnTo>
                <a:lnTo>
                  <a:pt x="105905" y="30924"/>
                </a:lnTo>
                <a:lnTo>
                  <a:pt x="105905" y="30378"/>
                </a:lnTo>
                <a:lnTo>
                  <a:pt x="113664" y="30200"/>
                </a:lnTo>
                <a:lnTo>
                  <a:pt x="120065" y="30010"/>
                </a:lnTo>
                <a:lnTo>
                  <a:pt x="120154" y="30556"/>
                </a:lnTo>
                <a:lnTo>
                  <a:pt x="126555" y="30010"/>
                </a:lnTo>
                <a:lnTo>
                  <a:pt x="134035" y="29387"/>
                </a:lnTo>
                <a:lnTo>
                  <a:pt x="134035" y="28841"/>
                </a:lnTo>
                <a:lnTo>
                  <a:pt x="141516" y="27851"/>
                </a:lnTo>
                <a:lnTo>
                  <a:pt x="147739" y="27038"/>
                </a:lnTo>
                <a:lnTo>
                  <a:pt x="147916" y="27495"/>
                </a:lnTo>
                <a:lnTo>
                  <a:pt x="153949" y="26314"/>
                </a:lnTo>
                <a:lnTo>
                  <a:pt x="160896" y="24968"/>
                </a:lnTo>
                <a:lnTo>
                  <a:pt x="160896" y="24434"/>
                </a:lnTo>
                <a:lnTo>
                  <a:pt x="167830" y="22720"/>
                </a:lnTo>
                <a:lnTo>
                  <a:pt x="173507" y="21272"/>
                </a:lnTo>
                <a:lnTo>
                  <a:pt x="173786" y="21717"/>
                </a:lnTo>
                <a:lnTo>
                  <a:pt x="179197" y="19913"/>
                </a:lnTo>
                <a:lnTo>
                  <a:pt x="185407" y="17843"/>
                </a:lnTo>
                <a:lnTo>
                  <a:pt x="185318" y="17399"/>
                </a:lnTo>
                <a:lnTo>
                  <a:pt x="191452" y="14871"/>
                </a:lnTo>
                <a:lnTo>
                  <a:pt x="196316" y="12890"/>
                </a:lnTo>
                <a:lnTo>
                  <a:pt x="196773" y="13436"/>
                </a:lnTo>
                <a:lnTo>
                  <a:pt x="201282" y="10998"/>
                </a:lnTo>
                <a:lnTo>
                  <a:pt x="210375" y="6045"/>
                </a:lnTo>
                <a:lnTo>
                  <a:pt x="210654" y="5943"/>
                </a:lnTo>
                <a:lnTo>
                  <a:pt x="2191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248747" y="9207661"/>
            <a:ext cx="9829" cy="26136"/>
          </a:xfrm>
          <a:custGeom>
            <a:avLst/>
            <a:gdLst/>
            <a:ahLst/>
            <a:cxnLst/>
            <a:rect l="l" t="t" r="r" b="b"/>
            <a:pathLst>
              <a:path w="9829" h="26136">
                <a:moveTo>
                  <a:pt x="546" y="26136"/>
                </a:moveTo>
                <a:lnTo>
                  <a:pt x="0" y="24066"/>
                </a:lnTo>
                <a:lnTo>
                  <a:pt x="0" y="23888"/>
                </a:lnTo>
                <a:lnTo>
                  <a:pt x="0" y="21805"/>
                </a:lnTo>
                <a:lnTo>
                  <a:pt x="0" y="19380"/>
                </a:lnTo>
                <a:lnTo>
                  <a:pt x="88" y="19189"/>
                </a:lnTo>
                <a:lnTo>
                  <a:pt x="546" y="16763"/>
                </a:lnTo>
                <a:lnTo>
                  <a:pt x="1003" y="14147"/>
                </a:lnTo>
                <a:lnTo>
                  <a:pt x="1892" y="11531"/>
                </a:lnTo>
                <a:lnTo>
                  <a:pt x="2806" y="9105"/>
                </a:lnTo>
                <a:lnTo>
                  <a:pt x="4152" y="6667"/>
                </a:lnTo>
                <a:lnTo>
                  <a:pt x="5232" y="4597"/>
                </a:lnTo>
                <a:lnTo>
                  <a:pt x="6858" y="2705"/>
                </a:lnTo>
                <a:lnTo>
                  <a:pt x="8115" y="1257"/>
                </a:lnTo>
                <a:lnTo>
                  <a:pt x="8204" y="1079"/>
                </a:lnTo>
                <a:lnTo>
                  <a:pt x="982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255602" y="9209641"/>
            <a:ext cx="11353" cy="28486"/>
          </a:xfrm>
          <a:custGeom>
            <a:avLst/>
            <a:gdLst/>
            <a:ahLst/>
            <a:cxnLst/>
            <a:rect l="l" t="t" r="r" b="b"/>
            <a:pathLst>
              <a:path w="11353" h="28486">
                <a:moveTo>
                  <a:pt x="10185" y="0"/>
                </a:moveTo>
                <a:lnTo>
                  <a:pt x="10909" y="1625"/>
                </a:lnTo>
                <a:lnTo>
                  <a:pt x="10909" y="1892"/>
                </a:lnTo>
                <a:lnTo>
                  <a:pt x="11087" y="3695"/>
                </a:lnTo>
                <a:lnTo>
                  <a:pt x="11353" y="5943"/>
                </a:lnTo>
                <a:lnTo>
                  <a:pt x="11353" y="6134"/>
                </a:lnTo>
                <a:lnTo>
                  <a:pt x="11087" y="8382"/>
                </a:lnTo>
                <a:lnTo>
                  <a:pt x="10909" y="10998"/>
                </a:lnTo>
                <a:lnTo>
                  <a:pt x="10185" y="13614"/>
                </a:lnTo>
                <a:lnTo>
                  <a:pt x="9461" y="16230"/>
                </a:lnTo>
                <a:lnTo>
                  <a:pt x="8293" y="18745"/>
                </a:lnTo>
                <a:lnTo>
                  <a:pt x="7302" y="21094"/>
                </a:lnTo>
                <a:lnTo>
                  <a:pt x="5854" y="23253"/>
                </a:lnTo>
                <a:lnTo>
                  <a:pt x="4597" y="25057"/>
                </a:lnTo>
                <a:lnTo>
                  <a:pt x="4508" y="25247"/>
                </a:lnTo>
                <a:lnTo>
                  <a:pt x="2971" y="26593"/>
                </a:lnTo>
                <a:lnTo>
                  <a:pt x="1714" y="27762"/>
                </a:lnTo>
                <a:lnTo>
                  <a:pt x="1523" y="27851"/>
                </a:lnTo>
                <a:lnTo>
                  <a:pt x="0" y="28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239643" y="9202160"/>
            <a:ext cx="7124" cy="6311"/>
          </a:xfrm>
          <a:custGeom>
            <a:avLst/>
            <a:gdLst/>
            <a:ahLst/>
            <a:cxnLst/>
            <a:rect l="l" t="t" r="r" b="b"/>
            <a:pathLst>
              <a:path w="7124" h="6311">
                <a:moveTo>
                  <a:pt x="7124" y="0"/>
                </a:moveTo>
                <a:lnTo>
                  <a:pt x="5689" y="546"/>
                </a:lnTo>
                <a:lnTo>
                  <a:pt x="4241" y="1523"/>
                </a:lnTo>
                <a:lnTo>
                  <a:pt x="3162" y="2336"/>
                </a:lnTo>
                <a:lnTo>
                  <a:pt x="2171" y="3428"/>
                </a:lnTo>
                <a:lnTo>
                  <a:pt x="1003" y="4775"/>
                </a:lnTo>
                <a:lnTo>
                  <a:pt x="0" y="631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015656" y="9006746"/>
            <a:ext cx="0" cy="71475"/>
          </a:xfrm>
          <a:custGeom>
            <a:avLst/>
            <a:gdLst/>
            <a:ahLst/>
            <a:cxnLst/>
            <a:rect l="l" t="t" r="r" b="b"/>
            <a:pathLst>
              <a:path h="71475">
                <a:moveTo>
                  <a:pt x="0" y="7147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207290" y="9237943"/>
            <a:ext cx="44437" cy="26225"/>
          </a:xfrm>
          <a:custGeom>
            <a:avLst/>
            <a:gdLst/>
            <a:ahLst/>
            <a:cxnLst/>
            <a:rect l="l" t="t" r="r" b="b"/>
            <a:pathLst>
              <a:path w="44437" h="26225">
                <a:moveTo>
                  <a:pt x="44437" y="0"/>
                </a:moveTo>
                <a:lnTo>
                  <a:pt x="36601" y="8750"/>
                </a:lnTo>
                <a:lnTo>
                  <a:pt x="10629" y="23253"/>
                </a:lnTo>
                <a:lnTo>
                  <a:pt x="0" y="262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233975" y="9219738"/>
            <a:ext cx="5041" cy="14058"/>
          </a:xfrm>
          <a:custGeom>
            <a:avLst/>
            <a:gdLst/>
            <a:ahLst/>
            <a:cxnLst/>
            <a:rect l="l" t="t" r="r" b="b"/>
            <a:pathLst>
              <a:path w="5041" h="14058">
                <a:moveTo>
                  <a:pt x="5041" y="14058"/>
                </a:moveTo>
                <a:lnTo>
                  <a:pt x="2336" y="12534"/>
                </a:lnTo>
                <a:lnTo>
                  <a:pt x="622" y="9372"/>
                </a:lnTo>
                <a:lnTo>
                  <a:pt x="0" y="4952"/>
                </a:lnTo>
                <a:lnTo>
                  <a:pt x="5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241362" y="9247681"/>
            <a:ext cx="812" cy="8470"/>
          </a:xfrm>
          <a:custGeom>
            <a:avLst/>
            <a:gdLst/>
            <a:ahLst/>
            <a:cxnLst/>
            <a:rect l="l" t="t" r="r" b="b"/>
            <a:pathLst>
              <a:path w="812" h="8470">
                <a:moveTo>
                  <a:pt x="0" y="8470"/>
                </a:moveTo>
                <a:lnTo>
                  <a:pt x="812" y="3873"/>
                </a:ln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249291" y="9233799"/>
            <a:ext cx="3606" cy="4597"/>
          </a:xfrm>
          <a:custGeom>
            <a:avLst/>
            <a:gdLst/>
            <a:ahLst/>
            <a:cxnLst/>
            <a:rect l="l" t="t" r="r" b="b"/>
            <a:pathLst>
              <a:path w="3606" h="4597">
                <a:moveTo>
                  <a:pt x="3606" y="4597"/>
                </a:moveTo>
                <a:lnTo>
                  <a:pt x="1346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258578" y="9206577"/>
            <a:ext cx="7213" cy="3060"/>
          </a:xfrm>
          <a:custGeom>
            <a:avLst/>
            <a:gdLst/>
            <a:ahLst/>
            <a:cxnLst/>
            <a:rect l="l" t="t" r="r" b="b"/>
            <a:pathLst>
              <a:path w="7213" h="3060">
                <a:moveTo>
                  <a:pt x="0" y="1079"/>
                </a:moveTo>
                <a:lnTo>
                  <a:pt x="2882" y="0"/>
                </a:lnTo>
                <a:lnTo>
                  <a:pt x="5321" y="723"/>
                </a:lnTo>
                <a:lnTo>
                  <a:pt x="7213" y="30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238927" y="9233792"/>
            <a:ext cx="16675" cy="4610"/>
          </a:xfrm>
          <a:custGeom>
            <a:avLst/>
            <a:gdLst/>
            <a:ahLst/>
            <a:cxnLst/>
            <a:rect l="l" t="t" r="r" b="b"/>
            <a:pathLst>
              <a:path w="16675" h="4610">
                <a:moveTo>
                  <a:pt x="16675" y="4330"/>
                </a:moveTo>
                <a:lnTo>
                  <a:pt x="13969" y="461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246762" y="9202166"/>
            <a:ext cx="17132" cy="5130"/>
          </a:xfrm>
          <a:custGeom>
            <a:avLst/>
            <a:gdLst/>
            <a:ahLst/>
            <a:cxnLst/>
            <a:rect l="l" t="t" r="r" b="b"/>
            <a:pathLst>
              <a:path w="17132" h="5130">
                <a:moveTo>
                  <a:pt x="17132" y="5130"/>
                </a:moveTo>
                <a:lnTo>
                  <a:pt x="2438" y="17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263894" y="9006384"/>
            <a:ext cx="0" cy="71742"/>
          </a:xfrm>
          <a:custGeom>
            <a:avLst/>
            <a:gdLst/>
            <a:ahLst/>
            <a:cxnLst/>
            <a:rect l="l" t="t" r="r" b="b"/>
            <a:pathLst>
              <a:path h="71742">
                <a:moveTo>
                  <a:pt x="0" y="0"/>
                </a:moveTo>
                <a:lnTo>
                  <a:pt x="0" y="717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4061929" y="4938369"/>
            <a:ext cx="3037687" cy="1427302"/>
          </a:xfrm>
          <a:custGeom>
            <a:avLst/>
            <a:gdLst/>
            <a:ahLst/>
            <a:cxnLst/>
            <a:rect l="l" t="t" r="r" b="b"/>
            <a:pathLst>
              <a:path w="3037687" h="1427302">
                <a:moveTo>
                  <a:pt x="0" y="1427302"/>
                </a:moveTo>
                <a:lnTo>
                  <a:pt x="3037687" y="1427302"/>
                </a:lnTo>
                <a:lnTo>
                  <a:pt x="3037687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5017697" y="4978025"/>
            <a:ext cx="1126159" cy="1343253"/>
          </a:xfrm>
          <a:custGeom>
            <a:avLst/>
            <a:gdLst/>
            <a:ahLst/>
            <a:cxnLst/>
            <a:rect l="l" t="t" r="r" b="b"/>
            <a:pathLst>
              <a:path w="1126159" h="1343253">
                <a:moveTo>
                  <a:pt x="698042" y="650252"/>
                </a:moveTo>
                <a:lnTo>
                  <a:pt x="704253" y="634949"/>
                </a:lnTo>
                <a:lnTo>
                  <a:pt x="705777" y="568718"/>
                </a:lnTo>
                <a:lnTo>
                  <a:pt x="721169" y="553224"/>
                </a:lnTo>
                <a:lnTo>
                  <a:pt x="741146" y="520928"/>
                </a:lnTo>
                <a:lnTo>
                  <a:pt x="756539" y="467017"/>
                </a:lnTo>
                <a:lnTo>
                  <a:pt x="791997" y="279184"/>
                </a:lnTo>
                <a:lnTo>
                  <a:pt x="795058" y="246875"/>
                </a:lnTo>
                <a:lnTo>
                  <a:pt x="795058" y="212496"/>
                </a:lnTo>
                <a:lnTo>
                  <a:pt x="791908" y="189458"/>
                </a:lnTo>
                <a:lnTo>
                  <a:pt x="779665" y="146253"/>
                </a:lnTo>
                <a:lnTo>
                  <a:pt x="765987" y="118351"/>
                </a:lnTo>
                <a:lnTo>
                  <a:pt x="753656" y="98374"/>
                </a:lnTo>
                <a:lnTo>
                  <a:pt x="736650" y="76860"/>
                </a:lnTo>
                <a:lnTo>
                  <a:pt x="718019" y="58508"/>
                </a:lnTo>
                <a:lnTo>
                  <a:pt x="701103" y="44729"/>
                </a:lnTo>
                <a:lnTo>
                  <a:pt x="684187" y="33845"/>
                </a:lnTo>
                <a:lnTo>
                  <a:pt x="651865" y="16916"/>
                </a:lnTo>
                <a:lnTo>
                  <a:pt x="628738" y="9271"/>
                </a:lnTo>
                <a:lnTo>
                  <a:pt x="599490" y="3060"/>
                </a:lnTo>
                <a:lnTo>
                  <a:pt x="568617" y="0"/>
                </a:lnTo>
                <a:lnTo>
                  <a:pt x="537387" y="1536"/>
                </a:lnTo>
                <a:lnTo>
                  <a:pt x="497332" y="9271"/>
                </a:lnTo>
                <a:lnTo>
                  <a:pt x="473214" y="17373"/>
                </a:lnTo>
                <a:lnTo>
                  <a:pt x="431177" y="40055"/>
                </a:lnTo>
                <a:lnTo>
                  <a:pt x="405003" y="61569"/>
                </a:lnTo>
                <a:lnTo>
                  <a:pt x="364045" y="109982"/>
                </a:lnTo>
                <a:lnTo>
                  <a:pt x="344881" y="150837"/>
                </a:lnTo>
                <a:lnTo>
                  <a:pt x="334530" y="185127"/>
                </a:lnTo>
                <a:lnTo>
                  <a:pt x="331558" y="220675"/>
                </a:lnTo>
                <a:lnTo>
                  <a:pt x="331558" y="255600"/>
                </a:lnTo>
                <a:lnTo>
                  <a:pt x="371602" y="475830"/>
                </a:lnTo>
                <a:lnTo>
                  <a:pt x="379260" y="508228"/>
                </a:lnTo>
                <a:lnTo>
                  <a:pt x="391680" y="532701"/>
                </a:lnTo>
                <a:lnTo>
                  <a:pt x="407149" y="555752"/>
                </a:lnTo>
                <a:lnTo>
                  <a:pt x="421017" y="568083"/>
                </a:lnTo>
                <a:lnTo>
                  <a:pt x="422363" y="636028"/>
                </a:lnTo>
                <a:lnTo>
                  <a:pt x="428574" y="651332"/>
                </a:lnTo>
                <a:lnTo>
                  <a:pt x="437934" y="663575"/>
                </a:lnTo>
                <a:lnTo>
                  <a:pt x="438023" y="728726"/>
                </a:lnTo>
                <a:lnTo>
                  <a:pt x="431177" y="728281"/>
                </a:lnTo>
                <a:lnTo>
                  <a:pt x="425424" y="741057"/>
                </a:lnTo>
                <a:lnTo>
                  <a:pt x="424078" y="859777"/>
                </a:lnTo>
                <a:lnTo>
                  <a:pt x="421830" y="862203"/>
                </a:lnTo>
                <a:lnTo>
                  <a:pt x="410210" y="879754"/>
                </a:lnTo>
                <a:lnTo>
                  <a:pt x="407073" y="896670"/>
                </a:lnTo>
                <a:lnTo>
                  <a:pt x="405536" y="1021499"/>
                </a:lnTo>
                <a:lnTo>
                  <a:pt x="403466" y="1023937"/>
                </a:lnTo>
                <a:lnTo>
                  <a:pt x="0" y="1025461"/>
                </a:lnTo>
                <a:lnTo>
                  <a:pt x="0" y="1343253"/>
                </a:lnTo>
                <a:lnTo>
                  <a:pt x="1126159" y="1343253"/>
                </a:lnTo>
                <a:lnTo>
                  <a:pt x="1126159" y="1025461"/>
                </a:lnTo>
                <a:lnTo>
                  <a:pt x="722693" y="1023937"/>
                </a:lnTo>
                <a:lnTo>
                  <a:pt x="721169" y="1022400"/>
                </a:lnTo>
                <a:lnTo>
                  <a:pt x="719632" y="897661"/>
                </a:lnTo>
                <a:lnTo>
                  <a:pt x="716483" y="882269"/>
                </a:lnTo>
                <a:lnTo>
                  <a:pt x="705954" y="863638"/>
                </a:lnTo>
                <a:lnTo>
                  <a:pt x="702716" y="860679"/>
                </a:lnTo>
                <a:lnTo>
                  <a:pt x="701192" y="745197"/>
                </a:lnTo>
                <a:lnTo>
                  <a:pt x="693623" y="726567"/>
                </a:lnTo>
                <a:lnTo>
                  <a:pt x="688860" y="722160"/>
                </a:lnTo>
                <a:lnTo>
                  <a:pt x="688860" y="662673"/>
                </a:lnTo>
                <a:lnTo>
                  <a:pt x="698042" y="6502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5019226" y="6004750"/>
            <a:ext cx="1123111" cy="314998"/>
          </a:xfrm>
          <a:custGeom>
            <a:avLst/>
            <a:gdLst/>
            <a:ahLst/>
            <a:cxnLst/>
            <a:rect l="l" t="t" r="r" b="b"/>
            <a:pathLst>
              <a:path w="1123111" h="314998">
                <a:moveTo>
                  <a:pt x="720534" y="271881"/>
                </a:moveTo>
                <a:lnTo>
                  <a:pt x="719823" y="261620"/>
                </a:lnTo>
                <a:lnTo>
                  <a:pt x="718286" y="144538"/>
                </a:lnTo>
                <a:lnTo>
                  <a:pt x="701281" y="159562"/>
                </a:lnTo>
                <a:lnTo>
                  <a:pt x="670318" y="176301"/>
                </a:lnTo>
                <a:lnTo>
                  <a:pt x="632967" y="188188"/>
                </a:lnTo>
                <a:lnTo>
                  <a:pt x="602551" y="193217"/>
                </a:lnTo>
                <a:lnTo>
                  <a:pt x="572846" y="195834"/>
                </a:lnTo>
                <a:lnTo>
                  <a:pt x="550252" y="195834"/>
                </a:lnTo>
                <a:lnTo>
                  <a:pt x="530186" y="194310"/>
                </a:lnTo>
                <a:lnTo>
                  <a:pt x="496265" y="189712"/>
                </a:lnTo>
                <a:lnTo>
                  <a:pt x="454774" y="177393"/>
                </a:lnTo>
                <a:lnTo>
                  <a:pt x="422541" y="160286"/>
                </a:lnTo>
                <a:lnTo>
                  <a:pt x="400951" y="140309"/>
                </a:lnTo>
                <a:lnTo>
                  <a:pt x="393115" y="122034"/>
                </a:lnTo>
                <a:lnTo>
                  <a:pt x="391858" y="113665"/>
                </a:lnTo>
                <a:lnTo>
                  <a:pt x="388531" y="109613"/>
                </a:lnTo>
                <a:lnTo>
                  <a:pt x="380784" y="92786"/>
                </a:lnTo>
                <a:lnTo>
                  <a:pt x="380784" y="31496"/>
                </a:lnTo>
                <a:lnTo>
                  <a:pt x="390232" y="10160"/>
                </a:lnTo>
                <a:lnTo>
                  <a:pt x="397255" y="1701"/>
                </a:lnTo>
                <a:lnTo>
                  <a:pt x="401396" y="0"/>
                </a:lnTo>
                <a:lnTo>
                  <a:pt x="0" y="266"/>
                </a:lnTo>
                <a:lnTo>
                  <a:pt x="0" y="314998"/>
                </a:lnTo>
                <a:lnTo>
                  <a:pt x="1123111" y="314998"/>
                </a:lnTo>
                <a:lnTo>
                  <a:pt x="1123111" y="266"/>
                </a:lnTo>
                <a:lnTo>
                  <a:pt x="721613" y="0"/>
                </a:lnTo>
                <a:lnTo>
                  <a:pt x="723239" y="1524"/>
                </a:lnTo>
                <a:lnTo>
                  <a:pt x="725754" y="1701"/>
                </a:lnTo>
                <a:lnTo>
                  <a:pt x="736739" y="17005"/>
                </a:lnTo>
                <a:lnTo>
                  <a:pt x="742772" y="34099"/>
                </a:lnTo>
                <a:lnTo>
                  <a:pt x="743762" y="51739"/>
                </a:lnTo>
                <a:lnTo>
                  <a:pt x="785787" y="51117"/>
                </a:lnTo>
                <a:lnTo>
                  <a:pt x="793622" y="52552"/>
                </a:lnTo>
                <a:lnTo>
                  <a:pt x="797763" y="56159"/>
                </a:lnTo>
                <a:lnTo>
                  <a:pt x="819619" y="56159"/>
                </a:lnTo>
                <a:lnTo>
                  <a:pt x="823772" y="52552"/>
                </a:lnTo>
                <a:lnTo>
                  <a:pt x="829970" y="51117"/>
                </a:lnTo>
                <a:lnTo>
                  <a:pt x="868946" y="51117"/>
                </a:lnTo>
                <a:lnTo>
                  <a:pt x="875245" y="52552"/>
                </a:lnTo>
                <a:lnTo>
                  <a:pt x="879297" y="56159"/>
                </a:lnTo>
                <a:lnTo>
                  <a:pt x="902792" y="56159"/>
                </a:lnTo>
                <a:lnTo>
                  <a:pt x="906830" y="52552"/>
                </a:lnTo>
                <a:lnTo>
                  <a:pt x="913142" y="51117"/>
                </a:lnTo>
                <a:lnTo>
                  <a:pt x="958316" y="51739"/>
                </a:lnTo>
                <a:lnTo>
                  <a:pt x="959218" y="43383"/>
                </a:lnTo>
                <a:lnTo>
                  <a:pt x="981443" y="43383"/>
                </a:lnTo>
                <a:lnTo>
                  <a:pt x="980630" y="115277"/>
                </a:lnTo>
                <a:lnTo>
                  <a:pt x="980732" y="116903"/>
                </a:lnTo>
                <a:lnTo>
                  <a:pt x="998372" y="118795"/>
                </a:lnTo>
                <a:lnTo>
                  <a:pt x="1009167" y="122389"/>
                </a:lnTo>
                <a:lnTo>
                  <a:pt x="996302" y="126619"/>
                </a:lnTo>
                <a:lnTo>
                  <a:pt x="980732" y="127520"/>
                </a:lnTo>
                <a:lnTo>
                  <a:pt x="981265" y="129679"/>
                </a:lnTo>
                <a:lnTo>
                  <a:pt x="980732" y="261620"/>
                </a:lnTo>
                <a:lnTo>
                  <a:pt x="979919" y="271881"/>
                </a:lnTo>
                <a:lnTo>
                  <a:pt x="941857" y="272605"/>
                </a:lnTo>
                <a:lnTo>
                  <a:pt x="941400" y="290334"/>
                </a:lnTo>
                <a:lnTo>
                  <a:pt x="935012" y="289890"/>
                </a:lnTo>
                <a:lnTo>
                  <a:pt x="921232" y="278726"/>
                </a:lnTo>
                <a:lnTo>
                  <a:pt x="919352" y="278815"/>
                </a:lnTo>
                <a:lnTo>
                  <a:pt x="918273" y="290334"/>
                </a:lnTo>
                <a:lnTo>
                  <a:pt x="913041" y="290334"/>
                </a:lnTo>
                <a:lnTo>
                  <a:pt x="912596" y="272605"/>
                </a:lnTo>
                <a:lnTo>
                  <a:pt x="860310" y="272694"/>
                </a:lnTo>
                <a:lnTo>
                  <a:pt x="839165" y="274320"/>
                </a:lnTo>
                <a:lnTo>
                  <a:pt x="839165" y="279539"/>
                </a:lnTo>
                <a:lnTo>
                  <a:pt x="858418" y="280708"/>
                </a:lnTo>
                <a:lnTo>
                  <a:pt x="858418" y="282409"/>
                </a:lnTo>
                <a:lnTo>
                  <a:pt x="839165" y="283591"/>
                </a:lnTo>
                <a:lnTo>
                  <a:pt x="839165" y="288798"/>
                </a:lnTo>
                <a:lnTo>
                  <a:pt x="861390" y="289788"/>
                </a:lnTo>
                <a:lnTo>
                  <a:pt x="834567" y="290334"/>
                </a:lnTo>
                <a:lnTo>
                  <a:pt x="834034" y="272605"/>
                </a:lnTo>
                <a:lnTo>
                  <a:pt x="778675" y="272605"/>
                </a:lnTo>
                <a:lnTo>
                  <a:pt x="782993" y="275844"/>
                </a:lnTo>
                <a:lnTo>
                  <a:pt x="782993" y="279539"/>
                </a:lnTo>
                <a:lnTo>
                  <a:pt x="779310" y="282143"/>
                </a:lnTo>
                <a:lnTo>
                  <a:pt x="760590" y="283489"/>
                </a:lnTo>
                <a:lnTo>
                  <a:pt x="759599" y="290512"/>
                </a:lnTo>
                <a:lnTo>
                  <a:pt x="756081" y="290423"/>
                </a:lnTo>
                <a:lnTo>
                  <a:pt x="755548" y="272605"/>
                </a:lnTo>
                <a:lnTo>
                  <a:pt x="720534" y="27188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5739044" y="6049116"/>
            <a:ext cx="260908" cy="228244"/>
          </a:xfrm>
          <a:custGeom>
            <a:avLst/>
            <a:gdLst/>
            <a:ahLst/>
            <a:cxnLst/>
            <a:rect l="l" t="t" r="r" b="b"/>
            <a:pathLst>
              <a:path w="260908" h="228244">
                <a:moveTo>
                  <a:pt x="812" y="546"/>
                </a:moveTo>
                <a:lnTo>
                  <a:pt x="0" y="217258"/>
                </a:lnTo>
                <a:lnTo>
                  <a:pt x="723" y="227520"/>
                </a:lnTo>
                <a:lnTo>
                  <a:pt x="35725" y="228244"/>
                </a:lnTo>
                <a:lnTo>
                  <a:pt x="222034" y="228244"/>
                </a:lnTo>
                <a:lnTo>
                  <a:pt x="260095" y="227520"/>
                </a:lnTo>
                <a:lnTo>
                  <a:pt x="260908" y="217258"/>
                </a:lnTo>
                <a:lnTo>
                  <a:pt x="260819" y="70916"/>
                </a:lnTo>
                <a:lnTo>
                  <a:pt x="260095" y="546"/>
                </a:lnTo>
                <a:lnTo>
                  <a:pt x="240931" y="546"/>
                </a:lnTo>
                <a:lnTo>
                  <a:pt x="240029" y="10439"/>
                </a:lnTo>
                <a:lnTo>
                  <a:pt x="230758" y="8280"/>
                </a:lnTo>
                <a:lnTo>
                  <a:pt x="194856" y="8280"/>
                </a:lnTo>
                <a:lnTo>
                  <a:pt x="188556" y="9715"/>
                </a:lnTo>
                <a:lnTo>
                  <a:pt x="184505" y="13322"/>
                </a:lnTo>
                <a:lnTo>
                  <a:pt x="157949" y="13322"/>
                </a:lnTo>
                <a:lnTo>
                  <a:pt x="153898" y="9715"/>
                </a:lnTo>
                <a:lnTo>
                  <a:pt x="147599" y="8280"/>
                </a:lnTo>
                <a:lnTo>
                  <a:pt x="111696" y="8280"/>
                </a:lnTo>
                <a:lnTo>
                  <a:pt x="105486" y="9715"/>
                </a:lnTo>
                <a:lnTo>
                  <a:pt x="101333" y="13322"/>
                </a:lnTo>
                <a:lnTo>
                  <a:pt x="76415" y="13322"/>
                </a:lnTo>
                <a:lnTo>
                  <a:pt x="72262" y="9715"/>
                </a:lnTo>
                <a:lnTo>
                  <a:pt x="64439" y="8280"/>
                </a:lnTo>
                <a:lnTo>
                  <a:pt x="30060" y="8280"/>
                </a:lnTo>
                <a:lnTo>
                  <a:pt x="21247" y="10439"/>
                </a:lnTo>
                <a:lnTo>
                  <a:pt x="20612" y="8013"/>
                </a:lnTo>
                <a:lnTo>
                  <a:pt x="20078" y="0"/>
                </a:lnTo>
                <a:lnTo>
                  <a:pt x="812" y="54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400009" y="6006271"/>
            <a:ext cx="18986" cy="112141"/>
          </a:xfrm>
          <a:custGeom>
            <a:avLst/>
            <a:gdLst/>
            <a:ahLst/>
            <a:cxnLst/>
            <a:rect l="l" t="t" r="r" b="b"/>
            <a:pathLst>
              <a:path w="18986" h="112140">
                <a:moveTo>
                  <a:pt x="0" y="29971"/>
                </a:moveTo>
                <a:lnTo>
                  <a:pt x="0" y="91262"/>
                </a:lnTo>
                <a:lnTo>
                  <a:pt x="7747" y="108102"/>
                </a:lnTo>
                <a:lnTo>
                  <a:pt x="11074" y="112140"/>
                </a:lnTo>
                <a:lnTo>
                  <a:pt x="11607" y="110794"/>
                </a:lnTo>
                <a:lnTo>
                  <a:pt x="1536" y="89738"/>
                </a:lnTo>
                <a:lnTo>
                  <a:pt x="1536" y="31508"/>
                </a:lnTo>
                <a:lnTo>
                  <a:pt x="10985" y="10172"/>
                </a:lnTo>
                <a:lnTo>
                  <a:pt x="18986" y="0"/>
                </a:lnTo>
                <a:lnTo>
                  <a:pt x="16471" y="190"/>
                </a:lnTo>
                <a:lnTo>
                  <a:pt x="9448" y="8648"/>
                </a:lnTo>
                <a:lnTo>
                  <a:pt x="0" y="29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928132" y="6086562"/>
            <a:ext cx="19532" cy="17729"/>
          </a:xfrm>
          <a:custGeom>
            <a:avLst/>
            <a:gdLst/>
            <a:ahLst/>
            <a:cxnLst/>
            <a:rect l="l" t="t" r="r" b="b"/>
            <a:pathLst>
              <a:path w="19532" h="17729">
                <a:moveTo>
                  <a:pt x="18541" y="0"/>
                </a:moveTo>
                <a:lnTo>
                  <a:pt x="13411" y="0"/>
                </a:lnTo>
                <a:lnTo>
                  <a:pt x="8826" y="1612"/>
                </a:lnTo>
                <a:lnTo>
                  <a:pt x="0" y="8458"/>
                </a:lnTo>
                <a:lnTo>
                  <a:pt x="0" y="12319"/>
                </a:lnTo>
                <a:lnTo>
                  <a:pt x="9270" y="17094"/>
                </a:lnTo>
                <a:lnTo>
                  <a:pt x="19088" y="17729"/>
                </a:lnTo>
                <a:lnTo>
                  <a:pt x="19532" y="16459"/>
                </a:lnTo>
                <a:lnTo>
                  <a:pt x="18541" y="12319"/>
                </a:lnTo>
                <a:lnTo>
                  <a:pt x="4051" y="11328"/>
                </a:lnTo>
                <a:lnTo>
                  <a:pt x="4051" y="7823"/>
                </a:lnTo>
                <a:lnTo>
                  <a:pt x="18630" y="6832"/>
                </a:lnTo>
                <a:lnTo>
                  <a:pt x="1854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5844975" y="6086461"/>
            <a:ext cx="19532" cy="17830"/>
          </a:xfrm>
          <a:custGeom>
            <a:avLst/>
            <a:gdLst/>
            <a:ahLst/>
            <a:cxnLst/>
            <a:rect l="l" t="t" r="r" b="b"/>
            <a:pathLst>
              <a:path w="19532" h="17830">
                <a:moveTo>
                  <a:pt x="18630" y="6934"/>
                </a:moveTo>
                <a:lnTo>
                  <a:pt x="18541" y="0"/>
                </a:lnTo>
                <a:lnTo>
                  <a:pt x="8813" y="1714"/>
                </a:lnTo>
                <a:lnTo>
                  <a:pt x="88" y="8559"/>
                </a:lnTo>
                <a:lnTo>
                  <a:pt x="0" y="12420"/>
                </a:lnTo>
                <a:lnTo>
                  <a:pt x="10794" y="17195"/>
                </a:lnTo>
                <a:lnTo>
                  <a:pt x="19075" y="17830"/>
                </a:lnTo>
                <a:lnTo>
                  <a:pt x="19532" y="16560"/>
                </a:lnTo>
                <a:lnTo>
                  <a:pt x="18541" y="12420"/>
                </a:lnTo>
                <a:lnTo>
                  <a:pt x="4051" y="11429"/>
                </a:lnTo>
                <a:lnTo>
                  <a:pt x="4051" y="7924"/>
                </a:lnTo>
                <a:lnTo>
                  <a:pt x="18630" y="693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5761730" y="6086562"/>
            <a:ext cx="21145" cy="17729"/>
          </a:xfrm>
          <a:custGeom>
            <a:avLst/>
            <a:gdLst/>
            <a:ahLst/>
            <a:cxnLst/>
            <a:rect l="l" t="t" r="r" b="b"/>
            <a:pathLst>
              <a:path w="21145" h="17729">
                <a:moveTo>
                  <a:pt x="20243" y="0"/>
                </a:moveTo>
                <a:lnTo>
                  <a:pt x="15112" y="0"/>
                </a:lnTo>
                <a:lnTo>
                  <a:pt x="4317" y="4673"/>
                </a:lnTo>
                <a:lnTo>
                  <a:pt x="0" y="9804"/>
                </a:lnTo>
                <a:lnTo>
                  <a:pt x="177" y="12319"/>
                </a:lnTo>
                <a:lnTo>
                  <a:pt x="10883" y="17094"/>
                </a:lnTo>
                <a:lnTo>
                  <a:pt x="20700" y="17729"/>
                </a:lnTo>
                <a:lnTo>
                  <a:pt x="21145" y="16459"/>
                </a:lnTo>
                <a:lnTo>
                  <a:pt x="20243" y="12319"/>
                </a:lnTo>
                <a:lnTo>
                  <a:pt x="4140" y="11328"/>
                </a:lnTo>
                <a:lnTo>
                  <a:pt x="4140" y="7823"/>
                </a:lnTo>
                <a:lnTo>
                  <a:pt x="20243" y="6832"/>
                </a:lnTo>
                <a:lnTo>
                  <a:pt x="2024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440879" y="5545650"/>
            <a:ext cx="279984" cy="351548"/>
          </a:xfrm>
          <a:custGeom>
            <a:avLst/>
            <a:gdLst/>
            <a:ahLst/>
            <a:cxnLst/>
            <a:rect l="l" t="t" r="r" b="b"/>
            <a:pathLst>
              <a:path w="279984" h="351548">
                <a:moveTo>
                  <a:pt x="201053" y="334543"/>
                </a:moveTo>
                <a:lnTo>
                  <a:pt x="197904" y="326440"/>
                </a:lnTo>
                <a:lnTo>
                  <a:pt x="197815" y="339394"/>
                </a:lnTo>
                <a:lnTo>
                  <a:pt x="199529" y="343801"/>
                </a:lnTo>
                <a:lnTo>
                  <a:pt x="205371" y="350202"/>
                </a:lnTo>
                <a:lnTo>
                  <a:pt x="209156" y="351548"/>
                </a:lnTo>
                <a:lnTo>
                  <a:pt x="213931" y="349834"/>
                </a:lnTo>
                <a:lnTo>
                  <a:pt x="242811" y="334263"/>
                </a:lnTo>
                <a:lnTo>
                  <a:pt x="251371" y="325437"/>
                </a:lnTo>
                <a:lnTo>
                  <a:pt x="252361" y="325259"/>
                </a:lnTo>
                <a:lnTo>
                  <a:pt x="254876" y="321398"/>
                </a:lnTo>
                <a:lnTo>
                  <a:pt x="259473" y="304380"/>
                </a:lnTo>
                <a:lnTo>
                  <a:pt x="260362" y="294119"/>
                </a:lnTo>
                <a:lnTo>
                  <a:pt x="262432" y="198183"/>
                </a:lnTo>
                <a:lnTo>
                  <a:pt x="263512" y="194132"/>
                </a:lnTo>
                <a:lnTo>
                  <a:pt x="263334" y="158495"/>
                </a:lnTo>
                <a:lnTo>
                  <a:pt x="263334" y="155524"/>
                </a:lnTo>
                <a:lnTo>
                  <a:pt x="264147" y="93421"/>
                </a:lnTo>
                <a:lnTo>
                  <a:pt x="273329" y="81102"/>
                </a:lnTo>
                <a:lnTo>
                  <a:pt x="279539" y="65798"/>
                </a:lnTo>
                <a:lnTo>
                  <a:pt x="279984" y="279"/>
                </a:lnTo>
                <a:lnTo>
                  <a:pt x="278104" y="4140"/>
                </a:lnTo>
                <a:lnTo>
                  <a:pt x="268732" y="10261"/>
                </a:lnTo>
                <a:lnTo>
                  <a:pt x="263067" y="11976"/>
                </a:lnTo>
                <a:lnTo>
                  <a:pt x="245071" y="20523"/>
                </a:lnTo>
                <a:lnTo>
                  <a:pt x="222923" y="29527"/>
                </a:lnTo>
                <a:lnTo>
                  <a:pt x="218338" y="30429"/>
                </a:lnTo>
                <a:lnTo>
                  <a:pt x="212128" y="32588"/>
                </a:lnTo>
                <a:lnTo>
                  <a:pt x="199885" y="35737"/>
                </a:lnTo>
                <a:lnTo>
                  <a:pt x="192239" y="36639"/>
                </a:lnTo>
                <a:lnTo>
                  <a:pt x="189179" y="37350"/>
                </a:lnTo>
                <a:lnTo>
                  <a:pt x="183057" y="38163"/>
                </a:lnTo>
                <a:lnTo>
                  <a:pt x="179908" y="38887"/>
                </a:lnTo>
                <a:lnTo>
                  <a:pt x="169113" y="39687"/>
                </a:lnTo>
                <a:lnTo>
                  <a:pt x="146062" y="41313"/>
                </a:lnTo>
                <a:lnTo>
                  <a:pt x="112128" y="40411"/>
                </a:lnTo>
                <a:lnTo>
                  <a:pt x="109067" y="39687"/>
                </a:lnTo>
                <a:lnTo>
                  <a:pt x="98361" y="38163"/>
                </a:lnTo>
                <a:lnTo>
                  <a:pt x="87566" y="37261"/>
                </a:lnTo>
                <a:lnTo>
                  <a:pt x="85940" y="36728"/>
                </a:lnTo>
                <a:lnTo>
                  <a:pt x="79921" y="35737"/>
                </a:lnTo>
                <a:lnTo>
                  <a:pt x="55257" y="29527"/>
                </a:lnTo>
                <a:lnTo>
                  <a:pt x="26898" y="17551"/>
                </a:lnTo>
                <a:lnTo>
                  <a:pt x="11963" y="9093"/>
                </a:lnTo>
                <a:lnTo>
                  <a:pt x="7023" y="8191"/>
                </a:lnTo>
                <a:lnTo>
                  <a:pt x="2336" y="5130"/>
                </a:lnTo>
                <a:lnTo>
                  <a:pt x="1435" y="1625"/>
                </a:lnTo>
                <a:lnTo>
                  <a:pt x="0" y="0"/>
                </a:lnTo>
                <a:lnTo>
                  <a:pt x="711" y="66878"/>
                </a:lnTo>
                <a:lnTo>
                  <a:pt x="6921" y="82168"/>
                </a:lnTo>
                <a:lnTo>
                  <a:pt x="16281" y="94322"/>
                </a:lnTo>
                <a:lnTo>
                  <a:pt x="16281" y="192608"/>
                </a:lnTo>
                <a:lnTo>
                  <a:pt x="19253" y="203771"/>
                </a:lnTo>
                <a:lnTo>
                  <a:pt x="34823" y="219062"/>
                </a:lnTo>
                <a:lnTo>
                  <a:pt x="63804" y="234632"/>
                </a:lnTo>
                <a:lnTo>
                  <a:pt x="100799" y="243903"/>
                </a:lnTo>
                <a:lnTo>
                  <a:pt x="119341" y="245338"/>
                </a:lnTo>
                <a:lnTo>
                  <a:pt x="160464" y="245338"/>
                </a:lnTo>
                <a:lnTo>
                  <a:pt x="178917" y="243903"/>
                </a:lnTo>
                <a:lnTo>
                  <a:pt x="217893" y="233552"/>
                </a:lnTo>
                <a:lnTo>
                  <a:pt x="233451" y="226898"/>
                </a:lnTo>
                <a:lnTo>
                  <a:pt x="239572" y="231393"/>
                </a:lnTo>
                <a:lnTo>
                  <a:pt x="238950" y="308711"/>
                </a:lnTo>
                <a:lnTo>
                  <a:pt x="236512" y="308521"/>
                </a:lnTo>
                <a:lnTo>
                  <a:pt x="230301" y="303847"/>
                </a:lnTo>
                <a:lnTo>
                  <a:pt x="220319" y="303758"/>
                </a:lnTo>
                <a:lnTo>
                  <a:pt x="216712" y="306095"/>
                </a:lnTo>
                <a:lnTo>
                  <a:pt x="230390" y="314464"/>
                </a:lnTo>
                <a:lnTo>
                  <a:pt x="236512" y="322287"/>
                </a:lnTo>
                <a:lnTo>
                  <a:pt x="234810" y="329044"/>
                </a:lnTo>
                <a:lnTo>
                  <a:pt x="229590" y="337680"/>
                </a:lnTo>
                <a:lnTo>
                  <a:pt x="220497" y="344068"/>
                </a:lnTo>
                <a:lnTo>
                  <a:pt x="213207" y="342455"/>
                </a:lnTo>
                <a:lnTo>
                  <a:pt x="201053" y="334543"/>
                </a:lnTo>
                <a:close/>
              </a:path>
            </a:pathLst>
          </a:custGeom>
          <a:solidFill>
            <a:srgbClr val="FED9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5401541" y="5701173"/>
            <a:ext cx="358927" cy="471690"/>
          </a:xfrm>
          <a:custGeom>
            <a:avLst/>
            <a:gdLst/>
            <a:ahLst/>
            <a:cxnLst/>
            <a:rect l="l" t="t" r="r" b="b"/>
            <a:pathLst>
              <a:path w="358927" h="471690">
                <a:moveTo>
                  <a:pt x="358927" y="339216"/>
                </a:moveTo>
                <a:lnTo>
                  <a:pt x="352894" y="322122"/>
                </a:lnTo>
                <a:lnTo>
                  <a:pt x="340931" y="305104"/>
                </a:lnTo>
                <a:lnTo>
                  <a:pt x="339305" y="303580"/>
                </a:lnTo>
                <a:lnTo>
                  <a:pt x="335800" y="300786"/>
                </a:lnTo>
                <a:lnTo>
                  <a:pt x="334175" y="176047"/>
                </a:lnTo>
                <a:lnTo>
                  <a:pt x="331114" y="160654"/>
                </a:lnTo>
                <a:lnTo>
                  <a:pt x="320586" y="142024"/>
                </a:lnTo>
                <a:lnTo>
                  <a:pt x="317347" y="139052"/>
                </a:lnTo>
                <a:lnTo>
                  <a:pt x="315810" y="23583"/>
                </a:lnTo>
                <a:lnTo>
                  <a:pt x="308254" y="4952"/>
                </a:lnTo>
                <a:lnTo>
                  <a:pt x="302679" y="0"/>
                </a:lnTo>
                <a:lnTo>
                  <a:pt x="302679" y="2971"/>
                </a:lnTo>
                <a:lnTo>
                  <a:pt x="303301" y="3606"/>
                </a:lnTo>
                <a:lnTo>
                  <a:pt x="304291" y="24574"/>
                </a:lnTo>
                <a:lnTo>
                  <a:pt x="304926" y="25209"/>
                </a:lnTo>
                <a:lnTo>
                  <a:pt x="304291" y="32397"/>
                </a:lnTo>
                <a:lnTo>
                  <a:pt x="302856" y="38620"/>
                </a:lnTo>
                <a:lnTo>
                  <a:pt x="301777" y="42659"/>
                </a:lnTo>
                <a:lnTo>
                  <a:pt x="299707" y="138607"/>
                </a:lnTo>
                <a:lnTo>
                  <a:pt x="298805" y="148869"/>
                </a:lnTo>
                <a:lnTo>
                  <a:pt x="294220" y="165874"/>
                </a:lnTo>
                <a:lnTo>
                  <a:pt x="291693" y="169748"/>
                </a:lnTo>
                <a:lnTo>
                  <a:pt x="287553" y="179196"/>
                </a:lnTo>
                <a:lnTo>
                  <a:pt x="275043" y="192874"/>
                </a:lnTo>
                <a:lnTo>
                  <a:pt x="267398" y="195668"/>
                </a:lnTo>
                <a:lnTo>
                  <a:pt x="262534" y="197548"/>
                </a:lnTo>
                <a:lnTo>
                  <a:pt x="256235" y="197459"/>
                </a:lnTo>
                <a:lnTo>
                  <a:pt x="254431" y="196926"/>
                </a:lnTo>
                <a:lnTo>
                  <a:pt x="248488" y="196024"/>
                </a:lnTo>
                <a:lnTo>
                  <a:pt x="244716" y="194678"/>
                </a:lnTo>
                <a:lnTo>
                  <a:pt x="238861" y="188290"/>
                </a:lnTo>
                <a:lnTo>
                  <a:pt x="237147" y="183870"/>
                </a:lnTo>
                <a:lnTo>
                  <a:pt x="237248" y="170916"/>
                </a:lnTo>
                <a:lnTo>
                  <a:pt x="244982" y="158229"/>
                </a:lnTo>
                <a:lnTo>
                  <a:pt x="253530" y="151383"/>
                </a:lnTo>
                <a:lnTo>
                  <a:pt x="256057" y="150571"/>
                </a:lnTo>
                <a:lnTo>
                  <a:pt x="259651" y="148234"/>
                </a:lnTo>
                <a:lnTo>
                  <a:pt x="269646" y="148323"/>
                </a:lnTo>
                <a:lnTo>
                  <a:pt x="275856" y="153009"/>
                </a:lnTo>
                <a:lnTo>
                  <a:pt x="278282" y="153187"/>
                </a:lnTo>
                <a:lnTo>
                  <a:pt x="278917" y="75869"/>
                </a:lnTo>
                <a:lnTo>
                  <a:pt x="272795" y="71373"/>
                </a:lnTo>
                <a:lnTo>
                  <a:pt x="257225" y="78041"/>
                </a:lnTo>
                <a:lnTo>
                  <a:pt x="218249" y="88379"/>
                </a:lnTo>
                <a:lnTo>
                  <a:pt x="199809" y="89814"/>
                </a:lnTo>
                <a:lnTo>
                  <a:pt x="158673" y="89814"/>
                </a:lnTo>
                <a:lnTo>
                  <a:pt x="140131" y="88379"/>
                </a:lnTo>
                <a:lnTo>
                  <a:pt x="103149" y="79108"/>
                </a:lnTo>
                <a:lnTo>
                  <a:pt x="74167" y="63550"/>
                </a:lnTo>
                <a:lnTo>
                  <a:pt x="58585" y="48247"/>
                </a:lnTo>
                <a:lnTo>
                  <a:pt x="55625" y="37083"/>
                </a:lnTo>
                <a:lnTo>
                  <a:pt x="54089" y="32499"/>
                </a:lnTo>
                <a:lnTo>
                  <a:pt x="54190" y="23037"/>
                </a:lnTo>
                <a:lnTo>
                  <a:pt x="55714" y="10807"/>
                </a:lnTo>
                <a:lnTo>
                  <a:pt x="55625" y="9270"/>
                </a:lnTo>
                <a:lnTo>
                  <a:pt x="50761" y="6489"/>
                </a:lnTo>
                <a:lnTo>
                  <a:pt x="48958" y="6578"/>
                </a:lnTo>
                <a:lnTo>
                  <a:pt x="43116" y="19443"/>
                </a:lnTo>
                <a:lnTo>
                  <a:pt x="41757" y="138150"/>
                </a:lnTo>
                <a:lnTo>
                  <a:pt x="39509" y="140588"/>
                </a:lnTo>
                <a:lnTo>
                  <a:pt x="27901" y="158140"/>
                </a:lnTo>
                <a:lnTo>
                  <a:pt x="24752" y="175056"/>
                </a:lnTo>
                <a:lnTo>
                  <a:pt x="23317" y="299885"/>
                </a:lnTo>
                <a:lnTo>
                  <a:pt x="19088" y="303580"/>
                </a:lnTo>
                <a:lnTo>
                  <a:pt x="17462" y="305104"/>
                </a:lnTo>
                <a:lnTo>
                  <a:pt x="9461" y="315277"/>
                </a:lnTo>
                <a:lnTo>
                  <a:pt x="0" y="336600"/>
                </a:lnTo>
                <a:lnTo>
                  <a:pt x="0" y="394830"/>
                </a:lnTo>
                <a:lnTo>
                  <a:pt x="10083" y="415899"/>
                </a:lnTo>
                <a:lnTo>
                  <a:pt x="27901" y="433082"/>
                </a:lnTo>
                <a:lnTo>
                  <a:pt x="61658" y="451713"/>
                </a:lnTo>
                <a:lnTo>
                  <a:pt x="98551" y="464134"/>
                </a:lnTo>
                <a:lnTo>
                  <a:pt x="144805" y="471690"/>
                </a:lnTo>
                <a:lnTo>
                  <a:pt x="210515" y="471690"/>
                </a:lnTo>
                <a:lnTo>
                  <a:pt x="245973" y="467105"/>
                </a:lnTo>
                <a:lnTo>
                  <a:pt x="286029" y="456399"/>
                </a:lnTo>
                <a:lnTo>
                  <a:pt x="322021" y="438480"/>
                </a:lnTo>
                <a:lnTo>
                  <a:pt x="336067" y="428129"/>
                </a:lnTo>
                <a:lnTo>
                  <a:pt x="336689" y="346951"/>
                </a:lnTo>
                <a:lnTo>
                  <a:pt x="357403" y="346951"/>
                </a:lnTo>
                <a:lnTo>
                  <a:pt x="357581" y="347941"/>
                </a:lnTo>
                <a:lnTo>
                  <a:pt x="358114" y="355955"/>
                </a:lnTo>
                <a:lnTo>
                  <a:pt x="358927" y="339216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704215" y="5704147"/>
            <a:ext cx="1612" cy="35636"/>
          </a:xfrm>
          <a:custGeom>
            <a:avLst/>
            <a:gdLst/>
            <a:ahLst/>
            <a:cxnLst/>
            <a:rect l="l" t="t" r="r" b="b"/>
            <a:pathLst>
              <a:path w="1612" h="35636">
                <a:moveTo>
                  <a:pt x="177" y="35636"/>
                </a:moveTo>
                <a:lnTo>
                  <a:pt x="1612" y="29425"/>
                </a:lnTo>
                <a:lnTo>
                  <a:pt x="1612" y="21602"/>
                </a:lnTo>
                <a:lnTo>
                  <a:pt x="622" y="622"/>
                </a:lnTo>
                <a:lnTo>
                  <a:pt x="0" y="0"/>
                </a:lnTo>
                <a:lnTo>
                  <a:pt x="177" y="356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5650031" y="5895483"/>
            <a:ext cx="5943" cy="2616"/>
          </a:xfrm>
          <a:custGeom>
            <a:avLst/>
            <a:gdLst/>
            <a:ahLst/>
            <a:cxnLst/>
            <a:rect l="l" t="t" r="r" b="b"/>
            <a:pathLst>
              <a:path w="5943" h="2616">
                <a:moveTo>
                  <a:pt x="0" y="1714"/>
                </a:moveTo>
                <a:lnTo>
                  <a:pt x="5943" y="2616"/>
                </a:lnTo>
                <a:lnTo>
                  <a:pt x="4775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5947224" y="6103029"/>
            <a:ext cx="9258" cy="1257"/>
          </a:xfrm>
          <a:custGeom>
            <a:avLst/>
            <a:gdLst/>
            <a:ahLst/>
            <a:cxnLst/>
            <a:rect l="l" t="t" r="r" b="b"/>
            <a:pathLst>
              <a:path w="9258" h="1257">
                <a:moveTo>
                  <a:pt x="444" y="0"/>
                </a:moveTo>
                <a:lnTo>
                  <a:pt x="0" y="1257"/>
                </a:lnTo>
                <a:lnTo>
                  <a:pt x="9258" y="1257"/>
                </a:lnTo>
                <a:lnTo>
                  <a:pt x="8813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5864059" y="6103029"/>
            <a:ext cx="9271" cy="1257"/>
          </a:xfrm>
          <a:custGeom>
            <a:avLst/>
            <a:gdLst/>
            <a:ahLst/>
            <a:cxnLst/>
            <a:rect l="l" t="t" r="r" b="b"/>
            <a:pathLst>
              <a:path w="9271" h="1257">
                <a:moveTo>
                  <a:pt x="444" y="0"/>
                </a:moveTo>
                <a:lnTo>
                  <a:pt x="0" y="1257"/>
                </a:lnTo>
                <a:lnTo>
                  <a:pt x="9271" y="1257"/>
                </a:lnTo>
                <a:lnTo>
                  <a:pt x="8813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782426" y="6103029"/>
            <a:ext cx="7734" cy="1257"/>
          </a:xfrm>
          <a:custGeom>
            <a:avLst/>
            <a:gdLst/>
            <a:ahLst/>
            <a:cxnLst/>
            <a:rect l="l" t="t" r="r" b="b"/>
            <a:pathLst>
              <a:path w="7734" h="1257">
                <a:moveTo>
                  <a:pt x="444" y="0"/>
                </a:moveTo>
                <a:lnTo>
                  <a:pt x="0" y="1257"/>
                </a:lnTo>
                <a:lnTo>
                  <a:pt x="7734" y="1257"/>
                </a:lnTo>
                <a:lnTo>
                  <a:pt x="7289" y="0"/>
                </a:lnTo>
                <a:lnTo>
                  <a:pt x="4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5350784" y="4979466"/>
            <a:ext cx="460438" cy="607491"/>
          </a:xfrm>
          <a:custGeom>
            <a:avLst/>
            <a:gdLst/>
            <a:ahLst/>
            <a:cxnLst/>
            <a:rect l="l" t="t" r="r" b="b"/>
            <a:pathLst>
              <a:path w="460438" h="607491">
                <a:moveTo>
                  <a:pt x="264871" y="3149"/>
                </a:moveTo>
                <a:lnTo>
                  <a:pt x="233997" y="0"/>
                </a:lnTo>
                <a:lnTo>
                  <a:pt x="205828" y="1612"/>
                </a:lnTo>
                <a:lnTo>
                  <a:pt x="165861" y="9359"/>
                </a:lnTo>
                <a:lnTo>
                  <a:pt x="141655" y="17462"/>
                </a:lnTo>
                <a:lnTo>
                  <a:pt x="99631" y="40144"/>
                </a:lnTo>
                <a:lnTo>
                  <a:pt x="73444" y="61645"/>
                </a:lnTo>
                <a:lnTo>
                  <a:pt x="32499" y="110070"/>
                </a:lnTo>
                <a:lnTo>
                  <a:pt x="13322" y="150926"/>
                </a:lnTo>
                <a:lnTo>
                  <a:pt x="2971" y="185216"/>
                </a:lnTo>
                <a:lnTo>
                  <a:pt x="0" y="220764"/>
                </a:lnTo>
                <a:lnTo>
                  <a:pt x="0" y="252628"/>
                </a:lnTo>
                <a:lnTo>
                  <a:pt x="40055" y="472859"/>
                </a:lnTo>
                <a:lnTo>
                  <a:pt x="47701" y="505256"/>
                </a:lnTo>
                <a:lnTo>
                  <a:pt x="60121" y="529742"/>
                </a:lnTo>
                <a:lnTo>
                  <a:pt x="75603" y="552780"/>
                </a:lnTo>
                <a:lnTo>
                  <a:pt x="90093" y="566191"/>
                </a:lnTo>
                <a:lnTo>
                  <a:pt x="91528" y="567804"/>
                </a:lnTo>
                <a:lnTo>
                  <a:pt x="102057" y="575271"/>
                </a:lnTo>
                <a:lnTo>
                  <a:pt x="117005" y="583742"/>
                </a:lnTo>
                <a:lnTo>
                  <a:pt x="145351" y="595706"/>
                </a:lnTo>
                <a:lnTo>
                  <a:pt x="170014" y="601916"/>
                </a:lnTo>
                <a:lnTo>
                  <a:pt x="176034" y="602907"/>
                </a:lnTo>
                <a:lnTo>
                  <a:pt x="177660" y="603453"/>
                </a:lnTo>
                <a:lnTo>
                  <a:pt x="188455" y="604354"/>
                </a:lnTo>
                <a:lnTo>
                  <a:pt x="199174" y="605878"/>
                </a:lnTo>
                <a:lnTo>
                  <a:pt x="202234" y="606602"/>
                </a:lnTo>
                <a:lnTo>
                  <a:pt x="236156" y="607491"/>
                </a:lnTo>
                <a:lnTo>
                  <a:pt x="259194" y="605878"/>
                </a:lnTo>
                <a:lnTo>
                  <a:pt x="270001" y="605066"/>
                </a:lnTo>
                <a:lnTo>
                  <a:pt x="273151" y="604354"/>
                </a:lnTo>
                <a:lnTo>
                  <a:pt x="279272" y="603542"/>
                </a:lnTo>
                <a:lnTo>
                  <a:pt x="282333" y="602818"/>
                </a:lnTo>
                <a:lnTo>
                  <a:pt x="289979" y="601916"/>
                </a:lnTo>
                <a:lnTo>
                  <a:pt x="302221" y="598766"/>
                </a:lnTo>
                <a:lnTo>
                  <a:pt x="308432" y="596607"/>
                </a:lnTo>
                <a:lnTo>
                  <a:pt x="313016" y="595706"/>
                </a:lnTo>
                <a:lnTo>
                  <a:pt x="335165" y="586701"/>
                </a:lnTo>
                <a:lnTo>
                  <a:pt x="353161" y="578154"/>
                </a:lnTo>
                <a:lnTo>
                  <a:pt x="370077" y="566458"/>
                </a:lnTo>
                <a:lnTo>
                  <a:pt x="386460" y="550252"/>
                </a:lnTo>
                <a:lnTo>
                  <a:pt x="406526" y="517944"/>
                </a:lnTo>
                <a:lnTo>
                  <a:pt x="421919" y="464032"/>
                </a:lnTo>
                <a:lnTo>
                  <a:pt x="457288" y="276212"/>
                </a:lnTo>
                <a:lnTo>
                  <a:pt x="460438" y="243903"/>
                </a:lnTo>
                <a:lnTo>
                  <a:pt x="460438" y="212572"/>
                </a:lnTo>
                <a:lnTo>
                  <a:pt x="457288" y="189547"/>
                </a:lnTo>
                <a:lnTo>
                  <a:pt x="445058" y="146342"/>
                </a:lnTo>
                <a:lnTo>
                  <a:pt x="431368" y="118529"/>
                </a:lnTo>
                <a:lnTo>
                  <a:pt x="419036" y="98463"/>
                </a:lnTo>
                <a:lnTo>
                  <a:pt x="402031" y="76949"/>
                </a:lnTo>
                <a:lnTo>
                  <a:pt x="383400" y="58585"/>
                </a:lnTo>
                <a:lnTo>
                  <a:pt x="366483" y="44818"/>
                </a:lnTo>
                <a:lnTo>
                  <a:pt x="349567" y="33921"/>
                </a:lnTo>
                <a:lnTo>
                  <a:pt x="317258" y="17005"/>
                </a:lnTo>
                <a:lnTo>
                  <a:pt x="294119" y="9359"/>
                </a:lnTo>
                <a:lnTo>
                  <a:pt x="264871" y="31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5931819" y="6277352"/>
            <a:ext cx="29260" cy="17729"/>
          </a:xfrm>
          <a:custGeom>
            <a:avLst/>
            <a:gdLst/>
            <a:ahLst/>
            <a:cxnLst/>
            <a:rect l="l" t="t" r="r" b="b"/>
            <a:pathLst>
              <a:path w="29260" h="17729">
                <a:moveTo>
                  <a:pt x="29260" y="0"/>
                </a:moveTo>
                <a:lnTo>
                  <a:pt x="24663" y="0"/>
                </a:lnTo>
                <a:lnTo>
                  <a:pt x="24218" y="13055"/>
                </a:lnTo>
                <a:lnTo>
                  <a:pt x="8737" y="1625"/>
                </a:lnTo>
                <a:lnTo>
                  <a:pt x="7746" y="0"/>
                </a:lnTo>
                <a:lnTo>
                  <a:pt x="0" y="0"/>
                </a:lnTo>
                <a:lnTo>
                  <a:pt x="457" y="17729"/>
                </a:lnTo>
                <a:lnTo>
                  <a:pt x="5676" y="17729"/>
                </a:lnTo>
                <a:lnTo>
                  <a:pt x="6756" y="6210"/>
                </a:lnTo>
                <a:lnTo>
                  <a:pt x="8648" y="6121"/>
                </a:lnTo>
                <a:lnTo>
                  <a:pt x="22415" y="17284"/>
                </a:lnTo>
                <a:lnTo>
                  <a:pt x="28803" y="17729"/>
                </a:lnTo>
                <a:lnTo>
                  <a:pt x="292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5774778" y="6277357"/>
            <a:ext cx="27444" cy="17907"/>
          </a:xfrm>
          <a:custGeom>
            <a:avLst/>
            <a:gdLst/>
            <a:ahLst/>
            <a:cxnLst/>
            <a:rect l="l" t="t" r="r" b="b"/>
            <a:pathLst>
              <a:path w="27444" h="17907">
                <a:moveTo>
                  <a:pt x="27444" y="6921"/>
                </a:moveTo>
                <a:lnTo>
                  <a:pt x="27444" y="3238"/>
                </a:lnTo>
                <a:lnTo>
                  <a:pt x="23126" y="0"/>
                </a:lnTo>
                <a:lnTo>
                  <a:pt x="0" y="0"/>
                </a:lnTo>
                <a:lnTo>
                  <a:pt x="533" y="17818"/>
                </a:lnTo>
                <a:lnTo>
                  <a:pt x="4051" y="17906"/>
                </a:lnTo>
                <a:lnTo>
                  <a:pt x="5041" y="10883"/>
                </a:lnTo>
                <a:lnTo>
                  <a:pt x="23761" y="9537"/>
                </a:lnTo>
                <a:lnTo>
                  <a:pt x="27444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5654807" y="5879914"/>
            <a:ext cx="28892" cy="18808"/>
          </a:xfrm>
          <a:custGeom>
            <a:avLst/>
            <a:gdLst/>
            <a:ahLst/>
            <a:cxnLst/>
            <a:rect l="l" t="t" r="r" b="b"/>
            <a:pathLst>
              <a:path w="28892" h="18808">
                <a:moveTo>
                  <a:pt x="0" y="15570"/>
                </a:moveTo>
                <a:lnTo>
                  <a:pt x="1168" y="18186"/>
                </a:lnTo>
                <a:lnTo>
                  <a:pt x="2971" y="18719"/>
                </a:lnTo>
                <a:lnTo>
                  <a:pt x="9271" y="18808"/>
                </a:lnTo>
                <a:lnTo>
                  <a:pt x="14122" y="16929"/>
                </a:lnTo>
                <a:lnTo>
                  <a:pt x="28079" y="5041"/>
                </a:lnTo>
                <a:lnTo>
                  <a:pt x="28892" y="0"/>
                </a:lnTo>
                <a:lnTo>
                  <a:pt x="0" y="1557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5638787" y="5851747"/>
            <a:ext cx="38608" cy="37985"/>
          </a:xfrm>
          <a:custGeom>
            <a:avLst/>
            <a:gdLst/>
            <a:ahLst/>
            <a:cxnLst/>
            <a:rect l="l" t="t" r="r" b="b"/>
            <a:pathLst>
              <a:path w="38608" h="37985">
                <a:moveTo>
                  <a:pt x="32486" y="8369"/>
                </a:moveTo>
                <a:lnTo>
                  <a:pt x="18808" y="0"/>
                </a:lnTo>
                <a:lnTo>
                  <a:pt x="16294" y="812"/>
                </a:lnTo>
                <a:lnTo>
                  <a:pt x="7734" y="7645"/>
                </a:lnTo>
                <a:lnTo>
                  <a:pt x="0" y="20345"/>
                </a:lnTo>
                <a:lnTo>
                  <a:pt x="3149" y="28435"/>
                </a:lnTo>
                <a:lnTo>
                  <a:pt x="15303" y="36360"/>
                </a:lnTo>
                <a:lnTo>
                  <a:pt x="22593" y="37985"/>
                </a:lnTo>
                <a:lnTo>
                  <a:pt x="31673" y="31584"/>
                </a:lnTo>
                <a:lnTo>
                  <a:pt x="36906" y="22948"/>
                </a:lnTo>
                <a:lnTo>
                  <a:pt x="38607" y="16205"/>
                </a:lnTo>
                <a:lnTo>
                  <a:pt x="32486" y="836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5956038" y="6086467"/>
            <a:ext cx="20154" cy="17818"/>
          </a:xfrm>
          <a:custGeom>
            <a:avLst/>
            <a:gdLst/>
            <a:ahLst/>
            <a:cxnLst/>
            <a:rect l="l" t="t" r="r" b="b"/>
            <a:pathLst>
              <a:path w="20154" h="17818">
                <a:moveTo>
                  <a:pt x="0" y="16560"/>
                </a:moveTo>
                <a:lnTo>
                  <a:pt x="444" y="17818"/>
                </a:lnTo>
                <a:lnTo>
                  <a:pt x="10261" y="17195"/>
                </a:lnTo>
                <a:lnTo>
                  <a:pt x="19532" y="12420"/>
                </a:lnTo>
                <a:lnTo>
                  <a:pt x="20154" y="9448"/>
                </a:lnTo>
                <a:lnTo>
                  <a:pt x="13766" y="3238"/>
                </a:lnTo>
                <a:lnTo>
                  <a:pt x="4406" y="88"/>
                </a:lnTo>
                <a:lnTo>
                  <a:pt x="990" y="0"/>
                </a:lnTo>
                <a:lnTo>
                  <a:pt x="901" y="6921"/>
                </a:lnTo>
                <a:lnTo>
                  <a:pt x="15481" y="7924"/>
                </a:lnTo>
                <a:lnTo>
                  <a:pt x="15481" y="11429"/>
                </a:lnTo>
                <a:lnTo>
                  <a:pt x="990" y="12420"/>
                </a:lnTo>
                <a:lnTo>
                  <a:pt x="0" y="1656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5873776" y="6086558"/>
            <a:ext cx="16560" cy="7378"/>
          </a:xfrm>
          <a:custGeom>
            <a:avLst/>
            <a:gdLst/>
            <a:ahLst/>
            <a:cxnLst/>
            <a:rect l="l" t="t" r="r" b="b"/>
            <a:pathLst>
              <a:path w="16560" h="7378">
                <a:moveTo>
                  <a:pt x="88" y="0"/>
                </a:moveTo>
                <a:lnTo>
                  <a:pt x="0" y="6832"/>
                </a:lnTo>
                <a:lnTo>
                  <a:pt x="16560" y="7378"/>
                </a:lnTo>
                <a:lnTo>
                  <a:pt x="12865" y="3136"/>
                </a:lnTo>
                <a:lnTo>
                  <a:pt x="5219" y="0"/>
                </a:lnTo>
                <a:lnTo>
                  <a:pt x="88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789719" y="6086556"/>
            <a:ext cx="20154" cy="17729"/>
          </a:xfrm>
          <a:custGeom>
            <a:avLst/>
            <a:gdLst/>
            <a:ahLst/>
            <a:cxnLst/>
            <a:rect l="l" t="t" r="r" b="b"/>
            <a:pathLst>
              <a:path w="20154" h="17729">
                <a:moveTo>
                  <a:pt x="0" y="16471"/>
                </a:moveTo>
                <a:lnTo>
                  <a:pt x="444" y="17729"/>
                </a:lnTo>
                <a:lnTo>
                  <a:pt x="10261" y="17106"/>
                </a:lnTo>
                <a:lnTo>
                  <a:pt x="19519" y="12420"/>
                </a:lnTo>
                <a:lnTo>
                  <a:pt x="20154" y="7835"/>
                </a:lnTo>
                <a:lnTo>
                  <a:pt x="13766" y="3149"/>
                </a:lnTo>
                <a:lnTo>
                  <a:pt x="6121" y="0"/>
                </a:lnTo>
                <a:lnTo>
                  <a:pt x="990" y="0"/>
                </a:lnTo>
                <a:lnTo>
                  <a:pt x="901" y="6832"/>
                </a:lnTo>
                <a:lnTo>
                  <a:pt x="17094" y="7835"/>
                </a:lnTo>
                <a:lnTo>
                  <a:pt x="17094" y="11341"/>
                </a:lnTo>
                <a:lnTo>
                  <a:pt x="990" y="12331"/>
                </a:lnTo>
                <a:lnTo>
                  <a:pt x="0" y="1647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872869" y="6093937"/>
            <a:ext cx="20256" cy="10350"/>
          </a:xfrm>
          <a:custGeom>
            <a:avLst/>
            <a:gdLst/>
            <a:ahLst/>
            <a:cxnLst/>
            <a:rect l="l" t="t" r="r" b="b"/>
            <a:pathLst>
              <a:path w="20256" h="10350">
                <a:moveTo>
                  <a:pt x="16929" y="4051"/>
                </a:moveTo>
                <a:lnTo>
                  <a:pt x="990" y="4953"/>
                </a:lnTo>
                <a:lnTo>
                  <a:pt x="0" y="9093"/>
                </a:lnTo>
                <a:lnTo>
                  <a:pt x="457" y="10350"/>
                </a:lnTo>
                <a:lnTo>
                  <a:pt x="10261" y="9715"/>
                </a:lnTo>
                <a:lnTo>
                  <a:pt x="19532" y="4953"/>
                </a:lnTo>
                <a:lnTo>
                  <a:pt x="20256" y="1892"/>
                </a:lnTo>
                <a:lnTo>
                  <a:pt x="17462" y="0"/>
                </a:lnTo>
                <a:lnTo>
                  <a:pt x="16929" y="405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5918413" y="6183481"/>
            <a:ext cx="65430" cy="62369"/>
          </a:xfrm>
          <a:custGeom>
            <a:avLst/>
            <a:gdLst/>
            <a:ahLst/>
            <a:cxnLst/>
            <a:rect l="l" t="t" r="r" b="b"/>
            <a:pathLst>
              <a:path w="65430" h="62369">
                <a:moveTo>
                  <a:pt x="65430" y="1536"/>
                </a:moveTo>
                <a:lnTo>
                  <a:pt x="63906" y="0"/>
                </a:lnTo>
                <a:lnTo>
                  <a:pt x="546" y="634"/>
                </a:lnTo>
                <a:lnTo>
                  <a:pt x="0" y="62369"/>
                </a:lnTo>
                <a:lnTo>
                  <a:pt x="65341" y="62369"/>
                </a:lnTo>
                <a:lnTo>
                  <a:pt x="65430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5836784" y="6183481"/>
            <a:ext cx="65430" cy="62369"/>
          </a:xfrm>
          <a:custGeom>
            <a:avLst/>
            <a:gdLst/>
            <a:ahLst/>
            <a:cxnLst/>
            <a:rect l="l" t="t" r="r" b="b"/>
            <a:pathLst>
              <a:path w="65430" h="62369">
                <a:moveTo>
                  <a:pt x="65430" y="1536"/>
                </a:moveTo>
                <a:lnTo>
                  <a:pt x="63906" y="0"/>
                </a:lnTo>
                <a:lnTo>
                  <a:pt x="546" y="634"/>
                </a:lnTo>
                <a:lnTo>
                  <a:pt x="0" y="62369"/>
                </a:lnTo>
                <a:lnTo>
                  <a:pt x="65341" y="62369"/>
                </a:lnTo>
                <a:lnTo>
                  <a:pt x="65430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5753623" y="6183481"/>
            <a:ext cx="65430" cy="62369"/>
          </a:xfrm>
          <a:custGeom>
            <a:avLst/>
            <a:gdLst/>
            <a:ahLst/>
            <a:cxnLst/>
            <a:rect l="l" t="t" r="r" b="b"/>
            <a:pathLst>
              <a:path w="65430" h="62369">
                <a:moveTo>
                  <a:pt x="65430" y="1536"/>
                </a:moveTo>
                <a:lnTo>
                  <a:pt x="63906" y="0"/>
                </a:lnTo>
                <a:lnTo>
                  <a:pt x="546" y="634"/>
                </a:lnTo>
                <a:lnTo>
                  <a:pt x="0" y="62369"/>
                </a:lnTo>
                <a:lnTo>
                  <a:pt x="65341" y="62369"/>
                </a:lnTo>
                <a:lnTo>
                  <a:pt x="65430" y="153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5705833" y="5725741"/>
            <a:ext cx="622" cy="7835"/>
          </a:xfrm>
          <a:custGeom>
            <a:avLst/>
            <a:gdLst/>
            <a:ahLst/>
            <a:cxnLst/>
            <a:rect l="l" t="t" r="r" b="b"/>
            <a:pathLst>
              <a:path w="622" h="7835">
                <a:moveTo>
                  <a:pt x="0" y="7835"/>
                </a:moveTo>
                <a:lnTo>
                  <a:pt x="622" y="635"/>
                </a:lnTo>
                <a:lnTo>
                  <a:pt x="0" y="0"/>
                </a:lnTo>
                <a:lnTo>
                  <a:pt x="0" y="7835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5411092" y="6117059"/>
            <a:ext cx="326517" cy="83527"/>
          </a:xfrm>
          <a:custGeom>
            <a:avLst/>
            <a:gdLst/>
            <a:ahLst/>
            <a:cxnLst/>
            <a:rect l="l" t="t" r="r" b="b"/>
            <a:pathLst>
              <a:path w="326516" h="83527">
                <a:moveTo>
                  <a:pt x="1257" y="9728"/>
                </a:moveTo>
                <a:lnTo>
                  <a:pt x="9080" y="27990"/>
                </a:lnTo>
                <a:lnTo>
                  <a:pt x="30683" y="47980"/>
                </a:lnTo>
                <a:lnTo>
                  <a:pt x="62903" y="65074"/>
                </a:lnTo>
                <a:lnTo>
                  <a:pt x="104393" y="77406"/>
                </a:lnTo>
                <a:lnTo>
                  <a:pt x="138328" y="81991"/>
                </a:lnTo>
                <a:lnTo>
                  <a:pt x="158394" y="83527"/>
                </a:lnTo>
                <a:lnTo>
                  <a:pt x="180987" y="83527"/>
                </a:lnTo>
                <a:lnTo>
                  <a:pt x="210680" y="80911"/>
                </a:lnTo>
                <a:lnTo>
                  <a:pt x="241096" y="75869"/>
                </a:lnTo>
                <a:lnTo>
                  <a:pt x="278447" y="63995"/>
                </a:lnTo>
                <a:lnTo>
                  <a:pt x="309410" y="47256"/>
                </a:lnTo>
                <a:lnTo>
                  <a:pt x="326428" y="32232"/>
                </a:lnTo>
                <a:lnTo>
                  <a:pt x="326516" y="12242"/>
                </a:lnTo>
                <a:lnTo>
                  <a:pt x="312470" y="22593"/>
                </a:lnTo>
                <a:lnTo>
                  <a:pt x="276466" y="40500"/>
                </a:lnTo>
                <a:lnTo>
                  <a:pt x="236423" y="51219"/>
                </a:lnTo>
                <a:lnTo>
                  <a:pt x="200964" y="55803"/>
                </a:lnTo>
                <a:lnTo>
                  <a:pt x="135267" y="55803"/>
                </a:lnTo>
                <a:lnTo>
                  <a:pt x="89001" y="48247"/>
                </a:lnTo>
                <a:lnTo>
                  <a:pt x="52108" y="35826"/>
                </a:lnTo>
                <a:lnTo>
                  <a:pt x="18351" y="17195"/>
                </a:lnTo>
                <a:lnTo>
                  <a:pt x="533" y="0"/>
                </a:lnTo>
                <a:lnTo>
                  <a:pt x="0" y="1358"/>
                </a:lnTo>
                <a:lnTo>
                  <a:pt x="1257" y="9728"/>
                </a:lnTo>
                <a:close/>
              </a:path>
            </a:pathLst>
          </a:custGeom>
          <a:solidFill>
            <a:srgbClr val="C1C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5939565" y="6277356"/>
            <a:ext cx="16916" cy="13042"/>
          </a:xfrm>
          <a:custGeom>
            <a:avLst/>
            <a:gdLst/>
            <a:ahLst/>
            <a:cxnLst/>
            <a:rect l="l" t="t" r="r" b="b"/>
            <a:pathLst>
              <a:path w="16916" h="13042">
                <a:moveTo>
                  <a:pt x="0" y="0"/>
                </a:moveTo>
                <a:lnTo>
                  <a:pt x="990" y="1625"/>
                </a:lnTo>
                <a:lnTo>
                  <a:pt x="16471" y="13042"/>
                </a:lnTo>
                <a:lnTo>
                  <a:pt x="16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5779910" y="6278986"/>
            <a:ext cx="16014" cy="6921"/>
          </a:xfrm>
          <a:custGeom>
            <a:avLst/>
            <a:gdLst/>
            <a:ahLst/>
            <a:cxnLst/>
            <a:rect l="l" t="t" r="r" b="b"/>
            <a:pathLst>
              <a:path w="16014" h="6921">
                <a:moveTo>
                  <a:pt x="0" y="76"/>
                </a:moveTo>
                <a:lnTo>
                  <a:pt x="0" y="6921"/>
                </a:lnTo>
                <a:lnTo>
                  <a:pt x="14033" y="6553"/>
                </a:lnTo>
                <a:lnTo>
                  <a:pt x="16014" y="5118"/>
                </a:lnTo>
                <a:lnTo>
                  <a:pt x="16014" y="1790"/>
                </a:lnTo>
                <a:lnTo>
                  <a:pt x="12954" y="0"/>
                </a:lnTo>
                <a:lnTo>
                  <a:pt x="0" y="7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5442315" y="5547283"/>
            <a:ext cx="10528" cy="7454"/>
          </a:xfrm>
          <a:custGeom>
            <a:avLst/>
            <a:gdLst/>
            <a:ahLst/>
            <a:cxnLst/>
            <a:rect l="l" t="t" r="r" b="b"/>
            <a:pathLst>
              <a:path w="10528" h="7454">
                <a:moveTo>
                  <a:pt x="901" y="3505"/>
                </a:moveTo>
                <a:lnTo>
                  <a:pt x="5575" y="6565"/>
                </a:lnTo>
                <a:lnTo>
                  <a:pt x="10528" y="7454"/>
                </a:lnTo>
                <a:lnTo>
                  <a:pt x="0" y="0"/>
                </a:lnTo>
                <a:lnTo>
                  <a:pt x="901" y="35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5703947" y="5547286"/>
            <a:ext cx="15214" cy="10337"/>
          </a:xfrm>
          <a:custGeom>
            <a:avLst/>
            <a:gdLst/>
            <a:ahLst/>
            <a:cxnLst/>
            <a:rect l="l" t="t" r="r" b="b"/>
            <a:pathLst>
              <a:path w="15214" h="10337">
                <a:moveTo>
                  <a:pt x="0" y="10337"/>
                </a:moveTo>
                <a:lnTo>
                  <a:pt x="5664" y="8636"/>
                </a:lnTo>
                <a:lnTo>
                  <a:pt x="15036" y="2514"/>
                </a:lnTo>
                <a:lnTo>
                  <a:pt x="15214" y="0"/>
                </a:lnTo>
                <a:lnTo>
                  <a:pt x="0" y="103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5455632" y="5711973"/>
            <a:ext cx="1625" cy="26288"/>
          </a:xfrm>
          <a:custGeom>
            <a:avLst/>
            <a:gdLst/>
            <a:ahLst/>
            <a:cxnLst/>
            <a:rect l="l" t="t" r="r" b="b"/>
            <a:pathLst>
              <a:path w="1625" h="26288">
                <a:moveTo>
                  <a:pt x="88" y="12242"/>
                </a:moveTo>
                <a:lnTo>
                  <a:pt x="0" y="21691"/>
                </a:lnTo>
                <a:lnTo>
                  <a:pt x="1524" y="26288"/>
                </a:lnTo>
                <a:lnTo>
                  <a:pt x="1625" y="0"/>
                </a:lnTo>
                <a:lnTo>
                  <a:pt x="88" y="12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5668928" y="5870917"/>
            <a:ext cx="24307" cy="25920"/>
          </a:xfrm>
          <a:custGeom>
            <a:avLst/>
            <a:gdLst/>
            <a:ahLst/>
            <a:cxnLst/>
            <a:rect l="l" t="t" r="r" b="b"/>
            <a:pathLst>
              <a:path w="24307" h="25920">
                <a:moveTo>
                  <a:pt x="20167" y="9448"/>
                </a:moveTo>
                <a:lnTo>
                  <a:pt x="24307" y="0"/>
                </a:lnTo>
                <a:lnTo>
                  <a:pt x="23317" y="177"/>
                </a:lnTo>
                <a:lnTo>
                  <a:pt x="14770" y="9004"/>
                </a:lnTo>
                <a:lnTo>
                  <a:pt x="13957" y="14033"/>
                </a:lnTo>
                <a:lnTo>
                  <a:pt x="0" y="25920"/>
                </a:lnTo>
                <a:lnTo>
                  <a:pt x="7658" y="23126"/>
                </a:lnTo>
                <a:lnTo>
                  <a:pt x="20167" y="94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5742466" y="6006274"/>
            <a:ext cx="258203" cy="113753"/>
          </a:xfrm>
          <a:custGeom>
            <a:avLst/>
            <a:gdLst/>
            <a:ahLst/>
            <a:cxnLst/>
            <a:rect l="l" t="t" r="r" b="b"/>
            <a:pathLst>
              <a:path w="258203" h="113753">
                <a:moveTo>
                  <a:pt x="26644" y="51117"/>
                </a:moveTo>
                <a:lnTo>
                  <a:pt x="61023" y="51117"/>
                </a:lnTo>
                <a:lnTo>
                  <a:pt x="68846" y="52565"/>
                </a:lnTo>
                <a:lnTo>
                  <a:pt x="72986" y="56159"/>
                </a:lnTo>
                <a:lnTo>
                  <a:pt x="97916" y="56159"/>
                </a:lnTo>
                <a:lnTo>
                  <a:pt x="102057" y="52565"/>
                </a:lnTo>
                <a:lnTo>
                  <a:pt x="108267" y="51117"/>
                </a:lnTo>
                <a:lnTo>
                  <a:pt x="144183" y="51117"/>
                </a:lnTo>
                <a:lnTo>
                  <a:pt x="150482" y="52565"/>
                </a:lnTo>
                <a:lnTo>
                  <a:pt x="154533" y="56159"/>
                </a:lnTo>
                <a:lnTo>
                  <a:pt x="181076" y="56159"/>
                </a:lnTo>
                <a:lnTo>
                  <a:pt x="185127" y="52565"/>
                </a:lnTo>
                <a:lnTo>
                  <a:pt x="191427" y="51117"/>
                </a:lnTo>
                <a:lnTo>
                  <a:pt x="227342" y="51117"/>
                </a:lnTo>
                <a:lnTo>
                  <a:pt x="236613" y="53276"/>
                </a:lnTo>
                <a:lnTo>
                  <a:pt x="237502" y="43383"/>
                </a:lnTo>
                <a:lnTo>
                  <a:pt x="256679" y="43383"/>
                </a:lnTo>
                <a:lnTo>
                  <a:pt x="257390" y="113753"/>
                </a:lnTo>
                <a:lnTo>
                  <a:pt x="258203" y="41859"/>
                </a:lnTo>
                <a:lnTo>
                  <a:pt x="235978" y="41859"/>
                </a:lnTo>
                <a:lnTo>
                  <a:pt x="235076" y="50215"/>
                </a:lnTo>
                <a:lnTo>
                  <a:pt x="189903" y="49593"/>
                </a:lnTo>
                <a:lnTo>
                  <a:pt x="183591" y="51028"/>
                </a:lnTo>
                <a:lnTo>
                  <a:pt x="179552" y="54635"/>
                </a:lnTo>
                <a:lnTo>
                  <a:pt x="156057" y="54635"/>
                </a:lnTo>
                <a:lnTo>
                  <a:pt x="152006" y="51028"/>
                </a:lnTo>
                <a:lnTo>
                  <a:pt x="145707" y="49593"/>
                </a:lnTo>
                <a:lnTo>
                  <a:pt x="106730" y="49593"/>
                </a:lnTo>
                <a:lnTo>
                  <a:pt x="100533" y="51028"/>
                </a:lnTo>
                <a:lnTo>
                  <a:pt x="96380" y="54635"/>
                </a:lnTo>
                <a:lnTo>
                  <a:pt x="74523" y="54635"/>
                </a:lnTo>
                <a:lnTo>
                  <a:pt x="70383" y="51028"/>
                </a:lnTo>
                <a:lnTo>
                  <a:pt x="62547" y="49593"/>
                </a:lnTo>
                <a:lnTo>
                  <a:pt x="20523" y="50215"/>
                </a:lnTo>
                <a:lnTo>
                  <a:pt x="19532" y="32575"/>
                </a:lnTo>
                <a:lnTo>
                  <a:pt x="13500" y="15481"/>
                </a:lnTo>
                <a:lnTo>
                  <a:pt x="2514" y="177"/>
                </a:lnTo>
                <a:lnTo>
                  <a:pt x="0" y="0"/>
                </a:lnTo>
                <a:lnTo>
                  <a:pt x="11976" y="17005"/>
                </a:lnTo>
                <a:lnTo>
                  <a:pt x="17995" y="34112"/>
                </a:lnTo>
                <a:lnTo>
                  <a:pt x="17183" y="50850"/>
                </a:lnTo>
                <a:lnTo>
                  <a:pt x="17818" y="53276"/>
                </a:lnTo>
                <a:lnTo>
                  <a:pt x="26644" y="511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5896811" y="6065229"/>
            <a:ext cx="27000" cy="3327"/>
          </a:xfrm>
          <a:custGeom>
            <a:avLst/>
            <a:gdLst/>
            <a:ahLst/>
            <a:cxnLst/>
            <a:rect l="l" t="t" r="r" b="b"/>
            <a:pathLst>
              <a:path w="27000" h="3327">
                <a:moveTo>
                  <a:pt x="355" y="0"/>
                </a:moveTo>
                <a:lnTo>
                  <a:pt x="0" y="3327"/>
                </a:lnTo>
                <a:lnTo>
                  <a:pt x="26911" y="3327"/>
                </a:lnTo>
                <a:lnTo>
                  <a:pt x="27000" y="0"/>
                </a:lnTo>
                <a:lnTo>
                  <a:pt x="25196" y="1612"/>
                </a:lnTo>
                <a:lnTo>
                  <a:pt x="1714" y="1612"/>
                </a:lnTo>
                <a:lnTo>
                  <a:pt x="35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5790531" y="6065229"/>
            <a:ext cx="50203" cy="3327"/>
          </a:xfrm>
          <a:custGeom>
            <a:avLst/>
            <a:gdLst/>
            <a:ahLst/>
            <a:cxnLst/>
            <a:rect l="l" t="t" r="r" b="b"/>
            <a:pathLst>
              <a:path w="50203" h="3327">
                <a:moveTo>
                  <a:pt x="48323" y="1612"/>
                </a:moveTo>
                <a:lnTo>
                  <a:pt x="23749" y="1612"/>
                </a:lnTo>
                <a:lnTo>
                  <a:pt x="0" y="2971"/>
                </a:lnTo>
                <a:lnTo>
                  <a:pt x="50038" y="3327"/>
                </a:lnTo>
                <a:lnTo>
                  <a:pt x="50203" y="0"/>
                </a:lnTo>
                <a:lnTo>
                  <a:pt x="48323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5759748" y="6066661"/>
            <a:ext cx="22313" cy="1803"/>
          </a:xfrm>
          <a:custGeom>
            <a:avLst/>
            <a:gdLst/>
            <a:ahLst/>
            <a:cxnLst/>
            <a:rect l="l" t="t" r="r" b="b"/>
            <a:pathLst>
              <a:path w="22313" h="1803">
                <a:moveTo>
                  <a:pt x="0" y="1803"/>
                </a:moveTo>
                <a:lnTo>
                  <a:pt x="22313" y="1536"/>
                </a:lnTo>
                <a:lnTo>
                  <a:pt x="444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5956847" y="6066933"/>
            <a:ext cx="22580" cy="1536"/>
          </a:xfrm>
          <a:custGeom>
            <a:avLst/>
            <a:gdLst/>
            <a:ahLst/>
            <a:cxnLst/>
            <a:rect l="l" t="t" r="r" b="b"/>
            <a:pathLst>
              <a:path w="22580" h="1536">
                <a:moveTo>
                  <a:pt x="0" y="1257"/>
                </a:moveTo>
                <a:lnTo>
                  <a:pt x="22313" y="1536"/>
                </a:lnTo>
                <a:lnTo>
                  <a:pt x="2258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5999949" y="6121661"/>
            <a:ext cx="28448" cy="10617"/>
          </a:xfrm>
          <a:custGeom>
            <a:avLst/>
            <a:gdLst/>
            <a:ahLst/>
            <a:cxnLst/>
            <a:rect l="l" t="t" r="r" b="b"/>
            <a:pathLst>
              <a:path w="28448" h="10617">
                <a:moveTo>
                  <a:pt x="0" y="10617"/>
                </a:moveTo>
                <a:lnTo>
                  <a:pt x="15582" y="9715"/>
                </a:lnTo>
                <a:lnTo>
                  <a:pt x="28448" y="5486"/>
                </a:lnTo>
                <a:lnTo>
                  <a:pt x="17653" y="1879"/>
                </a:lnTo>
                <a:lnTo>
                  <a:pt x="0" y="0"/>
                </a:lnTo>
                <a:lnTo>
                  <a:pt x="0" y="106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5133172" y="6122106"/>
            <a:ext cx="49758" cy="9271"/>
          </a:xfrm>
          <a:custGeom>
            <a:avLst/>
            <a:gdLst/>
            <a:ahLst/>
            <a:cxnLst/>
            <a:rect l="l" t="t" r="r" b="b"/>
            <a:pathLst>
              <a:path w="49758" h="9271">
                <a:moveTo>
                  <a:pt x="20065" y="0"/>
                </a:moveTo>
                <a:lnTo>
                  <a:pt x="0" y="4508"/>
                </a:lnTo>
                <a:lnTo>
                  <a:pt x="1790" y="6121"/>
                </a:lnTo>
                <a:lnTo>
                  <a:pt x="12776" y="9271"/>
                </a:lnTo>
                <a:lnTo>
                  <a:pt x="38607" y="9271"/>
                </a:lnTo>
                <a:lnTo>
                  <a:pt x="47955" y="6121"/>
                </a:lnTo>
                <a:lnTo>
                  <a:pt x="49758" y="4597"/>
                </a:lnTo>
                <a:lnTo>
                  <a:pt x="40589" y="1435"/>
                </a:lnTo>
                <a:lnTo>
                  <a:pt x="31318" y="0"/>
                </a:lnTo>
                <a:lnTo>
                  <a:pt x="200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5999861" y="6133812"/>
            <a:ext cx="635" cy="132562"/>
          </a:xfrm>
          <a:custGeom>
            <a:avLst/>
            <a:gdLst/>
            <a:ahLst/>
            <a:cxnLst/>
            <a:rect l="l" t="t" r="r" b="b"/>
            <a:pathLst>
              <a:path w="635" h="132562">
                <a:moveTo>
                  <a:pt x="88" y="132562"/>
                </a:moveTo>
                <a:lnTo>
                  <a:pt x="635" y="622"/>
                </a:lnTo>
                <a:lnTo>
                  <a:pt x="0" y="0"/>
                </a:lnTo>
                <a:lnTo>
                  <a:pt x="88" y="132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5737514" y="6048124"/>
            <a:ext cx="21602" cy="218249"/>
          </a:xfrm>
          <a:custGeom>
            <a:avLst/>
            <a:gdLst/>
            <a:ahLst/>
            <a:cxnLst/>
            <a:rect l="l" t="t" r="r" b="b"/>
            <a:pathLst>
              <a:path w="21602" h="218249">
                <a:moveTo>
                  <a:pt x="21602" y="990"/>
                </a:moveTo>
                <a:lnTo>
                  <a:pt x="21424" y="0"/>
                </a:lnTo>
                <a:lnTo>
                  <a:pt x="723" y="0"/>
                </a:lnTo>
                <a:lnTo>
                  <a:pt x="88" y="81178"/>
                </a:lnTo>
                <a:lnTo>
                  <a:pt x="0" y="101168"/>
                </a:lnTo>
                <a:lnTo>
                  <a:pt x="1536" y="218249"/>
                </a:lnTo>
                <a:lnTo>
                  <a:pt x="2349" y="1536"/>
                </a:lnTo>
                <a:lnTo>
                  <a:pt x="21602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001572" y="6123459"/>
            <a:ext cx="18999" cy="6921"/>
          </a:xfrm>
          <a:custGeom>
            <a:avLst/>
            <a:gdLst/>
            <a:ahLst/>
            <a:cxnLst/>
            <a:rect l="l" t="t" r="r" b="b"/>
            <a:pathLst>
              <a:path w="18999" h="6921">
                <a:moveTo>
                  <a:pt x="0" y="6921"/>
                </a:moveTo>
                <a:lnTo>
                  <a:pt x="12420" y="6388"/>
                </a:lnTo>
                <a:lnTo>
                  <a:pt x="18808" y="4686"/>
                </a:lnTo>
                <a:lnTo>
                  <a:pt x="18999" y="3238"/>
                </a:lnTo>
                <a:lnTo>
                  <a:pt x="5130" y="177"/>
                </a:lnTo>
                <a:lnTo>
                  <a:pt x="88" y="0"/>
                </a:lnTo>
                <a:lnTo>
                  <a:pt x="0" y="69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5140901" y="6123637"/>
            <a:ext cx="35915" cy="6210"/>
          </a:xfrm>
          <a:custGeom>
            <a:avLst/>
            <a:gdLst/>
            <a:ahLst/>
            <a:cxnLst/>
            <a:rect l="l" t="t" r="r" b="b"/>
            <a:pathLst>
              <a:path w="35915" h="6210">
                <a:moveTo>
                  <a:pt x="13868" y="0"/>
                </a:moveTo>
                <a:lnTo>
                  <a:pt x="0" y="3060"/>
                </a:lnTo>
                <a:lnTo>
                  <a:pt x="190" y="4508"/>
                </a:lnTo>
                <a:lnTo>
                  <a:pt x="6654" y="6210"/>
                </a:lnTo>
                <a:lnTo>
                  <a:pt x="29248" y="6210"/>
                </a:lnTo>
                <a:lnTo>
                  <a:pt x="35737" y="4508"/>
                </a:lnTo>
                <a:lnTo>
                  <a:pt x="35915" y="3060"/>
                </a:lnTo>
                <a:lnTo>
                  <a:pt x="22047" y="0"/>
                </a:lnTo>
                <a:lnTo>
                  <a:pt x="1386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5853254" y="6277353"/>
            <a:ext cx="27355" cy="17729"/>
          </a:xfrm>
          <a:custGeom>
            <a:avLst/>
            <a:gdLst/>
            <a:ahLst/>
            <a:cxnLst/>
            <a:rect l="l" t="t" r="r" b="b"/>
            <a:pathLst>
              <a:path w="27355" h="17729">
                <a:moveTo>
                  <a:pt x="5130" y="1714"/>
                </a:moveTo>
                <a:lnTo>
                  <a:pt x="26276" y="88"/>
                </a:lnTo>
                <a:lnTo>
                  <a:pt x="0" y="0"/>
                </a:lnTo>
                <a:lnTo>
                  <a:pt x="546" y="17729"/>
                </a:lnTo>
                <a:lnTo>
                  <a:pt x="27355" y="17195"/>
                </a:lnTo>
                <a:lnTo>
                  <a:pt x="5130" y="16205"/>
                </a:lnTo>
                <a:lnTo>
                  <a:pt x="5130" y="10985"/>
                </a:lnTo>
                <a:lnTo>
                  <a:pt x="24396" y="9817"/>
                </a:lnTo>
                <a:lnTo>
                  <a:pt x="24396" y="8102"/>
                </a:lnTo>
                <a:lnTo>
                  <a:pt x="5130" y="6934"/>
                </a:lnTo>
                <a:lnTo>
                  <a:pt x="5130" y="171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5130194" y="6125526"/>
            <a:ext cx="56794" cy="7734"/>
          </a:xfrm>
          <a:custGeom>
            <a:avLst/>
            <a:gdLst/>
            <a:ahLst/>
            <a:cxnLst/>
            <a:rect l="l" t="t" r="r" b="b"/>
            <a:pathLst>
              <a:path w="56794" h="7734">
                <a:moveTo>
                  <a:pt x="0" y="0"/>
                </a:moveTo>
                <a:lnTo>
                  <a:pt x="3327" y="2425"/>
                </a:lnTo>
                <a:lnTo>
                  <a:pt x="3682" y="2616"/>
                </a:lnTo>
                <a:lnTo>
                  <a:pt x="7556" y="4140"/>
                </a:lnTo>
                <a:lnTo>
                  <a:pt x="12153" y="5943"/>
                </a:lnTo>
                <a:lnTo>
                  <a:pt x="12420" y="5943"/>
                </a:lnTo>
                <a:lnTo>
                  <a:pt x="17373" y="6845"/>
                </a:lnTo>
                <a:lnTo>
                  <a:pt x="22682" y="7734"/>
                </a:lnTo>
                <a:lnTo>
                  <a:pt x="22948" y="7734"/>
                </a:lnTo>
                <a:lnTo>
                  <a:pt x="28346" y="7734"/>
                </a:lnTo>
                <a:lnTo>
                  <a:pt x="33832" y="7734"/>
                </a:lnTo>
                <a:lnTo>
                  <a:pt x="34023" y="7734"/>
                </a:lnTo>
                <a:lnTo>
                  <a:pt x="39420" y="6845"/>
                </a:lnTo>
                <a:lnTo>
                  <a:pt x="44272" y="5943"/>
                </a:lnTo>
                <a:lnTo>
                  <a:pt x="44640" y="5943"/>
                </a:lnTo>
                <a:lnTo>
                  <a:pt x="49225" y="4140"/>
                </a:lnTo>
                <a:lnTo>
                  <a:pt x="53098" y="2616"/>
                </a:lnTo>
                <a:lnTo>
                  <a:pt x="53467" y="2425"/>
                </a:lnTo>
                <a:lnTo>
                  <a:pt x="5679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5127492" y="6099067"/>
            <a:ext cx="62191" cy="10439"/>
          </a:xfrm>
          <a:custGeom>
            <a:avLst/>
            <a:gdLst/>
            <a:ahLst/>
            <a:cxnLst/>
            <a:rect l="l" t="t" r="r" b="b"/>
            <a:pathLst>
              <a:path w="62191" h="10439">
                <a:moveTo>
                  <a:pt x="62191" y="10439"/>
                </a:moveTo>
                <a:lnTo>
                  <a:pt x="59664" y="7734"/>
                </a:lnTo>
                <a:lnTo>
                  <a:pt x="59220" y="7467"/>
                </a:lnTo>
                <a:lnTo>
                  <a:pt x="56070" y="5765"/>
                </a:lnTo>
                <a:lnTo>
                  <a:pt x="52019" y="3594"/>
                </a:lnTo>
                <a:lnTo>
                  <a:pt x="51663" y="3505"/>
                </a:lnTo>
                <a:lnTo>
                  <a:pt x="47256" y="2247"/>
                </a:lnTo>
                <a:lnTo>
                  <a:pt x="42214" y="901"/>
                </a:lnTo>
                <a:lnTo>
                  <a:pt x="41935" y="901"/>
                </a:lnTo>
                <a:lnTo>
                  <a:pt x="36626" y="457"/>
                </a:lnTo>
                <a:lnTo>
                  <a:pt x="31229" y="0"/>
                </a:lnTo>
                <a:lnTo>
                  <a:pt x="30962" y="0"/>
                </a:lnTo>
                <a:lnTo>
                  <a:pt x="25476" y="457"/>
                </a:lnTo>
                <a:lnTo>
                  <a:pt x="20256" y="901"/>
                </a:lnTo>
                <a:lnTo>
                  <a:pt x="19977" y="901"/>
                </a:lnTo>
                <a:lnTo>
                  <a:pt x="14935" y="2247"/>
                </a:lnTo>
                <a:lnTo>
                  <a:pt x="10439" y="3505"/>
                </a:lnTo>
                <a:lnTo>
                  <a:pt x="10083" y="3505"/>
                </a:lnTo>
                <a:lnTo>
                  <a:pt x="6121" y="5765"/>
                </a:lnTo>
                <a:lnTo>
                  <a:pt x="2882" y="7467"/>
                </a:lnTo>
                <a:lnTo>
                  <a:pt x="2514" y="7734"/>
                </a:lnTo>
                <a:lnTo>
                  <a:pt x="0" y="104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5133883" y="6122009"/>
            <a:ext cx="49314" cy="5588"/>
          </a:xfrm>
          <a:custGeom>
            <a:avLst/>
            <a:gdLst/>
            <a:ahLst/>
            <a:cxnLst/>
            <a:rect l="l" t="t" r="r" b="b"/>
            <a:pathLst>
              <a:path w="49314" h="5587">
                <a:moveTo>
                  <a:pt x="0" y="5587"/>
                </a:moveTo>
                <a:lnTo>
                  <a:pt x="3962" y="3517"/>
                </a:lnTo>
                <a:lnTo>
                  <a:pt x="4229" y="3428"/>
                </a:lnTo>
                <a:lnTo>
                  <a:pt x="8547" y="2260"/>
                </a:lnTo>
                <a:lnTo>
                  <a:pt x="13589" y="901"/>
                </a:lnTo>
                <a:lnTo>
                  <a:pt x="13855" y="901"/>
                </a:lnTo>
                <a:lnTo>
                  <a:pt x="19088" y="457"/>
                </a:lnTo>
                <a:lnTo>
                  <a:pt x="24574" y="0"/>
                </a:lnTo>
                <a:lnTo>
                  <a:pt x="24841" y="0"/>
                </a:lnTo>
                <a:lnTo>
                  <a:pt x="30238" y="457"/>
                </a:lnTo>
                <a:lnTo>
                  <a:pt x="35547" y="901"/>
                </a:lnTo>
                <a:lnTo>
                  <a:pt x="35814" y="901"/>
                </a:lnTo>
                <a:lnTo>
                  <a:pt x="40855" y="2260"/>
                </a:lnTo>
                <a:lnTo>
                  <a:pt x="45097" y="3428"/>
                </a:lnTo>
                <a:lnTo>
                  <a:pt x="45453" y="3517"/>
                </a:lnTo>
                <a:lnTo>
                  <a:pt x="49314" y="5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5773964" y="6277176"/>
            <a:ext cx="27089" cy="2794"/>
          </a:xfrm>
          <a:custGeom>
            <a:avLst/>
            <a:gdLst/>
            <a:ahLst/>
            <a:cxnLst/>
            <a:rect l="l" t="t" r="r" b="b"/>
            <a:pathLst>
              <a:path w="27089" h="2794">
                <a:moveTo>
                  <a:pt x="0" y="88"/>
                </a:moveTo>
                <a:lnTo>
                  <a:pt x="8458" y="0"/>
                </a:lnTo>
                <a:lnTo>
                  <a:pt x="16827" y="88"/>
                </a:lnTo>
                <a:lnTo>
                  <a:pt x="18719" y="88"/>
                </a:lnTo>
                <a:lnTo>
                  <a:pt x="20701" y="355"/>
                </a:lnTo>
                <a:lnTo>
                  <a:pt x="21869" y="533"/>
                </a:lnTo>
                <a:lnTo>
                  <a:pt x="22948" y="711"/>
                </a:lnTo>
                <a:lnTo>
                  <a:pt x="24117" y="1079"/>
                </a:lnTo>
                <a:lnTo>
                  <a:pt x="25285" y="1524"/>
                </a:lnTo>
                <a:lnTo>
                  <a:pt x="26187" y="1981"/>
                </a:lnTo>
                <a:lnTo>
                  <a:pt x="27089" y="27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5779371" y="6284735"/>
            <a:ext cx="22402" cy="3873"/>
          </a:xfrm>
          <a:custGeom>
            <a:avLst/>
            <a:gdLst/>
            <a:ahLst/>
            <a:cxnLst/>
            <a:rect l="l" t="t" r="r" b="b"/>
            <a:pathLst>
              <a:path w="22402" h="3873">
                <a:moveTo>
                  <a:pt x="22402" y="0"/>
                </a:moveTo>
                <a:lnTo>
                  <a:pt x="21678" y="812"/>
                </a:lnTo>
                <a:lnTo>
                  <a:pt x="20701" y="1625"/>
                </a:lnTo>
                <a:lnTo>
                  <a:pt x="20066" y="2159"/>
                </a:lnTo>
                <a:lnTo>
                  <a:pt x="19888" y="2159"/>
                </a:lnTo>
                <a:lnTo>
                  <a:pt x="19075" y="2514"/>
                </a:lnTo>
                <a:lnTo>
                  <a:pt x="17818" y="2971"/>
                </a:lnTo>
                <a:lnTo>
                  <a:pt x="16471" y="3238"/>
                </a:lnTo>
                <a:lnTo>
                  <a:pt x="13944" y="3594"/>
                </a:lnTo>
                <a:lnTo>
                  <a:pt x="11341" y="3682"/>
                </a:lnTo>
                <a:lnTo>
                  <a:pt x="5664" y="3873"/>
                </a:lnTo>
                <a:lnTo>
                  <a:pt x="0" y="36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5779366" y="6284553"/>
            <a:ext cx="16916" cy="1803"/>
          </a:xfrm>
          <a:custGeom>
            <a:avLst/>
            <a:gdLst/>
            <a:ahLst/>
            <a:cxnLst/>
            <a:rect l="l" t="t" r="r" b="b"/>
            <a:pathLst>
              <a:path w="16916" h="1803">
                <a:moveTo>
                  <a:pt x="0" y="1714"/>
                </a:moveTo>
                <a:lnTo>
                  <a:pt x="6210" y="1803"/>
                </a:lnTo>
                <a:lnTo>
                  <a:pt x="12509" y="1536"/>
                </a:lnTo>
                <a:lnTo>
                  <a:pt x="13500" y="1536"/>
                </a:lnTo>
                <a:lnTo>
                  <a:pt x="14579" y="1181"/>
                </a:lnTo>
                <a:lnTo>
                  <a:pt x="15290" y="990"/>
                </a:lnTo>
                <a:lnTo>
                  <a:pt x="15925" y="634"/>
                </a:lnTo>
                <a:lnTo>
                  <a:pt x="16471" y="368"/>
                </a:lnTo>
                <a:lnTo>
                  <a:pt x="1691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5779363" y="6279338"/>
            <a:ext cx="16294" cy="1257"/>
          </a:xfrm>
          <a:custGeom>
            <a:avLst/>
            <a:gdLst/>
            <a:ahLst/>
            <a:cxnLst/>
            <a:rect l="l" t="t" r="r" b="b"/>
            <a:pathLst>
              <a:path w="16294" h="1257">
                <a:moveTo>
                  <a:pt x="16294" y="1257"/>
                </a:moveTo>
                <a:lnTo>
                  <a:pt x="15748" y="901"/>
                </a:lnTo>
                <a:lnTo>
                  <a:pt x="15036" y="634"/>
                </a:lnTo>
                <a:lnTo>
                  <a:pt x="14312" y="355"/>
                </a:lnTo>
                <a:lnTo>
                  <a:pt x="13500" y="266"/>
                </a:lnTo>
                <a:lnTo>
                  <a:pt x="6756" y="0"/>
                </a:lnTo>
                <a:lnTo>
                  <a:pt x="0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998875" y="6099159"/>
            <a:ext cx="35102" cy="10337"/>
          </a:xfrm>
          <a:custGeom>
            <a:avLst/>
            <a:gdLst/>
            <a:ahLst/>
            <a:cxnLst/>
            <a:rect l="l" t="t" r="r" b="b"/>
            <a:pathLst>
              <a:path w="35102" h="10337">
                <a:moveTo>
                  <a:pt x="0" y="355"/>
                </a:moveTo>
                <a:lnTo>
                  <a:pt x="4673" y="0"/>
                </a:lnTo>
                <a:lnTo>
                  <a:pt x="4953" y="0"/>
                </a:lnTo>
                <a:lnTo>
                  <a:pt x="9626" y="355"/>
                </a:lnTo>
                <a:lnTo>
                  <a:pt x="14846" y="889"/>
                </a:lnTo>
                <a:lnTo>
                  <a:pt x="15113" y="800"/>
                </a:lnTo>
                <a:lnTo>
                  <a:pt x="20154" y="2159"/>
                </a:lnTo>
                <a:lnTo>
                  <a:pt x="24663" y="3416"/>
                </a:lnTo>
                <a:lnTo>
                  <a:pt x="25019" y="3416"/>
                </a:lnTo>
                <a:lnTo>
                  <a:pt x="28981" y="5664"/>
                </a:lnTo>
                <a:lnTo>
                  <a:pt x="32219" y="7378"/>
                </a:lnTo>
                <a:lnTo>
                  <a:pt x="32575" y="7645"/>
                </a:lnTo>
                <a:lnTo>
                  <a:pt x="35102" y="103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998879" y="6125526"/>
            <a:ext cx="32397" cy="7823"/>
          </a:xfrm>
          <a:custGeom>
            <a:avLst/>
            <a:gdLst/>
            <a:ahLst/>
            <a:cxnLst/>
            <a:rect l="l" t="t" r="r" b="b"/>
            <a:pathLst>
              <a:path w="32397" h="7823">
                <a:moveTo>
                  <a:pt x="32397" y="0"/>
                </a:moveTo>
                <a:lnTo>
                  <a:pt x="29070" y="2425"/>
                </a:lnTo>
                <a:lnTo>
                  <a:pt x="28701" y="2616"/>
                </a:lnTo>
                <a:lnTo>
                  <a:pt x="24841" y="4140"/>
                </a:lnTo>
                <a:lnTo>
                  <a:pt x="20243" y="5943"/>
                </a:lnTo>
                <a:lnTo>
                  <a:pt x="19977" y="5943"/>
                </a:lnTo>
                <a:lnTo>
                  <a:pt x="15024" y="6845"/>
                </a:lnTo>
                <a:lnTo>
                  <a:pt x="9715" y="7734"/>
                </a:lnTo>
                <a:lnTo>
                  <a:pt x="9537" y="7467"/>
                </a:lnTo>
                <a:lnTo>
                  <a:pt x="4051" y="7734"/>
                </a:lnTo>
                <a:lnTo>
                  <a:pt x="2070" y="7823"/>
                </a:lnTo>
                <a:lnTo>
                  <a:pt x="1892" y="7734"/>
                </a:lnTo>
                <a:lnTo>
                  <a:pt x="0" y="73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998875" y="6122009"/>
            <a:ext cx="28701" cy="5588"/>
          </a:xfrm>
          <a:custGeom>
            <a:avLst/>
            <a:gdLst/>
            <a:ahLst/>
            <a:cxnLst/>
            <a:rect l="l" t="t" r="r" b="b"/>
            <a:pathLst>
              <a:path w="28701" h="5587">
                <a:moveTo>
                  <a:pt x="0" y="457"/>
                </a:moveTo>
                <a:lnTo>
                  <a:pt x="4673" y="0"/>
                </a:lnTo>
                <a:lnTo>
                  <a:pt x="4953" y="0"/>
                </a:lnTo>
                <a:lnTo>
                  <a:pt x="9626" y="457"/>
                </a:lnTo>
                <a:lnTo>
                  <a:pt x="14846" y="901"/>
                </a:lnTo>
                <a:lnTo>
                  <a:pt x="15113" y="901"/>
                </a:lnTo>
                <a:lnTo>
                  <a:pt x="20154" y="2260"/>
                </a:lnTo>
                <a:lnTo>
                  <a:pt x="24472" y="3429"/>
                </a:lnTo>
                <a:lnTo>
                  <a:pt x="24752" y="3517"/>
                </a:lnTo>
                <a:lnTo>
                  <a:pt x="28701" y="55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019314" y="6004839"/>
            <a:ext cx="1122845" cy="315175"/>
          </a:xfrm>
          <a:custGeom>
            <a:avLst/>
            <a:gdLst/>
            <a:ahLst/>
            <a:cxnLst/>
            <a:rect l="l" t="t" r="r" b="b"/>
            <a:pathLst>
              <a:path w="1122845" h="315175">
                <a:moveTo>
                  <a:pt x="0" y="292226"/>
                </a:moveTo>
                <a:lnTo>
                  <a:pt x="0" y="315175"/>
                </a:lnTo>
                <a:lnTo>
                  <a:pt x="1122845" y="315175"/>
                </a:lnTo>
                <a:lnTo>
                  <a:pt x="1122845" y="291871"/>
                </a:lnTo>
                <a:lnTo>
                  <a:pt x="1122845" y="292226"/>
                </a:lnTo>
                <a:lnTo>
                  <a:pt x="0" y="292226"/>
                </a:lnTo>
                <a:lnTo>
                  <a:pt x="0" y="0"/>
                </a:lnTo>
                <a:lnTo>
                  <a:pt x="4019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124797" y="6114368"/>
            <a:ext cx="5397" cy="11163"/>
          </a:xfrm>
          <a:custGeom>
            <a:avLst/>
            <a:gdLst/>
            <a:ahLst/>
            <a:cxnLst/>
            <a:rect l="l" t="t" r="r" b="b"/>
            <a:pathLst>
              <a:path w="5397" h="11163">
                <a:moveTo>
                  <a:pt x="177" y="0"/>
                </a:moveTo>
                <a:lnTo>
                  <a:pt x="0" y="546"/>
                </a:lnTo>
                <a:lnTo>
                  <a:pt x="901" y="6121"/>
                </a:lnTo>
                <a:lnTo>
                  <a:pt x="5397" y="111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186984" y="6109498"/>
            <a:ext cx="5397" cy="16027"/>
          </a:xfrm>
          <a:custGeom>
            <a:avLst/>
            <a:gdLst/>
            <a:ahLst/>
            <a:cxnLst/>
            <a:rect l="l" t="t" r="r" b="b"/>
            <a:pathLst>
              <a:path w="5397" h="16027">
                <a:moveTo>
                  <a:pt x="0" y="16027"/>
                </a:moveTo>
                <a:lnTo>
                  <a:pt x="4495" y="10985"/>
                </a:lnTo>
                <a:lnTo>
                  <a:pt x="5397" y="5410"/>
                </a:lnTo>
                <a:lnTo>
                  <a:pt x="2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124969" y="6109506"/>
            <a:ext cx="2527" cy="4864"/>
          </a:xfrm>
          <a:custGeom>
            <a:avLst/>
            <a:gdLst/>
            <a:ahLst/>
            <a:cxnLst/>
            <a:rect l="l" t="t" r="r" b="b"/>
            <a:pathLst>
              <a:path w="2527" h="4864">
                <a:moveTo>
                  <a:pt x="2527" y="0"/>
                </a:moveTo>
                <a:lnTo>
                  <a:pt x="0" y="48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740394" y="6004836"/>
            <a:ext cx="401764" cy="291871"/>
          </a:xfrm>
          <a:custGeom>
            <a:avLst/>
            <a:gdLst/>
            <a:ahLst/>
            <a:cxnLst/>
            <a:rect l="l" t="t" r="r" b="b"/>
            <a:pathLst>
              <a:path w="401764" h="291871">
                <a:moveTo>
                  <a:pt x="0" y="0"/>
                </a:moveTo>
                <a:lnTo>
                  <a:pt x="401764" y="0"/>
                </a:lnTo>
                <a:lnTo>
                  <a:pt x="401764" y="2918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773968" y="6277262"/>
            <a:ext cx="5397" cy="18999"/>
          </a:xfrm>
          <a:custGeom>
            <a:avLst/>
            <a:gdLst/>
            <a:ahLst/>
            <a:cxnLst/>
            <a:rect l="l" t="t" r="r" b="b"/>
            <a:pathLst>
              <a:path w="5397" h="18999">
                <a:moveTo>
                  <a:pt x="5397" y="11163"/>
                </a:moveTo>
                <a:lnTo>
                  <a:pt x="5397" y="18999"/>
                </a:lnTo>
                <a:lnTo>
                  <a:pt x="0" y="1899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801055" y="6279967"/>
            <a:ext cx="1257" cy="4775"/>
          </a:xfrm>
          <a:custGeom>
            <a:avLst/>
            <a:gdLst/>
            <a:ahLst/>
            <a:cxnLst/>
            <a:rect l="l" t="t" r="r" b="b"/>
            <a:pathLst>
              <a:path w="1257" h="4775">
                <a:moveTo>
                  <a:pt x="0" y="0"/>
                </a:moveTo>
                <a:lnTo>
                  <a:pt x="1168" y="1803"/>
                </a:lnTo>
                <a:lnTo>
                  <a:pt x="1257" y="2705"/>
                </a:lnTo>
                <a:lnTo>
                  <a:pt x="723" y="47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779366" y="6279427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0"/>
                </a:moveTo>
                <a:lnTo>
                  <a:pt x="0" y="68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795664" y="6280593"/>
            <a:ext cx="1244" cy="3962"/>
          </a:xfrm>
          <a:custGeom>
            <a:avLst/>
            <a:gdLst/>
            <a:ahLst/>
            <a:cxnLst/>
            <a:rect l="l" t="t" r="r" b="b"/>
            <a:pathLst>
              <a:path w="1244" h="3962">
                <a:moveTo>
                  <a:pt x="622" y="3962"/>
                </a:moveTo>
                <a:lnTo>
                  <a:pt x="1244" y="2794"/>
                </a:lnTo>
                <a:lnTo>
                  <a:pt x="1244" y="2159"/>
                </a:lnTo>
                <a:lnTo>
                  <a:pt x="888" y="90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853076" y="6277268"/>
            <a:ext cx="27813" cy="18986"/>
          </a:xfrm>
          <a:custGeom>
            <a:avLst/>
            <a:gdLst/>
            <a:ahLst/>
            <a:cxnLst/>
            <a:rect l="l" t="t" r="r" b="b"/>
            <a:pathLst>
              <a:path w="27812" h="18986">
                <a:moveTo>
                  <a:pt x="5397" y="16827"/>
                </a:moveTo>
                <a:lnTo>
                  <a:pt x="5397" y="10261"/>
                </a:lnTo>
                <a:lnTo>
                  <a:pt x="25374" y="10261"/>
                </a:lnTo>
                <a:lnTo>
                  <a:pt x="25374" y="8013"/>
                </a:lnTo>
                <a:lnTo>
                  <a:pt x="5397" y="8013"/>
                </a:lnTo>
                <a:lnTo>
                  <a:pt x="5397" y="2158"/>
                </a:lnTo>
                <a:lnTo>
                  <a:pt x="26822" y="2158"/>
                </a:lnTo>
                <a:lnTo>
                  <a:pt x="26911" y="0"/>
                </a:lnTo>
                <a:lnTo>
                  <a:pt x="0" y="0"/>
                </a:lnTo>
                <a:lnTo>
                  <a:pt x="0" y="18986"/>
                </a:lnTo>
                <a:lnTo>
                  <a:pt x="27813" y="18986"/>
                </a:lnTo>
                <a:lnTo>
                  <a:pt x="27813" y="16827"/>
                </a:lnTo>
                <a:lnTo>
                  <a:pt x="5397" y="168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5932185" y="6277270"/>
            <a:ext cx="29248" cy="18986"/>
          </a:xfrm>
          <a:custGeom>
            <a:avLst/>
            <a:gdLst/>
            <a:ahLst/>
            <a:cxnLst/>
            <a:rect l="l" t="t" r="r" b="b"/>
            <a:pathLst>
              <a:path w="29248" h="18986">
                <a:moveTo>
                  <a:pt x="0" y="18986"/>
                </a:moveTo>
                <a:lnTo>
                  <a:pt x="0" y="0"/>
                </a:lnTo>
                <a:lnTo>
                  <a:pt x="5664" y="0"/>
                </a:lnTo>
                <a:lnTo>
                  <a:pt x="23939" y="14122"/>
                </a:lnTo>
                <a:lnTo>
                  <a:pt x="23939" y="0"/>
                </a:lnTo>
                <a:lnTo>
                  <a:pt x="29248" y="0"/>
                </a:lnTo>
                <a:lnTo>
                  <a:pt x="29248" y="18986"/>
                </a:lnTo>
                <a:lnTo>
                  <a:pt x="23583" y="18986"/>
                </a:lnTo>
                <a:lnTo>
                  <a:pt x="5397" y="4762"/>
                </a:lnTo>
                <a:lnTo>
                  <a:pt x="5397" y="18986"/>
                </a:lnTo>
                <a:lnTo>
                  <a:pt x="0" y="189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6031282" y="6109506"/>
            <a:ext cx="5397" cy="16027"/>
          </a:xfrm>
          <a:custGeom>
            <a:avLst/>
            <a:gdLst/>
            <a:ahLst/>
            <a:cxnLst/>
            <a:rect l="l" t="t" r="r" b="b"/>
            <a:pathLst>
              <a:path w="5397" h="16027">
                <a:moveTo>
                  <a:pt x="2692" y="0"/>
                </a:moveTo>
                <a:lnTo>
                  <a:pt x="5397" y="5397"/>
                </a:lnTo>
                <a:lnTo>
                  <a:pt x="4495" y="10985"/>
                </a:lnTo>
                <a:lnTo>
                  <a:pt x="0" y="160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142156" y="6287795"/>
            <a:ext cx="0" cy="10172"/>
          </a:xfrm>
          <a:custGeom>
            <a:avLst/>
            <a:gdLst/>
            <a:ahLst/>
            <a:cxnLst/>
            <a:rect l="l" t="t" r="r" b="b"/>
            <a:pathLst>
              <a:path h="10172">
                <a:moveTo>
                  <a:pt x="0" y="0"/>
                </a:moveTo>
                <a:lnTo>
                  <a:pt x="0" y="10172"/>
                </a:lnTo>
                <a:lnTo>
                  <a:pt x="0" y="92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142156" y="6267363"/>
            <a:ext cx="0" cy="10172"/>
          </a:xfrm>
          <a:custGeom>
            <a:avLst/>
            <a:gdLst/>
            <a:ahLst/>
            <a:cxnLst/>
            <a:rect l="l" t="t" r="r" b="b"/>
            <a:pathLst>
              <a:path h="10172">
                <a:moveTo>
                  <a:pt x="0" y="1017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142156" y="6231190"/>
            <a:ext cx="0" cy="5486"/>
          </a:xfrm>
          <a:custGeom>
            <a:avLst/>
            <a:gdLst/>
            <a:ahLst/>
            <a:cxnLst/>
            <a:rect l="l" t="t" r="r" b="b"/>
            <a:pathLst>
              <a:path h="5486">
                <a:moveTo>
                  <a:pt x="0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142156" y="6144693"/>
            <a:ext cx="0" cy="20434"/>
          </a:xfrm>
          <a:custGeom>
            <a:avLst/>
            <a:gdLst/>
            <a:ahLst/>
            <a:cxnLst/>
            <a:rect l="l" t="t" r="r" b="b"/>
            <a:pathLst>
              <a:path h="20434">
                <a:moveTo>
                  <a:pt x="0" y="204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142156" y="6103834"/>
            <a:ext cx="0" cy="546"/>
          </a:xfrm>
          <a:custGeom>
            <a:avLst/>
            <a:gdLst/>
            <a:ahLst/>
            <a:cxnLst/>
            <a:rect l="l" t="t" r="r" b="b"/>
            <a:pathLst>
              <a:path h="546">
                <a:moveTo>
                  <a:pt x="0" y="0"/>
                </a:moveTo>
                <a:lnTo>
                  <a:pt x="0" y="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142156" y="6083402"/>
            <a:ext cx="0" cy="10261"/>
          </a:xfrm>
          <a:custGeom>
            <a:avLst/>
            <a:gdLst/>
            <a:ahLst/>
            <a:cxnLst/>
            <a:rect l="l" t="t" r="r" b="b"/>
            <a:pathLst>
              <a:path h="10261">
                <a:moveTo>
                  <a:pt x="0" y="102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142156" y="6022113"/>
            <a:ext cx="0" cy="10261"/>
          </a:xfrm>
          <a:custGeom>
            <a:avLst/>
            <a:gdLst/>
            <a:ahLst/>
            <a:cxnLst/>
            <a:rect l="l" t="t" r="r" b="b"/>
            <a:pathLst>
              <a:path h="10261">
                <a:moveTo>
                  <a:pt x="0" y="102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5410903" y="6116435"/>
            <a:ext cx="328053" cy="59253"/>
          </a:xfrm>
          <a:custGeom>
            <a:avLst/>
            <a:gdLst/>
            <a:ahLst/>
            <a:cxnLst/>
            <a:rect l="l" t="t" r="r" b="b"/>
            <a:pathLst>
              <a:path w="328053" h="59253">
                <a:moveTo>
                  <a:pt x="328053" y="11252"/>
                </a:moveTo>
                <a:lnTo>
                  <a:pt x="320484" y="19443"/>
                </a:lnTo>
                <a:lnTo>
                  <a:pt x="309689" y="26009"/>
                </a:lnTo>
                <a:lnTo>
                  <a:pt x="297458" y="32933"/>
                </a:lnTo>
                <a:lnTo>
                  <a:pt x="275196" y="42071"/>
                </a:lnTo>
                <a:lnTo>
                  <a:pt x="261380" y="46848"/>
                </a:lnTo>
                <a:lnTo>
                  <a:pt x="239911" y="51954"/>
                </a:lnTo>
                <a:lnTo>
                  <a:pt x="218774" y="55815"/>
                </a:lnTo>
                <a:lnTo>
                  <a:pt x="197596" y="57993"/>
                </a:lnTo>
                <a:lnTo>
                  <a:pt x="172336" y="59180"/>
                </a:lnTo>
                <a:lnTo>
                  <a:pt x="162145" y="59253"/>
                </a:lnTo>
                <a:lnTo>
                  <a:pt x="151257" y="58629"/>
                </a:lnTo>
                <a:lnTo>
                  <a:pt x="139865" y="57683"/>
                </a:lnTo>
                <a:lnTo>
                  <a:pt x="125211" y="56405"/>
                </a:lnTo>
                <a:lnTo>
                  <a:pt x="104101" y="52910"/>
                </a:lnTo>
                <a:lnTo>
                  <a:pt x="80564" y="47500"/>
                </a:lnTo>
                <a:lnTo>
                  <a:pt x="59372" y="40265"/>
                </a:lnTo>
                <a:lnTo>
                  <a:pt x="41591" y="32795"/>
                </a:lnTo>
                <a:lnTo>
                  <a:pt x="22225" y="20878"/>
                </a:lnTo>
                <a:lnTo>
                  <a:pt x="11553" y="12951"/>
                </a:lnTo>
                <a:lnTo>
                  <a:pt x="3956" y="49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5399736" y="6000786"/>
            <a:ext cx="25479" cy="92608"/>
          </a:xfrm>
          <a:custGeom>
            <a:avLst/>
            <a:gdLst/>
            <a:ahLst/>
            <a:cxnLst/>
            <a:rect l="l" t="t" r="r" b="b"/>
            <a:pathLst>
              <a:path w="25479" h="92608">
                <a:moveTo>
                  <a:pt x="549" y="92608"/>
                </a:moveTo>
                <a:lnTo>
                  <a:pt x="88" y="78791"/>
                </a:lnTo>
                <a:lnTo>
                  <a:pt x="0" y="68784"/>
                </a:lnTo>
                <a:lnTo>
                  <a:pt x="104" y="57505"/>
                </a:lnTo>
                <a:lnTo>
                  <a:pt x="193" y="49136"/>
                </a:lnTo>
                <a:lnTo>
                  <a:pt x="371" y="49136"/>
                </a:lnTo>
                <a:lnTo>
                  <a:pt x="993" y="40766"/>
                </a:lnTo>
                <a:lnTo>
                  <a:pt x="1171" y="38607"/>
                </a:lnTo>
                <a:lnTo>
                  <a:pt x="1095" y="38341"/>
                </a:lnTo>
                <a:lnTo>
                  <a:pt x="1806" y="36448"/>
                </a:lnTo>
                <a:lnTo>
                  <a:pt x="4956" y="28168"/>
                </a:lnTo>
                <a:lnTo>
                  <a:pt x="5134" y="28168"/>
                </a:lnTo>
                <a:lnTo>
                  <a:pt x="8829" y="20167"/>
                </a:lnTo>
                <a:lnTo>
                  <a:pt x="9731" y="18275"/>
                </a:lnTo>
                <a:lnTo>
                  <a:pt x="9820" y="18084"/>
                </a:lnTo>
                <a:lnTo>
                  <a:pt x="11077" y="16471"/>
                </a:lnTo>
                <a:lnTo>
                  <a:pt x="17199" y="8724"/>
                </a:lnTo>
                <a:lnTo>
                  <a:pt x="23765" y="1346"/>
                </a:lnTo>
                <a:lnTo>
                  <a:pt x="24488" y="634"/>
                </a:lnTo>
                <a:lnTo>
                  <a:pt x="24666" y="444"/>
                </a:lnTo>
                <a:lnTo>
                  <a:pt x="254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5404425" y="6000877"/>
            <a:ext cx="334530" cy="129959"/>
          </a:xfrm>
          <a:custGeom>
            <a:avLst/>
            <a:gdLst/>
            <a:ahLst/>
            <a:cxnLst/>
            <a:rect l="l" t="t" r="r" b="b"/>
            <a:pathLst>
              <a:path w="334530" h="129959">
                <a:moveTo>
                  <a:pt x="20789" y="0"/>
                </a:moveTo>
                <a:lnTo>
                  <a:pt x="15392" y="6299"/>
                </a:lnTo>
                <a:lnTo>
                  <a:pt x="11696" y="10617"/>
                </a:lnTo>
                <a:lnTo>
                  <a:pt x="11252" y="10439"/>
                </a:lnTo>
                <a:lnTo>
                  <a:pt x="8191" y="15113"/>
                </a:lnTo>
                <a:lnTo>
                  <a:pt x="6210" y="17907"/>
                </a:lnTo>
                <a:lnTo>
                  <a:pt x="6477" y="18351"/>
                </a:lnTo>
                <a:lnTo>
                  <a:pt x="5041" y="21691"/>
                </a:lnTo>
                <a:lnTo>
                  <a:pt x="3060" y="26276"/>
                </a:lnTo>
                <a:lnTo>
                  <a:pt x="2603" y="26276"/>
                </a:lnTo>
                <a:lnTo>
                  <a:pt x="1257" y="30962"/>
                </a:lnTo>
                <a:lnTo>
                  <a:pt x="444" y="34023"/>
                </a:lnTo>
                <a:lnTo>
                  <a:pt x="723" y="34378"/>
                </a:lnTo>
                <a:lnTo>
                  <a:pt x="533" y="37706"/>
                </a:lnTo>
                <a:lnTo>
                  <a:pt x="266" y="42481"/>
                </a:lnTo>
                <a:lnTo>
                  <a:pt x="0" y="42659"/>
                </a:lnTo>
                <a:lnTo>
                  <a:pt x="355" y="47244"/>
                </a:lnTo>
                <a:lnTo>
                  <a:pt x="723" y="50482"/>
                </a:lnTo>
                <a:lnTo>
                  <a:pt x="990" y="50673"/>
                </a:lnTo>
                <a:lnTo>
                  <a:pt x="2070" y="54000"/>
                </a:lnTo>
                <a:lnTo>
                  <a:pt x="3505" y="58674"/>
                </a:lnTo>
                <a:lnTo>
                  <a:pt x="3416" y="58851"/>
                </a:lnTo>
                <a:lnTo>
                  <a:pt x="5499" y="63271"/>
                </a:lnTo>
                <a:lnTo>
                  <a:pt x="7023" y="66598"/>
                </a:lnTo>
                <a:lnTo>
                  <a:pt x="7289" y="66687"/>
                </a:lnTo>
                <a:lnTo>
                  <a:pt x="9448" y="69748"/>
                </a:lnTo>
                <a:lnTo>
                  <a:pt x="12687" y="74333"/>
                </a:lnTo>
                <a:lnTo>
                  <a:pt x="16383" y="78651"/>
                </a:lnTo>
                <a:lnTo>
                  <a:pt x="19164" y="81813"/>
                </a:lnTo>
                <a:lnTo>
                  <a:pt x="19354" y="81813"/>
                </a:lnTo>
                <a:lnTo>
                  <a:pt x="22593" y="84594"/>
                </a:lnTo>
                <a:lnTo>
                  <a:pt x="27444" y="88836"/>
                </a:lnTo>
                <a:lnTo>
                  <a:pt x="32766" y="92697"/>
                </a:lnTo>
                <a:lnTo>
                  <a:pt x="36626" y="95580"/>
                </a:lnTo>
                <a:lnTo>
                  <a:pt x="40855" y="98005"/>
                </a:lnTo>
                <a:lnTo>
                  <a:pt x="47332" y="101701"/>
                </a:lnTo>
                <a:lnTo>
                  <a:pt x="54000" y="105029"/>
                </a:lnTo>
                <a:lnTo>
                  <a:pt x="58762" y="107454"/>
                </a:lnTo>
                <a:lnTo>
                  <a:pt x="63804" y="109524"/>
                </a:lnTo>
                <a:lnTo>
                  <a:pt x="71462" y="112585"/>
                </a:lnTo>
                <a:lnTo>
                  <a:pt x="79375" y="115201"/>
                </a:lnTo>
                <a:lnTo>
                  <a:pt x="84963" y="117094"/>
                </a:lnTo>
                <a:lnTo>
                  <a:pt x="90627" y="118706"/>
                </a:lnTo>
                <a:lnTo>
                  <a:pt x="99263" y="120954"/>
                </a:lnTo>
                <a:lnTo>
                  <a:pt x="108089" y="122847"/>
                </a:lnTo>
                <a:lnTo>
                  <a:pt x="114211" y="124193"/>
                </a:lnTo>
                <a:lnTo>
                  <a:pt x="120332" y="125285"/>
                </a:lnTo>
                <a:lnTo>
                  <a:pt x="129692" y="126720"/>
                </a:lnTo>
                <a:lnTo>
                  <a:pt x="139141" y="127711"/>
                </a:lnTo>
                <a:lnTo>
                  <a:pt x="145529" y="128422"/>
                </a:lnTo>
                <a:lnTo>
                  <a:pt x="145529" y="128612"/>
                </a:lnTo>
                <a:lnTo>
                  <a:pt x="151917" y="128968"/>
                </a:lnTo>
                <a:lnTo>
                  <a:pt x="161632" y="129590"/>
                </a:lnTo>
                <a:lnTo>
                  <a:pt x="161632" y="129413"/>
                </a:lnTo>
                <a:lnTo>
                  <a:pt x="171450" y="129692"/>
                </a:lnTo>
                <a:lnTo>
                  <a:pt x="177838" y="129781"/>
                </a:lnTo>
                <a:lnTo>
                  <a:pt x="177927" y="129959"/>
                </a:lnTo>
                <a:lnTo>
                  <a:pt x="184315" y="129692"/>
                </a:lnTo>
                <a:lnTo>
                  <a:pt x="194132" y="129413"/>
                </a:lnTo>
                <a:lnTo>
                  <a:pt x="194132" y="129235"/>
                </a:lnTo>
                <a:lnTo>
                  <a:pt x="203936" y="128612"/>
                </a:lnTo>
                <a:lnTo>
                  <a:pt x="210146" y="128155"/>
                </a:lnTo>
                <a:lnTo>
                  <a:pt x="216446" y="127533"/>
                </a:lnTo>
                <a:lnTo>
                  <a:pt x="225983" y="126276"/>
                </a:lnTo>
                <a:lnTo>
                  <a:pt x="235432" y="124561"/>
                </a:lnTo>
                <a:lnTo>
                  <a:pt x="241376" y="123571"/>
                </a:lnTo>
                <a:lnTo>
                  <a:pt x="241376" y="123748"/>
                </a:lnTo>
                <a:lnTo>
                  <a:pt x="247230" y="122301"/>
                </a:lnTo>
                <a:lnTo>
                  <a:pt x="256133" y="120332"/>
                </a:lnTo>
                <a:lnTo>
                  <a:pt x="256133" y="120154"/>
                </a:lnTo>
                <a:lnTo>
                  <a:pt x="264960" y="117716"/>
                </a:lnTo>
                <a:lnTo>
                  <a:pt x="270357" y="116281"/>
                </a:lnTo>
                <a:lnTo>
                  <a:pt x="275666" y="114477"/>
                </a:lnTo>
                <a:lnTo>
                  <a:pt x="283591" y="111594"/>
                </a:lnTo>
                <a:lnTo>
                  <a:pt x="291414" y="108267"/>
                </a:lnTo>
                <a:lnTo>
                  <a:pt x="296100" y="106375"/>
                </a:lnTo>
                <a:lnTo>
                  <a:pt x="300596" y="104127"/>
                </a:lnTo>
                <a:lnTo>
                  <a:pt x="307441" y="100622"/>
                </a:lnTo>
                <a:lnTo>
                  <a:pt x="314020" y="96570"/>
                </a:lnTo>
                <a:lnTo>
                  <a:pt x="317792" y="94322"/>
                </a:lnTo>
                <a:lnTo>
                  <a:pt x="321386" y="91617"/>
                </a:lnTo>
                <a:lnTo>
                  <a:pt x="326783" y="87566"/>
                </a:lnTo>
                <a:lnTo>
                  <a:pt x="331914" y="82981"/>
                </a:lnTo>
                <a:lnTo>
                  <a:pt x="333362" y="81711"/>
                </a:lnTo>
                <a:lnTo>
                  <a:pt x="334530" y="801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5718074" y="5839776"/>
            <a:ext cx="17729" cy="47612"/>
          </a:xfrm>
          <a:custGeom>
            <a:avLst/>
            <a:gdLst/>
            <a:ahLst/>
            <a:cxnLst/>
            <a:rect l="l" t="t" r="r" b="b"/>
            <a:pathLst>
              <a:path w="17729" h="47612">
                <a:moveTo>
                  <a:pt x="0" y="0"/>
                </a:moveTo>
                <a:lnTo>
                  <a:pt x="3962" y="4051"/>
                </a:lnTo>
                <a:lnTo>
                  <a:pt x="7658" y="8547"/>
                </a:lnTo>
                <a:lnTo>
                  <a:pt x="8915" y="10172"/>
                </a:lnTo>
                <a:lnTo>
                  <a:pt x="9004" y="10350"/>
                </a:lnTo>
                <a:lnTo>
                  <a:pt x="9804" y="12153"/>
                </a:lnTo>
                <a:lnTo>
                  <a:pt x="13411" y="19710"/>
                </a:lnTo>
                <a:lnTo>
                  <a:pt x="13589" y="19799"/>
                </a:lnTo>
                <a:lnTo>
                  <a:pt x="16471" y="27546"/>
                </a:lnTo>
                <a:lnTo>
                  <a:pt x="17195" y="29438"/>
                </a:lnTo>
                <a:lnTo>
                  <a:pt x="17195" y="29705"/>
                </a:lnTo>
                <a:lnTo>
                  <a:pt x="17284" y="31864"/>
                </a:lnTo>
                <a:lnTo>
                  <a:pt x="17729" y="39687"/>
                </a:lnTo>
                <a:lnTo>
                  <a:pt x="17640" y="476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5433679" y="6063603"/>
            <a:ext cx="281876" cy="52638"/>
          </a:xfrm>
          <a:custGeom>
            <a:avLst/>
            <a:gdLst/>
            <a:ahLst/>
            <a:cxnLst/>
            <a:rect l="l" t="t" r="r" b="b"/>
            <a:pathLst>
              <a:path w="281876" h="52638">
                <a:moveTo>
                  <a:pt x="281876" y="13411"/>
                </a:moveTo>
                <a:lnTo>
                  <a:pt x="271199" y="21644"/>
                </a:lnTo>
                <a:lnTo>
                  <a:pt x="262085" y="27014"/>
                </a:lnTo>
                <a:lnTo>
                  <a:pt x="254520" y="30784"/>
                </a:lnTo>
                <a:lnTo>
                  <a:pt x="242555" y="35873"/>
                </a:lnTo>
                <a:lnTo>
                  <a:pt x="232967" y="38709"/>
                </a:lnTo>
                <a:lnTo>
                  <a:pt x="223824" y="41668"/>
                </a:lnTo>
                <a:lnTo>
                  <a:pt x="221119" y="42659"/>
                </a:lnTo>
                <a:lnTo>
                  <a:pt x="221119" y="43116"/>
                </a:lnTo>
                <a:lnTo>
                  <a:pt x="218427" y="43649"/>
                </a:lnTo>
                <a:lnTo>
                  <a:pt x="204185" y="46609"/>
                </a:lnTo>
                <a:lnTo>
                  <a:pt x="194366" y="48615"/>
                </a:lnTo>
                <a:lnTo>
                  <a:pt x="182386" y="50260"/>
                </a:lnTo>
                <a:lnTo>
                  <a:pt x="162082" y="52198"/>
                </a:lnTo>
                <a:lnTo>
                  <a:pt x="152021" y="52638"/>
                </a:lnTo>
                <a:lnTo>
                  <a:pt x="140434" y="52321"/>
                </a:lnTo>
                <a:lnTo>
                  <a:pt x="132295" y="51930"/>
                </a:lnTo>
                <a:lnTo>
                  <a:pt x="117821" y="51183"/>
                </a:lnTo>
                <a:lnTo>
                  <a:pt x="107801" y="50158"/>
                </a:lnTo>
                <a:lnTo>
                  <a:pt x="96060" y="48066"/>
                </a:lnTo>
                <a:lnTo>
                  <a:pt x="75300" y="43874"/>
                </a:lnTo>
                <a:lnTo>
                  <a:pt x="65585" y="41194"/>
                </a:lnTo>
                <a:lnTo>
                  <a:pt x="53296" y="36573"/>
                </a:lnTo>
                <a:lnTo>
                  <a:pt x="38120" y="30479"/>
                </a:lnTo>
                <a:lnTo>
                  <a:pt x="29004" y="25542"/>
                </a:lnTo>
                <a:lnTo>
                  <a:pt x="20332" y="19621"/>
                </a:lnTo>
                <a:lnTo>
                  <a:pt x="9918" y="11711"/>
                </a:lnTo>
                <a:lnTo>
                  <a:pt x="2241" y="295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5430074" y="5838788"/>
            <a:ext cx="301231" cy="107099"/>
          </a:xfrm>
          <a:custGeom>
            <a:avLst/>
            <a:gdLst/>
            <a:ahLst/>
            <a:cxnLst/>
            <a:rect l="l" t="t" r="r" b="b"/>
            <a:pathLst>
              <a:path w="301231" h="107099">
                <a:moveTo>
                  <a:pt x="14401" y="0"/>
                </a:moveTo>
                <a:lnTo>
                  <a:pt x="12865" y="990"/>
                </a:lnTo>
                <a:lnTo>
                  <a:pt x="12687" y="1257"/>
                </a:lnTo>
                <a:lnTo>
                  <a:pt x="11607" y="2603"/>
                </a:lnTo>
                <a:lnTo>
                  <a:pt x="9448" y="5397"/>
                </a:lnTo>
                <a:lnTo>
                  <a:pt x="9626" y="5575"/>
                </a:lnTo>
                <a:lnTo>
                  <a:pt x="7734" y="8636"/>
                </a:lnTo>
                <a:lnTo>
                  <a:pt x="5219" y="12865"/>
                </a:lnTo>
                <a:lnTo>
                  <a:pt x="4673" y="12865"/>
                </a:lnTo>
                <a:lnTo>
                  <a:pt x="2794" y="17284"/>
                </a:lnTo>
                <a:lnTo>
                  <a:pt x="1625" y="19977"/>
                </a:lnTo>
                <a:lnTo>
                  <a:pt x="1892" y="20345"/>
                </a:lnTo>
                <a:lnTo>
                  <a:pt x="1346" y="23495"/>
                </a:lnTo>
                <a:lnTo>
                  <a:pt x="546" y="27901"/>
                </a:lnTo>
                <a:lnTo>
                  <a:pt x="88" y="28079"/>
                </a:lnTo>
                <a:lnTo>
                  <a:pt x="0" y="32397"/>
                </a:lnTo>
                <a:lnTo>
                  <a:pt x="0" y="35369"/>
                </a:lnTo>
                <a:lnTo>
                  <a:pt x="355" y="35636"/>
                </a:lnTo>
                <a:lnTo>
                  <a:pt x="990" y="38696"/>
                </a:lnTo>
                <a:lnTo>
                  <a:pt x="1981" y="43192"/>
                </a:lnTo>
                <a:lnTo>
                  <a:pt x="1803" y="43383"/>
                </a:lnTo>
                <a:lnTo>
                  <a:pt x="3416" y="47523"/>
                </a:lnTo>
                <a:lnTo>
                  <a:pt x="4673" y="50673"/>
                </a:lnTo>
                <a:lnTo>
                  <a:pt x="4953" y="50761"/>
                </a:lnTo>
                <a:lnTo>
                  <a:pt x="6845" y="53644"/>
                </a:lnTo>
                <a:lnTo>
                  <a:pt x="9626" y="57962"/>
                </a:lnTo>
                <a:lnTo>
                  <a:pt x="9626" y="58140"/>
                </a:lnTo>
                <a:lnTo>
                  <a:pt x="12865" y="62014"/>
                </a:lnTo>
                <a:lnTo>
                  <a:pt x="15392" y="65074"/>
                </a:lnTo>
                <a:lnTo>
                  <a:pt x="15570" y="65074"/>
                </a:lnTo>
                <a:lnTo>
                  <a:pt x="18453" y="67678"/>
                </a:lnTo>
                <a:lnTo>
                  <a:pt x="23037" y="71640"/>
                </a:lnTo>
                <a:lnTo>
                  <a:pt x="27990" y="75336"/>
                </a:lnTo>
                <a:lnTo>
                  <a:pt x="31584" y="77939"/>
                </a:lnTo>
                <a:lnTo>
                  <a:pt x="35547" y="80187"/>
                </a:lnTo>
                <a:lnTo>
                  <a:pt x="41668" y="83705"/>
                </a:lnTo>
                <a:lnTo>
                  <a:pt x="48056" y="86753"/>
                </a:lnTo>
                <a:lnTo>
                  <a:pt x="52654" y="88912"/>
                </a:lnTo>
                <a:lnTo>
                  <a:pt x="57416" y="90817"/>
                </a:lnTo>
                <a:lnTo>
                  <a:pt x="64795" y="93599"/>
                </a:lnTo>
                <a:lnTo>
                  <a:pt x="72364" y="95935"/>
                </a:lnTo>
                <a:lnTo>
                  <a:pt x="77673" y="97650"/>
                </a:lnTo>
                <a:lnTo>
                  <a:pt x="82981" y="98996"/>
                </a:lnTo>
                <a:lnTo>
                  <a:pt x="91351" y="100977"/>
                </a:lnTo>
                <a:lnTo>
                  <a:pt x="99898" y="102514"/>
                </a:lnTo>
                <a:lnTo>
                  <a:pt x="105664" y="103581"/>
                </a:lnTo>
                <a:lnTo>
                  <a:pt x="111417" y="104406"/>
                </a:lnTo>
                <a:lnTo>
                  <a:pt x="120421" y="105575"/>
                </a:lnTo>
                <a:lnTo>
                  <a:pt x="120421" y="105384"/>
                </a:lnTo>
                <a:lnTo>
                  <a:pt x="129514" y="106108"/>
                </a:lnTo>
                <a:lnTo>
                  <a:pt x="135445" y="106641"/>
                </a:lnTo>
                <a:lnTo>
                  <a:pt x="141478" y="106921"/>
                </a:lnTo>
                <a:lnTo>
                  <a:pt x="150660" y="107099"/>
                </a:lnTo>
                <a:lnTo>
                  <a:pt x="150660" y="106921"/>
                </a:lnTo>
                <a:lnTo>
                  <a:pt x="159931" y="106743"/>
                </a:lnTo>
                <a:lnTo>
                  <a:pt x="165874" y="106641"/>
                </a:lnTo>
                <a:lnTo>
                  <a:pt x="171805" y="106286"/>
                </a:lnTo>
                <a:lnTo>
                  <a:pt x="180898" y="105575"/>
                </a:lnTo>
                <a:lnTo>
                  <a:pt x="180987" y="105384"/>
                </a:lnTo>
                <a:lnTo>
                  <a:pt x="189992" y="104317"/>
                </a:lnTo>
                <a:lnTo>
                  <a:pt x="195745" y="103581"/>
                </a:lnTo>
                <a:lnTo>
                  <a:pt x="201422" y="102590"/>
                </a:lnTo>
                <a:lnTo>
                  <a:pt x="209969" y="100977"/>
                </a:lnTo>
                <a:lnTo>
                  <a:pt x="218516" y="98818"/>
                </a:lnTo>
                <a:lnTo>
                  <a:pt x="223647" y="97561"/>
                </a:lnTo>
                <a:lnTo>
                  <a:pt x="228866" y="96024"/>
                </a:lnTo>
                <a:lnTo>
                  <a:pt x="236524" y="93599"/>
                </a:lnTo>
                <a:lnTo>
                  <a:pt x="244170" y="90627"/>
                </a:lnTo>
                <a:lnTo>
                  <a:pt x="248666" y="88912"/>
                </a:lnTo>
                <a:lnTo>
                  <a:pt x="253085" y="86855"/>
                </a:lnTo>
                <a:lnTo>
                  <a:pt x="259651" y="83705"/>
                </a:lnTo>
                <a:lnTo>
                  <a:pt x="266039" y="80010"/>
                </a:lnTo>
                <a:lnTo>
                  <a:pt x="269646" y="77939"/>
                </a:lnTo>
                <a:lnTo>
                  <a:pt x="273151" y="75425"/>
                </a:lnTo>
                <a:lnTo>
                  <a:pt x="278282" y="71640"/>
                </a:lnTo>
                <a:lnTo>
                  <a:pt x="283146" y="67411"/>
                </a:lnTo>
                <a:lnTo>
                  <a:pt x="285838" y="65074"/>
                </a:lnTo>
                <a:lnTo>
                  <a:pt x="285838" y="64884"/>
                </a:lnTo>
                <a:lnTo>
                  <a:pt x="288175" y="62191"/>
                </a:lnTo>
                <a:lnTo>
                  <a:pt x="291693" y="57962"/>
                </a:lnTo>
                <a:lnTo>
                  <a:pt x="291871" y="57873"/>
                </a:lnTo>
                <a:lnTo>
                  <a:pt x="294843" y="53276"/>
                </a:lnTo>
                <a:lnTo>
                  <a:pt x="296456" y="50761"/>
                </a:lnTo>
                <a:lnTo>
                  <a:pt x="296456" y="50584"/>
                </a:lnTo>
                <a:lnTo>
                  <a:pt x="297535" y="47701"/>
                </a:lnTo>
                <a:lnTo>
                  <a:pt x="299339" y="43103"/>
                </a:lnTo>
                <a:lnTo>
                  <a:pt x="299605" y="43014"/>
                </a:lnTo>
                <a:lnTo>
                  <a:pt x="300685" y="38341"/>
                </a:lnTo>
                <a:lnTo>
                  <a:pt x="301231" y="35725"/>
                </a:lnTo>
                <a:lnTo>
                  <a:pt x="300964" y="35458"/>
                </a:lnTo>
                <a:lnTo>
                  <a:pt x="300875" y="32575"/>
                </a:lnTo>
                <a:lnTo>
                  <a:pt x="300774" y="27813"/>
                </a:lnTo>
                <a:lnTo>
                  <a:pt x="301142" y="27546"/>
                </a:lnTo>
                <a:lnTo>
                  <a:pt x="300329" y="23126"/>
                </a:lnTo>
                <a:lnTo>
                  <a:pt x="299796" y="20345"/>
                </a:lnTo>
                <a:lnTo>
                  <a:pt x="299250" y="20256"/>
                </a:lnTo>
                <a:lnTo>
                  <a:pt x="298081" y="17462"/>
                </a:lnTo>
                <a:lnTo>
                  <a:pt x="296100" y="12776"/>
                </a:lnTo>
                <a:lnTo>
                  <a:pt x="296456" y="12331"/>
                </a:lnTo>
                <a:lnTo>
                  <a:pt x="293852" y="8191"/>
                </a:lnTo>
                <a:lnTo>
                  <a:pt x="291604" y="4673"/>
                </a:lnTo>
                <a:lnTo>
                  <a:pt x="291236" y="4229"/>
                </a:lnTo>
                <a:lnTo>
                  <a:pt x="287997" y="15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5445287" y="5877666"/>
            <a:ext cx="250558" cy="56849"/>
          </a:xfrm>
          <a:custGeom>
            <a:avLst/>
            <a:gdLst/>
            <a:ahLst/>
            <a:cxnLst/>
            <a:rect l="l" t="t" r="r" b="b"/>
            <a:pathLst>
              <a:path w="250558" h="56849">
                <a:moveTo>
                  <a:pt x="250558" y="25920"/>
                </a:moveTo>
                <a:lnTo>
                  <a:pt x="239537" y="33567"/>
                </a:lnTo>
                <a:lnTo>
                  <a:pt x="229924" y="38421"/>
                </a:lnTo>
                <a:lnTo>
                  <a:pt x="223380" y="41211"/>
                </a:lnTo>
                <a:lnTo>
                  <a:pt x="210503" y="46301"/>
                </a:lnTo>
                <a:lnTo>
                  <a:pt x="200760" y="49114"/>
                </a:lnTo>
                <a:lnTo>
                  <a:pt x="188277" y="51841"/>
                </a:lnTo>
                <a:lnTo>
                  <a:pt x="174675" y="54212"/>
                </a:lnTo>
                <a:lnTo>
                  <a:pt x="164878" y="55105"/>
                </a:lnTo>
                <a:lnTo>
                  <a:pt x="150983" y="56509"/>
                </a:lnTo>
                <a:lnTo>
                  <a:pt x="150837" y="56527"/>
                </a:lnTo>
                <a:lnTo>
                  <a:pt x="149669" y="56616"/>
                </a:lnTo>
                <a:lnTo>
                  <a:pt x="149669" y="56794"/>
                </a:lnTo>
                <a:lnTo>
                  <a:pt x="148589" y="56794"/>
                </a:lnTo>
                <a:lnTo>
                  <a:pt x="134217" y="56756"/>
                </a:lnTo>
                <a:lnTo>
                  <a:pt x="124280" y="56849"/>
                </a:lnTo>
                <a:lnTo>
                  <a:pt x="111789" y="56119"/>
                </a:lnTo>
                <a:lnTo>
                  <a:pt x="107632" y="55714"/>
                </a:lnTo>
                <a:lnTo>
                  <a:pt x="93587" y="54148"/>
                </a:lnTo>
                <a:lnTo>
                  <a:pt x="83702" y="52370"/>
                </a:lnTo>
                <a:lnTo>
                  <a:pt x="70567" y="48973"/>
                </a:lnTo>
                <a:lnTo>
                  <a:pt x="56142" y="44642"/>
                </a:lnTo>
                <a:lnTo>
                  <a:pt x="46716" y="40719"/>
                </a:lnTo>
                <a:lnTo>
                  <a:pt x="36715" y="36182"/>
                </a:lnTo>
                <a:lnTo>
                  <a:pt x="29883" y="33121"/>
                </a:lnTo>
                <a:lnTo>
                  <a:pt x="29692" y="32588"/>
                </a:lnTo>
                <a:lnTo>
                  <a:pt x="23583" y="28257"/>
                </a:lnTo>
                <a:lnTo>
                  <a:pt x="17995" y="24396"/>
                </a:lnTo>
                <a:lnTo>
                  <a:pt x="17005" y="24396"/>
                </a:lnTo>
                <a:lnTo>
                  <a:pt x="12865" y="19443"/>
                </a:lnTo>
                <a:lnTo>
                  <a:pt x="5664" y="10794"/>
                </a:lnTo>
                <a:lnTo>
                  <a:pt x="5219" y="1008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5458155" y="5760934"/>
            <a:ext cx="222389" cy="37903"/>
          </a:xfrm>
          <a:custGeom>
            <a:avLst/>
            <a:gdLst/>
            <a:ahLst/>
            <a:cxnLst/>
            <a:rect l="l" t="t" r="r" b="b"/>
            <a:pathLst>
              <a:path w="222389" h="37903">
                <a:moveTo>
                  <a:pt x="0" y="0"/>
                </a:moveTo>
                <a:lnTo>
                  <a:pt x="9934" y="8620"/>
                </a:lnTo>
                <a:lnTo>
                  <a:pt x="19628" y="14460"/>
                </a:lnTo>
                <a:lnTo>
                  <a:pt x="36115" y="22687"/>
                </a:lnTo>
                <a:lnTo>
                  <a:pt x="45833" y="26141"/>
                </a:lnTo>
                <a:lnTo>
                  <a:pt x="56337" y="29070"/>
                </a:lnTo>
                <a:lnTo>
                  <a:pt x="70031" y="32690"/>
                </a:lnTo>
                <a:lnTo>
                  <a:pt x="79903" y="34524"/>
                </a:lnTo>
                <a:lnTo>
                  <a:pt x="93362" y="36036"/>
                </a:lnTo>
                <a:lnTo>
                  <a:pt x="108980" y="37540"/>
                </a:lnTo>
                <a:lnTo>
                  <a:pt x="118976" y="37903"/>
                </a:lnTo>
                <a:lnTo>
                  <a:pt x="131637" y="37460"/>
                </a:lnTo>
                <a:lnTo>
                  <a:pt x="149950" y="36517"/>
                </a:lnTo>
                <a:lnTo>
                  <a:pt x="159905" y="35366"/>
                </a:lnTo>
                <a:lnTo>
                  <a:pt x="172794" y="32858"/>
                </a:lnTo>
                <a:lnTo>
                  <a:pt x="188852" y="29173"/>
                </a:lnTo>
                <a:lnTo>
                  <a:pt x="198403" y="26008"/>
                </a:lnTo>
                <a:lnTo>
                  <a:pt x="210515" y="21691"/>
                </a:lnTo>
                <a:lnTo>
                  <a:pt x="216535" y="19621"/>
                </a:lnTo>
                <a:lnTo>
                  <a:pt x="216903" y="19443"/>
                </a:lnTo>
                <a:lnTo>
                  <a:pt x="222389" y="161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5637336" y="5848868"/>
            <a:ext cx="31419" cy="31953"/>
          </a:xfrm>
          <a:custGeom>
            <a:avLst/>
            <a:gdLst/>
            <a:ahLst/>
            <a:cxnLst/>
            <a:rect l="l" t="t" r="r" b="b"/>
            <a:pathLst>
              <a:path w="31419" h="31953">
                <a:moveTo>
                  <a:pt x="31419" y="88"/>
                </a:moveTo>
                <a:lnTo>
                  <a:pt x="28181" y="0"/>
                </a:lnTo>
                <a:lnTo>
                  <a:pt x="27647" y="88"/>
                </a:lnTo>
                <a:lnTo>
                  <a:pt x="24574" y="990"/>
                </a:lnTo>
                <a:lnTo>
                  <a:pt x="20891" y="2070"/>
                </a:lnTo>
                <a:lnTo>
                  <a:pt x="20624" y="2247"/>
                </a:lnTo>
                <a:lnTo>
                  <a:pt x="17297" y="4229"/>
                </a:lnTo>
                <a:lnTo>
                  <a:pt x="13779" y="6388"/>
                </a:lnTo>
                <a:lnTo>
                  <a:pt x="13512" y="6565"/>
                </a:lnTo>
                <a:lnTo>
                  <a:pt x="10540" y="9448"/>
                </a:lnTo>
                <a:lnTo>
                  <a:pt x="7391" y="12420"/>
                </a:lnTo>
                <a:lnTo>
                  <a:pt x="7124" y="12687"/>
                </a:lnTo>
                <a:lnTo>
                  <a:pt x="4864" y="16294"/>
                </a:lnTo>
                <a:lnTo>
                  <a:pt x="2616" y="19710"/>
                </a:lnTo>
                <a:lnTo>
                  <a:pt x="2349" y="20154"/>
                </a:lnTo>
                <a:lnTo>
                  <a:pt x="1181" y="24028"/>
                </a:lnTo>
                <a:lnTo>
                  <a:pt x="101" y="27635"/>
                </a:lnTo>
                <a:lnTo>
                  <a:pt x="0" y="28168"/>
                </a:lnTo>
                <a:lnTo>
                  <a:pt x="101" y="319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5637434" y="5829787"/>
            <a:ext cx="73088" cy="74422"/>
          </a:xfrm>
          <a:custGeom>
            <a:avLst/>
            <a:gdLst/>
            <a:ahLst/>
            <a:cxnLst/>
            <a:rect l="l" t="t" r="r" b="b"/>
            <a:pathLst>
              <a:path w="73088" h="74422">
                <a:moveTo>
                  <a:pt x="0" y="51028"/>
                </a:moveTo>
                <a:lnTo>
                  <a:pt x="457" y="54533"/>
                </a:lnTo>
                <a:lnTo>
                  <a:pt x="546" y="54711"/>
                </a:lnTo>
                <a:lnTo>
                  <a:pt x="1625" y="58051"/>
                </a:lnTo>
                <a:lnTo>
                  <a:pt x="2070" y="59397"/>
                </a:lnTo>
                <a:lnTo>
                  <a:pt x="2247" y="59677"/>
                </a:lnTo>
                <a:lnTo>
                  <a:pt x="3238" y="60845"/>
                </a:lnTo>
                <a:lnTo>
                  <a:pt x="6210" y="64350"/>
                </a:lnTo>
                <a:lnTo>
                  <a:pt x="6299" y="64528"/>
                </a:lnTo>
                <a:lnTo>
                  <a:pt x="9728" y="67589"/>
                </a:lnTo>
                <a:lnTo>
                  <a:pt x="11430" y="69214"/>
                </a:lnTo>
                <a:lnTo>
                  <a:pt x="13868" y="70472"/>
                </a:lnTo>
                <a:lnTo>
                  <a:pt x="17729" y="72364"/>
                </a:lnTo>
                <a:lnTo>
                  <a:pt x="22047" y="73621"/>
                </a:lnTo>
                <a:lnTo>
                  <a:pt x="24396" y="74345"/>
                </a:lnTo>
                <a:lnTo>
                  <a:pt x="24752" y="74421"/>
                </a:lnTo>
                <a:lnTo>
                  <a:pt x="27190" y="74345"/>
                </a:lnTo>
                <a:lnTo>
                  <a:pt x="31419" y="74244"/>
                </a:lnTo>
                <a:lnTo>
                  <a:pt x="31597" y="74244"/>
                </a:lnTo>
                <a:lnTo>
                  <a:pt x="35814" y="73444"/>
                </a:lnTo>
                <a:lnTo>
                  <a:pt x="38163" y="72986"/>
                </a:lnTo>
                <a:lnTo>
                  <a:pt x="38252" y="72720"/>
                </a:lnTo>
                <a:lnTo>
                  <a:pt x="40500" y="71818"/>
                </a:lnTo>
                <a:lnTo>
                  <a:pt x="41859" y="71285"/>
                </a:lnTo>
                <a:lnTo>
                  <a:pt x="43116" y="70561"/>
                </a:lnTo>
                <a:lnTo>
                  <a:pt x="47066" y="67856"/>
                </a:lnTo>
                <a:lnTo>
                  <a:pt x="47256" y="67944"/>
                </a:lnTo>
                <a:lnTo>
                  <a:pt x="50850" y="64884"/>
                </a:lnTo>
                <a:lnTo>
                  <a:pt x="53009" y="63093"/>
                </a:lnTo>
                <a:lnTo>
                  <a:pt x="53098" y="62915"/>
                </a:lnTo>
                <a:lnTo>
                  <a:pt x="54813" y="60655"/>
                </a:lnTo>
                <a:lnTo>
                  <a:pt x="58140" y="56248"/>
                </a:lnTo>
                <a:lnTo>
                  <a:pt x="61023" y="51384"/>
                </a:lnTo>
                <a:lnTo>
                  <a:pt x="62547" y="48958"/>
                </a:lnTo>
                <a:lnTo>
                  <a:pt x="63627" y="46266"/>
                </a:lnTo>
                <a:lnTo>
                  <a:pt x="65887" y="40678"/>
                </a:lnTo>
                <a:lnTo>
                  <a:pt x="67868" y="34924"/>
                </a:lnTo>
                <a:lnTo>
                  <a:pt x="69037" y="31407"/>
                </a:lnTo>
                <a:lnTo>
                  <a:pt x="69748" y="27635"/>
                </a:lnTo>
                <a:lnTo>
                  <a:pt x="71018" y="22047"/>
                </a:lnTo>
                <a:lnTo>
                  <a:pt x="71818" y="16471"/>
                </a:lnTo>
                <a:lnTo>
                  <a:pt x="72275" y="13766"/>
                </a:lnTo>
                <a:lnTo>
                  <a:pt x="72453" y="11074"/>
                </a:lnTo>
                <a:lnTo>
                  <a:pt x="72898" y="5587"/>
                </a:lnTo>
                <a:lnTo>
                  <a:pt x="730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5477596" y="5766606"/>
            <a:ext cx="196557" cy="26555"/>
          </a:xfrm>
          <a:custGeom>
            <a:avLst/>
            <a:gdLst/>
            <a:ahLst/>
            <a:cxnLst/>
            <a:rect l="l" t="t" r="r" b="b"/>
            <a:pathLst>
              <a:path w="196557" h="26555">
                <a:moveTo>
                  <a:pt x="0" y="0"/>
                </a:moveTo>
                <a:lnTo>
                  <a:pt x="11272" y="7189"/>
                </a:lnTo>
                <a:lnTo>
                  <a:pt x="21108" y="11651"/>
                </a:lnTo>
                <a:lnTo>
                  <a:pt x="27711" y="14122"/>
                </a:lnTo>
                <a:lnTo>
                  <a:pt x="40804" y="18716"/>
                </a:lnTo>
                <a:lnTo>
                  <a:pt x="50663" y="21169"/>
                </a:lnTo>
                <a:lnTo>
                  <a:pt x="62903" y="23317"/>
                </a:lnTo>
                <a:lnTo>
                  <a:pt x="76888" y="25488"/>
                </a:lnTo>
                <a:lnTo>
                  <a:pt x="86893" y="26344"/>
                </a:lnTo>
                <a:lnTo>
                  <a:pt x="100391" y="26547"/>
                </a:lnTo>
                <a:lnTo>
                  <a:pt x="101968" y="26555"/>
                </a:lnTo>
                <a:lnTo>
                  <a:pt x="116126" y="26517"/>
                </a:lnTo>
                <a:lnTo>
                  <a:pt x="126118" y="25842"/>
                </a:lnTo>
                <a:lnTo>
                  <a:pt x="139422" y="23949"/>
                </a:lnTo>
                <a:lnTo>
                  <a:pt x="154826" y="21254"/>
                </a:lnTo>
                <a:lnTo>
                  <a:pt x="164572" y="18656"/>
                </a:lnTo>
                <a:lnTo>
                  <a:pt x="176669" y="14846"/>
                </a:lnTo>
                <a:lnTo>
                  <a:pt x="186740" y="11607"/>
                </a:lnTo>
                <a:lnTo>
                  <a:pt x="187388" y="11341"/>
                </a:lnTo>
                <a:lnTo>
                  <a:pt x="196557" y="59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5645626" y="5834202"/>
            <a:ext cx="56603" cy="65519"/>
          </a:xfrm>
          <a:custGeom>
            <a:avLst/>
            <a:gdLst/>
            <a:ahLst/>
            <a:cxnLst/>
            <a:rect l="l" t="t" r="r" b="b"/>
            <a:pathLst>
              <a:path w="56603" h="65519">
                <a:moveTo>
                  <a:pt x="0" y="61645"/>
                </a:moveTo>
                <a:lnTo>
                  <a:pt x="1435" y="62725"/>
                </a:lnTo>
                <a:lnTo>
                  <a:pt x="3149" y="63449"/>
                </a:lnTo>
                <a:lnTo>
                  <a:pt x="5130" y="64350"/>
                </a:lnTo>
                <a:lnTo>
                  <a:pt x="5308" y="64439"/>
                </a:lnTo>
                <a:lnTo>
                  <a:pt x="7289" y="64795"/>
                </a:lnTo>
                <a:lnTo>
                  <a:pt x="11518" y="65430"/>
                </a:lnTo>
                <a:lnTo>
                  <a:pt x="11696" y="65519"/>
                </a:lnTo>
                <a:lnTo>
                  <a:pt x="15925" y="65519"/>
                </a:lnTo>
                <a:lnTo>
                  <a:pt x="17995" y="65519"/>
                </a:lnTo>
                <a:lnTo>
                  <a:pt x="18262" y="65519"/>
                </a:lnTo>
                <a:lnTo>
                  <a:pt x="20243" y="64884"/>
                </a:lnTo>
                <a:lnTo>
                  <a:pt x="24472" y="63626"/>
                </a:lnTo>
                <a:lnTo>
                  <a:pt x="24561" y="63449"/>
                </a:lnTo>
                <a:lnTo>
                  <a:pt x="28524" y="61645"/>
                </a:lnTo>
                <a:lnTo>
                  <a:pt x="30238" y="60832"/>
                </a:lnTo>
                <a:lnTo>
                  <a:pt x="30416" y="60744"/>
                </a:lnTo>
                <a:lnTo>
                  <a:pt x="31851" y="59486"/>
                </a:lnTo>
                <a:lnTo>
                  <a:pt x="35547" y="56426"/>
                </a:lnTo>
                <a:lnTo>
                  <a:pt x="35725" y="56426"/>
                </a:lnTo>
                <a:lnTo>
                  <a:pt x="38874" y="52908"/>
                </a:lnTo>
                <a:lnTo>
                  <a:pt x="41211" y="50304"/>
                </a:lnTo>
                <a:lnTo>
                  <a:pt x="41313" y="50126"/>
                </a:lnTo>
                <a:lnTo>
                  <a:pt x="43116" y="47155"/>
                </a:lnTo>
                <a:lnTo>
                  <a:pt x="46075" y="42290"/>
                </a:lnTo>
                <a:lnTo>
                  <a:pt x="45897" y="42113"/>
                </a:lnTo>
                <a:lnTo>
                  <a:pt x="48425" y="36982"/>
                </a:lnTo>
                <a:lnTo>
                  <a:pt x="49415" y="34823"/>
                </a:lnTo>
                <a:lnTo>
                  <a:pt x="50126" y="32486"/>
                </a:lnTo>
                <a:lnTo>
                  <a:pt x="52019" y="26542"/>
                </a:lnTo>
                <a:lnTo>
                  <a:pt x="53543" y="20599"/>
                </a:lnTo>
                <a:lnTo>
                  <a:pt x="54089" y="18630"/>
                </a:lnTo>
                <a:lnTo>
                  <a:pt x="54444" y="16560"/>
                </a:lnTo>
                <a:lnTo>
                  <a:pt x="55346" y="10794"/>
                </a:lnTo>
                <a:lnTo>
                  <a:pt x="56159" y="5041"/>
                </a:lnTo>
                <a:lnTo>
                  <a:pt x="56527" y="2514"/>
                </a:lnTo>
                <a:lnTo>
                  <a:pt x="566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5736080" y="6001330"/>
            <a:ext cx="21056" cy="48234"/>
          </a:xfrm>
          <a:custGeom>
            <a:avLst/>
            <a:gdLst/>
            <a:ahLst/>
            <a:cxnLst/>
            <a:rect l="l" t="t" r="r" b="b"/>
            <a:pathLst>
              <a:path w="21056" h="48234">
                <a:moveTo>
                  <a:pt x="20065" y="48234"/>
                </a:moveTo>
                <a:lnTo>
                  <a:pt x="20332" y="46888"/>
                </a:lnTo>
                <a:lnTo>
                  <a:pt x="20421" y="45542"/>
                </a:lnTo>
                <a:lnTo>
                  <a:pt x="20599" y="40500"/>
                </a:lnTo>
                <a:lnTo>
                  <a:pt x="21056" y="40233"/>
                </a:lnTo>
                <a:lnTo>
                  <a:pt x="20599" y="35369"/>
                </a:lnTo>
                <a:lnTo>
                  <a:pt x="20332" y="32486"/>
                </a:lnTo>
                <a:lnTo>
                  <a:pt x="19888" y="32308"/>
                </a:lnTo>
                <a:lnTo>
                  <a:pt x="18897" y="29337"/>
                </a:lnTo>
                <a:lnTo>
                  <a:pt x="17271" y="24295"/>
                </a:lnTo>
                <a:lnTo>
                  <a:pt x="17640" y="23939"/>
                </a:lnTo>
                <a:lnTo>
                  <a:pt x="15468" y="19342"/>
                </a:lnTo>
                <a:lnTo>
                  <a:pt x="14033" y="16281"/>
                </a:lnTo>
                <a:lnTo>
                  <a:pt x="13588" y="16383"/>
                </a:lnTo>
                <a:lnTo>
                  <a:pt x="11518" y="13500"/>
                </a:lnTo>
                <a:lnTo>
                  <a:pt x="8089" y="8724"/>
                </a:lnTo>
                <a:lnTo>
                  <a:pt x="8356" y="8369"/>
                </a:lnTo>
                <a:lnTo>
                  <a:pt x="4584" y="4051"/>
                </a:lnTo>
                <a:lnTo>
                  <a:pt x="2692" y="1803"/>
                </a:lnTo>
                <a:lnTo>
                  <a:pt x="2425" y="16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5736079" y="6001148"/>
            <a:ext cx="25819" cy="58407"/>
          </a:xfrm>
          <a:custGeom>
            <a:avLst/>
            <a:gdLst/>
            <a:ahLst/>
            <a:cxnLst/>
            <a:rect l="l" t="t" r="r" b="b"/>
            <a:pathLst>
              <a:path w="25819" h="58407">
                <a:moveTo>
                  <a:pt x="25374" y="58407"/>
                </a:moveTo>
                <a:lnTo>
                  <a:pt x="25819" y="51930"/>
                </a:lnTo>
                <a:lnTo>
                  <a:pt x="25552" y="45440"/>
                </a:lnTo>
                <a:lnTo>
                  <a:pt x="25463" y="43294"/>
                </a:lnTo>
                <a:lnTo>
                  <a:pt x="25374" y="43116"/>
                </a:lnTo>
                <a:lnTo>
                  <a:pt x="24752" y="41033"/>
                </a:lnTo>
                <a:lnTo>
                  <a:pt x="22402" y="32753"/>
                </a:lnTo>
                <a:lnTo>
                  <a:pt x="22491" y="32575"/>
                </a:lnTo>
                <a:lnTo>
                  <a:pt x="19519" y="24574"/>
                </a:lnTo>
                <a:lnTo>
                  <a:pt x="18808" y="22682"/>
                </a:lnTo>
                <a:lnTo>
                  <a:pt x="18440" y="22682"/>
                </a:lnTo>
                <a:lnTo>
                  <a:pt x="17271" y="20878"/>
                </a:lnTo>
                <a:lnTo>
                  <a:pt x="11874" y="13042"/>
                </a:lnTo>
                <a:lnTo>
                  <a:pt x="12230" y="12598"/>
                </a:lnTo>
                <a:lnTo>
                  <a:pt x="6210" y="5397"/>
                </a:lnTo>
                <a:lnTo>
                  <a:pt x="3771" y="2425"/>
                </a:lnTo>
                <a:lnTo>
                  <a:pt x="3327" y="198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5400287" y="6093397"/>
            <a:ext cx="10617" cy="23037"/>
          </a:xfrm>
          <a:custGeom>
            <a:avLst/>
            <a:gdLst/>
            <a:ahLst/>
            <a:cxnLst/>
            <a:rect l="l" t="t" r="r" b="b"/>
            <a:pathLst>
              <a:path w="10617" h="23037">
                <a:moveTo>
                  <a:pt x="10617" y="2303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715548" y="5887385"/>
            <a:ext cx="20612" cy="189623"/>
          </a:xfrm>
          <a:custGeom>
            <a:avLst/>
            <a:gdLst/>
            <a:ahLst/>
            <a:cxnLst/>
            <a:rect l="l" t="t" r="r" b="b"/>
            <a:pathLst>
              <a:path w="20612" h="189623">
                <a:moveTo>
                  <a:pt x="20167" y="0"/>
                </a:moveTo>
                <a:lnTo>
                  <a:pt x="20612" y="146977"/>
                </a:lnTo>
                <a:lnTo>
                  <a:pt x="16383" y="169024"/>
                </a:lnTo>
                <a:lnTo>
                  <a:pt x="0" y="1896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425128" y="5838512"/>
            <a:ext cx="19342" cy="225094"/>
          </a:xfrm>
          <a:custGeom>
            <a:avLst/>
            <a:gdLst/>
            <a:ahLst/>
            <a:cxnLst/>
            <a:rect l="l" t="t" r="r" b="b"/>
            <a:pathLst>
              <a:path w="19342" h="225094">
                <a:moveTo>
                  <a:pt x="8547" y="225094"/>
                </a:moveTo>
                <a:lnTo>
                  <a:pt x="177" y="203314"/>
                </a:lnTo>
                <a:lnTo>
                  <a:pt x="0" y="42748"/>
                </a:lnTo>
                <a:lnTo>
                  <a:pt x="3594" y="22682"/>
                </a:lnTo>
                <a:lnTo>
                  <a:pt x="14846" y="4140"/>
                </a:lnTo>
                <a:lnTo>
                  <a:pt x="19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5695849" y="5728446"/>
            <a:ext cx="22225" cy="175133"/>
          </a:xfrm>
          <a:custGeom>
            <a:avLst/>
            <a:gdLst/>
            <a:ahLst/>
            <a:cxnLst/>
            <a:rect l="l" t="t" r="r" b="b"/>
            <a:pathLst>
              <a:path w="22225" h="175133">
                <a:moveTo>
                  <a:pt x="22225" y="0"/>
                </a:moveTo>
                <a:lnTo>
                  <a:pt x="22225" y="136169"/>
                </a:lnTo>
                <a:lnTo>
                  <a:pt x="17005" y="156502"/>
                </a:lnTo>
                <a:lnTo>
                  <a:pt x="0" y="1751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5444472" y="5720972"/>
            <a:ext cx="13677" cy="156692"/>
          </a:xfrm>
          <a:custGeom>
            <a:avLst/>
            <a:gdLst/>
            <a:ahLst/>
            <a:cxnLst/>
            <a:rect l="l" t="t" r="r" b="b"/>
            <a:pathLst>
              <a:path w="13677" h="156692">
                <a:moveTo>
                  <a:pt x="812" y="156692"/>
                </a:moveTo>
                <a:lnTo>
                  <a:pt x="0" y="136258"/>
                </a:lnTo>
                <a:lnTo>
                  <a:pt x="0" y="0"/>
                </a:lnTo>
                <a:lnTo>
                  <a:pt x="812" y="20523"/>
                </a:lnTo>
                <a:lnTo>
                  <a:pt x="13677" y="399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668759" y="5777045"/>
            <a:ext cx="11785" cy="78117"/>
          </a:xfrm>
          <a:custGeom>
            <a:avLst/>
            <a:gdLst/>
            <a:ahLst/>
            <a:cxnLst/>
            <a:rect l="l" t="t" r="r" b="b"/>
            <a:pathLst>
              <a:path w="11785" h="78117">
                <a:moveTo>
                  <a:pt x="11785" y="0"/>
                </a:moveTo>
                <a:lnTo>
                  <a:pt x="11785" y="75958"/>
                </a:lnTo>
                <a:lnTo>
                  <a:pt x="11518" y="77038"/>
                </a:lnTo>
                <a:lnTo>
                  <a:pt x="10883" y="77851"/>
                </a:lnTo>
                <a:lnTo>
                  <a:pt x="10528" y="78117"/>
                </a:lnTo>
                <a:lnTo>
                  <a:pt x="10159" y="78117"/>
                </a:lnTo>
                <a:lnTo>
                  <a:pt x="9804" y="78028"/>
                </a:lnTo>
                <a:lnTo>
                  <a:pt x="5575" y="73621"/>
                </a:lnTo>
                <a:lnTo>
                  <a:pt x="0" y="719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704572" y="5701719"/>
            <a:ext cx="13500" cy="128066"/>
          </a:xfrm>
          <a:custGeom>
            <a:avLst/>
            <a:gdLst/>
            <a:ahLst/>
            <a:cxnLst/>
            <a:rect l="l" t="t" r="r" b="b"/>
            <a:pathLst>
              <a:path w="13500" h="128066">
                <a:moveTo>
                  <a:pt x="5943" y="128066"/>
                </a:moveTo>
                <a:lnTo>
                  <a:pt x="5943" y="50761"/>
                </a:lnTo>
                <a:lnTo>
                  <a:pt x="8280" y="46977"/>
                </a:lnTo>
                <a:lnTo>
                  <a:pt x="13500" y="26733"/>
                </a:lnTo>
                <a:lnTo>
                  <a:pt x="6565" y="647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444476" y="5707297"/>
            <a:ext cx="12420" cy="13677"/>
          </a:xfrm>
          <a:custGeom>
            <a:avLst/>
            <a:gdLst/>
            <a:ahLst/>
            <a:cxnLst/>
            <a:rect l="l" t="t" r="r" b="b"/>
            <a:pathLst>
              <a:path w="12420" h="13677">
                <a:moveTo>
                  <a:pt x="12420" y="4140"/>
                </a:moveTo>
                <a:lnTo>
                  <a:pt x="6477" y="0"/>
                </a:lnTo>
                <a:lnTo>
                  <a:pt x="0" y="136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5454102" y="5719446"/>
            <a:ext cx="23495" cy="47167"/>
          </a:xfrm>
          <a:custGeom>
            <a:avLst/>
            <a:gdLst/>
            <a:ahLst/>
            <a:cxnLst/>
            <a:rect l="l" t="t" r="r" b="b"/>
            <a:pathLst>
              <a:path w="23495" h="47167">
                <a:moveTo>
                  <a:pt x="2794" y="0"/>
                </a:moveTo>
                <a:lnTo>
                  <a:pt x="0" y="9817"/>
                </a:lnTo>
                <a:lnTo>
                  <a:pt x="5854" y="29438"/>
                </a:lnTo>
                <a:lnTo>
                  <a:pt x="23495" y="471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5674154" y="5772546"/>
            <a:ext cx="6388" cy="4495"/>
          </a:xfrm>
          <a:custGeom>
            <a:avLst/>
            <a:gdLst/>
            <a:ahLst/>
            <a:cxnLst/>
            <a:rect l="l" t="t" r="r" b="b"/>
            <a:pathLst>
              <a:path w="6388" h="4495">
                <a:moveTo>
                  <a:pt x="0" y="0"/>
                </a:moveTo>
                <a:lnTo>
                  <a:pt x="6388" y="44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5701880" y="5834195"/>
            <a:ext cx="355" cy="4051"/>
          </a:xfrm>
          <a:custGeom>
            <a:avLst/>
            <a:gdLst/>
            <a:ahLst/>
            <a:cxnLst/>
            <a:rect l="l" t="t" r="r" b="b"/>
            <a:pathLst>
              <a:path w="355" h="4051">
                <a:moveTo>
                  <a:pt x="355" y="0"/>
                </a:moveTo>
                <a:lnTo>
                  <a:pt x="0" y="40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5674057" y="5850580"/>
            <a:ext cx="546" cy="355"/>
          </a:xfrm>
          <a:custGeom>
            <a:avLst/>
            <a:gdLst/>
            <a:ahLst/>
            <a:cxnLst/>
            <a:rect l="l" t="t" r="r" b="b"/>
            <a:pathLst>
              <a:path w="546" h="355">
                <a:moveTo>
                  <a:pt x="546" y="35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5671544" y="5849861"/>
            <a:ext cx="6489" cy="4851"/>
          </a:xfrm>
          <a:custGeom>
            <a:avLst/>
            <a:gdLst/>
            <a:ahLst/>
            <a:cxnLst/>
            <a:rect l="l" t="t" r="r" b="b"/>
            <a:pathLst>
              <a:path w="6489" h="4851">
                <a:moveTo>
                  <a:pt x="6210" y="4673"/>
                </a:moveTo>
                <a:lnTo>
                  <a:pt x="6489" y="4851"/>
                </a:lnTo>
                <a:lnTo>
                  <a:pt x="457" y="533"/>
                </a:lnTo>
                <a:lnTo>
                  <a:pt x="723" y="800"/>
                </a:lnTo>
                <a:lnTo>
                  <a:pt x="6210" y="4673"/>
                </a:lnTo>
                <a:lnTo>
                  <a:pt x="457" y="5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5672267" y="5850661"/>
            <a:ext cx="2336" cy="1625"/>
          </a:xfrm>
          <a:custGeom>
            <a:avLst/>
            <a:gdLst/>
            <a:ahLst/>
            <a:cxnLst/>
            <a:rect l="l" t="t" r="r" b="b"/>
            <a:pathLst>
              <a:path w="2336" h="1625">
                <a:moveTo>
                  <a:pt x="2336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678020" y="5854719"/>
            <a:ext cx="546" cy="355"/>
          </a:xfrm>
          <a:custGeom>
            <a:avLst/>
            <a:gdLst/>
            <a:ahLst/>
            <a:cxnLst/>
            <a:rect l="l" t="t" r="r" b="b"/>
            <a:pathLst>
              <a:path w="546" h="355">
                <a:moveTo>
                  <a:pt x="546" y="355"/>
                </a:moveTo>
                <a:lnTo>
                  <a:pt x="0" y="0"/>
                </a:lnTo>
                <a:lnTo>
                  <a:pt x="546" y="3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667763" y="5772543"/>
            <a:ext cx="6388" cy="2882"/>
          </a:xfrm>
          <a:custGeom>
            <a:avLst/>
            <a:gdLst/>
            <a:ahLst/>
            <a:cxnLst/>
            <a:rect l="l" t="t" r="r" b="b"/>
            <a:pathLst>
              <a:path w="6388" h="2882">
                <a:moveTo>
                  <a:pt x="0" y="2882"/>
                </a:moveTo>
                <a:lnTo>
                  <a:pt x="63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679471" y="5853988"/>
            <a:ext cx="533" cy="546"/>
          </a:xfrm>
          <a:custGeom>
            <a:avLst/>
            <a:gdLst/>
            <a:ahLst/>
            <a:cxnLst/>
            <a:rect l="l" t="t" r="r" b="b"/>
            <a:pathLst>
              <a:path w="533" h="546">
                <a:moveTo>
                  <a:pt x="533" y="5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691253" y="5872627"/>
            <a:ext cx="1358" cy="1257"/>
          </a:xfrm>
          <a:custGeom>
            <a:avLst/>
            <a:gdLst/>
            <a:ahLst/>
            <a:cxnLst/>
            <a:rect l="l" t="t" r="r" b="b"/>
            <a:pathLst>
              <a:path w="1358" h="1257">
                <a:moveTo>
                  <a:pt x="0" y="0"/>
                </a:moveTo>
                <a:lnTo>
                  <a:pt x="1358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696112" y="5865512"/>
            <a:ext cx="7023" cy="4953"/>
          </a:xfrm>
          <a:custGeom>
            <a:avLst/>
            <a:gdLst/>
            <a:ahLst/>
            <a:cxnLst/>
            <a:rect l="l" t="t" r="r" b="b"/>
            <a:pathLst>
              <a:path w="7023" h="4952">
                <a:moveTo>
                  <a:pt x="7023" y="495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702236" y="5828074"/>
            <a:ext cx="266" cy="6121"/>
          </a:xfrm>
          <a:custGeom>
            <a:avLst/>
            <a:gdLst/>
            <a:ahLst/>
            <a:cxnLst/>
            <a:rect l="l" t="t" r="r" b="b"/>
            <a:pathLst>
              <a:path w="266" h="6121">
                <a:moveTo>
                  <a:pt x="0" y="6121"/>
                </a:moveTo>
                <a:lnTo>
                  <a:pt x="266" y="0"/>
                </a:lnTo>
                <a:lnTo>
                  <a:pt x="0" y="61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5702505" y="5746984"/>
            <a:ext cx="8001" cy="81089"/>
          </a:xfrm>
          <a:custGeom>
            <a:avLst/>
            <a:gdLst/>
            <a:ahLst/>
            <a:cxnLst/>
            <a:rect l="l" t="t" r="r" b="b"/>
            <a:pathLst>
              <a:path w="8000" h="81089">
                <a:moveTo>
                  <a:pt x="0" y="81089"/>
                </a:moveTo>
                <a:lnTo>
                  <a:pt x="177" y="77317"/>
                </a:lnTo>
                <a:lnTo>
                  <a:pt x="177" y="0"/>
                </a:lnTo>
                <a:lnTo>
                  <a:pt x="8001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5702686" y="5721064"/>
            <a:ext cx="4673" cy="25920"/>
          </a:xfrm>
          <a:custGeom>
            <a:avLst/>
            <a:gdLst/>
            <a:ahLst/>
            <a:cxnLst/>
            <a:rect l="l" t="t" r="r" b="b"/>
            <a:pathLst>
              <a:path w="4673" h="25920">
                <a:moveTo>
                  <a:pt x="0" y="25920"/>
                </a:moveTo>
                <a:lnTo>
                  <a:pt x="4673" y="9359"/>
                </a:lnTo>
                <a:lnTo>
                  <a:pt x="189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420085" y="6144877"/>
            <a:ext cx="318871" cy="57061"/>
          </a:xfrm>
          <a:custGeom>
            <a:avLst/>
            <a:gdLst/>
            <a:ahLst/>
            <a:cxnLst/>
            <a:rect l="l" t="t" r="r" b="b"/>
            <a:pathLst>
              <a:path w="318871" h="57061">
                <a:moveTo>
                  <a:pt x="318871" y="2247"/>
                </a:moveTo>
                <a:lnTo>
                  <a:pt x="310738" y="12239"/>
                </a:lnTo>
                <a:lnTo>
                  <a:pt x="301040" y="19864"/>
                </a:lnTo>
                <a:lnTo>
                  <a:pt x="288515" y="28254"/>
                </a:lnTo>
                <a:lnTo>
                  <a:pt x="279380" y="32941"/>
                </a:lnTo>
                <a:lnTo>
                  <a:pt x="268287" y="37528"/>
                </a:lnTo>
                <a:lnTo>
                  <a:pt x="254967" y="42764"/>
                </a:lnTo>
                <a:lnTo>
                  <a:pt x="245347" y="45779"/>
                </a:lnTo>
                <a:lnTo>
                  <a:pt x="233102" y="48603"/>
                </a:lnTo>
                <a:lnTo>
                  <a:pt x="228600" y="49580"/>
                </a:lnTo>
                <a:lnTo>
                  <a:pt x="214370" y="52466"/>
                </a:lnTo>
                <a:lnTo>
                  <a:pt x="204448" y="53879"/>
                </a:lnTo>
                <a:lnTo>
                  <a:pt x="193186" y="54965"/>
                </a:lnTo>
                <a:lnTo>
                  <a:pt x="183870" y="55892"/>
                </a:lnTo>
                <a:lnTo>
                  <a:pt x="172440" y="57061"/>
                </a:lnTo>
                <a:lnTo>
                  <a:pt x="172262" y="56692"/>
                </a:lnTo>
                <a:lnTo>
                  <a:pt x="160655" y="56692"/>
                </a:lnTo>
                <a:lnTo>
                  <a:pt x="149047" y="56692"/>
                </a:lnTo>
                <a:lnTo>
                  <a:pt x="148856" y="57061"/>
                </a:lnTo>
                <a:lnTo>
                  <a:pt x="137426" y="55892"/>
                </a:lnTo>
                <a:lnTo>
                  <a:pt x="122820" y="54472"/>
                </a:lnTo>
                <a:lnTo>
                  <a:pt x="112815" y="53388"/>
                </a:lnTo>
                <a:lnTo>
                  <a:pt x="101760" y="51492"/>
                </a:lnTo>
                <a:lnTo>
                  <a:pt x="92697" y="49580"/>
                </a:lnTo>
                <a:lnTo>
                  <a:pt x="78687" y="46460"/>
                </a:lnTo>
                <a:lnTo>
                  <a:pt x="69008" y="43685"/>
                </a:lnTo>
                <a:lnTo>
                  <a:pt x="57265" y="39215"/>
                </a:lnTo>
                <a:lnTo>
                  <a:pt x="53098" y="37528"/>
                </a:lnTo>
                <a:lnTo>
                  <a:pt x="40256" y="32199"/>
                </a:lnTo>
                <a:lnTo>
                  <a:pt x="31206" y="27332"/>
                </a:lnTo>
                <a:lnTo>
                  <a:pt x="21323" y="20612"/>
                </a:lnTo>
                <a:lnTo>
                  <a:pt x="10801" y="12580"/>
                </a:lnTo>
                <a:lnTo>
                  <a:pt x="3258" y="424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420085" y="6129040"/>
            <a:ext cx="318871" cy="57150"/>
          </a:xfrm>
          <a:custGeom>
            <a:avLst/>
            <a:gdLst/>
            <a:ahLst/>
            <a:cxnLst/>
            <a:rect l="l" t="t" r="r" b="b"/>
            <a:pathLst>
              <a:path w="318871" h="57150">
                <a:moveTo>
                  <a:pt x="318871" y="2336"/>
                </a:moveTo>
                <a:lnTo>
                  <a:pt x="310721" y="12305"/>
                </a:lnTo>
                <a:lnTo>
                  <a:pt x="300974" y="19918"/>
                </a:lnTo>
                <a:lnTo>
                  <a:pt x="288526" y="28270"/>
                </a:lnTo>
                <a:lnTo>
                  <a:pt x="279404" y="32995"/>
                </a:lnTo>
                <a:lnTo>
                  <a:pt x="268287" y="37617"/>
                </a:lnTo>
                <a:lnTo>
                  <a:pt x="254968" y="42853"/>
                </a:lnTo>
                <a:lnTo>
                  <a:pt x="245349" y="45870"/>
                </a:lnTo>
                <a:lnTo>
                  <a:pt x="233106" y="48701"/>
                </a:lnTo>
                <a:lnTo>
                  <a:pt x="228600" y="49682"/>
                </a:lnTo>
                <a:lnTo>
                  <a:pt x="214362" y="52523"/>
                </a:lnTo>
                <a:lnTo>
                  <a:pt x="204434" y="53941"/>
                </a:lnTo>
                <a:lnTo>
                  <a:pt x="193156" y="55051"/>
                </a:lnTo>
                <a:lnTo>
                  <a:pt x="183870" y="55981"/>
                </a:lnTo>
                <a:lnTo>
                  <a:pt x="172440" y="57150"/>
                </a:lnTo>
                <a:lnTo>
                  <a:pt x="172262" y="56692"/>
                </a:lnTo>
                <a:lnTo>
                  <a:pt x="160655" y="56692"/>
                </a:lnTo>
                <a:lnTo>
                  <a:pt x="149047" y="56692"/>
                </a:lnTo>
                <a:lnTo>
                  <a:pt x="148856" y="57150"/>
                </a:lnTo>
                <a:lnTo>
                  <a:pt x="137426" y="55981"/>
                </a:lnTo>
                <a:lnTo>
                  <a:pt x="122812" y="54545"/>
                </a:lnTo>
                <a:lnTo>
                  <a:pt x="112801" y="53440"/>
                </a:lnTo>
                <a:lnTo>
                  <a:pt x="101731" y="51552"/>
                </a:lnTo>
                <a:lnTo>
                  <a:pt x="92697" y="49682"/>
                </a:lnTo>
                <a:lnTo>
                  <a:pt x="78690" y="46558"/>
                </a:lnTo>
                <a:lnTo>
                  <a:pt x="68990" y="43789"/>
                </a:lnTo>
                <a:lnTo>
                  <a:pt x="57273" y="39342"/>
                </a:lnTo>
                <a:lnTo>
                  <a:pt x="53009" y="37617"/>
                </a:lnTo>
                <a:lnTo>
                  <a:pt x="40182" y="32252"/>
                </a:lnTo>
                <a:lnTo>
                  <a:pt x="31168" y="27336"/>
                </a:lnTo>
                <a:lnTo>
                  <a:pt x="21323" y="20612"/>
                </a:lnTo>
                <a:lnTo>
                  <a:pt x="10801" y="12614"/>
                </a:lnTo>
                <a:lnTo>
                  <a:pt x="3258" y="424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5410636" y="6115806"/>
            <a:ext cx="9448" cy="29070"/>
          </a:xfrm>
          <a:custGeom>
            <a:avLst/>
            <a:gdLst/>
            <a:ahLst/>
            <a:cxnLst/>
            <a:rect l="l" t="t" r="r" b="b"/>
            <a:pathLst>
              <a:path w="9448" h="29070">
                <a:moveTo>
                  <a:pt x="9448" y="29070"/>
                </a:moveTo>
                <a:lnTo>
                  <a:pt x="0" y="629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5417291" y="6122470"/>
            <a:ext cx="2794" cy="6565"/>
          </a:xfrm>
          <a:custGeom>
            <a:avLst/>
            <a:gdLst/>
            <a:ahLst/>
            <a:cxnLst/>
            <a:rect l="l" t="t" r="r" b="b"/>
            <a:pathLst>
              <a:path w="2794" h="6565">
                <a:moveTo>
                  <a:pt x="2794" y="656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5420085" y="6129036"/>
            <a:ext cx="318871" cy="57150"/>
          </a:xfrm>
          <a:custGeom>
            <a:avLst/>
            <a:gdLst/>
            <a:ahLst/>
            <a:cxnLst/>
            <a:rect l="l" t="t" r="r" b="b"/>
            <a:pathLst>
              <a:path w="318871" h="57150">
                <a:moveTo>
                  <a:pt x="0" y="0"/>
                </a:moveTo>
                <a:lnTo>
                  <a:pt x="8337" y="10239"/>
                </a:lnTo>
                <a:lnTo>
                  <a:pt x="16969" y="17486"/>
                </a:lnTo>
                <a:lnTo>
                  <a:pt x="21336" y="20612"/>
                </a:lnTo>
                <a:lnTo>
                  <a:pt x="32737" y="28320"/>
                </a:lnTo>
                <a:lnTo>
                  <a:pt x="41883" y="33022"/>
                </a:lnTo>
                <a:lnTo>
                  <a:pt x="53009" y="37617"/>
                </a:lnTo>
                <a:lnTo>
                  <a:pt x="66328" y="42861"/>
                </a:lnTo>
                <a:lnTo>
                  <a:pt x="75948" y="45879"/>
                </a:lnTo>
                <a:lnTo>
                  <a:pt x="88191" y="48704"/>
                </a:lnTo>
                <a:lnTo>
                  <a:pt x="92697" y="49682"/>
                </a:lnTo>
                <a:lnTo>
                  <a:pt x="106936" y="52525"/>
                </a:lnTo>
                <a:lnTo>
                  <a:pt x="116864" y="53947"/>
                </a:lnTo>
                <a:lnTo>
                  <a:pt x="128144" y="55056"/>
                </a:lnTo>
                <a:lnTo>
                  <a:pt x="137426" y="55981"/>
                </a:lnTo>
                <a:lnTo>
                  <a:pt x="148856" y="57150"/>
                </a:lnTo>
                <a:lnTo>
                  <a:pt x="149034" y="56705"/>
                </a:lnTo>
                <a:lnTo>
                  <a:pt x="160655" y="56705"/>
                </a:lnTo>
                <a:lnTo>
                  <a:pt x="172262" y="56705"/>
                </a:lnTo>
                <a:lnTo>
                  <a:pt x="172440" y="57150"/>
                </a:lnTo>
                <a:lnTo>
                  <a:pt x="183870" y="55981"/>
                </a:lnTo>
                <a:lnTo>
                  <a:pt x="198485" y="54551"/>
                </a:lnTo>
                <a:lnTo>
                  <a:pt x="208497" y="53444"/>
                </a:lnTo>
                <a:lnTo>
                  <a:pt x="219569" y="51552"/>
                </a:lnTo>
                <a:lnTo>
                  <a:pt x="228600" y="49682"/>
                </a:lnTo>
                <a:lnTo>
                  <a:pt x="242606" y="46567"/>
                </a:lnTo>
                <a:lnTo>
                  <a:pt x="252307" y="43798"/>
                </a:lnTo>
                <a:lnTo>
                  <a:pt x="264023" y="39345"/>
                </a:lnTo>
                <a:lnTo>
                  <a:pt x="268287" y="37617"/>
                </a:lnTo>
                <a:lnTo>
                  <a:pt x="281093" y="32236"/>
                </a:lnTo>
                <a:lnTo>
                  <a:pt x="290089" y="27299"/>
                </a:lnTo>
                <a:lnTo>
                  <a:pt x="299974" y="20612"/>
                </a:lnTo>
                <a:lnTo>
                  <a:pt x="310207" y="12803"/>
                </a:lnTo>
                <a:lnTo>
                  <a:pt x="318142" y="3312"/>
                </a:lnTo>
                <a:lnTo>
                  <a:pt x="318871" y="233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5417295" y="6122466"/>
            <a:ext cx="2794" cy="6565"/>
          </a:xfrm>
          <a:custGeom>
            <a:avLst/>
            <a:gdLst/>
            <a:ahLst/>
            <a:cxnLst/>
            <a:rect l="l" t="t" r="r" b="b"/>
            <a:pathLst>
              <a:path w="2794" h="6565">
                <a:moveTo>
                  <a:pt x="0" y="0"/>
                </a:moveTo>
                <a:lnTo>
                  <a:pt x="2794" y="65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5762626" y="6077739"/>
            <a:ext cx="47066" cy="6388"/>
          </a:xfrm>
          <a:custGeom>
            <a:avLst/>
            <a:gdLst/>
            <a:ahLst/>
            <a:cxnLst/>
            <a:rect l="l" t="t" r="r" b="b"/>
            <a:pathLst>
              <a:path w="47066" h="6388">
                <a:moveTo>
                  <a:pt x="0" y="6388"/>
                </a:moveTo>
                <a:lnTo>
                  <a:pt x="2781" y="4317"/>
                </a:lnTo>
                <a:lnTo>
                  <a:pt x="3060" y="4229"/>
                </a:lnTo>
                <a:lnTo>
                  <a:pt x="6299" y="2971"/>
                </a:lnTo>
                <a:lnTo>
                  <a:pt x="10083" y="1435"/>
                </a:lnTo>
                <a:lnTo>
                  <a:pt x="10350" y="1435"/>
                </a:lnTo>
                <a:lnTo>
                  <a:pt x="14401" y="711"/>
                </a:lnTo>
                <a:lnTo>
                  <a:pt x="18808" y="0"/>
                </a:lnTo>
                <a:lnTo>
                  <a:pt x="19075" y="0"/>
                </a:lnTo>
                <a:lnTo>
                  <a:pt x="23583" y="0"/>
                </a:lnTo>
                <a:lnTo>
                  <a:pt x="28079" y="0"/>
                </a:lnTo>
                <a:lnTo>
                  <a:pt x="28257" y="0"/>
                </a:lnTo>
                <a:lnTo>
                  <a:pt x="32664" y="711"/>
                </a:lnTo>
                <a:lnTo>
                  <a:pt x="36715" y="1435"/>
                </a:lnTo>
                <a:lnTo>
                  <a:pt x="36982" y="1435"/>
                </a:lnTo>
                <a:lnTo>
                  <a:pt x="40855" y="2971"/>
                </a:lnTo>
                <a:lnTo>
                  <a:pt x="44005" y="4229"/>
                </a:lnTo>
                <a:lnTo>
                  <a:pt x="44272" y="4317"/>
                </a:lnTo>
                <a:lnTo>
                  <a:pt x="47066" y="63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5760369" y="6097447"/>
            <a:ext cx="51574" cy="8636"/>
          </a:xfrm>
          <a:custGeom>
            <a:avLst/>
            <a:gdLst/>
            <a:ahLst/>
            <a:cxnLst/>
            <a:rect l="l" t="t" r="r" b="b"/>
            <a:pathLst>
              <a:path w="51574" h="8636">
                <a:moveTo>
                  <a:pt x="51574" y="0"/>
                </a:moveTo>
                <a:lnTo>
                  <a:pt x="49504" y="2159"/>
                </a:lnTo>
                <a:lnTo>
                  <a:pt x="49148" y="2425"/>
                </a:lnTo>
                <a:lnTo>
                  <a:pt x="46532" y="3873"/>
                </a:lnTo>
                <a:lnTo>
                  <a:pt x="43205" y="5664"/>
                </a:lnTo>
                <a:lnTo>
                  <a:pt x="42849" y="5753"/>
                </a:lnTo>
                <a:lnTo>
                  <a:pt x="39154" y="6756"/>
                </a:lnTo>
                <a:lnTo>
                  <a:pt x="35013" y="7835"/>
                </a:lnTo>
                <a:lnTo>
                  <a:pt x="34747" y="7835"/>
                </a:lnTo>
                <a:lnTo>
                  <a:pt x="30429" y="8191"/>
                </a:lnTo>
                <a:lnTo>
                  <a:pt x="25920" y="8636"/>
                </a:lnTo>
                <a:lnTo>
                  <a:pt x="25742" y="8636"/>
                </a:lnTo>
                <a:lnTo>
                  <a:pt x="21158" y="8191"/>
                </a:lnTo>
                <a:lnTo>
                  <a:pt x="16840" y="7835"/>
                </a:lnTo>
                <a:lnTo>
                  <a:pt x="16560" y="7835"/>
                </a:lnTo>
                <a:lnTo>
                  <a:pt x="12420" y="6756"/>
                </a:lnTo>
                <a:lnTo>
                  <a:pt x="8737" y="5753"/>
                </a:lnTo>
                <a:lnTo>
                  <a:pt x="8369" y="5664"/>
                </a:lnTo>
                <a:lnTo>
                  <a:pt x="5143" y="3873"/>
                </a:lnTo>
                <a:lnTo>
                  <a:pt x="2438" y="2425"/>
                </a:lnTo>
                <a:lnTo>
                  <a:pt x="2070" y="215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5923817" y="6062339"/>
            <a:ext cx="55257" cy="4318"/>
          </a:xfrm>
          <a:custGeom>
            <a:avLst/>
            <a:gdLst/>
            <a:ahLst/>
            <a:cxnLst/>
            <a:rect l="l" t="t" r="r" b="b"/>
            <a:pathLst>
              <a:path w="55257" h="4317">
                <a:moveTo>
                  <a:pt x="55257" y="546"/>
                </a:moveTo>
                <a:lnTo>
                  <a:pt x="53276" y="1625"/>
                </a:lnTo>
                <a:lnTo>
                  <a:pt x="53098" y="1625"/>
                </a:lnTo>
                <a:lnTo>
                  <a:pt x="51028" y="2171"/>
                </a:lnTo>
                <a:lnTo>
                  <a:pt x="47701" y="3060"/>
                </a:lnTo>
                <a:lnTo>
                  <a:pt x="44094" y="3429"/>
                </a:lnTo>
                <a:lnTo>
                  <a:pt x="39865" y="3962"/>
                </a:lnTo>
                <a:lnTo>
                  <a:pt x="35636" y="4152"/>
                </a:lnTo>
                <a:lnTo>
                  <a:pt x="31051" y="4318"/>
                </a:lnTo>
                <a:lnTo>
                  <a:pt x="26466" y="4318"/>
                </a:lnTo>
                <a:lnTo>
                  <a:pt x="21958" y="4229"/>
                </a:lnTo>
                <a:lnTo>
                  <a:pt x="17462" y="3962"/>
                </a:lnTo>
                <a:lnTo>
                  <a:pt x="13411" y="3695"/>
                </a:lnTo>
                <a:lnTo>
                  <a:pt x="9359" y="3060"/>
                </a:lnTo>
                <a:lnTo>
                  <a:pt x="6299" y="2616"/>
                </a:lnTo>
                <a:lnTo>
                  <a:pt x="6108" y="2705"/>
                </a:lnTo>
                <a:lnTo>
                  <a:pt x="3149" y="1714"/>
                </a:lnTo>
                <a:lnTo>
                  <a:pt x="1612" y="1168"/>
                </a:lnTo>
                <a:lnTo>
                  <a:pt x="1346" y="109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5758846" y="6062886"/>
            <a:ext cx="54635" cy="3771"/>
          </a:xfrm>
          <a:custGeom>
            <a:avLst/>
            <a:gdLst/>
            <a:ahLst/>
            <a:cxnLst/>
            <a:rect l="l" t="t" r="r" b="b"/>
            <a:pathLst>
              <a:path w="54635" h="3771">
                <a:moveTo>
                  <a:pt x="0" y="0"/>
                </a:moveTo>
                <a:lnTo>
                  <a:pt x="1168" y="723"/>
                </a:lnTo>
                <a:lnTo>
                  <a:pt x="2603" y="1168"/>
                </a:lnTo>
                <a:lnTo>
                  <a:pt x="5575" y="2070"/>
                </a:lnTo>
                <a:lnTo>
                  <a:pt x="8813" y="2514"/>
                </a:lnTo>
                <a:lnTo>
                  <a:pt x="12776" y="3149"/>
                </a:lnTo>
                <a:lnTo>
                  <a:pt x="16916" y="3416"/>
                </a:lnTo>
                <a:lnTo>
                  <a:pt x="21412" y="3771"/>
                </a:lnTo>
                <a:lnTo>
                  <a:pt x="25920" y="3771"/>
                </a:lnTo>
                <a:lnTo>
                  <a:pt x="30505" y="3771"/>
                </a:lnTo>
                <a:lnTo>
                  <a:pt x="35013" y="3606"/>
                </a:lnTo>
                <a:lnTo>
                  <a:pt x="39243" y="3327"/>
                </a:lnTo>
                <a:lnTo>
                  <a:pt x="43561" y="2882"/>
                </a:lnTo>
                <a:lnTo>
                  <a:pt x="46977" y="2425"/>
                </a:lnTo>
                <a:lnTo>
                  <a:pt x="50406" y="1625"/>
                </a:lnTo>
                <a:lnTo>
                  <a:pt x="52552" y="1079"/>
                </a:lnTo>
                <a:lnTo>
                  <a:pt x="52730" y="1079"/>
                </a:lnTo>
                <a:lnTo>
                  <a:pt x="546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758848" y="6056769"/>
            <a:ext cx="55257" cy="4318"/>
          </a:xfrm>
          <a:custGeom>
            <a:avLst/>
            <a:gdLst/>
            <a:ahLst/>
            <a:cxnLst/>
            <a:rect l="l" t="t" r="r" b="b"/>
            <a:pathLst>
              <a:path w="55257" h="4317">
                <a:moveTo>
                  <a:pt x="55257" y="4317"/>
                </a:moveTo>
                <a:lnTo>
                  <a:pt x="53911" y="3238"/>
                </a:lnTo>
                <a:lnTo>
                  <a:pt x="53632" y="3149"/>
                </a:lnTo>
                <a:lnTo>
                  <a:pt x="52108" y="2603"/>
                </a:lnTo>
                <a:lnTo>
                  <a:pt x="49136" y="1612"/>
                </a:lnTo>
                <a:lnTo>
                  <a:pt x="48958" y="1701"/>
                </a:lnTo>
                <a:lnTo>
                  <a:pt x="45897" y="1257"/>
                </a:lnTo>
                <a:lnTo>
                  <a:pt x="41846" y="634"/>
                </a:lnTo>
                <a:lnTo>
                  <a:pt x="37706" y="355"/>
                </a:lnTo>
                <a:lnTo>
                  <a:pt x="33210" y="88"/>
                </a:lnTo>
                <a:lnTo>
                  <a:pt x="28701" y="0"/>
                </a:lnTo>
                <a:lnTo>
                  <a:pt x="24206" y="0"/>
                </a:lnTo>
                <a:lnTo>
                  <a:pt x="19621" y="177"/>
                </a:lnTo>
                <a:lnTo>
                  <a:pt x="15392" y="444"/>
                </a:lnTo>
                <a:lnTo>
                  <a:pt x="11150" y="901"/>
                </a:lnTo>
                <a:lnTo>
                  <a:pt x="7645" y="1346"/>
                </a:lnTo>
                <a:lnTo>
                  <a:pt x="4229" y="2158"/>
                </a:lnTo>
                <a:lnTo>
                  <a:pt x="2070" y="2692"/>
                </a:lnTo>
                <a:lnTo>
                  <a:pt x="0" y="3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769376" y="6189512"/>
            <a:ext cx="36360" cy="8458"/>
          </a:xfrm>
          <a:custGeom>
            <a:avLst/>
            <a:gdLst/>
            <a:ahLst/>
            <a:cxnLst/>
            <a:rect l="l" t="t" r="r" b="b"/>
            <a:pathLst>
              <a:path w="36360" h="8458">
                <a:moveTo>
                  <a:pt x="0" y="5854"/>
                </a:moveTo>
                <a:lnTo>
                  <a:pt x="2882" y="3517"/>
                </a:lnTo>
                <a:lnTo>
                  <a:pt x="6845" y="1981"/>
                </a:lnTo>
                <a:lnTo>
                  <a:pt x="10439" y="635"/>
                </a:lnTo>
                <a:lnTo>
                  <a:pt x="14757" y="279"/>
                </a:lnTo>
                <a:lnTo>
                  <a:pt x="18630" y="0"/>
                </a:lnTo>
                <a:lnTo>
                  <a:pt x="19075" y="0"/>
                </a:lnTo>
                <a:lnTo>
                  <a:pt x="22860" y="812"/>
                </a:lnTo>
                <a:lnTo>
                  <a:pt x="26644" y="1625"/>
                </a:lnTo>
                <a:lnTo>
                  <a:pt x="27089" y="1803"/>
                </a:lnTo>
                <a:lnTo>
                  <a:pt x="30416" y="3695"/>
                </a:lnTo>
                <a:lnTo>
                  <a:pt x="33477" y="5499"/>
                </a:lnTo>
                <a:lnTo>
                  <a:pt x="33934" y="5765"/>
                </a:lnTo>
                <a:lnTo>
                  <a:pt x="36360" y="84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770186" y="6224435"/>
            <a:ext cx="35547" cy="8458"/>
          </a:xfrm>
          <a:custGeom>
            <a:avLst/>
            <a:gdLst/>
            <a:ahLst/>
            <a:cxnLst/>
            <a:rect l="l" t="t" r="r" b="b"/>
            <a:pathLst>
              <a:path w="35547" h="8458">
                <a:moveTo>
                  <a:pt x="35547" y="0"/>
                </a:moveTo>
                <a:lnTo>
                  <a:pt x="33121" y="2603"/>
                </a:lnTo>
                <a:lnTo>
                  <a:pt x="32664" y="2971"/>
                </a:lnTo>
                <a:lnTo>
                  <a:pt x="29616" y="4775"/>
                </a:lnTo>
                <a:lnTo>
                  <a:pt x="26276" y="6654"/>
                </a:lnTo>
                <a:lnTo>
                  <a:pt x="25831" y="6743"/>
                </a:lnTo>
                <a:lnTo>
                  <a:pt x="22047" y="7556"/>
                </a:lnTo>
                <a:lnTo>
                  <a:pt x="18262" y="8458"/>
                </a:lnTo>
                <a:lnTo>
                  <a:pt x="17818" y="8458"/>
                </a:lnTo>
                <a:lnTo>
                  <a:pt x="13944" y="8191"/>
                </a:lnTo>
                <a:lnTo>
                  <a:pt x="10083" y="7924"/>
                </a:lnTo>
                <a:lnTo>
                  <a:pt x="9626" y="7734"/>
                </a:lnTo>
                <a:lnTo>
                  <a:pt x="6032" y="6477"/>
                </a:lnTo>
                <a:lnTo>
                  <a:pt x="2971" y="5308"/>
                </a:lnTo>
                <a:lnTo>
                  <a:pt x="2527" y="5041"/>
                </a:lnTo>
                <a:lnTo>
                  <a:pt x="0" y="30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5769376" y="6212022"/>
            <a:ext cx="36360" cy="8458"/>
          </a:xfrm>
          <a:custGeom>
            <a:avLst/>
            <a:gdLst/>
            <a:ahLst/>
            <a:cxnLst/>
            <a:rect l="l" t="t" r="r" b="b"/>
            <a:pathLst>
              <a:path w="36360" h="8458">
                <a:moveTo>
                  <a:pt x="0" y="2603"/>
                </a:moveTo>
                <a:lnTo>
                  <a:pt x="2882" y="4851"/>
                </a:lnTo>
                <a:lnTo>
                  <a:pt x="6845" y="6476"/>
                </a:lnTo>
                <a:lnTo>
                  <a:pt x="10439" y="7823"/>
                </a:lnTo>
                <a:lnTo>
                  <a:pt x="14757" y="8191"/>
                </a:lnTo>
                <a:lnTo>
                  <a:pt x="18630" y="8458"/>
                </a:lnTo>
                <a:lnTo>
                  <a:pt x="19075" y="8458"/>
                </a:lnTo>
                <a:lnTo>
                  <a:pt x="22860" y="7645"/>
                </a:lnTo>
                <a:lnTo>
                  <a:pt x="26644" y="6743"/>
                </a:lnTo>
                <a:lnTo>
                  <a:pt x="27089" y="6654"/>
                </a:lnTo>
                <a:lnTo>
                  <a:pt x="30416" y="4762"/>
                </a:lnTo>
                <a:lnTo>
                  <a:pt x="33477" y="2959"/>
                </a:lnTo>
                <a:lnTo>
                  <a:pt x="33934" y="2603"/>
                </a:lnTo>
                <a:lnTo>
                  <a:pt x="363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5760918" y="6086195"/>
            <a:ext cx="21145" cy="11607"/>
          </a:xfrm>
          <a:custGeom>
            <a:avLst/>
            <a:gdLst/>
            <a:ahLst/>
            <a:cxnLst/>
            <a:rect l="l" t="t" r="r" b="b"/>
            <a:pathLst>
              <a:path w="21145" h="11607">
                <a:moveTo>
                  <a:pt x="21145" y="0"/>
                </a:moveTo>
                <a:lnTo>
                  <a:pt x="19443" y="0"/>
                </a:lnTo>
                <a:lnTo>
                  <a:pt x="17729" y="355"/>
                </a:lnTo>
                <a:lnTo>
                  <a:pt x="14401" y="1079"/>
                </a:lnTo>
                <a:lnTo>
                  <a:pt x="14211" y="901"/>
                </a:lnTo>
                <a:lnTo>
                  <a:pt x="11061" y="2159"/>
                </a:lnTo>
                <a:lnTo>
                  <a:pt x="8458" y="3149"/>
                </a:lnTo>
                <a:lnTo>
                  <a:pt x="8458" y="3505"/>
                </a:lnTo>
                <a:lnTo>
                  <a:pt x="5930" y="4953"/>
                </a:lnTo>
                <a:lnTo>
                  <a:pt x="5130" y="5397"/>
                </a:lnTo>
                <a:lnTo>
                  <a:pt x="4406" y="6032"/>
                </a:lnTo>
                <a:lnTo>
                  <a:pt x="2692" y="7734"/>
                </a:lnTo>
                <a:lnTo>
                  <a:pt x="1079" y="9804"/>
                </a:lnTo>
                <a:lnTo>
                  <a:pt x="444" y="10617"/>
                </a:lnTo>
                <a:lnTo>
                  <a:pt x="0" y="116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5774768" y="6062078"/>
            <a:ext cx="5676" cy="1346"/>
          </a:xfrm>
          <a:custGeom>
            <a:avLst/>
            <a:gdLst/>
            <a:ahLst/>
            <a:cxnLst/>
            <a:rect l="l" t="t" r="r" b="b"/>
            <a:pathLst>
              <a:path w="5676" h="1346">
                <a:moveTo>
                  <a:pt x="5676" y="1346"/>
                </a:moveTo>
                <a:lnTo>
                  <a:pt x="4953" y="1346"/>
                </a:lnTo>
                <a:lnTo>
                  <a:pt x="4241" y="1257"/>
                </a:lnTo>
                <a:lnTo>
                  <a:pt x="2882" y="990"/>
                </a:lnTo>
                <a:lnTo>
                  <a:pt x="1536" y="723"/>
                </a:lnTo>
                <a:lnTo>
                  <a:pt x="812" y="44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774775" y="6059642"/>
            <a:ext cx="22771" cy="1714"/>
          </a:xfrm>
          <a:custGeom>
            <a:avLst/>
            <a:gdLst/>
            <a:ahLst/>
            <a:cxnLst/>
            <a:rect l="l" t="t" r="r" b="b"/>
            <a:pathLst>
              <a:path w="22771" h="1714">
                <a:moveTo>
                  <a:pt x="0" y="1714"/>
                </a:moveTo>
                <a:lnTo>
                  <a:pt x="723" y="1269"/>
                </a:lnTo>
                <a:lnTo>
                  <a:pt x="1524" y="990"/>
                </a:lnTo>
                <a:lnTo>
                  <a:pt x="2794" y="634"/>
                </a:lnTo>
                <a:lnTo>
                  <a:pt x="4229" y="457"/>
                </a:lnTo>
                <a:lnTo>
                  <a:pt x="5943" y="279"/>
                </a:lnTo>
                <a:lnTo>
                  <a:pt x="7658" y="190"/>
                </a:lnTo>
                <a:lnTo>
                  <a:pt x="9537" y="0"/>
                </a:lnTo>
                <a:lnTo>
                  <a:pt x="11430" y="88"/>
                </a:lnTo>
                <a:lnTo>
                  <a:pt x="13233" y="88"/>
                </a:lnTo>
                <a:lnTo>
                  <a:pt x="15125" y="190"/>
                </a:lnTo>
                <a:lnTo>
                  <a:pt x="16827" y="279"/>
                </a:lnTo>
                <a:lnTo>
                  <a:pt x="18542" y="457"/>
                </a:lnTo>
                <a:lnTo>
                  <a:pt x="19888" y="634"/>
                </a:lnTo>
                <a:lnTo>
                  <a:pt x="21234" y="990"/>
                </a:lnTo>
                <a:lnTo>
                  <a:pt x="22047" y="1269"/>
                </a:lnTo>
                <a:lnTo>
                  <a:pt x="22771" y="17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5780450" y="6062075"/>
            <a:ext cx="17094" cy="1714"/>
          </a:xfrm>
          <a:custGeom>
            <a:avLst/>
            <a:gdLst/>
            <a:ahLst/>
            <a:cxnLst/>
            <a:rect l="l" t="t" r="r" b="b"/>
            <a:pathLst>
              <a:path w="17094" h="1714">
                <a:moveTo>
                  <a:pt x="17094" y="0"/>
                </a:moveTo>
                <a:lnTo>
                  <a:pt x="16471" y="444"/>
                </a:lnTo>
                <a:lnTo>
                  <a:pt x="15570" y="723"/>
                </a:lnTo>
                <a:lnTo>
                  <a:pt x="14300" y="1079"/>
                </a:lnTo>
                <a:lnTo>
                  <a:pt x="12865" y="1257"/>
                </a:lnTo>
                <a:lnTo>
                  <a:pt x="11150" y="1435"/>
                </a:lnTo>
                <a:lnTo>
                  <a:pt x="9448" y="1524"/>
                </a:lnTo>
                <a:lnTo>
                  <a:pt x="7645" y="1714"/>
                </a:lnTo>
                <a:lnTo>
                  <a:pt x="5753" y="1714"/>
                </a:lnTo>
                <a:lnTo>
                  <a:pt x="3860" y="1714"/>
                </a:lnTo>
                <a:lnTo>
                  <a:pt x="1981" y="1524"/>
                </a:lnTo>
                <a:lnTo>
                  <a:pt x="990" y="1524"/>
                </a:lnTo>
                <a:lnTo>
                  <a:pt x="0" y="13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782067" y="6086097"/>
            <a:ext cx="29337" cy="11709"/>
          </a:xfrm>
          <a:custGeom>
            <a:avLst/>
            <a:gdLst/>
            <a:ahLst/>
            <a:cxnLst/>
            <a:rect l="l" t="t" r="r" b="b"/>
            <a:pathLst>
              <a:path w="29337" h="11709">
                <a:moveTo>
                  <a:pt x="29337" y="11709"/>
                </a:moveTo>
                <a:lnTo>
                  <a:pt x="28981" y="10807"/>
                </a:lnTo>
                <a:lnTo>
                  <a:pt x="28257" y="9906"/>
                </a:lnTo>
                <a:lnTo>
                  <a:pt x="26720" y="7924"/>
                </a:lnTo>
                <a:lnTo>
                  <a:pt x="24930" y="6121"/>
                </a:lnTo>
                <a:lnTo>
                  <a:pt x="24295" y="5499"/>
                </a:lnTo>
                <a:lnTo>
                  <a:pt x="23393" y="5041"/>
                </a:lnTo>
                <a:lnTo>
                  <a:pt x="20878" y="3606"/>
                </a:lnTo>
                <a:lnTo>
                  <a:pt x="20878" y="3251"/>
                </a:lnTo>
                <a:lnTo>
                  <a:pt x="18275" y="2260"/>
                </a:lnTo>
                <a:lnTo>
                  <a:pt x="15113" y="990"/>
                </a:lnTo>
                <a:lnTo>
                  <a:pt x="14935" y="1181"/>
                </a:lnTo>
                <a:lnTo>
                  <a:pt x="11607" y="457"/>
                </a:lnTo>
                <a:lnTo>
                  <a:pt x="9982" y="101"/>
                </a:lnTo>
                <a:lnTo>
                  <a:pt x="8280" y="101"/>
                </a:lnTo>
                <a:lnTo>
                  <a:pt x="6210" y="0"/>
                </a:lnTo>
                <a:lnTo>
                  <a:pt x="4140" y="0"/>
                </a:lnTo>
                <a:lnTo>
                  <a:pt x="2070" y="0"/>
                </a:lnTo>
                <a:lnTo>
                  <a:pt x="0" y="1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5790345" y="6098166"/>
            <a:ext cx="16560" cy="444"/>
          </a:xfrm>
          <a:custGeom>
            <a:avLst/>
            <a:gdLst/>
            <a:ahLst/>
            <a:cxnLst/>
            <a:rect l="l" t="t" r="r" b="b"/>
            <a:pathLst>
              <a:path w="16560" h="444">
                <a:moveTo>
                  <a:pt x="0" y="0"/>
                </a:moveTo>
                <a:lnTo>
                  <a:pt x="13589" y="0"/>
                </a:lnTo>
                <a:lnTo>
                  <a:pt x="14122" y="0"/>
                </a:lnTo>
                <a:lnTo>
                  <a:pt x="14757" y="88"/>
                </a:lnTo>
                <a:lnTo>
                  <a:pt x="15659" y="177"/>
                </a:lnTo>
                <a:lnTo>
                  <a:pt x="16560" y="4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5864774" y="6097445"/>
            <a:ext cx="29972" cy="8547"/>
          </a:xfrm>
          <a:custGeom>
            <a:avLst/>
            <a:gdLst/>
            <a:ahLst/>
            <a:cxnLst/>
            <a:rect l="l" t="t" r="r" b="b"/>
            <a:pathLst>
              <a:path w="29972" h="8547">
                <a:moveTo>
                  <a:pt x="0" y="8191"/>
                </a:moveTo>
                <a:lnTo>
                  <a:pt x="4318" y="8547"/>
                </a:lnTo>
                <a:lnTo>
                  <a:pt x="4495" y="8547"/>
                </a:lnTo>
                <a:lnTo>
                  <a:pt x="8826" y="8191"/>
                </a:lnTo>
                <a:lnTo>
                  <a:pt x="13144" y="7835"/>
                </a:lnTo>
                <a:lnTo>
                  <a:pt x="13411" y="7835"/>
                </a:lnTo>
                <a:lnTo>
                  <a:pt x="17551" y="6756"/>
                </a:lnTo>
                <a:lnTo>
                  <a:pt x="21234" y="5765"/>
                </a:lnTo>
                <a:lnTo>
                  <a:pt x="21602" y="5676"/>
                </a:lnTo>
                <a:lnTo>
                  <a:pt x="24841" y="3873"/>
                </a:lnTo>
                <a:lnTo>
                  <a:pt x="27546" y="2438"/>
                </a:lnTo>
                <a:lnTo>
                  <a:pt x="27901" y="2158"/>
                </a:lnTo>
                <a:lnTo>
                  <a:pt x="299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5845429" y="6077739"/>
            <a:ext cx="47066" cy="6388"/>
          </a:xfrm>
          <a:custGeom>
            <a:avLst/>
            <a:gdLst/>
            <a:ahLst/>
            <a:cxnLst/>
            <a:rect l="l" t="t" r="r" b="b"/>
            <a:pathLst>
              <a:path w="47066" h="6388">
                <a:moveTo>
                  <a:pt x="47066" y="6388"/>
                </a:moveTo>
                <a:lnTo>
                  <a:pt x="46443" y="6032"/>
                </a:lnTo>
                <a:lnTo>
                  <a:pt x="45897" y="5664"/>
                </a:lnTo>
                <a:lnTo>
                  <a:pt x="43370" y="4317"/>
                </a:lnTo>
                <a:lnTo>
                  <a:pt x="43370" y="3962"/>
                </a:lnTo>
                <a:lnTo>
                  <a:pt x="40767" y="2971"/>
                </a:lnTo>
                <a:lnTo>
                  <a:pt x="36982" y="1523"/>
                </a:lnTo>
                <a:lnTo>
                  <a:pt x="36715" y="1435"/>
                </a:lnTo>
                <a:lnTo>
                  <a:pt x="32664" y="711"/>
                </a:lnTo>
                <a:lnTo>
                  <a:pt x="28257" y="0"/>
                </a:lnTo>
                <a:lnTo>
                  <a:pt x="27990" y="0"/>
                </a:lnTo>
                <a:lnTo>
                  <a:pt x="23482" y="0"/>
                </a:lnTo>
                <a:lnTo>
                  <a:pt x="18986" y="0"/>
                </a:lnTo>
                <a:lnTo>
                  <a:pt x="18808" y="0"/>
                </a:lnTo>
                <a:lnTo>
                  <a:pt x="14401" y="711"/>
                </a:lnTo>
                <a:lnTo>
                  <a:pt x="10350" y="1435"/>
                </a:lnTo>
                <a:lnTo>
                  <a:pt x="10071" y="1435"/>
                </a:lnTo>
                <a:lnTo>
                  <a:pt x="6210" y="2971"/>
                </a:lnTo>
                <a:lnTo>
                  <a:pt x="3060" y="4229"/>
                </a:lnTo>
                <a:lnTo>
                  <a:pt x="2781" y="4317"/>
                </a:lnTo>
                <a:lnTo>
                  <a:pt x="0" y="63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5843177" y="6097447"/>
            <a:ext cx="21602" cy="8280"/>
          </a:xfrm>
          <a:custGeom>
            <a:avLst/>
            <a:gdLst/>
            <a:ahLst/>
            <a:cxnLst/>
            <a:rect l="l" t="t" r="r" b="b"/>
            <a:pathLst>
              <a:path w="21602" h="8280">
                <a:moveTo>
                  <a:pt x="0" y="0"/>
                </a:moveTo>
                <a:lnTo>
                  <a:pt x="2070" y="2159"/>
                </a:lnTo>
                <a:lnTo>
                  <a:pt x="2425" y="2425"/>
                </a:lnTo>
                <a:lnTo>
                  <a:pt x="5041" y="3873"/>
                </a:lnTo>
                <a:lnTo>
                  <a:pt x="8369" y="5664"/>
                </a:lnTo>
                <a:lnTo>
                  <a:pt x="8724" y="5753"/>
                </a:lnTo>
                <a:lnTo>
                  <a:pt x="12420" y="6756"/>
                </a:lnTo>
                <a:lnTo>
                  <a:pt x="16560" y="7835"/>
                </a:lnTo>
                <a:lnTo>
                  <a:pt x="16738" y="7467"/>
                </a:lnTo>
                <a:lnTo>
                  <a:pt x="21145" y="8191"/>
                </a:lnTo>
                <a:lnTo>
                  <a:pt x="21336" y="8280"/>
                </a:lnTo>
                <a:lnTo>
                  <a:pt x="21602" y="8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841284" y="6062615"/>
            <a:ext cx="55346" cy="4051"/>
          </a:xfrm>
          <a:custGeom>
            <a:avLst/>
            <a:gdLst/>
            <a:ahLst/>
            <a:cxnLst/>
            <a:rect l="l" t="t" r="r" b="b"/>
            <a:pathLst>
              <a:path w="55346" h="4051">
                <a:moveTo>
                  <a:pt x="0" y="0"/>
                </a:moveTo>
                <a:lnTo>
                  <a:pt x="1625" y="1079"/>
                </a:lnTo>
                <a:lnTo>
                  <a:pt x="1892" y="1168"/>
                </a:lnTo>
                <a:lnTo>
                  <a:pt x="3682" y="1714"/>
                </a:lnTo>
                <a:lnTo>
                  <a:pt x="6832" y="2603"/>
                </a:lnTo>
                <a:lnTo>
                  <a:pt x="7023" y="2514"/>
                </a:lnTo>
                <a:lnTo>
                  <a:pt x="10261" y="2971"/>
                </a:lnTo>
                <a:lnTo>
                  <a:pt x="14401" y="3594"/>
                </a:lnTo>
                <a:lnTo>
                  <a:pt x="18542" y="3771"/>
                </a:lnTo>
                <a:lnTo>
                  <a:pt x="23126" y="4051"/>
                </a:lnTo>
                <a:lnTo>
                  <a:pt x="27622" y="4051"/>
                </a:lnTo>
                <a:lnTo>
                  <a:pt x="32219" y="4051"/>
                </a:lnTo>
                <a:lnTo>
                  <a:pt x="36715" y="3771"/>
                </a:lnTo>
                <a:lnTo>
                  <a:pt x="40855" y="3505"/>
                </a:lnTo>
                <a:lnTo>
                  <a:pt x="45085" y="2971"/>
                </a:lnTo>
                <a:lnTo>
                  <a:pt x="48323" y="2514"/>
                </a:lnTo>
                <a:lnTo>
                  <a:pt x="48514" y="2603"/>
                </a:lnTo>
                <a:lnTo>
                  <a:pt x="51663" y="1714"/>
                </a:lnTo>
                <a:lnTo>
                  <a:pt x="53454" y="1168"/>
                </a:lnTo>
                <a:lnTo>
                  <a:pt x="53733" y="1079"/>
                </a:lnTo>
                <a:lnTo>
                  <a:pt x="5534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841284" y="6056765"/>
            <a:ext cx="55346" cy="4051"/>
          </a:xfrm>
          <a:custGeom>
            <a:avLst/>
            <a:gdLst/>
            <a:ahLst/>
            <a:cxnLst/>
            <a:rect l="l" t="t" r="r" b="b"/>
            <a:pathLst>
              <a:path w="55346" h="4051">
                <a:moveTo>
                  <a:pt x="0" y="4051"/>
                </a:moveTo>
                <a:lnTo>
                  <a:pt x="1625" y="2971"/>
                </a:lnTo>
                <a:lnTo>
                  <a:pt x="1892" y="2882"/>
                </a:lnTo>
                <a:lnTo>
                  <a:pt x="3682" y="2336"/>
                </a:lnTo>
                <a:lnTo>
                  <a:pt x="6832" y="1435"/>
                </a:lnTo>
                <a:lnTo>
                  <a:pt x="7023" y="1524"/>
                </a:lnTo>
                <a:lnTo>
                  <a:pt x="10261" y="1079"/>
                </a:lnTo>
                <a:lnTo>
                  <a:pt x="14401" y="546"/>
                </a:lnTo>
                <a:lnTo>
                  <a:pt x="18630" y="266"/>
                </a:lnTo>
                <a:lnTo>
                  <a:pt x="23126" y="0"/>
                </a:lnTo>
                <a:lnTo>
                  <a:pt x="27622" y="0"/>
                </a:lnTo>
                <a:lnTo>
                  <a:pt x="32219" y="0"/>
                </a:lnTo>
                <a:lnTo>
                  <a:pt x="36715" y="266"/>
                </a:lnTo>
                <a:lnTo>
                  <a:pt x="40855" y="546"/>
                </a:lnTo>
                <a:lnTo>
                  <a:pt x="45085" y="1079"/>
                </a:lnTo>
                <a:lnTo>
                  <a:pt x="48323" y="1524"/>
                </a:lnTo>
                <a:lnTo>
                  <a:pt x="48514" y="1435"/>
                </a:lnTo>
                <a:lnTo>
                  <a:pt x="51663" y="2336"/>
                </a:lnTo>
                <a:lnTo>
                  <a:pt x="53454" y="2882"/>
                </a:lnTo>
                <a:lnTo>
                  <a:pt x="53733" y="2971"/>
                </a:lnTo>
                <a:lnTo>
                  <a:pt x="55346" y="40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852173" y="6189512"/>
            <a:ext cx="36360" cy="8458"/>
          </a:xfrm>
          <a:custGeom>
            <a:avLst/>
            <a:gdLst/>
            <a:ahLst/>
            <a:cxnLst/>
            <a:rect l="l" t="t" r="r" b="b"/>
            <a:pathLst>
              <a:path w="36360" h="8458">
                <a:moveTo>
                  <a:pt x="0" y="5854"/>
                </a:moveTo>
                <a:lnTo>
                  <a:pt x="2882" y="3517"/>
                </a:lnTo>
                <a:lnTo>
                  <a:pt x="6832" y="1981"/>
                </a:lnTo>
                <a:lnTo>
                  <a:pt x="10350" y="635"/>
                </a:lnTo>
                <a:lnTo>
                  <a:pt x="10896" y="546"/>
                </a:lnTo>
                <a:lnTo>
                  <a:pt x="14757" y="279"/>
                </a:lnTo>
                <a:lnTo>
                  <a:pt x="18630" y="0"/>
                </a:lnTo>
                <a:lnTo>
                  <a:pt x="19088" y="0"/>
                </a:lnTo>
                <a:lnTo>
                  <a:pt x="22860" y="812"/>
                </a:lnTo>
                <a:lnTo>
                  <a:pt x="26543" y="1625"/>
                </a:lnTo>
                <a:lnTo>
                  <a:pt x="27089" y="1803"/>
                </a:lnTo>
                <a:lnTo>
                  <a:pt x="30327" y="3695"/>
                </a:lnTo>
                <a:lnTo>
                  <a:pt x="33477" y="5499"/>
                </a:lnTo>
                <a:lnTo>
                  <a:pt x="33934" y="5765"/>
                </a:lnTo>
                <a:lnTo>
                  <a:pt x="36360" y="84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852175" y="6224435"/>
            <a:ext cx="36360" cy="8458"/>
          </a:xfrm>
          <a:custGeom>
            <a:avLst/>
            <a:gdLst/>
            <a:ahLst/>
            <a:cxnLst/>
            <a:rect l="l" t="t" r="r" b="b"/>
            <a:pathLst>
              <a:path w="36360" h="8458">
                <a:moveTo>
                  <a:pt x="36360" y="0"/>
                </a:moveTo>
                <a:lnTo>
                  <a:pt x="33934" y="2603"/>
                </a:lnTo>
                <a:lnTo>
                  <a:pt x="33477" y="2971"/>
                </a:lnTo>
                <a:lnTo>
                  <a:pt x="30327" y="4775"/>
                </a:lnTo>
                <a:lnTo>
                  <a:pt x="27089" y="6654"/>
                </a:lnTo>
                <a:lnTo>
                  <a:pt x="26555" y="6743"/>
                </a:lnTo>
                <a:lnTo>
                  <a:pt x="22859" y="7556"/>
                </a:lnTo>
                <a:lnTo>
                  <a:pt x="19075" y="8458"/>
                </a:lnTo>
                <a:lnTo>
                  <a:pt x="18630" y="8458"/>
                </a:lnTo>
                <a:lnTo>
                  <a:pt x="14757" y="8191"/>
                </a:lnTo>
                <a:lnTo>
                  <a:pt x="10896" y="7924"/>
                </a:lnTo>
                <a:lnTo>
                  <a:pt x="10350" y="7835"/>
                </a:lnTo>
                <a:lnTo>
                  <a:pt x="6845" y="6477"/>
                </a:lnTo>
                <a:lnTo>
                  <a:pt x="3327" y="5130"/>
                </a:lnTo>
                <a:lnTo>
                  <a:pt x="2882" y="4864"/>
                </a:lnTo>
                <a:lnTo>
                  <a:pt x="0" y="26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852175" y="6212017"/>
            <a:ext cx="36360" cy="8458"/>
          </a:xfrm>
          <a:custGeom>
            <a:avLst/>
            <a:gdLst/>
            <a:ahLst/>
            <a:cxnLst/>
            <a:rect l="l" t="t" r="r" b="b"/>
            <a:pathLst>
              <a:path w="36360" h="8458">
                <a:moveTo>
                  <a:pt x="36360" y="0"/>
                </a:moveTo>
                <a:lnTo>
                  <a:pt x="33934" y="2603"/>
                </a:lnTo>
                <a:lnTo>
                  <a:pt x="33477" y="2971"/>
                </a:lnTo>
                <a:lnTo>
                  <a:pt x="30327" y="4762"/>
                </a:lnTo>
                <a:lnTo>
                  <a:pt x="27089" y="6667"/>
                </a:lnTo>
                <a:lnTo>
                  <a:pt x="26555" y="6743"/>
                </a:lnTo>
                <a:lnTo>
                  <a:pt x="22859" y="7645"/>
                </a:lnTo>
                <a:lnTo>
                  <a:pt x="19075" y="8458"/>
                </a:lnTo>
                <a:lnTo>
                  <a:pt x="18630" y="8458"/>
                </a:lnTo>
                <a:lnTo>
                  <a:pt x="14757" y="8191"/>
                </a:lnTo>
                <a:lnTo>
                  <a:pt x="10896" y="7924"/>
                </a:lnTo>
                <a:lnTo>
                  <a:pt x="10350" y="7823"/>
                </a:lnTo>
                <a:lnTo>
                  <a:pt x="6845" y="6477"/>
                </a:lnTo>
                <a:lnTo>
                  <a:pt x="3327" y="5130"/>
                </a:lnTo>
                <a:lnTo>
                  <a:pt x="2882" y="4864"/>
                </a:lnTo>
                <a:lnTo>
                  <a:pt x="0" y="26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843715" y="6086199"/>
            <a:ext cx="21145" cy="11607"/>
          </a:xfrm>
          <a:custGeom>
            <a:avLst/>
            <a:gdLst/>
            <a:ahLst/>
            <a:cxnLst/>
            <a:rect l="l" t="t" r="r" b="b"/>
            <a:pathLst>
              <a:path w="21145" h="11607">
                <a:moveTo>
                  <a:pt x="0" y="11607"/>
                </a:moveTo>
                <a:lnTo>
                  <a:pt x="355" y="10706"/>
                </a:lnTo>
                <a:lnTo>
                  <a:pt x="1079" y="9804"/>
                </a:lnTo>
                <a:lnTo>
                  <a:pt x="2616" y="7823"/>
                </a:lnTo>
                <a:lnTo>
                  <a:pt x="4406" y="6019"/>
                </a:lnTo>
                <a:lnTo>
                  <a:pt x="5041" y="5397"/>
                </a:lnTo>
                <a:lnTo>
                  <a:pt x="5943" y="4940"/>
                </a:lnTo>
                <a:lnTo>
                  <a:pt x="8458" y="3505"/>
                </a:lnTo>
                <a:lnTo>
                  <a:pt x="8458" y="3149"/>
                </a:lnTo>
                <a:lnTo>
                  <a:pt x="11074" y="2158"/>
                </a:lnTo>
                <a:lnTo>
                  <a:pt x="14224" y="888"/>
                </a:lnTo>
                <a:lnTo>
                  <a:pt x="14401" y="1079"/>
                </a:lnTo>
                <a:lnTo>
                  <a:pt x="17729" y="355"/>
                </a:lnTo>
                <a:lnTo>
                  <a:pt x="19354" y="0"/>
                </a:lnTo>
                <a:lnTo>
                  <a:pt x="2114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857575" y="6059731"/>
            <a:ext cx="22771" cy="1625"/>
          </a:xfrm>
          <a:custGeom>
            <a:avLst/>
            <a:gdLst/>
            <a:ahLst/>
            <a:cxnLst/>
            <a:rect l="l" t="t" r="r" b="b"/>
            <a:pathLst>
              <a:path w="22771" h="1625">
                <a:moveTo>
                  <a:pt x="0" y="1625"/>
                </a:moveTo>
                <a:lnTo>
                  <a:pt x="622" y="1181"/>
                </a:lnTo>
                <a:lnTo>
                  <a:pt x="1524" y="901"/>
                </a:lnTo>
                <a:lnTo>
                  <a:pt x="2794" y="546"/>
                </a:lnTo>
                <a:lnTo>
                  <a:pt x="4229" y="368"/>
                </a:lnTo>
                <a:lnTo>
                  <a:pt x="5943" y="190"/>
                </a:lnTo>
                <a:lnTo>
                  <a:pt x="7645" y="101"/>
                </a:lnTo>
                <a:lnTo>
                  <a:pt x="9537" y="0"/>
                </a:lnTo>
                <a:lnTo>
                  <a:pt x="11341" y="0"/>
                </a:lnTo>
                <a:lnTo>
                  <a:pt x="13233" y="0"/>
                </a:lnTo>
                <a:lnTo>
                  <a:pt x="15113" y="101"/>
                </a:lnTo>
                <a:lnTo>
                  <a:pt x="16827" y="190"/>
                </a:lnTo>
                <a:lnTo>
                  <a:pt x="18542" y="368"/>
                </a:lnTo>
                <a:lnTo>
                  <a:pt x="19888" y="546"/>
                </a:lnTo>
                <a:lnTo>
                  <a:pt x="21234" y="901"/>
                </a:lnTo>
                <a:lnTo>
                  <a:pt x="21958" y="1181"/>
                </a:lnTo>
                <a:lnTo>
                  <a:pt x="22136" y="1181"/>
                </a:lnTo>
                <a:lnTo>
                  <a:pt x="2277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861804" y="6062075"/>
            <a:ext cx="18542" cy="1714"/>
          </a:xfrm>
          <a:custGeom>
            <a:avLst/>
            <a:gdLst/>
            <a:ahLst/>
            <a:cxnLst/>
            <a:rect l="l" t="t" r="r" b="b"/>
            <a:pathLst>
              <a:path w="18541" h="1714">
                <a:moveTo>
                  <a:pt x="18541" y="0"/>
                </a:moveTo>
                <a:lnTo>
                  <a:pt x="17818" y="444"/>
                </a:lnTo>
                <a:lnTo>
                  <a:pt x="17017" y="723"/>
                </a:lnTo>
                <a:lnTo>
                  <a:pt x="15659" y="1079"/>
                </a:lnTo>
                <a:lnTo>
                  <a:pt x="14223" y="1257"/>
                </a:lnTo>
                <a:lnTo>
                  <a:pt x="12598" y="1435"/>
                </a:lnTo>
                <a:lnTo>
                  <a:pt x="10896" y="1524"/>
                </a:lnTo>
                <a:lnTo>
                  <a:pt x="9004" y="1714"/>
                </a:lnTo>
                <a:lnTo>
                  <a:pt x="7111" y="1714"/>
                </a:lnTo>
                <a:lnTo>
                  <a:pt x="5308" y="1714"/>
                </a:lnTo>
                <a:lnTo>
                  <a:pt x="3416" y="1524"/>
                </a:lnTo>
                <a:lnTo>
                  <a:pt x="1714" y="1435"/>
                </a:ln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873054" y="6098166"/>
            <a:ext cx="16560" cy="444"/>
          </a:xfrm>
          <a:custGeom>
            <a:avLst/>
            <a:gdLst/>
            <a:ahLst/>
            <a:cxnLst/>
            <a:rect l="l" t="t" r="r" b="b"/>
            <a:pathLst>
              <a:path w="16560" h="444">
                <a:moveTo>
                  <a:pt x="0" y="0"/>
                </a:moveTo>
                <a:lnTo>
                  <a:pt x="13690" y="0"/>
                </a:lnTo>
                <a:lnTo>
                  <a:pt x="14224" y="0"/>
                </a:lnTo>
                <a:lnTo>
                  <a:pt x="14757" y="88"/>
                </a:lnTo>
                <a:lnTo>
                  <a:pt x="15659" y="177"/>
                </a:lnTo>
                <a:lnTo>
                  <a:pt x="16560" y="4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872603" y="6086199"/>
            <a:ext cx="21602" cy="11607"/>
          </a:xfrm>
          <a:custGeom>
            <a:avLst/>
            <a:gdLst/>
            <a:ahLst/>
            <a:cxnLst/>
            <a:rect l="l" t="t" r="r" b="b"/>
            <a:pathLst>
              <a:path w="21602" h="11607">
                <a:moveTo>
                  <a:pt x="21602" y="11607"/>
                </a:moveTo>
                <a:lnTo>
                  <a:pt x="21145" y="10706"/>
                </a:lnTo>
                <a:lnTo>
                  <a:pt x="20523" y="9804"/>
                </a:lnTo>
                <a:lnTo>
                  <a:pt x="18986" y="7823"/>
                </a:lnTo>
                <a:lnTo>
                  <a:pt x="17195" y="6019"/>
                </a:lnTo>
                <a:lnTo>
                  <a:pt x="16560" y="5397"/>
                </a:lnTo>
                <a:lnTo>
                  <a:pt x="15659" y="4940"/>
                </a:lnTo>
                <a:lnTo>
                  <a:pt x="13144" y="3505"/>
                </a:lnTo>
                <a:lnTo>
                  <a:pt x="13144" y="3149"/>
                </a:lnTo>
                <a:lnTo>
                  <a:pt x="10528" y="2158"/>
                </a:lnTo>
                <a:lnTo>
                  <a:pt x="7378" y="888"/>
                </a:lnTo>
                <a:lnTo>
                  <a:pt x="7200" y="1079"/>
                </a:lnTo>
                <a:lnTo>
                  <a:pt x="3873" y="355"/>
                </a:lnTo>
                <a:lnTo>
                  <a:pt x="1981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925974" y="6097447"/>
            <a:ext cx="51485" cy="8636"/>
          </a:xfrm>
          <a:custGeom>
            <a:avLst/>
            <a:gdLst/>
            <a:ahLst/>
            <a:cxnLst/>
            <a:rect l="l" t="t" r="r" b="b"/>
            <a:pathLst>
              <a:path w="51485" h="8636">
                <a:moveTo>
                  <a:pt x="0" y="0"/>
                </a:moveTo>
                <a:lnTo>
                  <a:pt x="2070" y="2159"/>
                </a:lnTo>
                <a:lnTo>
                  <a:pt x="5041" y="3873"/>
                </a:lnTo>
                <a:lnTo>
                  <a:pt x="8369" y="5664"/>
                </a:lnTo>
                <a:lnTo>
                  <a:pt x="12331" y="6756"/>
                </a:lnTo>
                <a:lnTo>
                  <a:pt x="16560" y="7835"/>
                </a:lnTo>
                <a:lnTo>
                  <a:pt x="16738" y="7835"/>
                </a:lnTo>
                <a:lnTo>
                  <a:pt x="21145" y="8191"/>
                </a:lnTo>
                <a:lnTo>
                  <a:pt x="25654" y="8636"/>
                </a:lnTo>
                <a:lnTo>
                  <a:pt x="25831" y="8636"/>
                </a:lnTo>
                <a:lnTo>
                  <a:pt x="30416" y="8191"/>
                </a:lnTo>
                <a:lnTo>
                  <a:pt x="34747" y="7835"/>
                </a:lnTo>
                <a:lnTo>
                  <a:pt x="34925" y="7835"/>
                </a:lnTo>
                <a:lnTo>
                  <a:pt x="39154" y="6756"/>
                </a:lnTo>
                <a:lnTo>
                  <a:pt x="42837" y="5753"/>
                </a:lnTo>
                <a:lnTo>
                  <a:pt x="43116" y="5664"/>
                </a:lnTo>
                <a:lnTo>
                  <a:pt x="46443" y="3873"/>
                </a:lnTo>
                <a:lnTo>
                  <a:pt x="49149" y="2425"/>
                </a:lnTo>
                <a:lnTo>
                  <a:pt x="49415" y="2159"/>
                </a:lnTo>
                <a:lnTo>
                  <a:pt x="5148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928137" y="6077737"/>
            <a:ext cx="46888" cy="6388"/>
          </a:xfrm>
          <a:custGeom>
            <a:avLst/>
            <a:gdLst/>
            <a:ahLst/>
            <a:cxnLst/>
            <a:rect l="l" t="t" r="r" b="b"/>
            <a:pathLst>
              <a:path w="46888" h="6388">
                <a:moveTo>
                  <a:pt x="46888" y="6210"/>
                </a:moveTo>
                <a:lnTo>
                  <a:pt x="44183" y="4317"/>
                </a:lnTo>
                <a:lnTo>
                  <a:pt x="43916" y="4140"/>
                </a:lnTo>
                <a:lnTo>
                  <a:pt x="40855" y="2971"/>
                </a:lnTo>
                <a:lnTo>
                  <a:pt x="37084" y="1435"/>
                </a:lnTo>
                <a:lnTo>
                  <a:pt x="36804" y="1435"/>
                </a:lnTo>
                <a:lnTo>
                  <a:pt x="32766" y="723"/>
                </a:lnTo>
                <a:lnTo>
                  <a:pt x="28257" y="0"/>
                </a:lnTo>
                <a:lnTo>
                  <a:pt x="28079" y="0"/>
                </a:lnTo>
                <a:lnTo>
                  <a:pt x="23571" y="0"/>
                </a:lnTo>
                <a:lnTo>
                  <a:pt x="19075" y="0"/>
                </a:lnTo>
                <a:lnTo>
                  <a:pt x="18897" y="0"/>
                </a:lnTo>
                <a:lnTo>
                  <a:pt x="14490" y="723"/>
                </a:lnTo>
                <a:lnTo>
                  <a:pt x="10350" y="1435"/>
                </a:lnTo>
                <a:lnTo>
                  <a:pt x="10172" y="1523"/>
                </a:lnTo>
                <a:lnTo>
                  <a:pt x="6299" y="2971"/>
                </a:lnTo>
                <a:lnTo>
                  <a:pt x="3695" y="3962"/>
                </a:lnTo>
                <a:lnTo>
                  <a:pt x="3771" y="4317"/>
                </a:lnTo>
                <a:lnTo>
                  <a:pt x="1257" y="5664"/>
                </a:lnTo>
                <a:lnTo>
                  <a:pt x="635" y="6032"/>
                </a:lnTo>
                <a:lnTo>
                  <a:pt x="0" y="63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934885" y="6224430"/>
            <a:ext cx="36449" cy="8470"/>
          </a:xfrm>
          <a:custGeom>
            <a:avLst/>
            <a:gdLst/>
            <a:ahLst/>
            <a:cxnLst/>
            <a:rect l="l" t="t" r="r" b="b"/>
            <a:pathLst>
              <a:path w="36449" h="8470">
                <a:moveTo>
                  <a:pt x="0" y="2616"/>
                </a:moveTo>
                <a:lnTo>
                  <a:pt x="2971" y="4864"/>
                </a:lnTo>
                <a:lnTo>
                  <a:pt x="3416" y="5130"/>
                </a:lnTo>
                <a:lnTo>
                  <a:pt x="6845" y="6489"/>
                </a:lnTo>
                <a:lnTo>
                  <a:pt x="10439" y="7835"/>
                </a:lnTo>
                <a:lnTo>
                  <a:pt x="10985" y="7924"/>
                </a:lnTo>
                <a:lnTo>
                  <a:pt x="14757" y="8191"/>
                </a:lnTo>
                <a:lnTo>
                  <a:pt x="18630" y="8470"/>
                </a:lnTo>
                <a:lnTo>
                  <a:pt x="19164" y="8470"/>
                </a:lnTo>
                <a:lnTo>
                  <a:pt x="22948" y="7569"/>
                </a:lnTo>
                <a:lnTo>
                  <a:pt x="26644" y="6756"/>
                </a:lnTo>
                <a:lnTo>
                  <a:pt x="27178" y="6667"/>
                </a:lnTo>
                <a:lnTo>
                  <a:pt x="30416" y="4775"/>
                </a:lnTo>
                <a:lnTo>
                  <a:pt x="33566" y="2971"/>
                </a:lnTo>
                <a:lnTo>
                  <a:pt x="34023" y="2616"/>
                </a:lnTo>
                <a:lnTo>
                  <a:pt x="3644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934887" y="6189516"/>
            <a:ext cx="36449" cy="8458"/>
          </a:xfrm>
          <a:custGeom>
            <a:avLst/>
            <a:gdLst/>
            <a:ahLst/>
            <a:cxnLst/>
            <a:rect l="l" t="t" r="r" b="b"/>
            <a:pathLst>
              <a:path w="36449" h="8458">
                <a:moveTo>
                  <a:pt x="36449" y="8458"/>
                </a:moveTo>
                <a:lnTo>
                  <a:pt x="34023" y="5765"/>
                </a:lnTo>
                <a:lnTo>
                  <a:pt x="33566" y="5486"/>
                </a:lnTo>
                <a:lnTo>
                  <a:pt x="30416" y="3695"/>
                </a:lnTo>
                <a:lnTo>
                  <a:pt x="27178" y="1803"/>
                </a:lnTo>
                <a:lnTo>
                  <a:pt x="26644" y="1625"/>
                </a:lnTo>
                <a:lnTo>
                  <a:pt x="22948" y="812"/>
                </a:lnTo>
                <a:lnTo>
                  <a:pt x="19164" y="0"/>
                </a:lnTo>
                <a:lnTo>
                  <a:pt x="18630" y="0"/>
                </a:lnTo>
                <a:lnTo>
                  <a:pt x="14757" y="266"/>
                </a:lnTo>
                <a:lnTo>
                  <a:pt x="10985" y="533"/>
                </a:lnTo>
                <a:lnTo>
                  <a:pt x="6845" y="1981"/>
                </a:lnTo>
                <a:lnTo>
                  <a:pt x="3416" y="3327"/>
                </a:lnTo>
                <a:lnTo>
                  <a:pt x="2971" y="3505"/>
                </a:lnTo>
                <a:lnTo>
                  <a:pt x="0" y="58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934887" y="6212017"/>
            <a:ext cx="36449" cy="8458"/>
          </a:xfrm>
          <a:custGeom>
            <a:avLst/>
            <a:gdLst/>
            <a:ahLst/>
            <a:cxnLst/>
            <a:rect l="l" t="t" r="r" b="b"/>
            <a:pathLst>
              <a:path w="36449" h="8458">
                <a:moveTo>
                  <a:pt x="36449" y="0"/>
                </a:moveTo>
                <a:lnTo>
                  <a:pt x="34023" y="2603"/>
                </a:lnTo>
                <a:lnTo>
                  <a:pt x="33566" y="2971"/>
                </a:lnTo>
                <a:lnTo>
                  <a:pt x="30416" y="4762"/>
                </a:lnTo>
                <a:lnTo>
                  <a:pt x="27178" y="6667"/>
                </a:lnTo>
                <a:lnTo>
                  <a:pt x="26644" y="6743"/>
                </a:lnTo>
                <a:lnTo>
                  <a:pt x="22948" y="7645"/>
                </a:lnTo>
                <a:lnTo>
                  <a:pt x="19164" y="8458"/>
                </a:lnTo>
                <a:lnTo>
                  <a:pt x="18630" y="8458"/>
                </a:lnTo>
                <a:lnTo>
                  <a:pt x="14757" y="8191"/>
                </a:lnTo>
                <a:lnTo>
                  <a:pt x="10985" y="7924"/>
                </a:lnTo>
                <a:lnTo>
                  <a:pt x="10439" y="7823"/>
                </a:lnTo>
                <a:lnTo>
                  <a:pt x="6845" y="6477"/>
                </a:lnTo>
                <a:lnTo>
                  <a:pt x="3416" y="5130"/>
                </a:lnTo>
                <a:lnTo>
                  <a:pt x="2971" y="4864"/>
                </a:lnTo>
                <a:lnTo>
                  <a:pt x="0" y="26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5931015" y="6098077"/>
            <a:ext cx="16560" cy="533"/>
          </a:xfrm>
          <a:custGeom>
            <a:avLst/>
            <a:gdLst/>
            <a:ahLst/>
            <a:cxnLst/>
            <a:rect l="l" t="t" r="r" b="b"/>
            <a:pathLst>
              <a:path w="16560" h="533">
                <a:moveTo>
                  <a:pt x="16560" y="88"/>
                </a:moveTo>
                <a:lnTo>
                  <a:pt x="9817" y="0"/>
                </a:lnTo>
                <a:lnTo>
                  <a:pt x="2971" y="88"/>
                </a:lnTo>
                <a:lnTo>
                  <a:pt x="2070" y="88"/>
                </a:lnTo>
                <a:lnTo>
                  <a:pt x="1168" y="266"/>
                </a:lnTo>
                <a:lnTo>
                  <a:pt x="634" y="355"/>
                </a:lnTo>
                <a:lnTo>
                  <a:pt x="0" y="5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955855" y="6094027"/>
            <a:ext cx="16560" cy="444"/>
          </a:xfrm>
          <a:custGeom>
            <a:avLst/>
            <a:gdLst/>
            <a:ahLst/>
            <a:cxnLst/>
            <a:rect l="l" t="t" r="r" b="b"/>
            <a:pathLst>
              <a:path w="16560" h="444">
                <a:moveTo>
                  <a:pt x="0" y="0"/>
                </a:moveTo>
                <a:lnTo>
                  <a:pt x="13589" y="0"/>
                </a:lnTo>
                <a:lnTo>
                  <a:pt x="14224" y="0"/>
                </a:lnTo>
                <a:lnTo>
                  <a:pt x="14757" y="88"/>
                </a:lnTo>
                <a:lnTo>
                  <a:pt x="15659" y="177"/>
                </a:lnTo>
                <a:lnTo>
                  <a:pt x="16560" y="4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926419" y="6085920"/>
            <a:ext cx="50584" cy="11887"/>
          </a:xfrm>
          <a:custGeom>
            <a:avLst/>
            <a:gdLst/>
            <a:ahLst/>
            <a:cxnLst/>
            <a:rect l="l" t="t" r="r" b="b"/>
            <a:pathLst>
              <a:path w="50584" h="11887">
                <a:moveTo>
                  <a:pt x="50584" y="11887"/>
                </a:moveTo>
                <a:lnTo>
                  <a:pt x="50126" y="10985"/>
                </a:lnTo>
                <a:lnTo>
                  <a:pt x="49415" y="10083"/>
                </a:lnTo>
                <a:lnTo>
                  <a:pt x="47879" y="8102"/>
                </a:lnTo>
                <a:lnTo>
                  <a:pt x="46177" y="6299"/>
                </a:lnTo>
                <a:lnTo>
                  <a:pt x="45542" y="5676"/>
                </a:lnTo>
                <a:lnTo>
                  <a:pt x="44640" y="5219"/>
                </a:lnTo>
                <a:lnTo>
                  <a:pt x="42125" y="3784"/>
                </a:lnTo>
                <a:lnTo>
                  <a:pt x="42125" y="3428"/>
                </a:lnTo>
                <a:lnTo>
                  <a:pt x="39509" y="2438"/>
                </a:lnTo>
                <a:lnTo>
                  <a:pt x="36360" y="1168"/>
                </a:lnTo>
                <a:lnTo>
                  <a:pt x="36182" y="1358"/>
                </a:lnTo>
                <a:lnTo>
                  <a:pt x="32766" y="634"/>
                </a:lnTo>
                <a:lnTo>
                  <a:pt x="31242" y="279"/>
                </a:lnTo>
                <a:lnTo>
                  <a:pt x="31140" y="457"/>
                </a:lnTo>
                <a:lnTo>
                  <a:pt x="29438" y="279"/>
                </a:lnTo>
                <a:lnTo>
                  <a:pt x="27368" y="101"/>
                </a:lnTo>
                <a:lnTo>
                  <a:pt x="25298" y="0"/>
                </a:lnTo>
                <a:lnTo>
                  <a:pt x="23228" y="0"/>
                </a:lnTo>
                <a:lnTo>
                  <a:pt x="21158" y="279"/>
                </a:lnTo>
                <a:lnTo>
                  <a:pt x="19532" y="457"/>
                </a:lnTo>
                <a:lnTo>
                  <a:pt x="19443" y="279"/>
                </a:lnTo>
                <a:lnTo>
                  <a:pt x="17830" y="634"/>
                </a:lnTo>
                <a:lnTo>
                  <a:pt x="14490" y="1358"/>
                </a:lnTo>
                <a:lnTo>
                  <a:pt x="14224" y="1168"/>
                </a:lnTo>
                <a:lnTo>
                  <a:pt x="11163" y="2438"/>
                </a:lnTo>
                <a:lnTo>
                  <a:pt x="8458" y="3428"/>
                </a:lnTo>
                <a:lnTo>
                  <a:pt x="8458" y="3784"/>
                </a:lnTo>
                <a:lnTo>
                  <a:pt x="5943" y="5219"/>
                </a:lnTo>
                <a:lnTo>
                  <a:pt x="5219" y="5676"/>
                </a:lnTo>
                <a:lnTo>
                  <a:pt x="5041" y="5676"/>
                </a:lnTo>
                <a:lnTo>
                  <a:pt x="4419" y="6299"/>
                </a:lnTo>
                <a:lnTo>
                  <a:pt x="2705" y="8013"/>
                </a:lnTo>
                <a:lnTo>
                  <a:pt x="1168" y="10083"/>
                </a:lnTo>
                <a:lnTo>
                  <a:pt x="546" y="10896"/>
                </a:lnTo>
                <a:lnTo>
                  <a:pt x="0" y="118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5924439" y="6056763"/>
            <a:ext cx="54635" cy="3784"/>
          </a:xfrm>
          <a:custGeom>
            <a:avLst/>
            <a:gdLst/>
            <a:ahLst/>
            <a:cxnLst/>
            <a:rect l="l" t="t" r="r" b="b"/>
            <a:pathLst>
              <a:path w="54635" h="3784">
                <a:moveTo>
                  <a:pt x="54635" y="3784"/>
                </a:moveTo>
                <a:lnTo>
                  <a:pt x="53467" y="3060"/>
                </a:lnTo>
                <a:lnTo>
                  <a:pt x="53289" y="2971"/>
                </a:lnTo>
                <a:lnTo>
                  <a:pt x="52019" y="2616"/>
                </a:lnTo>
                <a:lnTo>
                  <a:pt x="49047" y="1714"/>
                </a:lnTo>
                <a:lnTo>
                  <a:pt x="45821" y="1270"/>
                </a:lnTo>
                <a:lnTo>
                  <a:pt x="41859" y="635"/>
                </a:lnTo>
                <a:lnTo>
                  <a:pt x="37719" y="368"/>
                </a:lnTo>
                <a:lnTo>
                  <a:pt x="33223" y="88"/>
                </a:lnTo>
                <a:lnTo>
                  <a:pt x="28714" y="0"/>
                </a:lnTo>
                <a:lnTo>
                  <a:pt x="24130" y="0"/>
                </a:lnTo>
                <a:lnTo>
                  <a:pt x="19532" y="177"/>
                </a:lnTo>
                <a:lnTo>
                  <a:pt x="15303" y="457"/>
                </a:lnTo>
                <a:lnTo>
                  <a:pt x="11074" y="901"/>
                </a:lnTo>
                <a:lnTo>
                  <a:pt x="7658" y="1358"/>
                </a:lnTo>
                <a:lnTo>
                  <a:pt x="4152" y="2159"/>
                </a:lnTo>
                <a:lnTo>
                  <a:pt x="2070" y="2705"/>
                </a:lnTo>
                <a:lnTo>
                  <a:pt x="1892" y="2794"/>
                </a:lnTo>
                <a:lnTo>
                  <a:pt x="0" y="37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940376" y="6059731"/>
            <a:ext cx="22771" cy="1625"/>
          </a:xfrm>
          <a:custGeom>
            <a:avLst/>
            <a:gdLst/>
            <a:ahLst/>
            <a:cxnLst/>
            <a:rect l="l" t="t" r="r" b="b"/>
            <a:pathLst>
              <a:path w="22771" h="1625">
                <a:moveTo>
                  <a:pt x="0" y="1625"/>
                </a:moveTo>
                <a:lnTo>
                  <a:pt x="622" y="1181"/>
                </a:lnTo>
                <a:lnTo>
                  <a:pt x="1435" y="901"/>
                </a:lnTo>
                <a:lnTo>
                  <a:pt x="2781" y="546"/>
                </a:lnTo>
                <a:lnTo>
                  <a:pt x="4229" y="368"/>
                </a:lnTo>
                <a:lnTo>
                  <a:pt x="5854" y="190"/>
                </a:lnTo>
                <a:lnTo>
                  <a:pt x="7645" y="101"/>
                </a:lnTo>
                <a:lnTo>
                  <a:pt x="9448" y="0"/>
                </a:lnTo>
                <a:lnTo>
                  <a:pt x="11341" y="0"/>
                </a:lnTo>
                <a:lnTo>
                  <a:pt x="13233" y="0"/>
                </a:lnTo>
                <a:lnTo>
                  <a:pt x="15113" y="101"/>
                </a:lnTo>
                <a:lnTo>
                  <a:pt x="16827" y="190"/>
                </a:lnTo>
                <a:lnTo>
                  <a:pt x="18542" y="368"/>
                </a:lnTo>
                <a:lnTo>
                  <a:pt x="19888" y="546"/>
                </a:lnTo>
                <a:lnTo>
                  <a:pt x="21234" y="901"/>
                </a:lnTo>
                <a:lnTo>
                  <a:pt x="21958" y="1181"/>
                </a:lnTo>
                <a:lnTo>
                  <a:pt x="2277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944335" y="6062075"/>
            <a:ext cx="18808" cy="1714"/>
          </a:xfrm>
          <a:custGeom>
            <a:avLst/>
            <a:gdLst/>
            <a:ahLst/>
            <a:cxnLst/>
            <a:rect l="l" t="t" r="r" b="b"/>
            <a:pathLst>
              <a:path w="18808" h="1714">
                <a:moveTo>
                  <a:pt x="18808" y="0"/>
                </a:moveTo>
                <a:lnTo>
                  <a:pt x="18084" y="444"/>
                </a:lnTo>
                <a:lnTo>
                  <a:pt x="17284" y="723"/>
                </a:lnTo>
                <a:lnTo>
                  <a:pt x="15925" y="1079"/>
                </a:lnTo>
                <a:lnTo>
                  <a:pt x="14490" y="1257"/>
                </a:lnTo>
                <a:lnTo>
                  <a:pt x="12877" y="1435"/>
                </a:lnTo>
                <a:lnTo>
                  <a:pt x="11163" y="1524"/>
                </a:lnTo>
                <a:lnTo>
                  <a:pt x="9270" y="1714"/>
                </a:lnTo>
                <a:lnTo>
                  <a:pt x="7378" y="1714"/>
                </a:lnTo>
                <a:lnTo>
                  <a:pt x="5486" y="1714"/>
                </a:lnTo>
                <a:lnTo>
                  <a:pt x="3695" y="1524"/>
                </a:lnTo>
                <a:lnTo>
                  <a:pt x="1803" y="1435"/>
                </a:lnTo>
                <a:lnTo>
                  <a:pt x="0" y="11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738957" y="6110858"/>
            <a:ext cx="259918" cy="165963"/>
          </a:xfrm>
          <a:custGeom>
            <a:avLst/>
            <a:gdLst/>
            <a:ahLst/>
            <a:cxnLst/>
            <a:rect l="l" t="t" r="r" b="b"/>
            <a:pathLst>
              <a:path w="259918" h="165963">
                <a:moveTo>
                  <a:pt x="259918" y="0"/>
                </a:moveTo>
                <a:lnTo>
                  <a:pt x="0" y="0"/>
                </a:lnTo>
                <a:lnTo>
                  <a:pt x="0" y="165963"/>
                </a:lnTo>
                <a:lnTo>
                  <a:pt x="259918" y="165963"/>
                </a:lnTo>
                <a:lnTo>
                  <a:pt x="259918" y="0"/>
                </a:lnTo>
                <a:close/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738957" y="6083413"/>
            <a:ext cx="0" cy="27444"/>
          </a:xfrm>
          <a:custGeom>
            <a:avLst/>
            <a:gdLst/>
            <a:ahLst/>
            <a:cxnLst/>
            <a:rect l="l" t="t" r="r" b="b"/>
            <a:pathLst>
              <a:path h="27444">
                <a:moveTo>
                  <a:pt x="0" y="27444"/>
                </a:moveTo>
                <a:lnTo>
                  <a:pt x="0" y="0"/>
                </a:lnTo>
                <a:lnTo>
                  <a:pt x="0" y="133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738958" y="6049562"/>
            <a:ext cx="19888" cy="34747"/>
          </a:xfrm>
          <a:custGeom>
            <a:avLst/>
            <a:gdLst/>
            <a:ahLst/>
            <a:cxnLst/>
            <a:rect l="l" t="t" r="r" b="b"/>
            <a:pathLst>
              <a:path w="19888" h="34747">
                <a:moveTo>
                  <a:pt x="19888" y="10985"/>
                </a:moveTo>
                <a:lnTo>
                  <a:pt x="19888" y="0"/>
                </a:lnTo>
                <a:lnTo>
                  <a:pt x="0" y="0"/>
                </a:lnTo>
                <a:lnTo>
                  <a:pt x="0" y="23228"/>
                </a:lnTo>
                <a:lnTo>
                  <a:pt x="0" y="347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753086" y="6246938"/>
            <a:ext cx="66243" cy="8369"/>
          </a:xfrm>
          <a:custGeom>
            <a:avLst/>
            <a:gdLst/>
            <a:ahLst/>
            <a:cxnLst/>
            <a:rect l="l" t="t" r="r" b="b"/>
            <a:pathLst>
              <a:path w="66243" h="8369">
                <a:moveTo>
                  <a:pt x="0" y="8369"/>
                </a:moveTo>
                <a:lnTo>
                  <a:pt x="0" y="0"/>
                </a:lnTo>
                <a:lnTo>
                  <a:pt x="0" y="8369"/>
                </a:lnTo>
                <a:lnTo>
                  <a:pt x="66243" y="8369"/>
                </a:lnTo>
                <a:lnTo>
                  <a:pt x="66243" y="0"/>
                </a:lnTo>
                <a:lnTo>
                  <a:pt x="0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753086" y="6183665"/>
            <a:ext cx="66243" cy="63271"/>
          </a:xfrm>
          <a:custGeom>
            <a:avLst/>
            <a:gdLst/>
            <a:ahLst/>
            <a:cxnLst/>
            <a:rect l="l" t="t" r="r" b="b"/>
            <a:pathLst>
              <a:path w="66243" h="63271">
                <a:moveTo>
                  <a:pt x="0" y="63271"/>
                </a:moveTo>
                <a:lnTo>
                  <a:pt x="0" y="0"/>
                </a:lnTo>
                <a:lnTo>
                  <a:pt x="6832" y="0"/>
                </a:lnTo>
                <a:lnTo>
                  <a:pt x="66243" y="0"/>
                </a:lnTo>
                <a:lnTo>
                  <a:pt x="66243" y="632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758122" y="6084125"/>
            <a:ext cx="4508" cy="12420"/>
          </a:xfrm>
          <a:custGeom>
            <a:avLst/>
            <a:gdLst/>
            <a:ahLst/>
            <a:cxnLst/>
            <a:rect l="l" t="t" r="r" b="b"/>
            <a:pathLst>
              <a:path w="4508" h="12420">
                <a:moveTo>
                  <a:pt x="1803" y="12420"/>
                </a:moveTo>
                <a:lnTo>
                  <a:pt x="0" y="8813"/>
                </a:lnTo>
                <a:lnTo>
                  <a:pt x="723" y="4229"/>
                </a:lnTo>
                <a:lnTo>
                  <a:pt x="450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809696" y="6084128"/>
            <a:ext cx="4495" cy="13322"/>
          </a:xfrm>
          <a:custGeom>
            <a:avLst/>
            <a:gdLst/>
            <a:ahLst/>
            <a:cxnLst/>
            <a:rect l="l" t="t" r="r" b="b"/>
            <a:pathLst>
              <a:path w="4495" h="13322">
                <a:moveTo>
                  <a:pt x="0" y="0"/>
                </a:moveTo>
                <a:lnTo>
                  <a:pt x="1435" y="1625"/>
                </a:lnTo>
                <a:lnTo>
                  <a:pt x="3771" y="4229"/>
                </a:lnTo>
                <a:lnTo>
                  <a:pt x="4495" y="8813"/>
                </a:lnTo>
                <a:lnTo>
                  <a:pt x="2247" y="133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759918" y="6096546"/>
            <a:ext cx="457" cy="901"/>
          </a:xfrm>
          <a:custGeom>
            <a:avLst/>
            <a:gdLst/>
            <a:ahLst/>
            <a:cxnLst/>
            <a:rect l="l" t="t" r="r" b="b"/>
            <a:pathLst>
              <a:path w="457" h="901">
                <a:moveTo>
                  <a:pt x="457" y="90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758846" y="6062880"/>
            <a:ext cx="220230" cy="6934"/>
          </a:xfrm>
          <a:custGeom>
            <a:avLst/>
            <a:gdLst/>
            <a:ahLst/>
            <a:cxnLst/>
            <a:rect l="l" t="t" r="r" b="b"/>
            <a:pathLst>
              <a:path w="220230" h="6934">
                <a:moveTo>
                  <a:pt x="0" y="6934"/>
                </a:moveTo>
                <a:lnTo>
                  <a:pt x="0" y="88"/>
                </a:lnTo>
                <a:lnTo>
                  <a:pt x="0" y="6934"/>
                </a:lnTo>
                <a:lnTo>
                  <a:pt x="220230" y="6934"/>
                </a:lnTo>
                <a:lnTo>
                  <a:pt x="2202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923817" y="6062346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0"/>
                </a:moveTo>
                <a:lnTo>
                  <a:pt x="0" y="74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758846" y="6062886"/>
            <a:ext cx="0" cy="88"/>
          </a:xfrm>
          <a:custGeom>
            <a:avLst/>
            <a:gdLst/>
            <a:ahLst/>
            <a:cxnLst/>
            <a:rect l="l" t="t" r="r" b="b"/>
            <a:pathLst>
              <a:path h="88">
                <a:moveTo>
                  <a:pt x="0" y="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813475" y="6061082"/>
            <a:ext cx="622" cy="8737"/>
          </a:xfrm>
          <a:custGeom>
            <a:avLst/>
            <a:gdLst/>
            <a:ahLst/>
            <a:cxnLst/>
            <a:rect l="l" t="t" r="r" b="b"/>
            <a:pathLst>
              <a:path w="622" h="8737">
                <a:moveTo>
                  <a:pt x="0" y="1803"/>
                </a:moveTo>
                <a:lnTo>
                  <a:pt x="622" y="0"/>
                </a:lnTo>
                <a:lnTo>
                  <a:pt x="533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758846" y="6052813"/>
            <a:ext cx="0" cy="7734"/>
          </a:xfrm>
          <a:custGeom>
            <a:avLst/>
            <a:gdLst/>
            <a:ahLst/>
            <a:cxnLst/>
            <a:rect l="l" t="t" r="r" b="b"/>
            <a:pathLst>
              <a:path h="7734">
                <a:moveTo>
                  <a:pt x="0" y="77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761638" y="6195364"/>
            <a:ext cx="8547" cy="32131"/>
          </a:xfrm>
          <a:custGeom>
            <a:avLst/>
            <a:gdLst/>
            <a:ahLst/>
            <a:cxnLst/>
            <a:rect l="l" t="t" r="r" b="b"/>
            <a:pathLst>
              <a:path w="8547" h="32130">
                <a:moveTo>
                  <a:pt x="8547" y="32130"/>
                </a:moveTo>
                <a:lnTo>
                  <a:pt x="7734" y="31686"/>
                </a:lnTo>
                <a:lnTo>
                  <a:pt x="2692" y="26098"/>
                </a:lnTo>
                <a:lnTo>
                  <a:pt x="0" y="19354"/>
                </a:lnTo>
                <a:lnTo>
                  <a:pt x="0" y="12242"/>
                </a:lnTo>
                <a:lnTo>
                  <a:pt x="2692" y="5575"/>
                </a:lnTo>
                <a:lnTo>
                  <a:pt x="773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805733" y="6197974"/>
            <a:ext cx="5308" cy="26454"/>
          </a:xfrm>
          <a:custGeom>
            <a:avLst/>
            <a:gdLst/>
            <a:ahLst/>
            <a:cxnLst/>
            <a:rect l="l" t="t" r="r" b="b"/>
            <a:pathLst>
              <a:path w="5308" h="26454">
                <a:moveTo>
                  <a:pt x="0" y="0"/>
                </a:moveTo>
                <a:lnTo>
                  <a:pt x="3962" y="6210"/>
                </a:lnTo>
                <a:lnTo>
                  <a:pt x="5308" y="13233"/>
                </a:lnTo>
                <a:lnTo>
                  <a:pt x="3962" y="20167"/>
                </a:lnTo>
                <a:lnTo>
                  <a:pt x="0" y="26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762716" y="6204997"/>
            <a:ext cx="6654" cy="9626"/>
          </a:xfrm>
          <a:custGeom>
            <a:avLst/>
            <a:gdLst/>
            <a:ahLst/>
            <a:cxnLst/>
            <a:rect l="l" t="t" r="r" b="b"/>
            <a:pathLst>
              <a:path w="6654" h="9626">
                <a:moveTo>
                  <a:pt x="0" y="0"/>
                </a:moveTo>
                <a:lnTo>
                  <a:pt x="1625" y="4051"/>
                </a:lnTo>
                <a:lnTo>
                  <a:pt x="6654" y="962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805733" y="6204993"/>
            <a:ext cx="4051" cy="7023"/>
          </a:xfrm>
          <a:custGeom>
            <a:avLst/>
            <a:gdLst/>
            <a:ahLst/>
            <a:cxnLst/>
            <a:rect l="l" t="t" r="r" b="b"/>
            <a:pathLst>
              <a:path w="4051" h="7023">
                <a:moveTo>
                  <a:pt x="0" y="7023"/>
                </a:moveTo>
                <a:lnTo>
                  <a:pt x="3962" y="723"/>
                </a:lnTo>
                <a:lnTo>
                  <a:pt x="40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765506" y="6094030"/>
            <a:ext cx="16560" cy="11607"/>
          </a:xfrm>
          <a:custGeom>
            <a:avLst/>
            <a:gdLst/>
            <a:ahLst/>
            <a:cxnLst/>
            <a:rect l="l" t="t" r="r" b="b"/>
            <a:pathLst>
              <a:path w="16560" h="11607">
                <a:moveTo>
                  <a:pt x="0" y="3327"/>
                </a:moveTo>
                <a:lnTo>
                  <a:pt x="0" y="2425"/>
                </a:lnTo>
                <a:lnTo>
                  <a:pt x="0" y="4584"/>
                </a:lnTo>
                <a:lnTo>
                  <a:pt x="0" y="444"/>
                </a:lnTo>
                <a:lnTo>
                  <a:pt x="457" y="266"/>
                </a:lnTo>
                <a:lnTo>
                  <a:pt x="2971" y="0"/>
                </a:lnTo>
                <a:lnTo>
                  <a:pt x="16560" y="0"/>
                </a:lnTo>
                <a:lnTo>
                  <a:pt x="16560" y="116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765506" y="6094474"/>
            <a:ext cx="0" cy="1981"/>
          </a:xfrm>
          <a:custGeom>
            <a:avLst/>
            <a:gdLst/>
            <a:ahLst/>
            <a:cxnLst/>
            <a:rect l="l" t="t" r="r" b="b"/>
            <a:pathLst>
              <a:path h="1981">
                <a:moveTo>
                  <a:pt x="0" y="198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765506" y="6096088"/>
            <a:ext cx="16560" cy="2527"/>
          </a:xfrm>
          <a:custGeom>
            <a:avLst/>
            <a:gdLst/>
            <a:ahLst/>
            <a:cxnLst/>
            <a:rect l="l" t="t" r="r" b="b"/>
            <a:pathLst>
              <a:path w="16560" h="2527">
                <a:moveTo>
                  <a:pt x="0" y="2527"/>
                </a:moveTo>
                <a:lnTo>
                  <a:pt x="0" y="0"/>
                </a:lnTo>
                <a:lnTo>
                  <a:pt x="0" y="2527"/>
                </a:lnTo>
                <a:lnTo>
                  <a:pt x="1168" y="2260"/>
                </a:lnTo>
                <a:lnTo>
                  <a:pt x="2971" y="2082"/>
                </a:lnTo>
                <a:lnTo>
                  <a:pt x="16560" y="20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782063" y="6086191"/>
            <a:ext cx="0" cy="7835"/>
          </a:xfrm>
          <a:custGeom>
            <a:avLst/>
            <a:gdLst/>
            <a:ahLst/>
            <a:cxnLst/>
            <a:rect l="l" t="t" r="r" b="b"/>
            <a:pathLst>
              <a:path h="7835">
                <a:moveTo>
                  <a:pt x="0" y="78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774775" y="6061351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72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797544" y="6061356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0"/>
                </a:move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782063" y="6095735"/>
            <a:ext cx="8280" cy="9906"/>
          </a:xfrm>
          <a:custGeom>
            <a:avLst/>
            <a:gdLst/>
            <a:ahLst/>
            <a:cxnLst/>
            <a:rect l="l" t="t" r="r" b="b"/>
            <a:pathLst>
              <a:path w="8280" h="9905">
                <a:moveTo>
                  <a:pt x="0" y="0"/>
                </a:moveTo>
                <a:lnTo>
                  <a:pt x="8280" y="0"/>
                </a:lnTo>
                <a:lnTo>
                  <a:pt x="8280" y="99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782063" y="6085928"/>
            <a:ext cx="8280" cy="9804"/>
          </a:xfrm>
          <a:custGeom>
            <a:avLst/>
            <a:gdLst/>
            <a:ahLst/>
            <a:cxnLst/>
            <a:rect l="l" t="t" r="r" b="b"/>
            <a:pathLst>
              <a:path w="8280" h="9804">
                <a:moveTo>
                  <a:pt x="0" y="266"/>
                </a:moveTo>
                <a:lnTo>
                  <a:pt x="4140" y="0"/>
                </a:lnTo>
                <a:lnTo>
                  <a:pt x="8280" y="266"/>
                </a:lnTo>
                <a:lnTo>
                  <a:pt x="8280" y="98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790350" y="6094027"/>
            <a:ext cx="355" cy="4140"/>
          </a:xfrm>
          <a:custGeom>
            <a:avLst/>
            <a:gdLst/>
            <a:ahLst/>
            <a:cxnLst/>
            <a:rect l="l" t="t" r="r" b="b"/>
            <a:pathLst>
              <a:path w="355" h="4140">
                <a:moveTo>
                  <a:pt x="355" y="0"/>
                </a:moveTo>
                <a:lnTo>
                  <a:pt x="0" y="0"/>
                </a:lnTo>
                <a:lnTo>
                  <a:pt x="0" y="41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790700" y="6094031"/>
            <a:ext cx="16205" cy="4584"/>
          </a:xfrm>
          <a:custGeom>
            <a:avLst/>
            <a:gdLst/>
            <a:ahLst/>
            <a:cxnLst/>
            <a:rect l="l" t="t" r="r" b="b"/>
            <a:pathLst>
              <a:path w="16205" h="4584">
                <a:moveTo>
                  <a:pt x="16205" y="4584"/>
                </a:moveTo>
                <a:lnTo>
                  <a:pt x="16205" y="444"/>
                </a:lnTo>
                <a:lnTo>
                  <a:pt x="15938" y="355"/>
                </a:lnTo>
                <a:lnTo>
                  <a:pt x="14401" y="88"/>
                </a:lnTo>
                <a:lnTo>
                  <a:pt x="1323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806906" y="6094477"/>
            <a:ext cx="0" cy="2336"/>
          </a:xfrm>
          <a:custGeom>
            <a:avLst/>
            <a:gdLst/>
            <a:ahLst/>
            <a:cxnLst/>
            <a:rect l="l" t="t" r="r" b="b"/>
            <a:pathLst>
              <a:path h="2336">
                <a:moveTo>
                  <a:pt x="0" y="0"/>
                </a:moveTo>
                <a:lnTo>
                  <a:pt x="0" y="233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803935" y="6094028"/>
            <a:ext cx="1168" cy="88"/>
          </a:xfrm>
          <a:custGeom>
            <a:avLst/>
            <a:gdLst/>
            <a:ahLst/>
            <a:cxnLst/>
            <a:rect l="l" t="t" r="r" b="b"/>
            <a:pathLst>
              <a:path w="1168" h="88">
                <a:moveTo>
                  <a:pt x="1168" y="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814106" y="6063877"/>
            <a:ext cx="27178" cy="0"/>
          </a:xfrm>
          <a:custGeom>
            <a:avLst/>
            <a:gdLst/>
            <a:ahLst/>
            <a:cxnLst/>
            <a:rect l="l" t="t" r="r" b="b"/>
            <a:pathLst>
              <a:path w="27177">
                <a:moveTo>
                  <a:pt x="27177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834531" y="6251166"/>
            <a:ext cx="68770" cy="0"/>
          </a:xfrm>
          <a:custGeom>
            <a:avLst/>
            <a:gdLst/>
            <a:ahLst/>
            <a:cxnLst/>
            <a:rect l="l" t="t" r="r" b="b"/>
            <a:pathLst>
              <a:path w="68770">
                <a:moveTo>
                  <a:pt x="0" y="0"/>
                </a:moveTo>
                <a:lnTo>
                  <a:pt x="68770" y="0"/>
                </a:lnTo>
              </a:path>
            </a:pathLst>
          </a:custGeom>
          <a:ln w="1207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835794" y="6246936"/>
            <a:ext cx="0" cy="8369"/>
          </a:xfrm>
          <a:custGeom>
            <a:avLst/>
            <a:gdLst/>
            <a:ahLst/>
            <a:cxnLst/>
            <a:rect l="l" t="t" r="r" b="b"/>
            <a:pathLst>
              <a:path h="8369">
                <a:moveTo>
                  <a:pt x="0" y="8369"/>
                </a:moveTo>
                <a:lnTo>
                  <a:pt x="0" y="0"/>
                </a:lnTo>
                <a:lnTo>
                  <a:pt x="0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835794" y="6183665"/>
            <a:ext cx="66243" cy="63360"/>
          </a:xfrm>
          <a:custGeom>
            <a:avLst/>
            <a:gdLst/>
            <a:ahLst/>
            <a:cxnLst/>
            <a:rect l="l" t="t" r="r" b="b"/>
            <a:pathLst>
              <a:path w="66243" h="63360">
                <a:moveTo>
                  <a:pt x="0" y="63271"/>
                </a:moveTo>
                <a:lnTo>
                  <a:pt x="0" y="0"/>
                </a:lnTo>
                <a:lnTo>
                  <a:pt x="66243" y="0"/>
                </a:lnTo>
                <a:lnTo>
                  <a:pt x="66243" y="633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892497" y="6084125"/>
            <a:ext cx="4495" cy="13322"/>
          </a:xfrm>
          <a:custGeom>
            <a:avLst/>
            <a:gdLst/>
            <a:ahLst/>
            <a:cxnLst/>
            <a:rect l="l" t="t" r="r" b="b"/>
            <a:pathLst>
              <a:path w="4495" h="13322">
                <a:moveTo>
                  <a:pt x="2247" y="13322"/>
                </a:moveTo>
                <a:lnTo>
                  <a:pt x="4495" y="8826"/>
                </a:lnTo>
                <a:lnTo>
                  <a:pt x="3771" y="422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840929" y="6084128"/>
            <a:ext cx="4495" cy="13322"/>
          </a:xfrm>
          <a:custGeom>
            <a:avLst/>
            <a:gdLst/>
            <a:ahLst/>
            <a:cxnLst/>
            <a:rect l="l" t="t" r="r" b="b"/>
            <a:pathLst>
              <a:path w="4495" h="13322">
                <a:moveTo>
                  <a:pt x="4495" y="0"/>
                </a:moveTo>
                <a:lnTo>
                  <a:pt x="711" y="4229"/>
                </a:lnTo>
                <a:lnTo>
                  <a:pt x="0" y="8813"/>
                </a:lnTo>
                <a:lnTo>
                  <a:pt x="2247" y="133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864774" y="6103833"/>
            <a:ext cx="0" cy="1803"/>
          </a:xfrm>
          <a:custGeom>
            <a:avLst/>
            <a:gdLst/>
            <a:ahLst/>
            <a:cxnLst/>
            <a:rect l="l" t="t" r="r" b="b"/>
            <a:pathLst>
              <a:path h="1803">
                <a:moveTo>
                  <a:pt x="0" y="1803"/>
                </a:moveTo>
                <a:lnTo>
                  <a:pt x="0" y="0"/>
                </a:lnTo>
                <a:lnTo>
                  <a:pt x="0" y="10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5841194" y="6060823"/>
            <a:ext cx="88" cy="8991"/>
          </a:xfrm>
          <a:custGeom>
            <a:avLst/>
            <a:gdLst/>
            <a:ahLst/>
            <a:cxnLst/>
            <a:rect l="l" t="t" r="r" b="b"/>
            <a:pathLst>
              <a:path w="88" h="8991">
                <a:moveTo>
                  <a:pt x="0" y="8991"/>
                </a:moveTo>
                <a:lnTo>
                  <a:pt x="88" y="0"/>
                </a:lnTo>
                <a:lnTo>
                  <a:pt x="88" y="1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5896268" y="6062615"/>
            <a:ext cx="368" cy="7200"/>
          </a:xfrm>
          <a:custGeom>
            <a:avLst/>
            <a:gdLst/>
            <a:ahLst/>
            <a:cxnLst/>
            <a:rect l="l" t="t" r="r" b="b"/>
            <a:pathLst>
              <a:path w="368" h="7200">
                <a:moveTo>
                  <a:pt x="368" y="0"/>
                </a:moveTo>
                <a:lnTo>
                  <a:pt x="0" y="720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841288" y="6062614"/>
            <a:ext cx="355" cy="7200"/>
          </a:xfrm>
          <a:custGeom>
            <a:avLst/>
            <a:gdLst/>
            <a:ahLst/>
            <a:cxnLst/>
            <a:rect l="l" t="t" r="r" b="b"/>
            <a:pathLst>
              <a:path w="355" h="7200">
                <a:moveTo>
                  <a:pt x="355" y="720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5896636" y="6060817"/>
            <a:ext cx="88" cy="8991"/>
          </a:xfrm>
          <a:custGeom>
            <a:avLst/>
            <a:gdLst/>
            <a:ahLst/>
            <a:cxnLst/>
            <a:rect l="l" t="t" r="r" b="b"/>
            <a:pathLst>
              <a:path w="88" h="8991">
                <a:moveTo>
                  <a:pt x="0" y="0"/>
                </a:moveTo>
                <a:lnTo>
                  <a:pt x="88" y="89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5844434" y="6195366"/>
            <a:ext cx="7734" cy="31140"/>
          </a:xfrm>
          <a:custGeom>
            <a:avLst/>
            <a:gdLst/>
            <a:ahLst/>
            <a:cxnLst/>
            <a:rect l="l" t="t" r="r" b="b"/>
            <a:pathLst>
              <a:path w="7734" h="31140">
                <a:moveTo>
                  <a:pt x="7200" y="31140"/>
                </a:moveTo>
                <a:lnTo>
                  <a:pt x="2705" y="26098"/>
                </a:lnTo>
                <a:lnTo>
                  <a:pt x="0" y="19354"/>
                </a:lnTo>
                <a:lnTo>
                  <a:pt x="0" y="12242"/>
                </a:lnTo>
                <a:lnTo>
                  <a:pt x="2705" y="5575"/>
                </a:lnTo>
                <a:lnTo>
                  <a:pt x="773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5888535" y="6197974"/>
            <a:ext cx="5219" cy="26454"/>
          </a:xfrm>
          <a:custGeom>
            <a:avLst/>
            <a:gdLst/>
            <a:ahLst/>
            <a:cxnLst/>
            <a:rect l="l" t="t" r="r" b="b"/>
            <a:pathLst>
              <a:path w="5219" h="26454">
                <a:moveTo>
                  <a:pt x="0" y="0"/>
                </a:moveTo>
                <a:lnTo>
                  <a:pt x="3873" y="6210"/>
                </a:lnTo>
                <a:lnTo>
                  <a:pt x="5219" y="13233"/>
                </a:lnTo>
                <a:lnTo>
                  <a:pt x="3873" y="20167"/>
                </a:lnTo>
                <a:lnTo>
                  <a:pt x="0" y="26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5851627" y="6226500"/>
            <a:ext cx="546" cy="546"/>
          </a:xfrm>
          <a:custGeom>
            <a:avLst/>
            <a:gdLst/>
            <a:ahLst/>
            <a:cxnLst/>
            <a:rect l="l" t="t" r="r" b="b"/>
            <a:pathLst>
              <a:path w="546" h="546">
                <a:moveTo>
                  <a:pt x="546" y="54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5888532" y="6204997"/>
            <a:ext cx="4051" cy="7023"/>
          </a:xfrm>
          <a:custGeom>
            <a:avLst/>
            <a:gdLst/>
            <a:ahLst/>
            <a:cxnLst/>
            <a:rect l="l" t="t" r="r" b="b"/>
            <a:pathLst>
              <a:path w="4051" h="7023">
                <a:moveTo>
                  <a:pt x="4051" y="0"/>
                </a:moveTo>
                <a:lnTo>
                  <a:pt x="3873" y="723"/>
                </a:lnTo>
                <a:lnTo>
                  <a:pt x="0" y="70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845506" y="6204999"/>
            <a:ext cx="6667" cy="9626"/>
          </a:xfrm>
          <a:custGeom>
            <a:avLst/>
            <a:gdLst/>
            <a:ahLst/>
            <a:cxnLst/>
            <a:rect l="l" t="t" r="r" b="b"/>
            <a:pathLst>
              <a:path w="6667" h="9626">
                <a:moveTo>
                  <a:pt x="6667" y="9626"/>
                </a:moveTo>
                <a:lnTo>
                  <a:pt x="1625" y="40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848215" y="6094032"/>
            <a:ext cx="16560" cy="9804"/>
          </a:xfrm>
          <a:custGeom>
            <a:avLst/>
            <a:gdLst/>
            <a:ahLst/>
            <a:cxnLst/>
            <a:rect l="l" t="t" r="r" b="b"/>
            <a:pathLst>
              <a:path w="16560" h="9804">
                <a:moveTo>
                  <a:pt x="0" y="444"/>
                </a:moveTo>
                <a:lnTo>
                  <a:pt x="0" y="4584"/>
                </a:lnTo>
                <a:lnTo>
                  <a:pt x="0" y="444"/>
                </a:lnTo>
                <a:lnTo>
                  <a:pt x="546" y="266"/>
                </a:lnTo>
                <a:lnTo>
                  <a:pt x="2971" y="0"/>
                </a:lnTo>
                <a:lnTo>
                  <a:pt x="16560" y="0"/>
                </a:lnTo>
                <a:lnTo>
                  <a:pt x="16560" y="98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5848215" y="6096100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355"/>
                </a:moveTo>
                <a:lnTo>
                  <a:pt x="0" y="0"/>
                </a:lnTo>
                <a:lnTo>
                  <a:pt x="0" y="2514"/>
                </a:lnTo>
                <a:lnTo>
                  <a:pt x="0" y="711"/>
                </a:ln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5848215" y="6098171"/>
            <a:ext cx="16560" cy="444"/>
          </a:xfrm>
          <a:custGeom>
            <a:avLst/>
            <a:gdLst/>
            <a:ahLst/>
            <a:cxnLst/>
            <a:rect l="l" t="t" r="r" b="b"/>
            <a:pathLst>
              <a:path w="16560" h="444">
                <a:moveTo>
                  <a:pt x="0" y="444"/>
                </a:moveTo>
                <a:lnTo>
                  <a:pt x="1257" y="177"/>
                </a:lnTo>
                <a:lnTo>
                  <a:pt x="2971" y="0"/>
                </a:lnTo>
                <a:lnTo>
                  <a:pt x="165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864776" y="6086195"/>
            <a:ext cx="88" cy="7835"/>
          </a:xfrm>
          <a:custGeom>
            <a:avLst/>
            <a:gdLst/>
            <a:ahLst/>
            <a:cxnLst/>
            <a:rect l="l" t="t" r="r" b="b"/>
            <a:pathLst>
              <a:path w="88" h="7835">
                <a:moveTo>
                  <a:pt x="88" y="0"/>
                </a:moveTo>
                <a:lnTo>
                  <a:pt x="0" y="78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5857575" y="6061354"/>
            <a:ext cx="4229" cy="1981"/>
          </a:xfrm>
          <a:custGeom>
            <a:avLst/>
            <a:gdLst/>
            <a:ahLst/>
            <a:cxnLst/>
            <a:rect l="l" t="t" r="r" b="b"/>
            <a:pathLst>
              <a:path w="4229" h="1981">
                <a:moveTo>
                  <a:pt x="4229" y="1981"/>
                </a:moveTo>
                <a:lnTo>
                  <a:pt x="1524" y="1435"/>
                </a:lnTo>
                <a:lnTo>
                  <a:pt x="0" y="72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5880346" y="6061356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0"/>
                </a:move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5864774" y="6095735"/>
            <a:ext cx="8280" cy="9906"/>
          </a:xfrm>
          <a:custGeom>
            <a:avLst/>
            <a:gdLst/>
            <a:ahLst/>
            <a:cxnLst/>
            <a:rect l="l" t="t" r="r" b="b"/>
            <a:pathLst>
              <a:path w="8280" h="9905">
                <a:moveTo>
                  <a:pt x="0" y="0"/>
                </a:moveTo>
                <a:lnTo>
                  <a:pt x="8280" y="0"/>
                </a:lnTo>
                <a:lnTo>
                  <a:pt x="8280" y="99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5864774" y="6085932"/>
            <a:ext cx="7835" cy="7734"/>
          </a:xfrm>
          <a:custGeom>
            <a:avLst/>
            <a:gdLst/>
            <a:ahLst/>
            <a:cxnLst/>
            <a:rect l="l" t="t" r="r" b="b"/>
            <a:pathLst>
              <a:path w="7835" h="7734">
                <a:moveTo>
                  <a:pt x="0" y="533"/>
                </a:moveTo>
                <a:lnTo>
                  <a:pt x="0" y="7734"/>
                </a:lnTo>
                <a:lnTo>
                  <a:pt x="88" y="266"/>
                </a:lnTo>
                <a:lnTo>
                  <a:pt x="4140" y="177"/>
                </a:lnTo>
                <a:lnTo>
                  <a:pt x="7835" y="266"/>
                </a:lnTo>
                <a:lnTo>
                  <a:pt x="4140" y="0"/>
                </a:lnTo>
                <a:lnTo>
                  <a:pt x="88" y="2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5864774" y="6086285"/>
            <a:ext cx="0" cy="7378"/>
          </a:xfrm>
          <a:custGeom>
            <a:avLst/>
            <a:gdLst/>
            <a:ahLst/>
            <a:cxnLst/>
            <a:rect l="l" t="t" r="r" b="b"/>
            <a:pathLst>
              <a:path h="7378">
                <a:moveTo>
                  <a:pt x="0" y="737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873054" y="6103839"/>
            <a:ext cx="0" cy="1079"/>
          </a:xfrm>
          <a:custGeom>
            <a:avLst/>
            <a:gdLst/>
            <a:ahLst/>
            <a:cxnLst/>
            <a:rect l="l" t="t" r="r" b="b"/>
            <a:pathLst>
              <a:path h="1079">
                <a:moveTo>
                  <a:pt x="0" y="177"/>
                </a:moveTo>
                <a:lnTo>
                  <a:pt x="0" y="0"/>
                </a:lnTo>
                <a:lnTo>
                  <a:pt x="0" y="10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873052" y="6094032"/>
            <a:ext cx="16560" cy="9804"/>
          </a:xfrm>
          <a:custGeom>
            <a:avLst/>
            <a:gdLst/>
            <a:ahLst/>
            <a:cxnLst/>
            <a:rect l="l" t="t" r="r" b="b"/>
            <a:pathLst>
              <a:path w="16560" h="9804">
                <a:moveTo>
                  <a:pt x="16560" y="444"/>
                </a:moveTo>
                <a:lnTo>
                  <a:pt x="14757" y="88"/>
                </a:lnTo>
                <a:lnTo>
                  <a:pt x="13677" y="0"/>
                </a:lnTo>
                <a:lnTo>
                  <a:pt x="0" y="0"/>
                </a:lnTo>
                <a:lnTo>
                  <a:pt x="0" y="9804"/>
                </a:lnTo>
                <a:lnTo>
                  <a:pt x="0" y="41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5889613" y="6094475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4140"/>
                </a:moveTo>
                <a:lnTo>
                  <a:pt x="0" y="0"/>
                </a:lnTo>
                <a:lnTo>
                  <a:pt x="0" y="4140"/>
                </a:lnTo>
                <a:lnTo>
                  <a:pt x="0" y="19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5873054" y="6093659"/>
            <a:ext cx="0" cy="2070"/>
          </a:xfrm>
          <a:custGeom>
            <a:avLst/>
            <a:gdLst/>
            <a:ahLst/>
            <a:cxnLst/>
            <a:rect l="l" t="t" r="r" b="b"/>
            <a:pathLst>
              <a:path h="2070">
                <a:moveTo>
                  <a:pt x="0" y="368"/>
                </a:moveTo>
                <a:lnTo>
                  <a:pt x="0" y="0"/>
                </a:lnTo>
                <a:lnTo>
                  <a:pt x="0" y="2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873054" y="6086194"/>
            <a:ext cx="88" cy="17640"/>
          </a:xfrm>
          <a:custGeom>
            <a:avLst/>
            <a:gdLst/>
            <a:ahLst/>
            <a:cxnLst/>
            <a:rect l="l" t="t" r="r" b="b"/>
            <a:pathLst>
              <a:path w="88" h="17640">
                <a:moveTo>
                  <a:pt x="0" y="17640"/>
                </a:moveTo>
                <a:lnTo>
                  <a:pt x="88" y="0"/>
                </a:lnTo>
                <a:lnTo>
                  <a:pt x="0" y="7467"/>
                </a:lnTo>
                <a:lnTo>
                  <a:pt x="0" y="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5889613" y="6096100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25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5886735" y="6094028"/>
            <a:ext cx="1079" cy="88"/>
          </a:xfrm>
          <a:custGeom>
            <a:avLst/>
            <a:gdLst/>
            <a:ahLst/>
            <a:cxnLst/>
            <a:rect l="l" t="t" r="r" b="b"/>
            <a:pathLst>
              <a:path w="1079" h="88">
                <a:moveTo>
                  <a:pt x="1079" y="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5902035" y="6246938"/>
            <a:ext cx="0" cy="8369"/>
          </a:xfrm>
          <a:custGeom>
            <a:avLst/>
            <a:gdLst/>
            <a:ahLst/>
            <a:cxnLst/>
            <a:rect l="l" t="t" r="r" b="b"/>
            <a:pathLst>
              <a:path h="8369">
                <a:moveTo>
                  <a:pt x="0" y="836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5896639" y="6063877"/>
            <a:ext cx="27178" cy="0"/>
          </a:xfrm>
          <a:custGeom>
            <a:avLst/>
            <a:gdLst/>
            <a:ahLst/>
            <a:cxnLst/>
            <a:rect l="l" t="t" r="r" b="b"/>
            <a:pathLst>
              <a:path w="27177">
                <a:moveTo>
                  <a:pt x="27177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5896636" y="6060817"/>
            <a:ext cx="0" cy="1790"/>
          </a:xfrm>
          <a:custGeom>
            <a:avLst/>
            <a:gdLst/>
            <a:ahLst/>
            <a:cxnLst/>
            <a:rect l="l" t="t" r="r" b="b"/>
            <a:pathLst>
              <a:path h="1790">
                <a:moveTo>
                  <a:pt x="0" y="0"/>
                </a:moveTo>
                <a:lnTo>
                  <a:pt x="0" y="1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917331" y="6251167"/>
            <a:ext cx="68770" cy="0"/>
          </a:xfrm>
          <a:custGeom>
            <a:avLst/>
            <a:gdLst/>
            <a:ahLst/>
            <a:cxnLst/>
            <a:rect l="l" t="t" r="r" b="b"/>
            <a:pathLst>
              <a:path w="68770">
                <a:moveTo>
                  <a:pt x="0" y="0"/>
                </a:moveTo>
                <a:lnTo>
                  <a:pt x="68770" y="0"/>
                </a:lnTo>
              </a:path>
            </a:pathLst>
          </a:custGeom>
          <a:ln w="1207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918594" y="6183665"/>
            <a:ext cx="66243" cy="63271"/>
          </a:xfrm>
          <a:custGeom>
            <a:avLst/>
            <a:gdLst/>
            <a:ahLst/>
            <a:cxnLst/>
            <a:rect l="l" t="t" r="r" b="b"/>
            <a:pathLst>
              <a:path w="66243" h="63271">
                <a:moveTo>
                  <a:pt x="0" y="63271"/>
                </a:moveTo>
                <a:lnTo>
                  <a:pt x="0" y="0"/>
                </a:lnTo>
                <a:lnTo>
                  <a:pt x="5219" y="0"/>
                </a:lnTo>
                <a:lnTo>
                  <a:pt x="66243" y="0"/>
                </a:lnTo>
                <a:lnTo>
                  <a:pt x="66243" y="632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5923636" y="6092945"/>
            <a:ext cx="2336" cy="4495"/>
          </a:xfrm>
          <a:custGeom>
            <a:avLst/>
            <a:gdLst/>
            <a:ahLst/>
            <a:cxnLst/>
            <a:rect l="l" t="t" r="r" b="b"/>
            <a:pathLst>
              <a:path w="2336" h="4495">
                <a:moveTo>
                  <a:pt x="0" y="0"/>
                </a:moveTo>
                <a:lnTo>
                  <a:pt x="2336" y="44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5975031" y="6083947"/>
            <a:ext cx="4762" cy="13500"/>
          </a:xfrm>
          <a:custGeom>
            <a:avLst/>
            <a:gdLst/>
            <a:ahLst/>
            <a:cxnLst/>
            <a:rect l="l" t="t" r="r" b="b"/>
            <a:pathLst>
              <a:path w="4762" h="13500">
                <a:moveTo>
                  <a:pt x="2425" y="13500"/>
                </a:moveTo>
                <a:lnTo>
                  <a:pt x="4762" y="9004"/>
                </a:lnTo>
                <a:lnTo>
                  <a:pt x="3949" y="4406"/>
                </a:lnTo>
                <a:lnTo>
                  <a:pt x="266" y="17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923639" y="6084128"/>
            <a:ext cx="4495" cy="8813"/>
          </a:xfrm>
          <a:custGeom>
            <a:avLst/>
            <a:gdLst/>
            <a:ahLst/>
            <a:cxnLst/>
            <a:rect l="l" t="t" r="r" b="b"/>
            <a:pathLst>
              <a:path w="4495" h="8813">
                <a:moveTo>
                  <a:pt x="4495" y="0"/>
                </a:moveTo>
                <a:lnTo>
                  <a:pt x="800" y="4229"/>
                </a:lnTo>
                <a:lnTo>
                  <a:pt x="0" y="88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5927865" y="6216246"/>
            <a:ext cx="7023" cy="10795"/>
          </a:xfrm>
          <a:custGeom>
            <a:avLst/>
            <a:gdLst/>
            <a:ahLst/>
            <a:cxnLst/>
            <a:rect l="l" t="t" r="r" b="b"/>
            <a:pathLst>
              <a:path w="7023" h="10795">
                <a:moveTo>
                  <a:pt x="0" y="0"/>
                </a:moveTo>
                <a:lnTo>
                  <a:pt x="1981" y="5219"/>
                </a:lnTo>
                <a:lnTo>
                  <a:pt x="7023" y="107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971336" y="6197981"/>
            <a:ext cx="5219" cy="26454"/>
          </a:xfrm>
          <a:custGeom>
            <a:avLst/>
            <a:gdLst/>
            <a:ahLst/>
            <a:cxnLst/>
            <a:rect l="l" t="t" r="r" b="b"/>
            <a:pathLst>
              <a:path w="5219" h="26454">
                <a:moveTo>
                  <a:pt x="0" y="26454"/>
                </a:moveTo>
                <a:lnTo>
                  <a:pt x="3873" y="20154"/>
                </a:lnTo>
                <a:lnTo>
                  <a:pt x="5219" y="13220"/>
                </a:lnTo>
                <a:lnTo>
                  <a:pt x="3873" y="619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927239" y="6195367"/>
            <a:ext cx="7645" cy="20878"/>
          </a:xfrm>
          <a:custGeom>
            <a:avLst/>
            <a:gdLst/>
            <a:ahLst/>
            <a:cxnLst/>
            <a:rect l="l" t="t" r="r" b="b"/>
            <a:pathLst>
              <a:path w="7645" h="20878">
                <a:moveTo>
                  <a:pt x="7645" y="0"/>
                </a:moveTo>
                <a:lnTo>
                  <a:pt x="2603" y="5575"/>
                </a:lnTo>
                <a:lnTo>
                  <a:pt x="0" y="12242"/>
                </a:lnTo>
                <a:lnTo>
                  <a:pt x="0" y="19342"/>
                </a:lnTo>
                <a:lnTo>
                  <a:pt x="622" y="208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971334" y="6204997"/>
            <a:ext cx="4051" cy="7023"/>
          </a:xfrm>
          <a:custGeom>
            <a:avLst/>
            <a:gdLst/>
            <a:ahLst/>
            <a:cxnLst/>
            <a:rect l="l" t="t" r="r" b="b"/>
            <a:pathLst>
              <a:path w="4051" h="7023">
                <a:moveTo>
                  <a:pt x="4051" y="0"/>
                </a:moveTo>
                <a:lnTo>
                  <a:pt x="3873" y="723"/>
                </a:lnTo>
                <a:lnTo>
                  <a:pt x="0" y="70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928319" y="6204999"/>
            <a:ext cx="6565" cy="9626"/>
          </a:xfrm>
          <a:custGeom>
            <a:avLst/>
            <a:gdLst/>
            <a:ahLst/>
            <a:cxnLst/>
            <a:rect l="l" t="t" r="r" b="b"/>
            <a:pathLst>
              <a:path w="6565" h="9626">
                <a:moveTo>
                  <a:pt x="6565" y="9626"/>
                </a:moveTo>
                <a:lnTo>
                  <a:pt x="1523" y="40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947575" y="6094034"/>
            <a:ext cx="8280" cy="4127"/>
          </a:xfrm>
          <a:custGeom>
            <a:avLst/>
            <a:gdLst/>
            <a:ahLst/>
            <a:cxnLst/>
            <a:rect l="l" t="t" r="r" b="b"/>
            <a:pathLst>
              <a:path w="8280" h="4127">
                <a:moveTo>
                  <a:pt x="8280" y="1701"/>
                </a:moveTo>
                <a:lnTo>
                  <a:pt x="0" y="1701"/>
                </a:lnTo>
                <a:lnTo>
                  <a:pt x="0" y="0"/>
                </a:lnTo>
                <a:lnTo>
                  <a:pt x="0" y="41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931016" y="6094475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4140"/>
                </a:moveTo>
                <a:lnTo>
                  <a:pt x="0" y="0"/>
                </a:lnTo>
                <a:lnTo>
                  <a:pt x="0" y="233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931016" y="6086107"/>
            <a:ext cx="24841" cy="8369"/>
          </a:xfrm>
          <a:custGeom>
            <a:avLst/>
            <a:gdLst/>
            <a:ahLst/>
            <a:cxnLst/>
            <a:rect l="l" t="t" r="r" b="b"/>
            <a:pathLst>
              <a:path w="24841" h="8369">
                <a:moveTo>
                  <a:pt x="0" y="8369"/>
                </a:moveTo>
                <a:lnTo>
                  <a:pt x="546" y="8191"/>
                </a:lnTo>
                <a:lnTo>
                  <a:pt x="2971" y="7924"/>
                </a:lnTo>
                <a:lnTo>
                  <a:pt x="16560" y="7924"/>
                </a:lnTo>
                <a:lnTo>
                  <a:pt x="16560" y="88"/>
                </a:lnTo>
                <a:lnTo>
                  <a:pt x="20701" y="0"/>
                </a:lnTo>
                <a:lnTo>
                  <a:pt x="24841" y="88"/>
                </a:lnTo>
                <a:lnTo>
                  <a:pt x="24841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955854" y="6094477"/>
            <a:ext cx="16560" cy="11163"/>
          </a:xfrm>
          <a:custGeom>
            <a:avLst/>
            <a:gdLst/>
            <a:ahLst/>
            <a:cxnLst/>
            <a:rect l="l" t="t" r="r" b="b"/>
            <a:pathLst>
              <a:path w="16560" h="11163">
                <a:moveTo>
                  <a:pt x="16560" y="0"/>
                </a:moveTo>
                <a:lnTo>
                  <a:pt x="16560" y="4140"/>
                </a:lnTo>
                <a:lnTo>
                  <a:pt x="14757" y="3771"/>
                </a:lnTo>
                <a:lnTo>
                  <a:pt x="13588" y="3682"/>
                </a:lnTo>
                <a:lnTo>
                  <a:pt x="0" y="3682"/>
                </a:lnTo>
                <a:lnTo>
                  <a:pt x="0" y="111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979076" y="6049563"/>
            <a:ext cx="19799" cy="136982"/>
          </a:xfrm>
          <a:custGeom>
            <a:avLst/>
            <a:gdLst/>
            <a:ahLst/>
            <a:cxnLst/>
            <a:rect l="l" t="t" r="r" b="b"/>
            <a:pathLst>
              <a:path w="19799" h="136982">
                <a:moveTo>
                  <a:pt x="19799" y="136982"/>
                </a:moveTo>
                <a:lnTo>
                  <a:pt x="19799" y="114668"/>
                </a:lnTo>
                <a:lnTo>
                  <a:pt x="19799" y="0"/>
                </a:lnTo>
                <a:lnTo>
                  <a:pt x="0" y="0"/>
                </a:lnTo>
                <a:lnTo>
                  <a:pt x="0" y="109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923823" y="6060547"/>
            <a:ext cx="622" cy="1803"/>
          </a:xfrm>
          <a:custGeom>
            <a:avLst/>
            <a:gdLst/>
            <a:ahLst/>
            <a:cxnLst/>
            <a:rect l="l" t="t" r="r" b="b"/>
            <a:pathLst>
              <a:path w="622" h="1803">
                <a:moveTo>
                  <a:pt x="622" y="0"/>
                </a:moveTo>
                <a:lnTo>
                  <a:pt x="0" y="18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940374" y="6061353"/>
            <a:ext cx="3962" cy="1892"/>
          </a:xfrm>
          <a:custGeom>
            <a:avLst/>
            <a:gdLst/>
            <a:ahLst/>
            <a:cxnLst/>
            <a:rect l="l" t="t" r="r" b="b"/>
            <a:pathLst>
              <a:path w="3962" h="1892">
                <a:moveTo>
                  <a:pt x="3962" y="1892"/>
                </a:moveTo>
                <a:lnTo>
                  <a:pt x="1447" y="1447"/>
                </a:lnTo>
                <a:lnTo>
                  <a:pt x="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963144" y="6061356"/>
            <a:ext cx="0" cy="723"/>
          </a:xfrm>
          <a:custGeom>
            <a:avLst/>
            <a:gdLst/>
            <a:ahLst/>
            <a:cxnLst/>
            <a:rect l="l" t="t" r="r" b="b"/>
            <a:pathLst>
              <a:path h="723">
                <a:moveTo>
                  <a:pt x="0" y="0"/>
                </a:move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940376" y="6061537"/>
            <a:ext cx="0" cy="622"/>
          </a:xfrm>
          <a:custGeom>
            <a:avLst/>
            <a:gdLst/>
            <a:ahLst/>
            <a:cxnLst/>
            <a:rect l="l" t="t" r="r" b="b"/>
            <a:pathLst>
              <a:path h="622">
                <a:moveTo>
                  <a:pt x="0" y="0"/>
                </a:moveTo>
                <a:lnTo>
                  <a:pt x="0" y="6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947576" y="6095735"/>
            <a:ext cx="0" cy="9906"/>
          </a:xfrm>
          <a:custGeom>
            <a:avLst/>
            <a:gdLst/>
            <a:ahLst/>
            <a:cxnLst/>
            <a:rect l="l" t="t" r="r" b="b"/>
            <a:pathLst>
              <a:path h="9905">
                <a:moveTo>
                  <a:pt x="0" y="0"/>
                </a:moveTo>
                <a:lnTo>
                  <a:pt x="0" y="99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955855" y="6094026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414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972415" y="6094474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1981"/>
                </a:moveTo>
                <a:lnTo>
                  <a:pt x="0" y="414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969448" y="6094028"/>
            <a:ext cx="1168" cy="88"/>
          </a:xfrm>
          <a:custGeom>
            <a:avLst/>
            <a:gdLst/>
            <a:ahLst/>
            <a:cxnLst/>
            <a:rect l="l" t="t" r="r" b="b"/>
            <a:pathLst>
              <a:path w="1168" h="88">
                <a:moveTo>
                  <a:pt x="1168" y="8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972415" y="609609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723"/>
                </a:moveTo>
                <a:lnTo>
                  <a:pt x="0" y="2527"/>
                </a:lnTo>
                <a:lnTo>
                  <a:pt x="0" y="0"/>
                </a:lnTo>
                <a:lnTo>
                  <a:pt x="0" y="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972415" y="6097357"/>
            <a:ext cx="0" cy="1257"/>
          </a:xfrm>
          <a:custGeom>
            <a:avLst/>
            <a:gdLst/>
            <a:ahLst/>
            <a:cxnLst/>
            <a:rect l="l" t="t" r="r" b="b"/>
            <a:pathLst>
              <a:path h="1257">
                <a:moveTo>
                  <a:pt x="0" y="0"/>
                </a:moveTo>
                <a:lnTo>
                  <a:pt x="0" y="12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5998875" y="6236675"/>
            <a:ext cx="0" cy="4140"/>
          </a:xfrm>
          <a:custGeom>
            <a:avLst/>
            <a:gdLst/>
            <a:ahLst/>
            <a:cxnLst/>
            <a:rect l="l" t="t" r="r" b="b"/>
            <a:pathLst>
              <a:path h="4140">
                <a:moveTo>
                  <a:pt x="0" y="414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5998875" y="6206077"/>
            <a:ext cx="0" cy="20434"/>
          </a:xfrm>
          <a:custGeom>
            <a:avLst/>
            <a:gdLst/>
            <a:ahLst/>
            <a:cxnLst/>
            <a:rect l="l" t="t" r="r" b="b"/>
            <a:pathLst>
              <a:path h="20434">
                <a:moveTo>
                  <a:pt x="0" y="0"/>
                </a:moveTo>
                <a:lnTo>
                  <a:pt x="0" y="204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5998875" y="6169351"/>
            <a:ext cx="0" cy="11976"/>
          </a:xfrm>
          <a:custGeom>
            <a:avLst/>
            <a:gdLst/>
            <a:ahLst/>
            <a:cxnLst/>
            <a:rect l="l" t="t" r="r" b="b"/>
            <a:pathLst>
              <a:path h="11976">
                <a:moveTo>
                  <a:pt x="0" y="1197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5998875" y="6165126"/>
            <a:ext cx="0" cy="10261"/>
          </a:xfrm>
          <a:custGeom>
            <a:avLst/>
            <a:gdLst/>
            <a:ahLst/>
            <a:cxnLst/>
            <a:rect l="l" t="t" r="r" b="b"/>
            <a:pathLst>
              <a:path h="10261">
                <a:moveTo>
                  <a:pt x="0" y="10261"/>
                </a:moveTo>
                <a:lnTo>
                  <a:pt x="0" y="0"/>
                </a:lnTo>
                <a:lnTo>
                  <a:pt x="0" y="1026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5998875" y="6156491"/>
            <a:ext cx="0" cy="8636"/>
          </a:xfrm>
          <a:custGeom>
            <a:avLst/>
            <a:gdLst/>
            <a:ahLst/>
            <a:cxnLst/>
            <a:rect l="l" t="t" r="r" b="b"/>
            <a:pathLst>
              <a:path h="8636">
                <a:moveTo>
                  <a:pt x="0" y="8636"/>
                </a:moveTo>
                <a:lnTo>
                  <a:pt x="0" y="0"/>
                </a:lnTo>
                <a:lnTo>
                  <a:pt x="0" y="77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998875" y="6124266"/>
            <a:ext cx="0" cy="32219"/>
          </a:xfrm>
          <a:custGeom>
            <a:avLst/>
            <a:gdLst/>
            <a:ahLst/>
            <a:cxnLst/>
            <a:rect l="l" t="t" r="r" b="b"/>
            <a:pathLst>
              <a:path h="32219">
                <a:moveTo>
                  <a:pt x="0" y="32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998875" y="6138853"/>
            <a:ext cx="0" cy="16103"/>
          </a:xfrm>
          <a:custGeom>
            <a:avLst/>
            <a:gdLst/>
            <a:ahLst/>
            <a:cxnLst/>
            <a:rect l="l" t="t" r="r" b="b"/>
            <a:pathLst>
              <a:path h="16103">
                <a:moveTo>
                  <a:pt x="0" y="161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5998875" y="6134525"/>
            <a:ext cx="0" cy="10172"/>
          </a:xfrm>
          <a:custGeom>
            <a:avLst/>
            <a:gdLst/>
            <a:ahLst/>
            <a:cxnLst/>
            <a:rect l="l" t="t" r="r" b="b"/>
            <a:pathLst>
              <a:path h="10172">
                <a:moveTo>
                  <a:pt x="0" y="1017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5998875" y="6052811"/>
            <a:ext cx="0" cy="30594"/>
          </a:xfrm>
          <a:custGeom>
            <a:avLst/>
            <a:gdLst/>
            <a:ahLst/>
            <a:cxnLst/>
            <a:rect l="l" t="t" r="r" b="b"/>
            <a:pathLst>
              <a:path h="30594">
                <a:moveTo>
                  <a:pt x="0" y="30594"/>
                </a:moveTo>
                <a:lnTo>
                  <a:pt x="0" y="1997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348895" y="4979917"/>
            <a:ext cx="463588" cy="607073"/>
          </a:xfrm>
          <a:custGeom>
            <a:avLst/>
            <a:gdLst/>
            <a:ahLst/>
            <a:cxnLst/>
            <a:rect l="l" t="t" r="r" b="b"/>
            <a:pathLst>
              <a:path w="463588" h="607073">
                <a:moveTo>
                  <a:pt x="1079" y="245338"/>
                </a:moveTo>
                <a:lnTo>
                  <a:pt x="2158" y="256946"/>
                </a:lnTo>
                <a:lnTo>
                  <a:pt x="1257" y="257213"/>
                </a:lnTo>
                <a:lnTo>
                  <a:pt x="3238" y="268465"/>
                </a:lnTo>
                <a:lnTo>
                  <a:pt x="6422" y="286162"/>
                </a:lnTo>
                <a:lnTo>
                  <a:pt x="9274" y="301964"/>
                </a:lnTo>
                <a:lnTo>
                  <a:pt x="11837" y="316116"/>
                </a:lnTo>
                <a:lnTo>
                  <a:pt x="14158" y="328861"/>
                </a:lnTo>
                <a:lnTo>
                  <a:pt x="16281" y="340444"/>
                </a:lnTo>
                <a:lnTo>
                  <a:pt x="18252" y="351110"/>
                </a:lnTo>
                <a:lnTo>
                  <a:pt x="20114" y="361104"/>
                </a:lnTo>
                <a:lnTo>
                  <a:pt x="21914" y="370669"/>
                </a:lnTo>
                <a:lnTo>
                  <a:pt x="23697" y="380050"/>
                </a:lnTo>
                <a:lnTo>
                  <a:pt x="25507" y="389492"/>
                </a:lnTo>
                <a:lnTo>
                  <a:pt x="27389" y="399239"/>
                </a:lnTo>
                <a:lnTo>
                  <a:pt x="29389" y="409536"/>
                </a:lnTo>
                <a:lnTo>
                  <a:pt x="31552" y="420627"/>
                </a:lnTo>
                <a:lnTo>
                  <a:pt x="33922" y="432757"/>
                </a:lnTo>
                <a:lnTo>
                  <a:pt x="36545" y="446170"/>
                </a:lnTo>
                <a:lnTo>
                  <a:pt x="39465" y="461111"/>
                </a:lnTo>
                <a:lnTo>
                  <a:pt x="42729" y="477825"/>
                </a:lnTo>
                <a:lnTo>
                  <a:pt x="44462" y="486714"/>
                </a:lnTo>
                <a:lnTo>
                  <a:pt x="46075" y="495084"/>
                </a:lnTo>
                <a:lnTo>
                  <a:pt x="46164" y="495452"/>
                </a:lnTo>
                <a:lnTo>
                  <a:pt x="49136" y="503453"/>
                </a:lnTo>
                <a:lnTo>
                  <a:pt x="52108" y="511467"/>
                </a:lnTo>
                <a:lnTo>
                  <a:pt x="52743" y="511378"/>
                </a:lnTo>
                <a:lnTo>
                  <a:pt x="56603" y="519214"/>
                </a:lnTo>
                <a:lnTo>
                  <a:pt x="60566" y="527215"/>
                </a:lnTo>
                <a:lnTo>
                  <a:pt x="60032" y="527761"/>
                </a:lnTo>
                <a:lnTo>
                  <a:pt x="64706" y="535050"/>
                </a:lnTo>
                <a:lnTo>
                  <a:pt x="71272" y="545312"/>
                </a:lnTo>
                <a:lnTo>
                  <a:pt x="71272" y="545934"/>
                </a:lnTo>
                <a:lnTo>
                  <a:pt x="79374" y="554850"/>
                </a:lnTo>
                <a:lnTo>
                  <a:pt x="86486" y="562584"/>
                </a:lnTo>
                <a:lnTo>
                  <a:pt x="87477" y="562140"/>
                </a:lnTo>
                <a:lnTo>
                  <a:pt x="95669" y="569074"/>
                </a:lnTo>
                <a:lnTo>
                  <a:pt x="98551" y="571411"/>
                </a:lnTo>
                <a:lnTo>
                  <a:pt x="98551" y="571588"/>
                </a:lnTo>
                <a:lnTo>
                  <a:pt x="101612" y="573481"/>
                </a:lnTo>
                <a:lnTo>
                  <a:pt x="111696" y="579691"/>
                </a:lnTo>
                <a:lnTo>
                  <a:pt x="111607" y="580313"/>
                </a:lnTo>
                <a:lnTo>
                  <a:pt x="122224" y="585266"/>
                </a:lnTo>
                <a:lnTo>
                  <a:pt x="133927" y="590524"/>
                </a:lnTo>
                <a:lnTo>
                  <a:pt x="145375" y="594374"/>
                </a:lnTo>
                <a:lnTo>
                  <a:pt x="159639" y="598618"/>
                </a:lnTo>
                <a:lnTo>
                  <a:pt x="170555" y="600954"/>
                </a:lnTo>
                <a:lnTo>
                  <a:pt x="188219" y="604188"/>
                </a:lnTo>
                <a:lnTo>
                  <a:pt x="198875" y="605414"/>
                </a:lnTo>
                <a:lnTo>
                  <a:pt x="218757" y="606943"/>
                </a:lnTo>
                <a:lnTo>
                  <a:pt x="229305" y="607073"/>
                </a:lnTo>
                <a:lnTo>
                  <a:pt x="236613" y="606958"/>
                </a:lnTo>
                <a:lnTo>
                  <a:pt x="250004" y="606695"/>
                </a:lnTo>
                <a:lnTo>
                  <a:pt x="260544" y="605807"/>
                </a:lnTo>
                <a:lnTo>
                  <a:pt x="280922" y="603360"/>
                </a:lnTo>
                <a:lnTo>
                  <a:pt x="291539" y="601331"/>
                </a:lnTo>
                <a:lnTo>
                  <a:pt x="310182" y="596978"/>
                </a:lnTo>
                <a:lnTo>
                  <a:pt x="320980" y="593492"/>
                </a:lnTo>
                <a:lnTo>
                  <a:pt x="336613" y="587734"/>
                </a:lnTo>
                <a:lnTo>
                  <a:pt x="347736" y="582151"/>
                </a:lnTo>
                <a:lnTo>
                  <a:pt x="348297" y="581850"/>
                </a:lnTo>
                <a:lnTo>
                  <a:pt x="358203" y="576630"/>
                </a:lnTo>
                <a:lnTo>
                  <a:pt x="358012" y="575817"/>
                </a:lnTo>
                <a:lnTo>
                  <a:pt x="367474" y="569429"/>
                </a:lnTo>
                <a:lnTo>
                  <a:pt x="370624" y="567359"/>
                </a:lnTo>
                <a:lnTo>
                  <a:pt x="370801" y="567448"/>
                </a:lnTo>
                <a:lnTo>
                  <a:pt x="373595" y="564845"/>
                </a:lnTo>
                <a:lnTo>
                  <a:pt x="381063" y="557822"/>
                </a:lnTo>
                <a:lnTo>
                  <a:pt x="381419" y="557910"/>
                </a:lnTo>
                <a:lnTo>
                  <a:pt x="388162" y="550176"/>
                </a:lnTo>
                <a:lnTo>
                  <a:pt x="392214" y="545490"/>
                </a:lnTo>
                <a:lnTo>
                  <a:pt x="391947" y="545045"/>
                </a:lnTo>
                <a:lnTo>
                  <a:pt x="395452" y="539635"/>
                </a:lnTo>
                <a:lnTo>
                  <a:pt x="400507" y="531901"/>
                </a:lnTo>
                <a:lnTo>
                  <a:pt x="400862" y="532079"/>
                </a:lnTo>
                <a:lnTo>
                  <a:pt x="405269" y="524065"/>
                </a:lnTo>
                <a:lnTo>
                  <a:pt x="409409" y="516597"/>
                </a:lnTo>
                <a:lnTo>
                  <a:pt x="409676" y="516420"/>
                </a:lnTo>
                <a:lnTo>
                  <a:pt x="412648" y="508495"/>
                </a:lnTo>
                <a:lnTo>
                  <a:pt x="415620" y="500583"/>
                </a:lnTo>
                <a:lnTo>
                  <a:pt x="415162" y="500214"/>
                </a:lnTo>
                <a:lnTo>
                  <a:pt x="417334" y="491845"/>
                </a:lnTo>
                <a:lnTo>
                  <a:pt x="419582" y="483209"/>
                </a:lnTo>
                <a:lnTo>
                  <a:pt x="419760" y="483209"/>
                </a:lnTo>
                <a:lnTo>
                  <a:pt x="421474" y="474484"/>
                </a:lnTo>
                <a:lnTo>
                  <a:pt x="424896" y="456939"/>
                </a:lnTo>
                <a:lnTo>
                  <a:pt x="427931" y="441467"/>
                </a:lnTo>
                <a:lnTo>
                  <a:pt x="430634" y="427764"/>
                </a:lnTo>
                <a:lnTo>
                  <a:pt x="433056" y="415530"/>
                </a:lnTo>
                <a:lnTo>
                  <a:pt x="435252" y="404462"/>
                </a:lnTo>
                <a:lnTo>
                  <a:pt x="437274" y="394260"/>
                </a:lnTo>
                <a:lnTo>
                  <a:pt x="439176" y="384620"/>
                </a:lnTo>
                <a:lnTo>
                  <a:pt x="441011" y="375243"/>
                </a:lnTo>
                <a:lnTo>
                  <a:pt x="442832" y="365825"/>
                </a:lnTo>
                <a:lnTo>
                  <a:pt x="444691" y="356065"/>
                </a:lnTo>
                <a:lnTo>
                  <a:pt x="446643" y="345661"/>
                </a:lnTo>
                <a:lnTo>
                  <a:pt x="448741" y="334312"/>
                </a:lnTo>
                <a:lnTo>
                  <a:pt x="451037" y="321717"/>
                </a:lnTo>
                <a:lnTo>
                  <a:pt x="453585" y="307572"/>
                </a:lnTo>
                <a:lnTo>
                  <a:pt x="456437" y="291576"/>
                </a:lnTo>
                <a:lnTo>
                  <a:pt x="458825" y="278091"/>
                </a:lnTo>
                <a:lnTo>
                  <a:pt x="460616" y="265014"/>
                </a:lnTo>
                <a:lnTo>
                  <a:pt x="461183" y="254594"/>
                </a:lnTo>
                <a:lnTo>
                  <a:pt x="461784" y="246773"/>
                </a:lnTo>
                <a:lnTo>
                  <a:pt x="462686" y="237235"/>
                </a:lnTo>
                <a:lnTo>
                  <a:pt x="463588" y="237058"/>
                </a:lnTo>
                <a:lnTo>
                  <a:pt x="463410" y="227698"/>
                </a:lnTo>
                <a:lnTo>
                  <a:pt x="462941" y="214274"/>
                </a:lnTo>
                <a:lnTo>
                  <a:pt x="461788" y="203784"/>
                </a:lnTo>
                <a:lnTo>
                  <a:pt x="460705" y="196291"/>
                </a:lnTo>
                <a:lnTo>
                  <a:pt x="459358" y="186931"/>
                </a:lnTo>
                <a:lnTo>
                  <a:pt x="458546" y="186842"/>
                </a:lnTo>
                <a:lnTo>
                  <a:pt x="456031" y="177482"/>
                </a:lnTo>
                <a:lnTo>
                  <a:pt x="452951" y="164544"/>
                </a:lnTo>
                <a:lnTo>
                  <a:pt x="450298" y="154622"/>
                </a:lnTo>
                <a:lnTo>
                  <a:pt x="447840" y="147688"/>
                </a:lnTo>
                <a:lnTo>
                  <a:pt x="442688" y="135443"/>
                </a:lnTo>
                <a:lnTo>
                  <a:pt x="437589" y="126039"/>
                </a:lnTo>
                <a:lnTo>
                  <a:pt x="434251" y="119875"/>
                </a:lnTo>
                <a:lnTo>
                  <a:pt x="429831" y="111505"/>
                </a:lnTo>
                <a:lnTo>
                  <a:pt x="429831" y="111239"/>
                </a:lnTo>
                <a:lnTo>
                  <a:pt x="424522" y="103504"/>
                </a:lnTo>
                <a:lnTo>
                  <a:pt x="417015" y="92651"/>
                </a:lnTo>
                <a:lnTo>
                  <a:pt x="410259" y="84000"/>
                </a:lnTo>
                <a:lnTo>
                  <a:pt x="406882" y="79921"/>
                </a:lnTo>
                <a:lnTo>
                  <a:pt x="400684" y="72542"/>
                </a:lnTo>
                <a:lnTo>
                  <a:pt x="400316" y="72631"/>
                </a:lnTo>
                <a:lnTo>
                  <a:pt x="393306" y="65963"/>
                </a:lnTo>
                <a:lnTo>
                  <a:pt x="383894" y="57138"/>
                </a:lnTo>
                <a:lnTo>
                  <a:pt x="375007" y="49617"/>
                </a:lnTo>
                <a:lnTo>
                  <a:pt x="372960" y="47967"/>
                </a:lnTo>
                <a:lnTo>
                  <a:pt x="365582" y="42024"/>
                </a:lnTo>
                <a:lnTo>
                  <a:pt x="365315" y="41935"/>
                </a:lnTo>
                <a:lnTo>
                  <a:pt x="357212" y="36995"/>
                </a:lnTo>
                <a:lnTo>
                  <a:pt x="347040" y="30695"/>
                </a:lnTo>
                <a:lnTo>
                  <a:pt x="346773" y="30962"/>
                </a:lnTo>
                <a:lnTo>
                  <a:pt x="336054" y="25374"/>
                </a:lnTo>
                <a:lnTo>
                  <a:pt x="328231" y="21145"/>
                </a:lnTo>
                <a:lnTo>
                  <a:pt x="328320" y="20789"/>
                </a:lnTo>
                <a:lnTo>
                  <a:pt x="320128" y="17373"/>
                </a:lnTo>
                <a:lnTo>
                  <a:pt x="311302" y="13588"/>
                </a:lnTo>
                <a:lnTo>
                  <a:pt x="311124" y="13588"/>
                </a:lnTo>
                <a:lnTo>
                  <a:pt x="301853" y="10794"/>
                </a:lnTo>
                <a:lnTo>
                  <a:pt x="291871" y="7823"/>
                </a:lnTo>
                <a:lnTo>
                  <a:pt x="291782" y="8102"/>
                </a:lnTo>
                <a:lnTo>
                  <a:pt x="281609" y="5854"/>
                </a:lnTo>
                <a:lnTo>
                  <a:pt x="275945" y="4584"/>
                </a:lnTo>
                <a:lnTo>
                  <a:pt x="270268" y="3771"/>
                </a:lnTo>
                <a:lnTo>
                  <a:pt x="261899" y="2425"/>
                </a:lnTo>
                <a:lnTo>
                  <a:pt x="261899" y="2158"/>
                </a:lnTo>
                <a:lnTo>
                  <a:pt x="253618" y="1257"/>
                </a:lnTo>
                <a:lnTo>
                  <a:pt x="244982" y="355"/>
                </a:lnTo>
                <a:lnTo>
                  <a:pt x="236346" y="177"/>
                </a:lnTo>
                <a:lnTo>
                  <a:pt x="227609" y="0"/>
                </a:lnTo>
                <a:lnTo>
                  <a:pt x="218884" y="533"/>
                </a:lnTo>
                <a:lnTo>
                  <a:pt x="210426" y="1079"/>
                </a:lnTo>
                <a:lnTo>
                  <a:pt x="210235" y="990"/>
                </a:lnTo>
                <a:lnTo>
                  <a:pt x="201866" y="2336"/>
                </a:lnTo>
                <a:lnTo>
                  <a:pt x="188727" y="4467"/>
                </a:lnTo>
                <a:lnTo>
                  <a:pt x="178299" y="6620"/>
                </a:lnTo>
                <a:lnTo>
                  <a:pt x="171996" y="8102"/>
                </a:lnTo>
                <a:lnTo>
                  <a:pt x="162267" y="10350"/>
                </a:lnTo>
                <a:lnTo>
                  <a:pt x="162090" y="10439"/>
                </a:lnTo>
                <a:lnTo>
                  <a:pt x="152641" y="13855"/>
                </a:lnTo>
                <a:lnTo>
                  <a:pt x="143903" y="16916"/>
                </a:lnTo>
                <a:lnTo>
                  <a:pt x="143725" y="17005"/>
                </a:lnTo>
                <a:lnTo>
                  <a:pt x="135356" y="21056"/>
                </a:lnTo>
                <a:lnTo>
                  <a:pt x="125463" y="26009"/>
                </a:lnTo>
                <a:lnTo>
                  <a:pt x="125552" y="26365"/>
                </a:lnTo>
                <a:lnTo>
                  <a:pt x="115823" y="31851"/>
                </a:lnTo>
                <a:lnTo>
                  <a:pt x="107010" y="36893"/>
                </a:lnTo>
                <a:lnTo>
                  <a:pt x="106565" y="36448"/>
                </a:lnTo>
                <a:lnTo>
                  <a:pt x="98285" y="42202"/>
                </a:lnTo>
                <a:lnTo>
                  <a:pt x="90982" y="47243"/>
                </a:lnTo>
                <a:lnTo>
                  <a:pt x="91262" y="47878"/>
                </a:lnTo>
                <a:lnTo>
                  <a:pt x="84416" y="53822"/>
                </a:lnTo>
                <a:lnTo>
                  <a:pt x="74504" y="62099"/>
                </a:lnTo>
                <a:lnTo>
                  <a:pt x="66479" y="69384"/>
                </a:lnTo>
                <a:lnTo>
                  <a:pt x="63182" y="72720"/>
                </a:lnTo>
                <a:lnTo>
                  <a:pt x="56972" y="79108"/>
                </a:lnTo>
                <a:lnTo>
                  <a:pt x="57416" y="79832"/>
                </a:lnTo>
                <a:lnTo>
                  <a:pt x="51930" y="87121"/>
                </a:lnTo>
                <a:lnTo>
                  <a:pt x="43578" y="97400"/>
                </a:lnTo>
                <a:lnTo>
                  <a:pt x="37348" y="105632"/>
                </a:lnTo>
                <a:lnTo>
                  <a:pt x="33743" y="111328"/>
                </a:lnTo>
                <a:lnTo>
                  <a:pt x="27433" y="122646"/>
                </a:lnTo>
                <a:lnTo>
                  <a:pt x="23248" y="132248"/>
                </a:lnTo>
                <a:lnTo>
                  <a:pt x="20421" y="138595"/>
                </a:lnTo>
                <a:lnTo>
                  <a:pt x="16370" y="147332"/>
                </a:lnTo>
                <a:lnTo>
                  <a:pt x="15925" y="147332"/>
                </a:lnTo>
                <a:lnTo>
                  <a:pt x="12953" y="156425"/>
                </a:lnTo>
                <a:lnTo>
                  <a:pt x="8502" y="169251"/>
                </a:lnTo>
                <a:lnTo>
                  <a:pt x="5808" y="179487"/>
                </a:lnTo>
                <a:lnTo>
                  <a:pt x="4584" y="186562"/>
                </a:lnTo>
                <a:lnTo>
                  <a:pt x="2500" y="201289"/>
                </a:lnTo>
                <a:lnTo>
                  <a:pt x="1556" y="211569"/>
                </a:lnTo>
                <a:lnTo>
                  <a:pt x="1050" y="221930"/>
                </a:lnTo>
                <a:lnTo>
                  <a:pt x="276" y="236896"/>
                </a:lnTo>
                <a:lnTo>
                  <a:pt x="266" y="237058"/>
                </a:lnTo>
                <a:lnTo>
                  <a:pt x="0" y="241020"/>
                </a:lnTo>
                <a:lnTo>
                  <a:pt x="634" y="241198"/>
                </a:lnTo>
                <a:lnTo>
                  <a:pt x="1079" y="2453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5401814" y="5491387"/>
            <a:ext cx="355942" cy="76492"/>
          </a:xfrm>
          <a:custGeom>
            <a:avLst/>
            <a:gdLst/>
            <a:ahLst/>
            <a:cxnLst/>
            <a:rect l="l" t="t" r="r" b="b"/>
            <a:pathLst>
              <a:path w="355942" h="76492">
                <a:moveTo>
                  <a:pt x="0" y="0"/>
                </a:moveTo>
                <a:lnTo>
                  <a:pt x="2794" y="8191"/>
                </a:lnTo>
                <a:lnTo>
                  <a:pt x="3238" y="9182"/>
                </a:lnTo>
                <a:lnTo>
                  <a:pt x="8280" y="16205"/>
                </a:lnTo>
                <a:lnTo>
                  <a:pt x="14033" y="24295"/>
                </a:lnTo>
                <a:lnTo>
                  <a:pt x="14846" y="24472"/>
                </a:lnTo>
                <a:lnTo>
                  <a:pt x="22326" y="31407"/>
                </a:lnTo>
                <a:lnTo>
                  <a:pt x="26543" y="35280"/>
                </a:lnTo>
                <a:lnTo>
                  <a:pt x="27266" y="34734"/>
                </a:lnTo>
                <a:lnTo>
                  <a:pt x="32219" y="38163"/>
                </a:lnTo>
                <a:lnTo>
                  <a:pt x="36982" y="41579"/>
                </a:lnTo>
                <a:lnTo>
                  <a:pt x="36804" y="42113"/>
                </a:lnTo>
                <a:lnTo>
                  <a:pt x="41757" y="44996"/>
                </a:lnTo>
                <a:lnTo>
                  <a:pt x="47523" y="48336"/>
                </a:lnTo>
                <a:lnTo>
                  <a:pt x="47879" y="47790"/>
                </a:lnTo>
                <a:lnTo>
                  <a:pt x="54000" y="50761"/>
                </a:lnTo>
                <a:lnTo>
                  <a:pt x="59944" y="53644"/>
                </a:lnTo>
                <a:lnTo>
                  <a:pt x="59766" y="54178"/>
                </a:lnTo>
                <a:lnTo>
                  <a:pt x="65786" y="56603"/>
                </a:lnTo>
                <a:lnTo>
                  <a:pt x="72631" y="59309"/>
                </a:lnTo>
                <a:lnTo>
                  <a:pt x="72986" y="58775"/>
                </a:lnTo>
                <a:lnTo>
                  <a:pt x="80098" y="61112"/>
                </a:lnTo>
                <a:lnTo>
                  <a:pt x="86944" y="63360"/>
                </a:lnTo>
                <a:lnTo>
                  <a:pt x="86855" y="63995"/>
                </a:lnTo>
                <a:lnTo>
                  <a:pt x="93687" y="65786"/>
                </a:lnTo>
                <a:lnTo>
                  <a:pt x="101422" y="67856"/>
                </a:lnTo>
                <a:lnTo>
                  <a:pt x="101612" y="67322"/>
                </a:lnTo>
                <a:lnTo>
                  <a:pt x="109524" y="68935"/>
                </a:lnTo>
                <a:lnTo>
                  <a:pt x="117005" y="70472"/>
                </a:lnTo>
                <a:lnTo>
                  <a:pt x="117005" y="71107"/>
                </a:lnTo>
                <a:lnTo>
                  <a:pt x="124561" y="72263"/>
                </a:lnTo>
                <a:lnTo>
                  <a:pt x="132753" y="73533"/>
                </a:lnTo>
                <a:lnTo>
                  <a:pt x="132930" y="72986"/>
                </a:lnTo>
                <a:lnTo>
                  <a:pt x="141300" y="73888"/>
                </a:lnTo>
                <a:lnTo>
                  <a:pt x="149212" y="74790"/>
                </a:lnTo>
                <a:lnTo>
                  <a:pt x="149313" y="75336"/>
                </a:lnTo>
                <a:lnTo>
                  <a:pt x="157226" y="75780"/>
                </a:lnTo>
                <a:lnTo>
                  <a:pt x="165696" y="76314"/>
                </a:lnTo>
                <a:lnTo>
                  <a:pt x="165773" y="75692"/>
                </a:lnTo>
                <a:lnTo>
                  <a:pt x="174332" y="75869"/>
                </a:lnTo>
                <a:lnTo>
                  <a:pt x="182524" y="75958"/>
                </a:lnTo>
                <a:lnTo>
                  <a:pt x="182524" y="76492"/>
                </a:lnTo>
                <a:lnTo>
                  <a:pt x="190614" y="76225"/>
                </a:lnTo>
                <a:lnTo>
                  <a:pt x="199085" y="75958"/>
                </a:lnTo>
                <a:lnTo>
                  <a:pt x="199085" y="75425"/>
                </a:lnTo>
                <a:lnTo>
                  <a:pt x="207543" y="74701"/>
                </a:lnTo>
                <a:lnTo>
                  <a:pt x="215557" y="74066"/>
                </a:lnTo>
                <a:lnTo>
                  <a:pt x="215734" y="74701"/>
                </a:lnTo>
                <a:lnTo>
                  <a:pt x="223647" y="73621"/>
                </a:lnTo>
                <a:lnTo>
                  <a:pt x="231749" y="72631"/>
                </a:lnTo>
                <a:lnTo>
                  <a:pt x="231749" y="71996"/>
                </a:lnTo>
                <a:lnTo>
                  <a:pt x="239763" y="70561"/>
                </a:lnTo>
                <a:lnTo>
                  <a:pt x="247408" y="69202"/>
                </a:lnTo>
                <a:lnTo>
                  <a:pt x="247688" y="69748"/>
                </a:lnTo>
                <a:lnTo>
                  <a:pt x="255143" y="68046"/>
                </a:lnTo>
                <a:lnTo>
                  <a:pt x="262623" y="66332"/>
                </a:lnTo>
                <a:lnTo>
                  <a:pt x="262534" y="65697"/>
                </a:lnTo>
                <a:lnTo>
                  <a:pt x="270002" y="63538"/>
                </a:lnTo>
                <a:lnTo>
                  <a:pt x="276936" y="61556"/>
                </a:lnTo>
                <a:lnTo>
                  <a:pt x="277202" y="62102"/>
                </a:lnTo>
                <a:lnTo>
                  <a:pt x="284035" y="59664"/>
                </a:lnTo>
                <a:lnTo>
                  <a:pt x="290614" y="57238"/>
                </a:lnTo>
                <a:lnTo>
                  <a:pt x="290525" y="56705"/>
                </a:lnTo>
                <a:lnTo>
                  <a:pt x="297002" y="53911"/>
                </a:lnTo>
                <a:lnTo>
                  <a:pt x="303123" y="51206"/>
                </a:lnTo>
                <a:lnTo>
                  <a:pt x="303568" y="51752"/>
                </a:lnTo>
                <a:lnTo>
                  <a:pt x="309333" y="48691"/>
                </a:lnTo>
                <a:lnTo>
                  <a:pt x="314909" y="45808"/>
                </a:lnTo>
                <a:lnTo>
                  <a:pt x="314642" y="45275"/>
                </a:lnTo>
                <a:lnTo>
                  <a:pt x="320128" y="41846"/>
                </a:lnTo>
                <a:lnTo>
                  <a:pt x="325081" y="38696"/>
                </a:lnTo>
                <a:lnTo>
                  <a:pt x="325615" y="39154"/>
                </a:lnTo>
                <a:lnTo>
                  <a:pt x="330212" y="35636"/>
                </a:lnTo>
                <a:lnTo>
                  <a:pt x="334530" y="32397"/>
                </a:lnTo>
                <a:lnTo>
                  <a:pt x="334264" y="31762"/>
                </a:lnTo>
                <a:lnTo>
                  <a:pt x="338315" y="27901"/>
                </a:lnTo>
                <a:lnTo>
                  <a:pt x="342087" y="24396"/>
                </a:lnTo>
                <a:lnTo>
                  <a:pt x="342988" y="24752"/>
                </a:lnTo>
                <a:lnTo>
                  <a:pt x="345960" y="20967"/>
                </a:lnTo>
                <a:lnTo>
                  <a:pt x="351536" y="13677"/>
                </a:lnTo>
                <a:lnTo>
                  <a:pt x="351815" y="13131"/>
                </a:lnTo>
                <a:lnTo>
                  <a:pt x="355942" y="49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5440368" y="5545569"/>
            <a:ext cx="20576" cy="98907"/>
          </a:xfrm>
          <a:custGeom>
            <a:avLst/>
            <a:gdLst/>
            <a:ahLst/>
            <a:cxnLst/>
            <a:rect l="l" t="t" r="r" b="b"/>
            <a:pathLst>
              <a:path w="20576" h="98907">
                <a:moveTo>
                  <a:pt x="20576" y="98907"/>
                </a:moveTo>
                <a:lnTo>
                  <a:pt x="14722" y="92519"/>
                </a:lnTo>
                <a:lnTo>
                  <a:pt x="9146" y="85763"/>
                </a:lnTo>
                <a:lnTo>
                  <a:pt x="7889" y="84150"/>
                </a:lnTo>
                <a:lnTo>
                  <a:pt x="7800" y="83972"/>
                </a:lnTo>
                <a:lnTo>
                  <a:pt x="6898" y="82080"/>
                </a:lnTo>
                <a:lnTo>
                  <a:pt x="3749" y="75057"/>
                </a:lnTo>
                <a:lnTo>
                  <a:pt x="1133" y="67767"/>
                </a:lnTo>
                <a:lnTo>
                  <a:pt x="409" y="65786"/>
                </a:lnTo>
                <a:lnTo>
                  <a:pt x="320" y="65519"/>
                </a:lnTo>
                <a:lnTo>
                  <a:pt x="320" y="63360"/>
                </a:lnTo>
                <a:lnTo>
                  <a:pt x="106" y="47608"/>
                </a:lnTo>
                <a:lnTo>
                  <a:pt x="0" y="36423"/>
                </a:lnTo>
                <a:lnTo>
                  <a:pt x="0" y="26759"/>
                </a:lnTo>
                <a:lnTo>
                  <a:pt x="108" y="15567"/>
                </a:lnTo>
                <a:lnTo>
                  <a:pt x="32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5474982" y="5545836"/>
            <a:ext cx="246062" cy="134933"/>
          </a:xfrm>
          <a:custGeom>
            <a:avLst/>
            <a:gdLst/>
            <a:ahLst/>
            <a:cxnLst/>
            <a:rect l="l" t="t" r="r" b="b"/>
            <a:pathLst>
              <a:path w="246062" h="134933">
                <a:moveTo>
                  <a:pt x="246062" y="0"/>
                </a:moveTo>
                <a:lnTo>
                  <a:pt x="246058" y="15010"/>
                </a:lnTo>
                <a:lnTo>
                  <a:pt x="246026" y="25260"/>
                </a:lnTo>
                <a:lnTo>
                  <a:pt x="245942" y="35729"/>
                </a:lnTo>
                <a:lnTo>
                  <a:pt x="245795" y="49682"/>
                </a:lnTo>
                <a:lnTo>
                  <a:pt x="245795" y="57061"/>
                </a:lnTo>
                <a:lnTo>
                  <a:pt x="245973" y="57061"/>
                </a:lnTo>
                <a:lnTo>
                  <a:pt x="245516" y="64439"/>
                </a:lnTo>
                <a:lnTo>
                  <a:pt x="245440" y="66509"/>
                </a:lnTo>
                <a:lnTo>
                  <a:pt x="245516" y="66865"/>
                </a:lnTo>
                <a:lnTo>
                  <a:pt x="244716" y="68757"/>
                </a:lnTo>
                <a:lnTo>
                  <a:pt x="242011" y="75958"/>
                </a:lnTo>
                <a:lnTo>
                  <a:pt x="241744" y="76047"/>
                </a:lnTo>
                <a:lnTo>
                  <a:pt x="238417" y="83070"/>
                </a:lnTo>
                <a:lnTo>
                  <a:pt x="237515" y="84963"/>
                </a:lnTo>
                <a:lnTo>
                  <a:pt x="237515" y="85140"/>
                </a:lnTo>
                <a:lnTo>
                  <a:pt x="236156" y="86664"/>
                </a:lnTo>
                <a:lnTo>
                  <a:pt x="230492" y="93421"/>
                </a:lnTo>
                <a:lnTo>
                  <a:pt x="224282" y="99809"/>
                </a:lnTo>
                <a:lnTo>
                  <a:pt x="222935" y="101066"/>
                </a:lnTo>
                <a:lnTo>
                  <a:pt x="222656" y="100888"/>
                </a:lnTo>
                <a:lnTo>
                  <a:pt x="221132" y="101968"/>
                </a:lnTo>
                <a:lnTo>
                  <a:pt x="212763" y="107632"/>
                </a:lnTo>
                <a:lnTo>
                  <a:pt x="213029" y="108546"/>
                </a:lnTo>
                <a:lnTo>
                  <a:pt x="204393" y="113220"/>
                </a:lnTo>
                <a:lnTo>
                  <a:pt x="194576" y="118618"/>
                </a:lnTo>
                <a:lnTo>
                  <a:pt x="194132" y="118706"/>
                </a:lnTo>
                <a:lnTo>
                  <a:pt x="183426" y="122491"/>
                </a:lnTo>
                <a:lnTo>
                  <a:pt x="171627" y="126720"/>
                </a:lnTo>
                <a:lnTo>
                  <a:pt x="171361" y="126720"/>
                </a:lnTo>
                <a:lnTo>
                  <a:pt x="159118" y="129413"/>
                </a:lnTo>
                <a:lnTo>
                  <a:pt x="146443" y="131938"/>
                </a:lnTo>
                <a:lnTo>
                  <a:pt x="134697" y="133394"/>
                </a:lnTo>
                <a:lnTo>
                  <a:pt x="119437" y="134772"/>
                </a:lnTo>
                <a:lnTo>
                  <a:pt x="107957" y="134933"/>
                </a:lnTo>
                <a:lnTo>
                  <a:pt x="104495" y="134912"/>
                </a:lnTo>
                <a:lnTo>
                  <a:pt x="91514" y="134766"/>
                </a:lnTo>
                <a:lnTo>
                  <a:pt x="80026" y="133747"/>
                </a:lnTo>
                <a:lnTo>
                  <a:pt x="63911" y="131764"/>
                </a:lnTo>
                <a:lnTo>
                  <a:pt x="52237" y="129359"/>
                </a:lnTo>
                <a:lnTo>
                  <a:pt x="50126" y="128879"/>
                </a:lnTo>
                <a:lnTo>
                  <a:pt x="38074" y="126174"/>
                </a:lnTo>
                <a:lnTo>
                  <a:pt x="37706" y="126085"/>
                </a:lnTo>
                <a:lnTo>
                  <a:pt x="26009" y="121767"/>
                </a:lnTo>
                <a:lnTo>
                  <a:pt x="15570" y="117906"/>
                </a:lnTo>
                <a:lnTo>
                  <a:pt x="15481" y="117449"/>
                </a:lnTo>
                <a:lnTo>
                  <a:pt x="5397" y="112318"/>
                </a:lnTo>
                <a:lnTo>
                  <a:pt x="2616" y="110871"/>
                </a:lnTo>
                <a:lnTo>
                  <a:pt x="2336" y="110693"/>
                </a:lnTo>
                <a:lnTo>
                  <a:pt x="0" y="1085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5474985" y="5646731"/>
            <a:ext cx="222567" cy="33477"/>
          </a:xfrm>
          <a:custGeom>
            <a:avLst/>
            <a:gdLst/>
            <a:ahLst/>
            <a:cxnLst/>
            <a:rect l="l" t="t" r="r" b="b"/>
            <a:pathLst>
              <a:path w="222567" h="33477">
                <a:moveTo>
                  <a:pt x="0" y="7645"/>
                </a:moveTo>
                <a:lnTo>
                  <a:pt x="1790" y="9270"/>
                </a:lnTo>
                <a:lnTo>
                  <a:pt x="2070" y="9436"/>
                </a:lnTo>
                <a:lnTo>
                  <a:pt x="4229" y="10617"/>
                </a:lnTo>
                <a:lnTo>
                  <a:pt x="9626" y="13398"/>
                </a:lnTo>
                <a:lnTo>
                  <a:pt x="9804" y="13042"/>
                </a:lnTo>
                <a:lnTo>
                  <a:pt x="15392" y="15646"/>
                </a:lnTo>
                <a:lnTo>
                  <a:pt x="20243" y="17906"/>
                </a:lnTo>
                <a:lnTo>
                  <a:pt x="20154" y="18351"/>
                </a:lnTo>
                <a:lnTo>
                  <a:pt x="25107" y="20154"/>
                </a:lnTo>
                <a:lnTo>
                  <a:pt x="31407" y="22491"/>
                </a:lnTo>
                <a:lnTo>
                  <a:pt x="31686" y="21958"/>
                </a:lnTo>
                <a:lnTo>
                  <a:pt x="38252" y="23939"/>
                </a:lnTo>
                <a:lnTo>
                  <a:pt x="43827" y="25552"/>
                </a:lnTo>
                <a:lnTo>
                  <a:pt x="43827" y="26098"/>
                </a:lnTo>
                <a:lnTo>
                  <a:pt x="49504" y="27355"/>
                </a:lnTo>
                <a:lnTo>
                  <a:pt x="56603" y="28981"/>
                </a:lnTo>
                <a:lnTo>
                  <a:pt x="56794" y="28435"/>
                </a:lnTo>
                <a:lnTo>
                  <a:pt x="63982" y="29692"/>
                </a:lnTo>
                <a:lnTo>
                  <a:pt x="70192" y="30683"/>
                </a:lnTo>
                <a:lnTo>
                  <a:pt x="70192" y="31229"/>
                </a:lnTo>
                <a:lnTo>
                  <a:pt x="76314" y="31851"/>
                </a:lnTo>
                <a:lnTo>
                  <a:pt x="83883" y="32664"/>
                </a:lnTo>
                <a:lnTo>
                  <a:pt x="83972" y="32118"/>
                </a:lnTo>
                <a:lnTo>
                  <a:pt x="91617" y="32575"/>
                </a:lnTo>
                <a:lnTo>
                  <a:pt x="98094" y="32931"/>
                </a:lnTo>
                <a:lnTo>
                  <a:pt x="98094" y="33477"/>
                </a:lnTo>
                <a:lnTo>
                  <a:pt x="104482" y="33477"/>
                </a:lnTo>
                <a:lnTo>
                  <a:pt x="112141" y="33477"/>
                </a:lnTo>
                <a:lnTo>
                  <a:pt x="112229" y="32931"/>
                </a:lnTo>
                <a:lnTo>
                  <a:pt x="119875" y="32575"/>
                </a:lnTo>
                <a:lnTo>
                  <a:pt x="126276" y="32308"/>
                </a:lnTo>
                <a:lnTo>
                  <a:pt x="126453" y="32753"/>
                </a:lnTo>
                <a:lnTo>
                  <a:pt x="132664" y="32118"/>
                </a:lnTo>
                <a:lnTo>
                  <a:pt x="140131" y="31318"/>
                </a:lnTo>
                <a:lnTo>
                  <a:pt x="140131" y="30860"/>
                </a:lnTo>
                <a:lnTo>
                  <a:pt x="147510" y="29692"/>
                </a:lnTo>
                <a:lnTo>
                  <a:pt x="153631" y="28701"/>
                </a:lnTo>
                <a:lnTo>
                  <a:pt x="153809" y="29146"/>
                </a:lnTo>
                <a:lnTo>
                  <a:pt x="159753" y="27889"/>
                </a:lnTo>
                <a:lnTo>
                  <a:pt x="166585" y="26365"/>
                </a:lnTo>
                <a:lnTo>
                  <a:pt x="166497" y="25819"/>
                </a:lnTo>
                <a:lnTo>
                  <a:pt x="173342" y="23939"/>
                </a:lnTo>
                <a:lnTo>
                  <a:pt x="178828" y="22313"/>
                </a:lnTo>
                <a:lnTo>
                  <a:pt x="179095" y="22847"/>
                </a:lnTo>
                <a:lnTo>
                  <a:pt x="184416" y="20878"/>
                </a:lnTo>
                <a:lnTo>
                  <a:pt x="190347" y="18707"/>
                </a:lnTo>
                <a:lnTo>
                  <a:pt x="190258" y="18262"/>
                </a:lnTo>
                <a:lnTo>
                  <a:pt x="196202" y="15557"/>
                </a:lnTo>
                <a:lnTo>
                  <a:pt x="200888" y="13500"/>
                </a:lnTo>
                <a:lnTo>
                  <a:pt x="201333" y="14033"/>
                </a:lnTo>
                <a:lnTo>
                  <a:pt x="205562" y="11518"/>
                </a:lnTo>
                <a:lnTo>
                  <a:pt x="214287" y="6388"/>
                </a:lnTo>
                <a:lnTo>
                  <a:pt x="214020" y="5841"/>
                </a:lnTo>
                <a:lnTo>
                  <a:pt x="222478" y="177"/>
                </a:lnTo>
                <a:lnTo>
                  <a:pt x="2225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5648951" y="5859936"/>
            <a:ext cx="14579" cy="23850"/>
          </a:xfrm>
          <a:custGeom>
            <a:avLst/>
            <a:gdLst/>
            <a:ahLst/>
            <a:cxnLst/>
            <a:rect l="l" t="t" r="r" b="b"/>
            <a:pathLst>
              <a:path w="14579" h="23850">
                <a:moveTo>
                  <a:pt x="723" y="23850"/>
                </a:moveTo>
                <a:lnTo>
                  <a:pt x="0" y="21869"/>
                </a:lnTo>
                <a:lnTo>
                  <a:pt x="0" y="21513"/>
                </a:lnTo>
                <a:lnTo>
                  <a:pt x="0" y="19443"/>
                </a:lnTo>
                <a:lnTo>
                  <a:pt x="0" y="17106"/>
                </a:lnTo>
                <a:lnTo>
                  <a:pt x="0" y="16827"/>
                </a:lnTo>
                <a:lnTo>
                  <a:pt x="723" y="14579"/>
                </a:lnTo>
                <a:lnTo>
                  <a:pt x="1447" y="12064"/>
                </a:lnTo>
                <a:lnTo>
                  <a:pt x="1536" y="11874"/>
                </a:lnTo>
                <a:lnTo>
                  <a:pt x="2794" y="9626"/>
                </a:lnTo>
                <a:lnTo>
                  <a:pt x="4140" y="7378"/>
                </a:lnTo>
                <a:lnTo>
                  <a:pt x="4229" y="7200"/>
                </a:lnTo>
                <a:lnTo>
                  <a:pt x="6032" y="5308"/>
                </a:lnTo>
                <a:lnTo>
                  <a:pt x="7835" y="3416"/>
                </a:lnTo>
                <a:lnTo>
                  <a:pt x="8013" y="3238"/>
                </a:lnTo>
                <a:lnTo>
                  <a:pt x="10172" y="1981"/>
                </a:lnTo>
                <a:lnTo>
                  <a:pt x="12065" y="723"/>
                </a:lnTo>
                <a:lnTo>
                  <a:pt x="12331" y="634"/>
                </a:lnTo>
                <a:lnTo>
                  <a:pt x="14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659125" y="5867496"/>
            <a:ext cx="16916" cy="22136"/>
          </a:xfrm>
          <a:custGeom>
            <a:avLst/>
            <a:gdLst/>
            <a:ahLst/>
            <a:cxnLst/>
            <a:rect l="l" t="t" r="r" b="b"/>
            <a:pathLst>
              <a:path w="16916" h="22136">
                <a:moveTo>
                  <a:pt x="16560" y="0"/>
                </a:moveTo>
                <a:lnTo>
                  <a:pt x="16916" y="2247"/>
                </a:lnTo>
                <a:lnTo>
                  <a:pt x="16916" y="2527"/>
                </a:lnTo>
                <a:lnTo>
                  <a:pt x="16560" y="4775"/>
                </a:lnTo>
                <a:lnTo>
                  <a:pt x="16205" y="7200"/>
                </a:lnTo>
                <a:lnTo>
                  <a:pt x="16103" y="7378"/>
                </a:lnTo>
                <a:lnTo>
                  <a:pt x="15125" y="9728"/>
                </a:lnTo>
                <a:lnTo>
                  <a:pt x="14135" y="12153"/>
                </a:lnTo>
                <a:lnTo>
                  <a:pt x="13944" y="12331"/>
                </a:lnTo>
                <a:lnTo>
                  <a:pt x="12420" y="14401"/>
                </a:lnTo>
                <a:lnTo>
                  <a:pt x="10807" y="16471"/>
                </a:lnTo>
                <a:lnTo>
                  <a:pt x="10706" y="16649"/>
                </a:lnTo>
                <a:lnTo>
                  <a:pt x="8724" y="18275"/>
                </a:lnTo>
                <a:lnTo>
                  <a:pt x="6832" y="19888"/>
                </a:lnTo>
                <a:lnTo>
                  <a:pt x="6578" y="19977"/>
                </a:lnTo>
                <a:lnTo>
                  <a:pt x="4406" y="20967"/>
                </a:lnTo>
                <a:lnTo>
                  <a:pt x="2425" y="21869"/>
                </a:lnTo>
                <a:lnTo>
                  <a:pt x="2070" y="21958"/>
                </a:lnTo>
                <a:lnTo>
                  <a:pt x="0" y="2213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648599" y="5869207"/>
            <a:ext cx="46164" cy="28346"/>
          </a:xfrm>
          <a:custGeom>
            <a:avLst/>
            <a:gdLst/>
            <a:ahLst/>
            <a:cxnLst/>
            <a:rect l="l" t="t" r="r" b="b"/>
            <a:pathLst>
              <a:path w="46164" h="28346">
                <a:moveTo>
                  <a:pt x="46164" y="0"/>
                </a:moveTo>
                <a:lnTo>
                  <a:pt x="40944" y="7467"/>
                </a:lnTo>
                <a:lnTo>
                  <a:pt x="39496" y="8724"/>
                </a:lnTo>
                <a:lnTo>
                  <a:pt x="31940" y="13677"/>
                </a:lnTo>
                <a:lnTo>
                  <a:pt x="20801" y="20128"/>
                </a:lnTo>
                <a:lnTo>
                  <a:pt x="11260" y="24226"/>
                </a:lnTo>
                <a:lnTo>
                  <a:pt x="4229" y="27355"/>
                </a:lnTo>
                <a:lnTo>
                  <a:pt x="2336" y="28168"/>
                </a:lnTo>
                <a:lnTo>
                  <a:pt x="2057" y="28257"/>
                </a:lnTo>
                <a:lnTo>
                  <a:pt x="0" y="283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5460953" y="5644478"/>
            <a:ext cx="1968" cy="1435"/>
          </a:xfrm>
          <a:custGeom>
            <a:avLst/>
            <a:gdLst/>
            <a:ahLst/>
            <a:cxnLst/>
            <a:rect l="l" t="t" r="r" b="b"/>
            <a:pathLst>
              <a:path w="1968" h="1435">
                <a:moveTo>
                  <a:pt x="1790" y="1257"/>
                </a:moveTo>
                <a:lnTo>
                  <a:pt x="1968" y="14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5456803" y="5640063"/>
            <a:ext cx="279" cy="98463"/>
          </a:xfrm>
          <a:custGeom>
            <a:avLst/>
            <a:gdLst/>
            <a:ahLst/>
            <a:cxnLst/>
            <a:rect l="l" t="t" r="r" b="b"/>
            <a:pathLst>
              <a:path w="279" h="98463">
                <a:moveTo>
                  <a:pt x="0" y="98463"/>
                </a:moveTo>
                <a:lnTo>
                  <a:pt x="2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462926" y="5645913"/>
            <a:ext cx="10248" cy="7200"/>
          </a:xfrm>
          <a:custGeom>
            <a:avLst/>
            <a:gdLst/>
            <a:ahLst/>
            <a:cxnLst/>
            <a:rect l="l" t="t" r="r" b="b"/>
            <a:pathLst>
              <a:path w="10248" h="7200">
                <a:moveTo>
                  <a:pt x="8458" y="5943"/>
                </a:moveTo>
                <a:lnTo>
                  <a:pt x="0" y="0"/>
                </a:lnTo>
                <a:lnTo>
                  <a:pt x="10248" y="7200"/>
                </a:lnTo>
                <a:lnTo>
                  <a:pt x="8458" y="59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5473181" y="5653119"/>
            <a:ext cx="1803" cy="1257"/>
          </a:xfrm>
          <a:custGeom>
            <a:avLst/>
            <a:gdLst/>
            <a:ahLst/>
            <a:cxnLst/>
            <a:rect l="l" t="t" r="r" b="b"/>
            <a:pathLst>
              <a:path w="1803" h="1257">
                <a:moveTo>
                  <a:pt x="1803" y="125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5649676" y="5883790"/>
            <a:ext cx="2070" cy="3416"/>
          </a:xfrm>
          <a:custGeom>
            <a:avLst/>
            <a:gdLst/>
            <a:ahLst/>
            <a:cxnLst/>
            <a:rect l="l" t="t" r="r" b="b"/>
            <a:pathLst>
              <a:path w="2070" h="3416">
                <a:moveTo>
                  <a:pt x="2070" y="34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5663534" y="5859580"/>
            <a:ext cx="12153" cy="7912"/>
          </a:xfrm>
          <a:custGeom>
            <a:avLst/>
            <a:gdLst/>
            <a:ahLst/>
            <a:cxnLst/>
            <a:rect l="l" t="t" r="r" b="b"/>
            <a:pathLst>
              <a:path w="12153" h="7912">
                <a:moveTo>
                  <a:pt x="0" y="355"/>
                </a:moveTo>
                <a:lnTo>
                  <a:pt x="4318" y="0"/>
                </a:lnTo>
                <a:lnTo>
                  <a:pt x="7023" y="901"/>
                </a:lnTo>
                <a:lnTo>
                  <a:pt x="8013" y="1257"/>
                </a:lnTo>
                <a:lnTo>
                  <a:pt x="10706" y="3962"/>
                </a:lnTo>
                <a:lnTo>
                  <a:pt x="12153" y="79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5638692" y="5872454"/>
            <a:ext cx="20434" cy="17183"/>
          </a:xfrm>
          <a:custGeom>
            <a:avLst/>
            <a:gdLst/>
            <a:ahLst/>
            <a:cxnLst/>
            <a:rect l="l" t="t" r="r" b="b"/>
            <a:pathLst>
              <a:path w="20434" h="17183">
                <a:moveTo>
                  <a:pt x="20434" y="17183"/>
                </a:moveTo>
                <a:lnTo>
                  <a:pt x="16294" y="16827"/>
                </a:lnTo>
                <a:lnTo>
                  <a:pt x="13055" y="14757"/>
                </a:lnTo>
                <a:lnTo>
                  <a:pt x="3251" y="7912"/>
                </a:lnTo>
                <a:lnTo>
                  <a:pt x="812" y="431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5654536" y="5852728"/>
            <a:ext cx="17005" cy="8102"/>
          </a:xfrm>
          <a:custGeom>
            <a:avLst/>
            <a:gdLst/>
            <a:ahLst/>
            <a:cxnLst/>
            <a:rect l="l" t="t" r="r" b="b"/>
            <a:pathLst>
              <a:path w="17005" h="8102">
                <a:moveTo>
                  <a:pt x="0" y="457"/>
                </a:moveTo>
                <a:lnTo>
                  <a:pt x="2603" y="0"/>
                </a:lnTo>
                <a:lnTo>
                  <a:pt x="6388" y="723"/>
                </a:lnTo>
                <a:lnTo>
                  <a:pt x="17005" y="81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682885" y="5880275"/>
            <a:ext cx="444" cy="8369"/>
          </a:xfrm>
          <a:custGeom>
            <a:avLst/>
            <a:gdLst/>
            <a:ahLst/>
            <a:cxnLst/>
            <a:rect l="l" t="t" r="r" b="b"/>
            <a:pathLst>
              <a:path w="444" h="8369">
                <a:moveTo>
                  <a:pt x="0" y="8369"/>
                </a:moveTo>
                <a:lnTo>
                  <a:pt x="444" y="6667"/>
                </a:lnTo>
                <a:lnTo>
                  <a:pt x="4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704398" y="5639878"/>
            <a:ext cx="266" cy="100177"/>
          </a:xfrm>
          <a:custGeom>
            <a:avLst/>
            <a:gdLst/>
            <a:ahLst/>
            <a:cxnLst/>
            <a:rect l="l" t="t" r="r" b="b"/>
            <a:pathLst>
              <a:path w="266" h="100177">
                <a:moveTo>
                  <a:pt x="266" y="10017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058754" y="1410347"/>
            <a:ext cx="3037687" cy="1427302"/>
          </a:xfrm>
          <a:custGeom>
            <a:avLst/>
            <a:gdLst/>
            <a:ahLst/>
            <a:cxnLst/>
            <a:rect l="l" t="t" r="r" b="b"/>
            <a:pathLst>
              <a:path w="3037687" h="1427302">
                <a:moveTo>
                  <a:pt x="0" y="1427302"/>
                </a:moveTo>
                <a:lnTo>
                  <a:pt x="3037687" y="1427302"/>
                </a:lnTo>
                <a:lnTo>
                  <a:pt x="3037687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5667604" y="1598785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5673954" y="1605136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544122" y="1605136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667604" y="1950652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673954" y="1957001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544122" y="1957001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667604" y="2302517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673954" y="2308868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544122" y="2308868"/>
            <a:ext cx="0" cy="339166"/>
          </a:xfrm>
          <a:custGeom>
            <a:avLst/>
            <a:gdLst/>
            <a:ahLst/>
            <a:cxnLst/>
            <a:rect l="l" t="t" r="r" b="b"/>
            <a:pathLst>
              <a:path h="339166">
                <a:moveTo>
                  <a:pt x="0" y="339166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667604" y="2654385"/>
            <a:ext cx="882865" cy="0"/>
          </a:xfrm>
          <a:custGeom>
            <a:avLst/>
            <a:gdLst/>
            <a:ahLst/>
            <a:cxnLst/>
            <a:rect l="l" t="t" r="r" b="b"/>
            <a:pathLst>
              <a:path w="882865">
                <a:moveTo>
                  <a:pt x="0" y="0"/>
                </a:moveTo>
                <a:lnTo>
                  <a:pt x="8828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520994" y="1588325"/>
            <a:ext cx="1295" cy="1062075"/>
          </a:xfrm>
          <a:custGeom>
            <a:avLst/>
            <a:gdLst/>
            <a:ahLst/>
            <a:cxnLst/>
            <a:rect l="l" t="t" r="r" b="b"/>
            <a:pathLst>
              <a:path w="1295" h="1062075">
                <a:moveTo>
                  <a:pt x="0" y="1062075"/>
                </a:moveTo>
                <a:lnTo>
                  <a:pt x="1295" y="1062075"/>
                </a:lnTo>
                <a:lnTo>
                  <a:pt x="1295" y="0"/>
                </a:lnTo>
                <a:lnTo>
                  <a:pt x="0" y="0"/>
                </a:lnTo>
                <a:lnTo>
                  <a:pt x="0" y="10620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4601337" y="1588325"/>
            <a:ext cx="1282" cy="1062075"/>
          </a:xfrm>
          <a:custGeom>
            <a:avLst/>
            <a:gdLst/>
            <a:ahLst/>
            <a:cxnLst/>
            <a:rect l="l" t="t" r="r" b="b"/>
            <a:pathLst>
              <a:path w="1282" h="1062075">
                <a:moveTo>
                  <a:pt x="0" y="1062075"/>
                </a:moveTo>
                <a:lnTo>
                  <a:pt x="1282" y="1062075"/>
                </a:lnTo>
                <a:lnTo>
                  <a:pt x="1282" y="0"/>
                </a:lnTo>
                <a:lnTo>
                  <a:pt x="0" y="0"/>
                </a:lnTo>
                <a:lnTo>
                  <a:pt x="0" y="10620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4602619" y="1589620"/>
            <a:ext cx="918375" cy="1059497"/>
          </a:xfrm>
          <a:custGeom>
            <a:avLst/>
            <a:gdLst/>
            <a:ahLst/>
            <a:cxnLst/>
            <a:rect l="l" t="t" r="r" b="b"/>
            <a:pathLst>
              <a:path w="918375" h="1059497">
                <a:moveTo>
                  <a:pt x="0" y="0"/>
                </a:moveTo>
                <a:lnTo>
                  <a:pt x="0" y="1059497"/>
                </a:lnTo>
                <a:lnTo>
                  <a:pt x="918375" y="1059497"/>
                </a:lnTo>
                <a:lnTo>
                  <a:pt x="9183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190403" y="2349996"/>
            <a:ext cx="214896" cy="214896"/>
          </a:xfrm>
          <a:custGeom>
            <a:avLst/>
            <a:gdLst/>
            <a:ahLst/>
            <a:cxnLst/>
            <a:rect l="l" t="t" r="r" b="b"/>
            <a:pathLst>
              <a:path w="214896" h="214896">
                <a:moveTo>
                  <a:pt x="81572" y="212331"/>
                </a:moveTo>
                <a:lnTo>
                  <a:pt x="97155" y="214896"/>
                </a:lnTo>
                <a:lnTo>
                  <a:pt x="119557" y="214896"/>
                </a:lnTo>
                <a:lnTo>
                  <a:pt x="135140" y="212331"/>
                </a:lnTo>
                <a:lnTo>
                  <a:pt x="149288" y="207111"/>
                </a:lnTo>
                <a:lnTo>
                  <a:pt x="164884" y="199390"/>
                </a:lnTo>
                <a:lnTo>
                  <a:pt x="179870" y="188493"/>
                </a:lnTo>
                <a:lnTo>
                  <a:pt x="191516" y="175552"/>
                </a:lnTo>
                <a:lnTo>
                  <a:pt x="201803" y="161251"/>
                </a:lnTo>
                <a:lnTo>
                  <a:pt x="211112" y="139458"/>
                </a:lnTo>
                <a:lnTo>
                  <a:pt x="214896" y="121297"/>
                </a:lnTo>
                <a:lnTo>
                  <a:pt x="214896" y="93230"/>
                </a:lnTo>
                <a:lnTo>
                  <a:pt x="211112" y="74993"/>
                </a:lnTo>
                <a:lnTo>
                  <a:pt x="203174" y="55778"/>
                </a:lnTo>
                <a:lnTo>
                  <a:pt x="195529" y="43967"/>
                </a:lnTo>
                <a:lnTo>
                  <a:pt x="183718" y="29895"/>
                </a:lnTo>
                <a:lnTo>
                  <a:pt x="170789" y="19532"/>
                </a:lnTo>
                <a:lnTo>
                  <a:pt x="152781" y="9080"/>
                </a:lnTo>
                <a:lnTo>
                  <a:pt x="134772" y="2501"/>
                </a:lnTo>
                <a:lnTo>
                  <a:pt x="119100" y="0"/>
                </a:lnTo>
                <a:lnTo>
                  <a:pt x="97536" y="0"/>
                </a:lnTo>
                <a:lnTo>
                  <a:pt x="81953" y="2501"/>
                </a:lnTo>
                <a:lnTo>
                  <a:pt x="61976" y="9766"/>
                </a:lnTo>
                <a:lnTo>
                  <a:pt x="47218" y="18237"/>
                </a:lnTo>
                <a:lnTo>
                  <a:pt x="32245" y="30505"/>
                </a:lnTo>
                <a:lnTo>
                  <a:pt x="23761" y="40106"/>
                </a:lnTo>
                <a:lnTo>
                  <a:pt x="13398" y="55702"/>
                </a:lnTo>
                <a:lnTo>
                  <a:pt x="5143" y="73329"/>
                </a:lnTo>
                <a:lnTo>
                  <a:pt x="1295" y="88912"/>
                </a:lnTo>
                <a:lnTo>
                  <a:pt x="0" y="111315"/>
                </a:lnTo>
                <a:lnTo>
                  <a:pt x="2654" y="130683"/>
                </a:lnTo>
                <a:lnTo>
                  <a:pt x="7797" y="147561"/>
                </a:lnTo>
                <a:lnTo>
                  <a:pt x="14147" y="160655"/>
                </a:lnTo>
                <a:lnTo>
                  <a:pt x="25806" y="177444"/>
                </a:lnTo>
                <a:lnTo>
                  <a:pt x="38900" y="190309"/>
                </a:lnTo>
                <a:lnTo>
                  <a:pt x="55689" y="201968"/>
                </a:lnTo>
                <a:lnTo>
                  <a:pt x="69989" y="208394"/>
                </a:lnTo>
                <a:lnTo>
                  <a:pt x="81572" y="21233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190403" y="2012151"/>
            <a:ext cx="214896" cy="214896"/>
          </a:xfrm>
          <a:custGeom>
            <a:avLst/>
            <a:gdLst/>
            <a:ahLst/>
            <a:cxnLst/>
            <a:rect l="l" t="t" r="r" b="b"/>
            <a:pathLst>
              <a:path w="214896" h="214896">
                <a:moveTo>
                  <a:pt x="81572" y="212318"/>
                </a:moveTo>
                <a:lnTo>
                  <a:pt x="97155" y="214896"/>
                </a:lnTo>
                <a:lnTo>
                  <a:pt x="118275" y="214896"/>
                </a:lnTo>
                <a:lnTo>
                  <a:pt x="133858" y="212318"/>
                </a:lnTo>
                <a:lnTo>
                  <a:pt x="145364" y="208305"/>
                </a:lnTo>
                <a:lnTo>
                  <a:pt x="162306" y="200672"/>
                </a:lnTo>
                <a:lnTo>
                  <a:pt x="180390" y="187655"/>
                </a:lnTo>
                <a:lnTo>
                  <a:pt x="192125" y="174866"/>
                </a:lnTo>
                <a:lnTo>
                  <a:pt x="202565" y="159346"/>
                </a:lnTo>
                <a:lnTo>
                  <a:pt x="211112" y="139445"/>
                </a:lnTo>
                <a:lnTo>
                  <a:pt x="214896" y="121208"/>
                </a:lnTo>
                <a:lnTo>
                  <a:pt x="214896" y="93217"/>
                </a:lnTo>
                <a:lnTo>
                  <a:pt x="213690" y="85343"/>
                </a:lnTo>
                <a:lnTo>
                  <a:pt x="208470" y="67259"/>
                </a:lnTo>
                <a:lnTo>
                  <a:pt x="200672" y="51752"/>
                </a:lnTo>
                <a:lnTo>
                  <a:pt x="191516" y="38887"/>
                </a:lnTo>
                <a:lnTo>
                  <a:pt x="185013" y="31165"/>
                </a:lnTo>
                <a:lnTo>
                  <a:pt x="169494" y="18237"/>
                </a:lnTo>
                <a:lnTo>
                  <a:pt x="152781" y="9067"/>
                </a:lnTo>
                <a:lnTo>
                  <a:pt x="134772" y="2489"/>
                </a:lnTo>
                <a:lnTo>
                  <a:pt x="119100" y="0"/>
                </a:lnTo>
                <a:lnTo>
                  <a:pt x="96253" y="0"/>
                </a:lnTo>
                <a:lnTo>
                  <a:pt x="80594" y="2489"/>
                </a:lnTo>
                <a:lnTo>
                  <a:pt x="60159" y="10439"/>
                </a:lnTo>
                <a:lnTo>
                  <a:pt x="47218" y="18237"/>
                </a:lnTo>
                <a:lnTo>
                  <a:pt x="34201" y="28600"/>
                </a:lnTo>
                <a:lnTo>
                  <a:pt x="22402" y="41389"/>
                </a:lnTo>
                <a:lnTo>
                  <a:pt x="13017" y="55232"/>
                </a:lnTo>
                <a:lnTo>
                  <a:pt x="5143" y="73317"/>
                </a:lnTo>
                <a:lnTo>
                  <a:pt x="1295" y="88912"/>
                </a:lnTo>
                <a:lnTo>
                  <a:pt x="0" y="111302"/>
                </a:lnTo>
                <a:lnTo>
                  <a:pt x="2654" y="130670"/>
                </a:lnTo>
                <a:lnTo>
                  <a:pt x="7797" y="147548"/>
                </a:lnTo>
                <a:lnTo>
                  <a:pt x="15595" y="163055"/>
                </a:lnTo>
                <a:lnTo>
                  <a:pt x="25806" y="177431"/>
                </a:lnTo>
                <a:lnTo>
                  <a:pt x="38900" y="190296"/>
                </a:lnTo>
                <a:lnTo>
                  <a:pt x="51752" y="199301"/>
                </a:lnTo>
                <a:lnTo>
                  <a:pt x="63487" y="205816"/>
                </a:lnTo>
                <a:lnTo>
                  <a:pt x="81572" y="21231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190404" y="1674220"/>
            <a:ext cx="214896" cy="214896"/>
          </a:xfrm>
          <a:custGeom>
            <a:avLst/>
            <a:gdLst/>
            <a:ahLst/>
            <a:cxnLst/>
            <a:rect l="l" t="t" r="r" b="b"/>
            <a:pathLst>
              <a:path w="214896" h="214896">
                <a:moveTo>
                  <a:pt x="82854" y="212394"/>
                </a:moveTo>
                <a:lnTo>
                  <a:pt x="98450" y="214896"/>
                </a:lnTo>
                <a:lnTo>
                  <a:pt x="118275" y="214896"/>
                </a:lnTo>
                <a:lnTo>
                  <a:pt x="133858" y="212394"/>
                </a:lnTo>
                <a:lnTo>
                  <a:pt x="146342" y="208076"/>
                </a:lnTo>
                <a:lnTo>
                  <a:pt x="166166" y="198094"/>
                </a:lnTo>
                <a:lnTo>
                  <a:pt x="175171" y="191579"/>
                </a:lnTo>
                <a:lnTo>
                  <a:pt x="184251" y="183870"/>
                </a:lnTo>
                <a:lnTo>
                  <a:pt x="192125" y="174942"/>
                </a:lnTo>
                <a:lnTo>
                  <a:pt x="202565" y="159423"/>
                </a:lnTo>
                <a:lnTo>
                  <a:pt x="211112" y="139522"/>
                </a:lnTo>
                <a:lnTo>
                  <a:pt x="214896" y="121285"/>
                </a:lnTo>
                <a:lnTo>
                  <a:pt x="214896" y="93218"/>
                </a:lnTo>
                <a:lnTo>
                  <a:pt x="211112" y="75057"/>
                </a:lnTo>
                <a:lnTo>
                  <a:pt x="204609" y="58254"/>
                </a:lnTo>
                <a:lnTo>
                  <a:pt x="196659" y="45478"/>
                </a:lnTo>
                <a:lnTo>
                  <a:pt x="183718" y="29883"/>
                </a:lnTo>
                <a:lnTo>
                  <a:pt x="169494" y="18237"/>
                </a:lnTo>
                <a:lnTo>
                  <a:pt x="153987" y="9144"/>
                </a:lnTo>
                <a:lnTo>
                  <a:pt x="136055" y="2489"/>
                </a:lnTo>
                <a:lnTo>
                  <a:pt x="120383" y="0"/>
                </a:lnTo>
                <a:lnTo>
                  <a:pt x="96253" y="0"/>
                </a:lnTo>
                <a:lnTo>
                  <a:pt x="80581" y="2489"/>
                </a:lnTo>
                <a:lnTo>
                  <a:pt x="60833" y="9982"/>
                </a:lnTo>
                <a:lnTo>
                  <a:pt x="43281" y="20802"/>
                </a:lnTo>
                <a:lnTo>
                  <a:pt x="27774" y="35102"/>
                </a:lnTo>
                <a:lnTo>
                  <a:pt x="20815" y="43649"/>
                </a:lnTo>
                <a:lnTo>
                  <a:pt x="11645" y="57873"/>
                </a:lnTo>
                <a:lnTo>
                  <a:pt x="5143" y="73317"/>
                </a:lnTo>
                <a:lnTo>
                  <a:pt x="1282" y="88900"/>
                </a:lnTo>
                <a:lnTo>
                  <a:pt x="0" y="111379"/>
                </a:lnTo>
                <a:lnTo>
                  <a:pt x="2641" y="130746"/>
                </a:lnTo>
                <a:lnTo>
                  <a:pt x="6502" y="143764"/>
                </a:lnTo>
                <a:lnTo>
                  <a:pt x="16725" y="164566"/>
                </a:lnTo>
                <a:lnTo>
                  <a:pt x="27089" y="178803"/>
                </a:lnTo>
                <a:lnTo>
                  <a:pt x="37528" y="189014"/>
                </a:lnTo>
                <a:lnTo>
                  <a:pt x="51752" y="199377"/>
                </a:lnTo>
                <a:lnTo>
                  <a:pt x="67424" y="207098"/>
                </a:lnTo>
                <a:lnTo>
                  <a:pt x="82854" y="21239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214998" y="2372860"/>
            <a:ext cx="167525" cy="168808"/>
          </a:xfrm>
          <a:custGeom>
            <a:avLst/>
            <a:gdLst/>
            <a:ahLst/>
            <a:cxnLst/>
            <a:rect l="l" t="t" r="r" b="b"/>
            <a:pathLst>
              <a:path w="167525" h="168808">
                <a:moveTo>
                  <a:pt x="66509" y="102222"/>
                </a:moveTo>
                <a:lnTo>
                  <a:pt x="67271" y="168808"/>
                </a:lnTo>
                <a:lnTo>
                  <a:pt x="100177" y="168808"/>
                </a:lnTo>
                <a:lnTo>
                  <a:pt x="100939" y="102222"/>
                </a:lnTo>
                <a:lnTo>
                  <a:pt x="167525" y="101460"/>
                </a:lnTo>
                <a:lnTo>
                  <a:pt x="167525" y="68554"/>
                </a:lnTo>
                <a:lnTo>
                  <a:pt x="100939" y="67792"/>
                </a:lnTo>
                <a:lnTo>
                  <a:pt x="100177" y="0"/>
                </a:lnTo>
                <a:lnTo>
                  <a:pt x="67271" y="0"/>
                </a:lnTo>
                <a:lnTo>
                  <a:pt x="66509" y="67792"/>
                </a:lnTo>
                <a:lnTo>
                  <a:pt x="0" y="68554"/>
                </a:lnTo>
                <a:lnTo>
                  <a:pt x="0" y="101460"/>
                </a:lnTo>
                <a:lnTo>
                  <a:pt x="66509" y="10222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214998" y="2034927"/>
            <a:ext cx="167525" cy="168808"/>
          </a:xfrm>
          <a:custGeom>
            <a:avLst/>
            <a:gdLst/>
            <a:ahLst/>
            <a:cxnLst/>
            <a:rect l="l" t="t" r="r" b="b"/>
            <a:pathLst>
              <a:path w="167525" h="168808">
                <a:moveTo>
                  <a:pt x="66509" y="102298"/>
                </a:moveTo>
                <a:lnTo>
                  <a:pt x="67271" y="168808"/>
                </a:lnTo>
                <a:lnTo>
                  <a:pt x="100177" y="168808"/>
                </a:lnTo>
                <a:lnTo>
                  <a:pt x="100939" y="102298"/>
                </a:lnTo>
                <a:lnTo>
                  <a:pt x="167525" y="101536"/>
                </a:lnTo>
                <a:lnTo>
                  <a:pt x="167525" y="67335"/>
                </a:lnTo>
                <a:lnTo>
                  <a:pt x="100939" y="66586"/>
                </a:lnTo>
                <a:lnTo>
                  <a:pt x="100177" y="0"/>
                </a:lnTo>
                <a:lnTo>
                  <a:pt x="67271" y="0"/>
                </a:lnTo>
                <a:lnTo>
                  <a:pt x="66509" y="66586"/>
                </a:lnTo>
                <a:lnTo>
                  <a:pt x="0" y="67335"/>
                </a:lnTo>
                <a:lnTo>
                  <a:pt x="0" y="101536"/>
                </a:lnTo>
                <a:lnTo>
                  <a:pt x="66509" y="10229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214998" y="1697066"/>
            <a:ext cx="167525" cy="168808"/>
          </a:xfrm>
          <a:custGeom>
            <a:avLst/>
            <a:gdLst/>
            <a:ahLst/>
            <a:cxnLst/>
            <a:rect l="l" t="t" r="r" b="b"/>
            <a:pathLst>
              <a:path w="167525" h="168808">
                <a:moveTo>
                  <a:pt x="66509" y="100939"/>
                </a:moveTo>
                <a:lnTo>
                  <a:pt x="67271" y="168808"/>
                </a:lnTo>
                <a:lnTo>
                  <a:pt x="100177" y="168808"/>
                </a:lnTo>
                <a:lnTo>
                  <a:pt x="100939" y="100939"/>
                </a:lnTo>
                <a:lnTo>
                  <a:pt x="167525" y="100177"/>
                </a:lnTo>
                <a:lnTo>
                  <a:pt x="167525" y="67348"/>
                </a:lnTo>
                <a:lnTo>
                  <a:pt x="100939" y="66509"/>
                </a:lnTo>
                <a:lnTo>
                  <a:pt x="100177" y="0"/>
                </a:lnTo>
                <a:lnTo>
                  <a:pt x="67271" y="0"/>
                </a:lnTo>
                <a:lnTo>
                  <a:pt x="66509" y="66509"/>
                </a:lnTo>
                <a:lnTo>
                  <a:pt x="0" y="67348"/>
                </a:lnTo>
                <a:lnTo>
                  <a:pt x="0" y="100177"/>
                </a:lnTo>
                <a:lnTo>
                  <a:pt x="66509" y="10093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4693192" y="2567400"/>
            <a:ext cx="163664" cy="1435"/>
          </a:xfrm>
          <a:custGeom>
            <a:avLst/>
            <a:gdLst/>
            <a:ahLst/>
            <a:cxnLst/>
            <a:rect l="l" t="t" r="r" b="b"/>
            <a:pathLst>
              <a:path w="163664" h="1435">
                <a:moveTo>
                  <a:pt x="0" y="1358"/>
                </a:moveTo>
                <a:lnTo>
                  <a:pt x="163664" y="1435"/>
                </a:lnTo>
                <a:lnTo>
                  <a:pt x="162153" y="0"/>
                </a:lnTo>
                <a:lnTo>
                  <a:pt x="0" y="1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4914599" y="1669900"/>
            <a:ext cx="159804" cy="898931"/>
          </a:xfrm>
          <a:custGeom>
            <a:avLst/>
            <a:gdLst/>
            <a:ahLst/>
            <a:cxnLst/>
            <a:rect l="l" t="t" r="r" b="b"/>
            <a:pathLst>
              <a:path w="159804" h="898931">
                <a:moveTo>
                  <a:pt x="76" y="381"/>
                </a:moveTo>
                <a:lnTo>
                  <a:pt x="3860" y="1663"/>
                </a:lnTo>
                <a:lnTo>
                  <a:pt x="158521" y="1282"/>
                </a:lnTo>
                <a:lnTo>
                  <a:pt x="158521" y="897648"/>
                </a:lnTo>
                <a:lnTo>
                  <a:pt x="3022" y="897420"/>
                </a:lnTo>
                <a:lnTo>
                  <a:pt x="0" y="898931"/>
                </a:lnTo>
                <a:lnTo>
                  <a:pt x="159804" y="898931"/>
                </a:lnTo>
                <a:lnTo>
                  <a:pt x="159804" y="0"/>
                </a:lnTo>
                <a:lnTo>
                  <a:pt x="76" y="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4963476" y="2533046"/>
            <a:ext cx="10363" cy="8547"/>
          </a:xfrm>
          <a:custGeom>
            <a:avLst/>
            <a:gdLst/>
            <a:ahLst/>
            <a:cxnLst/>
            <a:rect l="l" t="t" r="r" b="b"/>
            <a:pathLst>
              <a:path w="10363" h="8547">
                <a:moveTo>
                  <a:pt x="4241" y="4165"/>
                </a:moveTo>
                <a:lnTo>
                  <a:pt x="0" y="7785"/>
                </a:lnTo>
                <a:lnTo>
                  <a:pt x="749" y="8547"/>
                </a:lnTo>
                <a:lnTo>
                  <a:pt x="9842" y="2044"/>
                </a:lnTo>
                <a:lnTo>
                  <a:pt x="10363" y="0"/>
                </a:lnTo>
                <a:lnTo>
                  <a:pt x="4241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4973913" y="2529334"/>
            <a:ext cx="1663" cy="2654"/>
          </a:xfrm>
          <a:custGeom>
            <a:avLst/>
            <a:gdLst/>
            <a:ahLst/>
            <a:cxnLst/>
            <a:rect l="l" t="t" r="r" b="b"/>
            <a:pathLst>
              <a:path w="1663" h="2654">
                <a:moveTo>
                  <a:pt x="0" y="2425"/>
                </a:moveTo>
                <a:lnTo>
                  <a:pt x="1663" y="2654"/>
                </a:lnTo>
                <a:lnTo>
                  <a:pt x="1600" y="0"/>
                </a:lnTo>
                <a:lnTo>
                  <a:pt x="0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4839539" y="2412050"/>
            <a:ext cx="93751" cy="92087"/>
          </a:xfrm>
          <a:custGeom>
            <a:avLst/>
            <a:gdLst/>
            <a:ahLst/>
            <a:cxnLst/>
            <a:rect l="l" t="t" r="r" b="b"/>
            <a:pathLst>
              <a:path w="93751" h="92087">
                <a:moveTo>
                  <a:pt x="24663" y="86868"/>
                </a:moveTo>
                <a:lnTo>
                  <a:pt x="40246" y="92087"/>
                </a:lnTo>
                <a:lnTo>
                  <a:pt x="58788" y="90805"/>
                </a:lnTo>
                <a:lnTo>
                  <a:pt x="71729" y="85585"/>
                </a:lnTo>
                <a:lnTo>
                  <a:pt x="83223" y="75069"/>
                </a:lnTo>
                <a:lnTo>
                  <a:pt x="90716" y="61899"/>
                </a:lnTo>
                <a:lnTo>
                  <a:pt x="93751" y="46609"/>
                </a:lnTo>
                <a:lnTo>
                  <a:pt x="90792" y="28448"/>
                </a:lnTo>
                <a:lnTo>
                  <a:pt x="85496" y="19519"/>
                </a:lnTo>
                <a:lnTo>
                  <a:pt x="73774" y="6654"/>
                </a:lnTo>
                <a:lnTo>
                  <a:pt x="58407" y="0"/>
                </a:lnTo>
                <a:lnTo>
                  <a:pt x="36614" y="0"/>
                </a:lnTo>
                <a:lnTo>
                  <a:pt x="25044" y="3937"/>
                </a:lnTo>
                <a:lnTo>
                  <a:pt x="11722" y="13919"/>
                </a:lnTo>
                <a:lnTo>
                  <a:pt x="2946" y="28448"/>
                </a:lnTo>
                <a:lnTo>
                  <a:pt x="76" y="39801"/>
                </a:lnTo>
                <a:lnTo>
                  <a:pt x="0" y="51904"/>
                </a:lnTo>
                <a:lnTo>
                  <a:pt x="5219" y="67424"/>
                </a:lnTo>
                <a:lnTo>
                  <a:pt x="14147" y="79222"/>
                </a:lnTo>
                <a:lnTo>
                  <a:pt x="24663" y="868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980351" y="2496651"/>
            <a:ext cx="14147" cy="25641"/>
          </a:xfrm>
          <a:custGeom>
            <a:avLst/>
            <a:gdLst/>
            <a:ahLst/>
            <a:cxnLst/>
            <a:rect l="l" t="t" r="r" b="b"/>
            <a:pathLst>
              <a:path w="14147" h="25641">
                <a:moveTo>
                  <a:pt x="0" y="24892"/>
                </a:moveTo>
                <a:lnTo>
                  <a:pt x="749" y="25641"/>
                </a:lnTo>
                <a:lnTo>
                  <a:pt x="13246" y="5600"/>
                </a:lnTo>
                <a:lnTo>
                  <a:pt x="14147" y="0"/>
                </a:lnTo>
                <a:lnTo>
                  <a:pt x="0" y="24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4994498" y="2493167"/>
            <a:ext cx="838" cy="3479"/>
          </a:xfrm>
          <a:custGeom>
            <a:avLst/>
            <a:gdLst/>
            <a:ahLst/>
            <a:cxnLst/>
            <a:rect l="l" t="t" r="r" b="b"/>
            <a:pathLst>
              <a:path w="838" h="3479">
                <a:moveTo>
                  <a:pt x="0" y="3479"/>
                </a:moveTo>
                <a:lnTo>
                  <a:pt x="838" y="2870"/>
                </a:lnTo>
                <a:lnTo>
                  <a:pt x="457" y="0"/>
                </a:lnTo>
                <a:lnTo>
                  <a:pt x="0" y="34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4996229" y="2453058"/>
            <a:ext cx="5232" cy="38214"/>
          </a:xfrm>
          <a:custGeom>
            <a:avLst/>
            <a:gdLst/>
            <a:ahLst/>
            <a:cxnLst/>
            <a:rect l="l" t="t" r="r" b="b"/>
            <a:pathLst>
              <a:path w="5232" h="38214">
                <a:moveTo>
                  <a:pt x="3949" y="13093"/>
                </a:moveTo>
                <a:lnTo>
                  <a:pt x="0" y="31178"/>
                </a:lnTo>
                <a:lnTo>
                  <a:pt x="0" y="38214"/>
                </a:lnTo>
                <a:lnTo>
                  <a:pt x="5232" y="14389"/>
                </a:lnTo>
                <a:lnTo>
                  <a:pt x="5156" y="0"/>
                </a:lnTo>
                <a:lnTo>
                  <a:pt x="3949" y="13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4993515" y="2416890"/>
            <a:ext cx="4089" cy="16129"/>
          </a:xfrm>
          <a:custGeom>
            <a:avLst/>
            <a:gdLst/>
            <a:ahLst/>
            <a:cxnLst/>
            <a:rect l="l" t="t" r="r" b="b"/>
            <a:pathLst>
              <a:path w="4089" h="16129">
                <a:moveTo>
                  <a:pt x="2806" y="8102"/>
                </a:moveTo>
                <a:lnTo>
                  <a:pt x="4013" y="16128"/>
                </a:lnTo>
                <a:lnTo>
                  <a:pt x="4089" y="6807"/>
                </a:lnTo>
                <a:lnTo>
                  <a:pt x="0" y="0"/>
                </a:lnTo>
                <a:lnTo>
                  <a:pt x="0" y="2959"/>
                </a:lnTo>
                <a:lnTo>
                  <a:pt x="2806" y="8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4974078" y="2383294"/>
            <a:ext cx="9753" cy="13398"/>
          </a:xfrm>
          <a:custGeom>
            <a:avLst/>
            <a:gdLst/>
            <a:ahLst/>
            <a:cxnLst/>
            <a:rect l="l" t="t" r="r" b="b"/>
            <a:pathLst>
              <a:path w="9753" h="13398">
                <a:moveTo>
                  <a:pt x="0" y="0"/>
                </a:moveTo>
                <a:lnTo>
                  <a:pt x="1206" y="3098"/>
                </a:lnTo>
                <a:lnTo>
                  <a:pt x="6642" y="9385"/>
                </a:lnTo>
                <a:lnTo>
                  <a:pt x="9232" y="13398"/>
                </a:lnTo>
                <a:lnTo>
                  <a:pt x="9753" y="13322"/>
                </a:lnTo>
                <a:lnTo>
                  <a:pt x="6502" y="567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4968848" y="2186339"/>
            <a:ext cx="10744" cy="12103"/>
          </a:xfrm>
          <a:custGeom>
            <a:avLst/>
            <a:gdLst/>
            <a:ahLst/>
            <a:cxnLst/>
            <a:rect l="l" t="t" r="r" b="b"/>
            <a:pathLst>
              <a:path w="10744" h="12103">
                <a:moveTo>
                  <a:pt x="4470" y="7035"/>
                </a:moveTo>
                <a:lnTo>
                  <a:pt x="0" y="10655"/>
                </a:lnTo>
                <a:lnTo>
                  <a:pt x="0" y="12103"/>
                </a:lnTo>
                <a:lnTo>
                  <a:pt x="5829" y="8318"/>
                </a:lnTo>
                <a:lnTo>
                  <a:pt x="10744" y="2717"/>
                </a:lnTo>
                <a:lnTo>
                  <a:pt x="10591" y="0"/>
                </a:lnTo>
                <a:lnTo>
                  <a:pt x="4470" y="7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4839539" y="2074194"/>
            <a:ext cx="93751" cy="90728"/>
          </a:xfrm>
          <a:custGeom>
            <a:avLst/>
            <a:gdLst/>
            <a:ahLst/>
            <a:cxnLst/>
            <a:rect l="l" t="t" r="r" b="b"/>
            <a:pathLst>
              <a:path w="93751" h="90728">
                <a:moveTo>
                  <a:pt x="24663" y="86791"/>
                </a:moveTo>
                <a:lnTo>
                  <a:pt x="37604" y="90652"/>
                </a:lnTo>
                <a:lnTo>
                  <a:pt x="57505" y="90728"/>
                </a:lnTo>
                <a:lnTo>
                  <a:pt x="71272" y="85128"/>
                </a:lnTo>
                <a:lnTo>
                  <a:pt x="82854" y="74612"/>
                </a:lnTo>
                <a:lnTo>
                  <a:pt x="90716" y="61823"/>
                </a:lnTo>
                <a:lnTo>
                  <a:pt x="93751" y="46608"/>
                </a:lnTo>
                <a:lnTo>
                  <a:pt x="90716" y="28447"/>
                </a:lnTo>
                <a:lnTo>
                  <a:pt x="85496" y="19443"/>
                </a:lnTo>
                <a:lnTo>
                  <a:pt x="73774" y="6654"/>
                </a:lnTo>
                <a:lnTo>
                  <a:pt x="58407" y="0"/>
                </a:lnTo>
                <a:lnTo>
                  <a:pt x="36690" y="0"/>
                </a:lnTo>
                <a:lnTo>
                  <a:pt x="23228" y="4686"/>
                </a:lnTo>
                <a:lnTo>
                  <a:pt x="11722" y="13919"/>
                </a:lnTo>
                <a:lnTo>
                  <a:pt x="3924" y="25577"/>
                </a:lnTo>
                <a:lnTo>
                  <a:pt x="0" y="38442"/>
                </a:lnTo>
                <a:lnTo>
                  <a:pt x="0" y="51904"/>
                </a:lnTo>
                <a:lnTo>
                  <a:pt x="5219" y="67424"/>
                </a:lnTo>
                <a:lnTo>
                  <a:pt x="14300" y="78993"/>
                </a:lnTo>
                <a:lnTo>
                  <a:pt x="24663" y="86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4988290" y="2150173"/>
            <a:ext cx="8026" cy="21170"/>
          </a:xfrm>
          <a:custGeom>
            <a:avLst/>
            <a:gdLst/>
            <a:ahLst/>
            <a:cxnLst/>
            <a:rect l="l" t="t" r="r" b="b"/>
            <a:pathLst>
              <a:path w="8026" h="21170">
                <a:moveTo>
                  <a:pt x="4699" y="9677"/>
                </a:moveTo>
                <a:lnTo>
                  <a:pt x="0" y="18224"/>
                </a:lnTo>
                <a:lnTo>
                  <a:pt x="0" y="21170"/>
                </a:lnTo>
                <a:lnTo>
                  <a:pt x="8026" y="6654"/>
                </a:lnTo>
                <a:lnTo>
                  <a:pt x="7962" y="0"/>
                </a:lnTo>
                <a:lnTo>
                  <a:pt x="4699" y="96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4998819" y="2095767"/>
            <a:ext cx="2578" cy="30416"/>
          </a:xfrm>
          <a:custGeom>
            <a:avLst/>
            <a:gdLst/>
            <a:ahLst/>
            <a:cxnLst/>
            <a:rect l="l" t="t" r="r" b="b"/>
            <a:pathLst>
              <a:path w="2578" h="30416">
                <a:moveTo>
                  <a:pt x="0" y="10807"/>
                </a:moveTo>
                <a:lnTo>
                  <a:pt x="2578" y="30416"/>
                </a:lnTo>
                <a:lnTo>
                  <a:pt x="2578" y="17322"/>
                </a:lnTo>
                <a:lnTo>
                  <a:pt x="0" y="0"/>
                </a:lnTo>
                <a:lnTo>
                  <a:pt x="0" y="108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4988292" y="2067383"/>
            <a:ext cx="8026" cy="21196"/>
          </a:xfrm>
          <a:custGeom>
            <a:avLst/>
            <a:gdLst/>
            <a:ahLst/>
            <a:cxnLst/>
            <a:rect l="l" t="t" r="r" b="b"/>
            <a:pathLst>
              <a:path w="8026" h="21196">
                <a:moveTo>
                  <a:pt x="6743" y="15824"/>
                </a:moveTo>
                <a:lnTo>
                  <a:pt x="7937" y="21196"/>
                </a:lnTo>
                <a:lnTo>
                  <a:pt x="8026" y="14528"/>
                </a:lnTo>
                <a:lnTo>
                  <a:pt x="0" y="0"/>
                </a:lnTo>
                <a:lnTo>
                  <a:pt x="0" y="2959"/>
                </a:lnTo>
                <a:lnTo>
                  <a:pt x="6743" y="158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4968854" y="2040227"/>
            <a:ext cx="11112" cy="12166"/>
          </a:xfrm>
          <a:custGeom>
            <a:avLst/>
            <a:gdLst/>
            <a:ahLst/>
            <a:cxnLst/>
            <a:rect l="l" t="t" r="r" b="b"/>
            <a:pathLst>
              <a:path w="11112" h="12166">
                <a:moveTo>
                  <a:pt x="9156" y="6959"/>
                </a:moveTo>
                <a:lnTo>
                  <a:pt x="0" y="0"/>
                </a:lnTo>
                <a:lnTo>
                  <a:pt x="1206" y="3175"/>
                </a:lnTo>
                <a:lnTo>
                  <a:pt x="7861" y="8242"/>
                </a:lnTo>
                <a:lnTo>
                  <a:pt x="10591" y="12166"/>
                </a:lnTo>
                <a:lnTo>
                  <a:pt x="11112" y="12026"/>
                </a:lnTo>
                <a:lnTo>
                  <a:pt x="9156" y="69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4839536" y="1734969"/>
            <a:ext cx="93751" cy="92087"/>
          </a:xfrm>
          <a:custGeom>
            <a:avLst/>
            <a:gdLst/>
            <a:ahLst/>
            <a:cxnLst/>
            <a:rect l="l" t="t" r="r" b="b"/>
            <a:pathLst>
              <a:path w="93751" h="92087">
                <a:moveTo>
                  <a:pt x="28524" y="89446"/>
                </a:moveTo>
                <a:lnTo>
                  <a:pt x="37604" y="92087"/>
                </a:lnTo>
                <a:lnTo>
                  <a:pt x="57505" y="92024"/>
                </a:lnTo>
                <a:lnTo>
                  <a:pt x="71348" y="86499"/>
                </a:lnTo>
                <a:lnTo>
                  <a:pt x="82168" y="76581"/>
                </a:lnTo>
                <a:lnTo>
                  <a:pt x="90792" y="63258"/>
                </a:lnTo>
                <a:lnTo>
                  <a:pt x="93751" y="47904"/>
                </a:lnTo>
                <a:lnTo>
                  <a:pt x="90728" y="29819"/>
                </a:lnTo>
                <a:lnTo>
                  <a:pt x="84289" y="18161"/>
                </a:lnTo>
                <a:lnTo>
                  <a:pt x="72491" y="6667"/>
                </a:lnTo>
                <a:lnTo>
                  <a:pt x="59702" y="1371"/>
                </a:lnTo>
                <a:lnTo>
                  <a:pt x="39268" y="0"/>
                </a:lnTo>
                <a:lnTo>
                  <a:pt x="23228" y="5981"/>
                </a:lnTo>
                <a:lnTo>
                  <a:pt x="12255" y="14452"/>
                </a:lnTo>
                <a:lnTo>
                  <a:pt x="3936" y="26873"/>
                </a:lnTo>
                <a:lnTo>
                  <a:pt x="0" y="39801"/>
                </a:lnTo>
                <a:lnTo>
                  <a:pt x="76" y="51904"/>
                </a:lnTo>
                <a:lnTo>
                  <a:pt x="4000" y="66141"/>
                </a:lnTo>
                <a:lnTo>
                  <a:pt x="12788" y="79298"/>
                </a:lnTo>
                <a:lnTo>
                  <a:pt x="28524" y="894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4963704" y="1780828"/>
            <a:ext cx="37985" cy="84975"/>
          </a:xfrm>
          <a:custGeom>
            <a:avLst/>
            <a:gdLst/>
            <a:ahLst/>
            <a:cxnLst/>
            <a:rect l="l" t="t" r="r" b="b"/>
            <a:pathLst>
              <a:path w="37985" h="84975">
                <a:moveTo>
                  <a:pt x="37985" y="533"/>
                </a:moveTo>
                <a:lnTo>
                  <a:pt x="37299" y="0"/>
                </a:lnTo>
                <a:lnTo>
                  <a:pt x="36474" y="9537"/>
                </a:lnTo>
                <a:lnTo>
                  <a:pt x="28600" y="44348"/>
                </a:lnTo>
                <a:lnTo>
                  <a:pt x="7874" y="76733"/>
                </a:lnTo>
                <a:lnTo>
                  <a:pt x="0" y="83464"/>
                </a:lnTo>
                <a:lnTo>
                  <a:pt x="0" y="84975"/>
                </a:lnTo>
                <a:lnTo>
                  <a:pt x="9156" y="78016"/>
                </a:lnTo>
                <a:lnTo>
                  <a:pt x="29883" y="45707"/>
                </a:lnTo>
                <a:lnTo>
                  <a:pt x="37757" y="10820"/>
                </a:lnTo>
                <a:lnTo>
                  <a:pt x="37985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4999727" y="1770463"/>
            <a:ext cx="1282" cy="10363"/>
          </a:xfrm>
          <a:custGeom>
            <a:avLst/>
            <a:gdLst/>
            <a:ahLst/>
            <a:cxnLst/>
            <a:rect l="l" t="t" r="r" b="b"/>
            <a:pathLst>
              <a:path w="1282" h="10363">
                <a:moveTo>
                  <a:pt x="520" y="9842"/>
                </a:moveTo>
                <a:lnTo>
                  <a:pt x="1282" y="10363"/>
                </a:lnTo>
                <a:lnTo>
                  <a:pt x="685" y="520"/>
                </a:lnTo>
                <a:lnTo>
                  <a:pt x="0" y="0"/>
                </a:lnTo>
                <a:lnTo>
                  <a:pt x="520" y="98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998358" y="1758801"/>
            <a:ext cx="1358" cy="11658"/>
          </a:xfrm>
          <a:custGeom>
            <a:avLst/>
            <a:gdLst/>
            <a:ahLst/>
            <a:cxnLst/>
            <a:rect l="l" t="t" r="r" b="b"/>
            <a:pathLst>
              <a:path w="1358" h="11658">
                <a:moveTo>
                  <a:pt x="609" y="11137"/>
                </a:moveTo>
                <a:lnTo>
                  <a:pt x="1358" y="11658"/>
                </a:lnTo>
                <a:lnTo>
                  <a:pt x="762" y="546"/>
                </a:lnTo>
                <a:lnTo>
                  <a:pt x="0" y="0"/>
                </a:lnTo>
                <a:lnTo>
                  <a:pt x="609" y="11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996088" y="1746330"/>
            <a:ext cx="2273" cy="12471"/>
          </a:xfrm>
          <a:custGeom>
            <a:avLst/>
            <a:gdLst/>
            <a:ahLst/>
            <a:cxnLst/>
            <a:rect l="l" t="t" r="r" b="b"/>
            <a:pathLst>
              <a:path w="2273" h="12471">
                <a:moveTo>
                  <a:pt x="1587" y="11950"/>
                </a:moveTo>
                <a:lnTo>
                  <a:pt x="2273" y="12471"/>
                </a:lnTo>
                <a:lnTo>
                  <a:pt x="1524" y="1435"/>
                </a:lnTo>
                <a:lnTo>
                  <a:pt x="0" y="0"/>
                </a:lnTo>
                <a:lnTo>
                  <a:pt x="1587" y="119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4977930" y="1711444"/>
            <a:ext cx="14528" cy="28829"/>
          </a:xfrm>
          <a:custGeom>
            <a:avLst/>
            <a:gdLst/>
            <a:ahLst/>
            <a:cxnLst/>
            <a:rect l="l" t="t" r="r" b="b"/>
            <a:pathLst>
              <a:path w="14528" h="28829">
                <a:moveTo>
                  <a:pt x="0" y="0"/>
                </a:moveTo>
                <a:lnTo>
                  <a:pt x="14528" y="28829"/>
                </a:lnTo>
                <a:lnTo>
                  <a:pt x="14528" y="24892"/>
                </a:lnTo>
                <a:lnTo>
                  <a:pt x="2730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4963711" y="1697220"/>
            <a:ext cx="8013" cy="8242"/>
          </a:xfrm>
          <a:custGeom>
            <a:avLst/>
            <a:gdLst/>
            <a:ahLst/>
            <a:cxnLst/>
            <a:rect l="l" t="t" r="r" b="b"/>
            <a:pathLst>
              <a:path w="8013" h="8242">
                <a:moveTo>
                  <a:pt x="1206" y="3098"/>
                </a:moveTo>
                <a:lnTo>
                  <a:pt x="6807" y="8242"/>
                </a:lnTo>
                <a:lnTo>
                  <a:pt x="8013" y="7035"/>
                </a:lnTo>
                <a:lnTo>
                  <a:pt x="0" y="0"/>
                </a:lnTo>
                <a:lnTo>
                  <a:pt x="1206" y="30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693192" y="1670286"/>
            <a:ext cx="163664" cy="1435"/>
          </a:xfrm>
          <a:custGeom>
            <a:avLst/>
            <a:gdLst/>
            <a:ahLst/>
            <a:cxnLst/>
            <a:rect l="l" t="t" r="r" b="b"/>
            <a:pathLst>
              <a:path w="163664" h="1435">
                <a:moveTo>
                  <a:pt x="0" y="63"/>
                </a:moveTo>
                <a:lnTo>
                  <a:pt x="159359" y="1435"/>
                </a:lnTo>
                <a:lnTo>
                  <a:pt x="163664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840900" y="2413341"/>
            <a:ext cx="90639" cy="89357"/>
          </a:xfrm>
          <a:custGeom>
            <a:avLst/>
            <a:gdLst/>
            <a:ahLst/>
            <a:cxnLst/>
            <a:rect l="l" t="t" r="r" b="b"/>
            <a:pathLst>
              <a:path w="90639" h="89357">
                <a:moveTo>
                  <a:pt x="24587" y="84289"/>
                </a:moveTo>
                <a:lnTo>
                  <a:pt x="39941" y="89357"/>
                </a:lnTo>
                <a:lnTo>
                  <a:pt x="56133" y="88226"/>
                </a:lnTo>
                <a:lnTo>
                  <a:pt x="69011" y="82931"/>
                </a:lnTo>
                <a:lnTo>
                  <a:pt x="80581" y="72478"/>
                </a:lnTo>
                <a:lnTo>
                  <a:pt x="88074" y="59321"/>
                </a:lnTo>
                <a:lnTo>
                  <a:pt x="90639" y="44945"/>
                </a:lnTo>
                <a:lnTo>
                  <a:pt x="88150" y="28448"/>
                </a:lnTo>
                <a:lnTo>
                  <a:pt x="82854" y="19519"/>
                </a:lnTo>
                <a:lnTo>
                  <a:pt x="71119" y="6654"/>
                </a:lnTo>
                <a:lnTo>
                  <a:pt x="55765" y="0"/>
                </a:lnTo>
                <a:lnTo>
                  <a:pt x="36537" y="0"/>
                </a:lnTo>
                <a:lnTo>
                  <a:pt x="24968" y="3924"/>
                </a:lnTo>
                <a:lnTo>
                  <a:pt x="11645" y="13919"/>
                </a:lnTo>
                <a:lnTo>
                  <a:pt x="2946" y="28524"/>
                </a:lnTo>
                <a:lnTo>
                  <a:pt x="0" y="39801"/>
                </a:lnTo>
                <a:lnTo>
                  <a:pt x="0" y="49326"/>
                </a:lnTo>
                <a:lnTo>
                  <a:pt x="5143" y="64846"/>
                </a:lnTo>
                <a:lnTo>
                  <a:pt x="14071" y="76644"/>
                </a:lnTo>
                <a:lnTo>
                  <a:pt x="24587" y="842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840900" y="2075486"/>
            <a:ext cx="90639" cy="88150"/>
          </a:xfrm>
          <a:custGeom>
            <a:avLst/>
            <a:gdLst/>
            <a:ahLst/>
            <a:cxnLst/>
            <a:rect l="l" t="t" r="r" b="b"/>
            <a:pathLst>
              <a:path w="90639" h="88150">
                <a:moveTo>
                  <a:pt x="24587" y="84213"/>
                </a:moveTo>
                <a:lnTo>
                  <a:pt x="37528" y="88074"/>
                </a:lnTo>
                <a:lnTo>
                  <a:pt x="54775" y="88150"/>
                </a:lnTo>
                <a:lnTo>
                  <a:pt x="68630" y="82549"/>
                </a:lnTo>
                <a:lnTo>
                  <a:pt x="80200" y="72034"/>
                </a:lnTo>
                <a:lnTo>
                  <a:pt x="88074" y="59245"/>
                </a:lnTo>
                <a:lnTo>
                  <a:pt x="90639" y="44869"/>
                </a:lnTo>
                <a:lnTo>
                  <a:pt x="88074" y="28447"/>
                </a:lnTo>
                <a:lnTo>
                  <a:pt x="82854" y="19443"/>
                </a:lnTo>
                <a:lnTo>
                  <a:pt x="71119" y="6654"/>
                </a:lnTo>
                <a:lnTo>
                  <a:pt x="55765" y="0"/>
                </a:lnTo>
                <a:lnTo>
                  <a:pt x="36614" y="0"/>
                </a:lnTo>
                <a:lnTo>
                  <a:pt x="23152" y="4686"/>
                </a:lnTo>
                <a:lnTo>
                  <a:pt x="11645" y="13919"/>
                </a:lnTo>
                <a:lnTo>
                  <a:pt x="3848" y="25577"/>
                </a:lnTo>
                <a:lnTo>
                  <a:pt x="0" y="38430"/>
                </a:lnTo>
                <a:lnTo>
                  <a:pt x="0" y="49250"/>
                </a:lnTo>
                <a:lnTo>
                  <a:pt x="5143" y="64846"/>
                </a:lnTo>
                <a:lnTo>
                  <a:pt x="14223" y="76415"/>
                </a:lnTo>
                <a:lnTo>
                  <a:pt x="24587" y="8421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4840898" y="1736260"/>
            <a:ext cx="90652" cy="89446"/>
          </a:xfrm>
          <a:custGeom>
            <a:avLst/>
            <a:gdLst/>
            <a:ahLst/>
            <a:cxnLst/>
            <a:rect l="l" t="t" r="r" b="b"/>
            <a:pathLst>
              <a:path w="90652" h="89446">
                <a:moveTo>
                  <a:pt x="28448" y="86868"/>
                </a:moveTo>
                <a:lnTo>
                  <a:pt x="37528" y="89446"/>
                </a:lnTo>
                <a:lnTo>
                  <a:pt x="54787" y="89446"/>
                </a:lnTo>
                <a:lnTo>
                  <a:pt x="68707" y="83921"/>
                </a:lnTo>
                <a:lnTo>
                  <a:pt x="79527" y="74002"/>
                </a:lnTo>
                <a:lnTo>
                  <a:pt x="88150" y="60617"/>
                </a:lnTo>
                <a:lnTo>
                  <a:pt x="90652" y="46240"/>
                </a:lnTo>
                <a:lnTo>
                  <a:pt x="88074" y="29819"/>
                </a:lnTo>
                <a:lnTo>
                  <a:pt x="81648" y="18161"/>
                </a:lnTo>
                <a:lnTo>
                  <a:pt x="69837" y="6654"/>
                </a:lnTo>
                <a:lnTo>
                  <a:pt x="56972" y="1358"/>
                </a:lnTo>
                <a:lnTo>
                  <a:pt x="39192" y="0"/>
                </a:lnTo>
                <a:lnTo>
                  <a:pt x="23152" y="5981"/>
                </a:lnTo>
                <a:lnTo>
                  <a:pt x="12179" y="14452"/>
                </a:lnTo>
                <a:lnTo>
                  <a:pt x="3860" y="26860"/>
                </a:lnTo>
                <a:lnTo>
                  <a:pt x="0" y="39801"/>
                </a:lnTo>
                <a:lnTo>
                  <a:pt x="0" y="49339"/>
                </a:lnTo>
                <a:lnTo>
                  <a:pt x="3937" y="63487"/>
                </a:lnTo>
                <a:lnTo>
                  <a:pt x="12712" y="76733"/>
                </a:lnTo>
                <a:lnTo>
                  <a:pt x="28448" y="868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4770756" y="2414776"/>
            <a:ext cx="8470" cy="73774"/>
          </a:xfrm>
          <a:custGeom>
            <a:avLst/>
            <a:gdLst/>
            <a:ahLst/>
            <a:cxnLst/>
            <a:rect l="l" t="t" r="r" b="b"/>
            <a:pathLst>
              <a:path w="8470" h="73774">
                <a:moveTo>
                  <a:pt x="4762" y="73774"/>
                </a:moveTo>
                <a:lnTo>
                  <a:pt x="3198" y="60727"/>
                </a:lnTo>
                <a:lnTo>
                  <a:pt x="1929" y="49771"/>
                </a:lnTo>
                <a:lnTo>
                  <a:pt x="1358" y="44792"/>
                </a:lnTo>
                <a:lnTo>
                  <a:pt x="901" y="40703"/>
                </a:lnTo>
                <a:lnTo>
                  <a:pt x="0" y="40106"/>
                </a:lnTo>
                <a:lnTo>
                  <a:pt x="520" y="36550"/>
                </a:lnTo>
                <a:lnTo>
                  <a:pt x="2806" y="22729"/>
                </a:lnTo>
                <a:lnTo>
                  <a:pt x="4962" y="12945"/>
                </a:lnTo>
                <a:lnTo>
                  <a:pt x="847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4913763" y="2345538"/>
            <a:ext cx="62052" cy="41236"/>
          </a:xfrm>
          <a:custGeom>
            <a:avLst/>
            <a:gdLst/>
            <a:ahLst/>
            <a:cxnLst/>
            <a:rect l="l" t="t" r="r" b="b"/>
            <a:pathLst>
              <a:path w="62052" h="41236">
                <a:moveTo>
                  <a:pt x="0" y="0"/>
                </a:moveTo>
                <a:lnTo>
                  <a:pt x="13560" y="4453"/>
                </a:lnTo>
                <a:lnTo>
                  <a:pt x="23011" y="8532"/>
                </a:lnTo>
                <a:lnTo>
                  <a:pt x="33893" y="14745"/>
                </a:lnTo>
                <a:lnTo>
                  <a:pt x="37909" y="17183"/>
                </a:lnTo>
                <a:lnTo>
                  <a:pt x="48104" y="24675"/>
                </a:lnTo>
                <a:lnTo>
                  <a:pt x="56265" y="33287"/>
                </a:lnTo>
                <a:lnTo>
                  <a:pt x="58864" y="35941"/>
                </a:lnTo>
                <a:lnTo>
                  <a:pt x="60769" y="37833"/>
                </a:lnTo>
                <a:lnTo>
                  <a:pt x="61290" y="38595"/>
                </a:lnTo>
                <a:lnTo>
                  <a:pt x="62052" y="4123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5324941" y="1676177"/>
            <a:ext cx="81724" cy="195453"/>
          </a:xfrm>
          <a:custGeom>
            <a:avLst/>
            <a:gdLst/>
            <a:ahLst/>
            <a:cxnLst/>
            <a:rect l="l" t="t" r="r" b="b"/>
            <a:pathLst>
              <a:path w="81724" h="195452">
                <a:moveTo>
                  <a:pt x="32613" y="195452"/>
                </a:moveTo>
                <a:lnTo>
                  <a:pt x="40030" y="190690"/>
                </a:lnTo>
                <a:lnTo>
                  <a:pt x="40258" y="190461"/>
                </a:lnTo>
                <a:lnTo>
                  <a:pt x="46761" y="184480"/>
                </a:lnTo>
                <a:lnTo>
                  <a:pt x="53276" y="178498"/>
                </a:lnTo>
                <a:lnTo>
                  <a:pt x="58877" y="171310"/>
                </a:lnTo>
                <a:lnTo>
                  <a:pt x="64249" y="164350"/>
                </a:lnTo>
                <a:lnTo>
                  <a:pt x="68630" y="156336"/>
                </a:lnTo>
                <a:lnTo>
                  <a:pt x="72872" y="148615"/>
                </a:lnTo>
                <a:lnTo>
                  <a:pt x="72948" y="148310"/>
                </a:lnTo>
                <a:lnTo>
                  <a:pt x="75818" y="139992"/>
                </a:lnTo>
                <a:lnTo>
                  <a:pt x="78701" y="131660"/>
                </a:lnTo>
                <a:lnTo>
                  <a:pt x="78778" y="131292"/>
                </a:lnTo>
                <a:lnTo>
                  <a:pt x="80213" y="122656"/>
                </a:lnTo>
                <a:lnTo>
                  <a:pt x="81648" y="114033"/>
                </a:lnTo>
                <a:lnTo>
                  <a:pt x="81724" y="113652"/>
                </a:lnTo>
                <a:lnTo>
                  <a:pt x="81724" y="104876"/>
                </a:lnTo>
                <a:lnTo>
                  <a:pt x="81724" y="96100"/>
                </a:lnTo>
                <a:lnTo>
                  <a:pt x="81648" y="95719"/>
                </a:lnTo>
                <a:lnTo>
                  <a:pt x="80213" y="87020"/>
                </a:lnTo>
                <a:lnTo>
                  <a:pt x="78778" y="78397"/>
                </a:lnTo>
                <a:lnTo>
                  <a:pt x="78549" y="78092"/>
                </a:lnTo>
                <a:lnTo>
                  <a:pt x="75818" y="69773"/>
                </a:lnTo>
                <a:lnTo>
                  <a:pt x="74002" y="64173"/>
                </a:lnTo>
                <a:lnTo>
                  <a:pt x="73393" y="64249"/>
                </a:lnTo>
                <a:lnTo>
                  <a:pt x="70980" y="58724"/>
                </a:lnTo>
                <a:lnTo>
                  <a:pt x="69837" y="56070"/>
                </a:lnTo>
                <a:lnTo>
                  <a:pt x="70065" y="55778"/>
                </a:lnTo>
                <a:lnTo>
                  <a:pt x="68630" y="53352"/>
                </a:lnTo>
                <a:lnTo>
                  <a:pt x="64096" y="45707"/>
                </a:lnTo>
                <a:lnTo>
                  <a:pt x="64249" y="45326"/>
                </a:lnTo>
                <a:lnTo>
                  <a:pt x="58877" y="38366"/>
                </a:lnTo>
                <a:lnTo>
                  <a:pt x="53505" y="31483"/>
                </a:lnTo>
                <a:lnTo>
                  <a:pt x="53276" y="31178"/>
                </a:lnTo>
                <a:lnTo>
                  <a:pt x="46761" y="25272"/>
                </a:lnTo>
                <a:lnTo>
                  <a:pt x="40335" y="19303"/>
                </a:lnTo>
                <a:lnTo>
                  <a:pt x="40030" y="19075"/>
                </a:lnTo>
                <a:lnTo>
                  <a:pt x="32613" y="14300"/>
                </a:lnTo>
                <a:lnTo>
                  <a:pt x="25272" y="9461"/>
                </a:lnTo>
                <a:lnTo>
                  <a:pt x="24968" y="9309"/>
                </a:lnTo>
                <a:lnTo>
                  <a:pt x="16954" y="5753"/>
                </a:lnTo>
                <a:lnTo>
                  <a:pt x="8851" y="2273"/>
                </a:lnTo>
                <a:lnTo>
                  <a:pt x="8547" y="2120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254950" y="2010558"/>
            <a:ext cx="151714" cy="217017"/>
          </a:xfrm>
          <a:custGeom>
            <a:avLst/>
            <a:gdLst/>
            <a:ahLst/>
            <a:cxnLst/>
            <a:rect l="l" t="t" r="r" b="b"/>
            <a:pathLst>
              <a:path w="151714" h="217017">
                <a:moveTo>
                  <a:pt x="0" y="207479"/>
                </a:moveTo>
                <a:lnTo>
                  <a:pt x="8102" y="210959"/>
                </a:lnTo>
                <a:lnTo>
                  <a:pt x="8394" y="211035"/>
                </a:lnTo>
                <a:lnTo>
                  <a:pt x="16954" y="213385"/>
                </a:lnTo>
                <a:lnTo>
                  <a:pt x="23152" y="215049"/>
                </a:lnTo>
                <a:lnTo>
                  <a:pt x="23456" y="214439"/>
                </a:lnTo>
                <a:lnTo>
                  <a:pt x="29883" y="215506"/>
                </a:lnTo>
                <a:lnTo>
                  <a:pt x="32232" y="215874"/>
                </a:lnTo>
                <a:lnTo>
                  <a:pt x="32308" y="216179"/>
                </a:lnTo>
                <a:lnTo>
                  <a:pt x="34582" y="216331"/>
                </a:lnTo>
                <a:lnTo>
                  <a:pt x="43434" y="216636"/>
                </a:lnTo>
                <a:lnTo>
                  <a:pt x="43662" y="217017"/>
                </a:lnTo>
                <a:lnTo>
                  <a:pt x="52438" y="216331"/>
                </a:lnTo>
                <a:lnTo>
                  <a:pt x="61214" y="215582"/>
                </a:lnTo>
                <a:lnTo>
                  <a:pt x="61290" y="215125"/>
                </a:lnTo>
                <a:lnTo>
                  <a:pt x="70065" y="213385"/>
                </a:lnTo>
                <a:lnTo>
                  <a:pt x="71805" y="213004"/>
                </a:lnTo>
                <a:lnTo>
                  <a:pt x="71805" y="212775"/>
                </a:lnTo>
                <a:lnTo>
                  <a:pt x="73621" y="212166"/>
                </a:lnTo>
                <a:lnTo>
                  <a:pt x="80276" y="209829"/>
                </a:lnTo>
                <a:lnTo>
                  <a:pt x="80657" y="210426"/>
                </a:lnTo>
                <a:lnTo>
                  <a:pt x="86944" y="207556"/>
                </a:lnTo>
                <a:lnTo>
                  <a:pt x="94957" y="203923"/>
                </a:lnTo>
                <a:lnTo>
                  <a:pt x="95338" y="203847"/>
                </a:lnTo>
                <a:lnTo>
                  <a:pt x="102679" y="199085"/>
                </a:lnTo>
                <a:lnTo>
                  <a:pt x="110020" y="194233"/>
                </a:lnTo>
                <a:lnTo>
                  <a:pt x="110248" y="194005"/>
                </a:lnTo>
                <a:lnTo>
                  <a:pt x="116751" y="188112"/>
                </a:lnTo>
                <a:lnTo>
                  <a:pt x="121602" y="183794"/>
                </a:lnTo>
                <a:lnTo>
                  <a:pt x="121297" y="183197"/>
                </a:lnTo>
                <a:lnTo>
                  <a:pt x="125755" y="178346"/>
                </a:lnTo>
                <a:lnTo>
                  <a:pt x="127279" y="176682"/>
                </a:lnTo>
                <a:lnTo>
                  <a:pt x="127571" y="176758"/>
                </a:lnTo>
                <a:lnTo>
                  <a:pt x="128866" y="174942"/>
                </a:lnTo>
                <a:lnTo>
                  <a:pt x="134010" y="167678"/>
                </a:lnTo>
                <a:lnTo>
                  <a:pt x="134467" y="167678"/>
                </a:lnTo>
                <a:lnTo>
                  <a:pt x="138620" y="159956"/>
                </a:lnTo>
                <a:lnTo>
                  <a:pt x="142862" y="152247"/>
                </a:lnTo>
                <a:lnTo>
                  <a:pt x="143014" y="151942"/>
                </a:lnTo>
                <a:lnTo>
                  <a:pt x="145808" y="143611"/>
                </a:lnTo>
                <a:lnTo>
                  <a:pt x="148691" y="135293"/>
                </a:lnTo>
                <a:lnTo>
                  <a:pt x="148767" y="134988"/>
                </a:lnTo>
                <a:lnTo>
                  <a:pt x="150202" y="126288"/>
                </a:lnTo>
                <a:lnTo>
                  <a:pt x="151638" y="117665"/>
                </a:lnTo>
                <a:lnTo>
                  <a:pt x="151714" y="117284"/>
                </a:lnTo>
                <a:lnTo>
                  <a:pt x="151714" y="108508"/>
                </a:lnTo>
                <a:lnTo>
                  <a:pt x="151714" y="99733"/>
                </a:lnTo>
                <a:lnTo>
                  <a:pt x="151638" y="99352"/>
                </a:lnTo>
                <a:lnTo>
                  <a:pt x="150202" y="90728"/>
                </a:lnTo>
                <a:lnTo>
                  <a:pt x="148767" y="82029"/>
                </a:lnTo>
                <a:lnTo>
                  <a:pt x="148691" y="81724"/>
                </a:lnTo>
                <a:lnTo>
                  <a:pt x="145808" y="73393"/>
                </a:lnTo>
                <a:lnTo>
                  <a:pt x="142938" y="65074"/>
                </a:lnTo>
                <a:lnTo>
                  <a:pt x="142862" y="64769"/>
                </a:lnTo>
                <a:lnTo>
                  <a:pt x="138620" y="57048"/>
                </a:lnTo>
                <a:lnTo>
                  <a:pt x="134467" y="49339"/>
                </a:lnTo>
                <a:lnTo>
                  <a:pt x="128866" y="42062"/>
                </a:lnTo>
                <a:lnTo>
                  <a:pt x="123494" y="35115"/>
                </a:lnTo>
                <a:lnTo>
                  <a:pt x="116751" y="28905"/>
                </a:lnTo>
                <a:lnTo>
                  <a:pt x="110324" y="22999"/>
                </a:lnTo>
                <a:lnTo>
                  <a:pt x="110020" y="22771"/>
                </a:lnTo>
                <a:lnTo>
                  <a:pt x="102679" y="17932"/>
                </a:lnTo>
                <a:lnTo>
                  <a:pt x="95338" y="13169"/>
                </a:lnTo>
                <a:lnTo>
                  <a:pt x="94957" y="13093"/>
                </a:lnTo>
                <a:lnTo>
                  <a:pt x="86944" y="9461"/>
                </a:lnTo>
                <a:lnTo>
                  <a:pt x="80657" y="6578"/>
                </a:lnTo>
                <a:lnTo>
                  <a:pt x="80276" y="7188"/>
                </a:lnTo>
                <a:lnTo>
                  <a:pt x="73621" y="4838"/>
                </a:lnTo>
                <a:lnTo>
                  <a:pt x="71805" y="4241"/>
                </a:lnTo>
                <a:lnTo>
                  <a:pt x="71805" y="4013"/>
                </a:lnTo>
                <a:lnTo>
                  <a:pt x="70065" y="3632"/>
                </a:lnTo>
                <a:lnTo>
                  <a:pt x="61290" y="1892"/>
                </a:lnTo>
                <a:lnTo>
                  <a:pt x="61214" y="1435"/>
                </a:lnTo>
                <a:lnTo>
                  <a:pt x="52438" y="673"/>
                </a:lnTo>
                <a:lnTo>
                  <a:pt x="43662" y="0"/>
                </a:lnTo>
                <a:lnTo>
                  <a:pt x="43357" y="0"/>
                </a:lnTo>
                <a:lnTo>
                  <a:pt x="34582" y="673"/>
                </a:lnTo>
                <a:lnTo>
                  <a:pt x="25806" y="1435"/>
                </a:lnTo>
                <a:lnTo>
                  <a:pt x="25501" y="1511"/>
                </a:lnTo>
                <a:lnTo>
                  <a:pt x="16954" y="3632"/>
                </a:lnTo>
                <a:lnTo>
                  <a:pt x="8394" y="5829"/>
                </a:lnTo>
                <a:lnTo>
                  <a:pt x="8102" y="5905"/>
                </a:lnTo>
                <a:lnTo>
                  <a:pt x="0" y="946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5324941" y="2366498"/>
            <a:ext cx="81724" cy="195453"/>
          </a:xfrm>
          <a:custGeom>
            <a:avLst/>
            <a:gdLst/>
            <a:ahLst/>
            <a:cxnLst/>
            <a:rect l="l" t="t" r="r" b="b"/>
            <a:pathLst>
              <a:path w="81724" h="195452">
                <a:moveTo>
                  <a:pt x="32613" y="0"/>
                </a:moveTo>
                <a:lnTo>
                  <a:pt x="39954" y="4762"/>
                </a:lnTo>
                <a:lnTo>
                  <a:pt x="40258" y="4991"/>
                </a:lnTo>
                <a:lnTo>
                  <a:pt x="46761" y="10972"/>
                </a:lnTo>
                <a:lnTo>
                  <a:pt x="53200" y="16954"/>
                </a:lnTo>
                <a:lnTo>
                  <a:pt x="53505" y="17183"/>
                </a:lnTo>
                <a:lnTo>
                  <a:pt x="58877" y="24142"/>
                </a:lnTo>
                <a:lnTo>
                  <a:pt x="64249" y="31102"/>
                </a:lnTo>
                <a:lnTo>
                  <a:pt x="64477" y="31407"/>
                </a:lnTo>
                <a:lnTo>
                  <a:pt x="68630" y="39116"/>
                </a:lnTo>
                <a:lnTo>
                  <a:pt x="72872" y="46837"/>
                </a:lnTo>
                <a:lnTo>
                  <a:pt x="73024" y="47142"/>
                </a:lnTo>
                <a:lnTo>
                  <a:pt x="75818" y="55460"/>
                </a:lnTo>
                <a:lnTo>
                  <a:pt x="78701" y="63792"/>
                </a:lnTo>
                <a:lnTo>
                  <a:pt x="78778" y="64160"/>
                </a:lnTo>
                <a:lnTo>
                  <a:pt x="80213" y="72796"/>
                </a:lnTo>
                <a:lnTo>
                  <a:pt x="81648" y="81419"/>
                </a:lnTo>
                <a:lnTo>
                  <a:pt x="81724" y="81800"/>
                </a:lnTo>
                <a:lnTo>
                  <a:pt x="81724" y="90576"/>
                </a:lnTo>
                <a:lnTo>
                  <a:pt x="81724" y="99352"/>
                </a:lnTo>
                <a:lnTo>
                  <a:pt x="81648" y="99733"/>
                </a:lnTo>
                <a:lnTo>
                  <a:pt x="80213" y="108432"/>
                </a:lnTo>
                <a:lnTo>
                  <a:pt x="78778" y="117055"/>
                </a:lnTo>
                <a:lnTo>
                  <a:pt x="78701" y="117436"/>
                </a:lnTo>
                <a:lnTo>
                  <a:pt x="75818" y="125679"/>
                </a:lnTo>
                <a:lnTo>
                  <a:pt x="73024" y="134010"/>
                </a:lnTo>
                <a:lnTo>
                  <a:pt x="72872" y="134391"/>
                </a:lnTo>
                <a:lnTo>
                  <a:pt x="68630" y="142100"/>
                </a:lnTo>
                <a:lnTo>
                  <a:pt x="64477" y="149821"/>
                </a:lnTo>
                <a:lnTo>
                  <a:pt x="64249" y="150126"/>
                </a:lnTo>
                <a:lnTo>
                  <a:pt x="58877" y="157010"/>
                </a:lnTo>
                <a:lnTo>
                  <a:pt x="53505" y="163969"/>
                </a:lnTo>
                <a:lnTo>
                  <a:pt x="46761" y="170180"/>
                </a:lnTo>
                <a:lnTo>
                  <a:pt x="40335" y="176072"/>
                </a:lnTo>
                <a:lnTo>
                  <a:pt x="32689" y="181152"/>
                </a:lnTo>
                <a:lnTo>
                  <a:pt x="25349" y="185915"/>
                </a:lnTo>
                <a:lnTo>
                  <a:pt x="25044" y="186143"/>
                </a:lnTo>
                <a:lnTo>
                  <a:pt x="16954" y="189623"/>
                </a:lnTo>
                <a:lnTo>
                  <a:pt x="8928" y="193179"/>
                </a:lnTo>
                <a:lnTo>
                  <a:pt x="8547" y="193332"/>
                </a:lnTo>
                <a:lnTo>
                  <a:pt x="0" y="19545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5190180" y="1672470"/>
            <a:ext cx="167525" cy="217093"/>
          </a:xfrm>
          <a:custGeom>
            <a:avLst/>
            <a:gdLst/>
            <a:ahLst/>
            <a:cxnLst/>
            <a:rect l="l" t="t" r="r" b="b"/>
            <a:pathLst>
              <a:path w="167525" h="217093">
                <a:moveTo>
                  <a:pt x="167525" y="199085"/>
                </a:moveTo>
                <a:lnTo>
                  <a:pt x="160108" y="203923"/>
                </a:lnTo>
                <a:lnTo>
                  <a:pt x="159804" y="204076"/>
                </a:lnTo>
                <a:lnTo>
                  <a:pt x="151714" y="207632"/>
                </a:lnTo>
                <a:lnTo>
                  <a:pt x="143687" y="211188"/>
                </a:lnTo>
                <a:lnTo>
                  <a:pt x="143382" y="211264"/>
                </a:lnTo>
                <a:lnTo>
                  <a:pt x="134835" y="213461"/>
                </a:lnTo>
                <a:lnTo>
                  <a:pt x="126364" y="215582"/>
                </a:lnTo>
                <a:lnTo>
                  <a:pt x="125983" y="215658"/>
                </a:lnTo>
                <a:lnTo>
                  <a:pt x="117208" y="216331"/>
                </a:lnTo>
                <a:lnTo>
                  <a:pt x="108432" y="217093"/>
                </a:lnTo>
                <a:lnTo>
                  <a:pt x="108127" y="217093"/>
                </a:lnTo>
                <a:lnTo>
                  <a:pt x="99352" y="216331"/>
                </a:lnTo>
                <a:lnTo>
                  <a:pt x="90576" y="215658"/>
                </a:lnTo>
                <a:lnTo>
                  <a:pt x="90271" y="215582"/>
                </a:lnTo>
                <a:lnTo>
                  <a:pt x="81711" y="213461"/>
                </a:lnTo>
                <a:lnTo>
                  <a:pt x="73164" y="211264"/>
                </a:lnTo>
                <a:lnTo>
                  <a:pt x="72872" y="211124"/>
                </a:lnTo>
                <a:lnTo>
                  <a:pt x="64769" y="207556"/>
                </a:lnTo>
                <a:lnTo>
                  <a:pt x="56743" y="204076"/>
                </a:lnTo>
                <a:lnTo>
                  <a:pt x="56451" y="203923"/>
                </a:lnTo>
                <a:lnTo>
                  <a:pt x="49110" y="199085"/>
                </a:lnTo>
                <a:lnTo>
                  <a:pt x="41770" y="194322"/>
                </a:lnTo>
                <a:lnTo>
                  <a:pt x="41465" y="194094"/>
                </a:lnTo>
                <a:lnTo>
                  <a:pt x="35026" y="188112"/>
                </a:lnTo>
                <a:lnTo>
                  <a:pt x="28524" y="182206"/>
                </a:lnTo>
                <a:lnTo>
                  <a:pt x="28295" y="181902"/>
                </a:lnTo>
                <a:lnTo>
                  <a:pt x="22923" y="175018"/>
                </a:lnTo>
                <a:lnTo>
                  <a:pt x="17551" y="168059"/>
                </a:lnTo>
                <a:lnTo>
                  <a:pt x="17322" y="167754"/>
                </a:lnTo>
                <a:lnTo>
                  <a:pt x="13169" y="160045"/>
                </a:lnTo>
                <a:lnTo>
                  <a:pt x="9004" y="152323"/>
                </a:lnTo>
                <a:lnTo>
                  <a:pt x="5968" y="143700"/>
                </a:lnTo>
                <a:lnTo>
                  <a:pt x="3098" y="135369"/>
                </a:lnTo>
                <a:lnTo>
                  <a:pt x="1587" y="126365"/>
                </a:lnTo>
                <a:lnTo>
                  <a:pt x="152" y="117741"/>
                </a:lnTo>
                <a:lnTo>
                  <a:pt x="304" y="117360"/>
                </a:lnTo>
                <a:lnTo>
                  <a:pt x="152" y="108585"/>
                </a:lnTo>
                <a:lnTo>
                  <a:pt x="0" y="103060"/>
                </a:lnTo>
                <a:lnTo>
                  <a:pt x="609" y="102984"/>
                </a:lnTo>
                <a:lnTo>
                  <a:pt x="1054" y="97383"/>
                </a:lnTo>
                <a:lnTo>
                  <a:pt x="1282" y="94056"/>
                </a:lnTo>
                <a:lnTo>
                  <a:pt x="977" y="93903"/>
                </a:lnTo>
                <a:lnTo>
                  <a:pt x="1587" y="90728"/>
                </a:lnTo>
                <a:lnTo>
                  <a:pt x="3403" y="82029"/>
                </a:lnTo>
                <a:lnTo>
                  <a:pt x="3098" y="81724"/>
                </a:lnTo>
                <a:lnTo>
                  <a:pt x="5968" y="73482"/>
                </a:lnTo>
                <a:lnTo>
                  <a:pt x="8851" y="65151"/>
                </a:lnTo>
                <a:lnTo>
                  <a:pt x="9004" y="64782"/>
                </a:lnTo>
                <a:lnTo>
                  <a:pt x="13169" y="57061"/>
                </a:lnTo>
                <a:lnTo>
                  <a:pt x="17322" y="49339"/>
                </a:lnTo>
                <a:lnTo>
                  <a:pt x="17551" y="49034"/>
                </a:lnTo>
                <a:lnTo>
                  <a:pt x="22923" y="42151"/>
                </a:lnTo>
                <a:lnTo>
                  <a:pt x="28295" y="35191"/>
                </a:lnTo>
                <a:lnTo>
                  <a:pt x="28600" y="34963"/>
                </a:lnTo>
                <a:lnTo>
                  <a:pt x="35026" y="28981"/>
                </a:lnTo>
                <a:lnTo>
                  <a:pt x="41465" y="23012"/>
                </a:lnTo>
                <a:lnTo>
                  <a:pt x="41770" y="22783"/>
                </a:lnTo>
                <a:lnTo>
                  <a:pt x="49110" y="18008"/>
                </a:lnTo>
                <a:lnTo>
                  <a:pt x="56451" y="13169"/>
                </a:lnTo>
                <a:lnTo>
                  <a:pt x="56819" y="13017"/>
                </a:lnTo>
                <a:lnTo>
                  <a:pt x="64846" y="9537"/>
                </a:lnTo>
                <a:lnTo>
                  <a:pt x="72872" y="5981"/>
                </a:lnTo>
                <a:lnTo>
                  <a:pt x="73240" y="5829"/>
                </a:lnTo>
                <a:lnTo>
                  <a:pt x="81711" y="3708"/>
                </a:lnTo>
                <a:lnTo>
                  <a:pt x="90271" y="1587"/>
                </a:lnTo>
                <a:lnTo>
                  <a:pt x="90576" y="1511"/>
                </a:lnTo>
                <a:lnTo>
                  <a:pt x="99352" y="762"/>
                </a:lnTo>
                <a:lnTo>
                  <a:pt x="108127" y="0"/>
                </a:lnTo>
                <a:lnTo>
                  <a:pt x="108432" y="76"/>
                </a:lnTo>
                <a:lnTo>
                  <a:pt x="117208" y="762"/>
                </a:lnTo>
                <a:lnTo>
                  <a:pt x="125907" y="1511"/>
                </a:lnTo>
                <a:lnTo>
                  <a:pt x="126288" y="1511"/>
                </a:lnTo>
                <a:lnTo>
                  <a:pt x="134759" y="370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190333" y="2348566"/>
            <a:ext cx="167220" cy="108508"/>
          </a:xfrm>
          <a:custGeom>
            <a:avLst/>
            <a:gdLst/>
            <a:ahLst/>
            <a:cxnLst/>
            <a:rect l="l" t="t" r="r" b="b"/>
            <a:pathLst>
              <a:path w="167220" h="108508">
                <a:moveTo>
                  <a:pt x="167220" y="17932"/>
                </a:moveTo>
                <a:lnTo>
                  <a:pt x="159880" y="13169"/>
                </a:lnTo>
                <a:lnTo>
                  <a:pt x="159575" y="12941"/>
                </a:lnTo>
                <a:lnTo>
                  <a:pt x="151561" y="9461"/>
                </a:lnTo>
                <a:lnTo>
                  <a:pt x="143535" y="5981"/>
                </a:lnTo>
                <a:lnTo>
                  <a:pt x="143230" y="5829"/>
                </a:lnTo>
                <a:lnTo>
                  <a:pt x="134683" y="3632"/>
                </a:lnTo>
                <a:lnTo>
                  <a:pt x="126212" y="1511"/>
                </a:lnTo>
                <a:lnTo>
                  <a:pt x="125831" y="1435"/>
                </a:lnTo>
                <a:lnTo>
                  <a:pt x="117055" y="749"/>
                </a:lnTo>
                <a:lnTo>
                  <a:pt x="108280" y="0"/>
                </a:lnTo>
                <a:lnTo>
                  <a:pt x="107975" y="0"/>
                </a:lnTo>
                <a:lnTo>
                  <a:pt x="99199" y="749"/>
                </a:lnTo>
                <a:lnTo>
                  <a:pt x="90423" y="1435"/>
                </a:lnTo>
                <a:lnTo>
                  <a:pt x="90119" y="1511"/>
                </a:lnTo>
                <a:lnTo>
                  <a:pt x="81559" y="3632"/>
                </a:lnTo>
                <a:lnTo>
                  <a:pt x="73088" y="5829"/>
                </a:lnTo>
                <a:lnTo>
                  <a:pt x="72783" y="5905"/>
                </a:lnTo>
                <a:lnTo>
                  <a:pt x="64769" y="9461"/>
                </a:lnTo>
                <a:lnTo>
                  <a:pt x="56667" y="13017"/>
                </a:lnTo>
                <a:lnTo>
                  <a:pt x="56362" y="13169"/>
                </a:lnTo>
                <a:lnTo>
                  <a:pt x="48945" y="18008"/>
                </a:lnTo>
                <a:lnTo>
                  <a:pt x="41617" y="22771"/>
                </a:lnTo>
                <a:lnTo>
                  <a:pt x="34874" y="28905"/>
                </a:lnTo>
                <a:lnTo>
                  <a:pt x="28371" y="34886"/>
                </a:lnTo>
                <a:lnTo>
                  <a:pt x="22771" y="42075"/>
                </a:lnTo>
                <a:lnTo>
                  <a:pt x="17398" y="49034"/>
                </a:lnTo>
                <a:lnTo>
                  <a:pt x="13004" y="57048"/>
                </a:lnTo>
                <a:lnTo>
                  <a:pt x="8851" y="64770"/>
                </a:lnTo>
                <a:lnTo>
                  <a:pt x="5816" y="73393"/>
                </a:lnTo>
                <a:lnTo>
                  <a:pt x="2946" y="81648"/>
                </a:lnTo>
                <a:lnTo>
                  <a:pt x="2870" y="82016"/>
                </a:lnTo>
                <a:lnTo>
                  <a:pt x="1435" y="90652"/>
                </a:lnTo>
                <a:lnTo>
                  <a:pt x="0" y="99352"/>
                </a:lnTo>
                <a:lnTo>
                  <a:pt x="0" y="99733"/>
                </a:lnTo>
                <a:lnTo>
                  <a:pt x="0" y="10850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5190335" y="2457071"/>
            <a:ext cx="134759" cy="108584"/>
          </a:xfrm>
          <a:custGeom>
            <a:avLst/>
            <a:gdLst/>
            <a:ahLst/>
            <a:cxnLst/>
            <a:rect l="l" t="t" r="r" b="b"/>
            <a:pathLst>
              <a:path w="134759" h="108585">
                <a:moveTo>
                  <a:pt x="134759" y="104876"/>
                </a:moveTo>
                <a:lnTo>
                  <a:pt x="126212" y="106997"/>
                </a:lnTo>
                <a:lnTo>
                  <a:pt x="125831" y="107073"/>
                </a:lnTo>
                <a:lnTo>
                  <a:pt x="117055" y="107823"/>
                </a:lnTo>
                <a:lnTo>
                  <a:pt x="108280" y="108585"/>
                </a:lnTo>
                <a:lnTo>
                  <a:pt x="108127" y="108051"/>
                </a:lnTo>
                <a:lnTo>
                  <a:pt x="99199" y="107823"/>
                </a:lnTo>
                <a:lnTo>
                  <a:pt x="97612" y="107746"/>
                </a:lnTo>
                <a:lnTo>
                  <a:pt x="97535" y="107518"/>
                </a:lnTo>
                <a:lnTo>
                  <a:pt x="95872" y="107302"/>
                </a:lnTo>
                <a:lnTo>
                  <a:pt x="88760" y="106083"/>
                </a:lnTo>
                <a:lnTo>
                  <a:pt x="88442" y="106692"/>
                </a:lnTo>
                <a:lnTo>
                  <a:pt x="81559" y="104876"/>
                </a:lnTo>
                <a:lnTo>
                  <a:pt x="73088" y="102603"/>
                </a:lnTo>
                <a:lnTo>
                  <a:pt x="72707" y="102603"/>
                </a:lnTo>
                <a:lnTo>
                  <a:pt x="64693" y="99047"/>
                </a:lnTo>
                <a:lnTo>
                  <a:pt x="56667" y="95567"/>
                </a:lnTo>
                <a:lnTo>
                  <a:pt x="56286" y="95415"/>
                </a:lnTo>
                <a:lnTo>
                  <a:pt x="48945" y="90576"/>
                </a:lnTo>
                <a:lnTo>
                  <a:pt x="41605" y="85737"/>
                </a:lnTo>
                <a:lnTo>
                  <a:pt x="34797" y="79603"/>
                </a:lnTo>
                <a:lnTo>
                  <a:pt x="28371" y="73621"/>
                </a:lnTo>
                <a:lnTo>
                  <a:pt x="22771" y="66433"/>
                </a:lnTo>
                <a:lnTo>
                  <a:pt x="17398" y="59550"/>
                </a:lnTo>
                <a:lnTo>
                  <a:pt x="17170" y="59245"/>
                </a:lnTo>
                <a:lnTo>
                  <a:pt x="13017" y="51536"/>
                </a:lnTo>
                <a:lnTo>
                  <a:pt x="8851" y="43815"/>
                </a:lnTo>
                <a:lnTo>
                  <a:pt x="8699" y="43434"/>
                </a:lnTo>
                <a:lnTo>
                  <a:pt x="5816" y="35115"/>
                </a:lnTo>
                <a:lnTo>
                  <a:pt x="2946" y="26860"/>
                </a:lnTo>
                <a:lnTo>
                  <a:pt x="2870" y="26479"/>
                </a:lnTo>
                <a:lnTo>
                  <a:pt x="1435" y="17856"/>
                </a:lnTo>
                <a:lnTo>
                  <a:pt x="0" y="9156"/>
                </a:lnTo>
                <a:lnTo>
                  <a:pt x="0" y="8775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190331" y="2019941"/>
            <a:ext cx="64769" cy="99123"/>
          </a:xfrm>
          <a:custGeom>
            <a:avLst/>
            <a:gdLst/>
            <a:ahLst/>
            <a:cxnLst/>
            <a:rect l="l" t="t" r="r" b="b"/>
            <a:pathLst>
              <a:path w="64770" h="99123">
                <a:moveTo>
                  <a:pt x="64770" y="0"/>
                </a:moveTo>
                <a:lnTo>
                  <a:pt x="56680" y="3556"/>
                </a:lnTo>
                <a:lnTo>
                  <a:pt x="48958" y="8547"/>
                </a:lnTo>
                <a:lnTo>
                  <a:pt x="41617" y="13398"/>
                </a:lnTo>
                <a:lnTo>
                  <a:pt x="34886" y="19519"/>
                </a:lnTo>
                <a:lnTo>
                  <a:pt x="28448" y="25501"/>
                </a:lnTo>
                <a:lnTo>
                  <a:pt x="28143" y="25730"/>
                </a:lnTo>
                <a:lnTo>
                  <a:pt x="22771" y="32689"/>
                </a:lnTo>
                <a:lnTo>
                  <a:pt x="17399" y="39573"/>
                </a:lnTo>
                <a:lnTo>
                  <a:pt x="17170" y="39878"/>
                </a:lnTo>
                <a:lnTo>
                  <a:pt x="13017" y="47599"/>
                </a:lnTo>
                <a:lnTo>
                  <a:pt x="8851" y="55384"/>
                </a:lnTo>
                <a:lnTo>
                  <a:pt x="5829" y="64020"/>
                </a:lnTo>
                <a:lnTo>
                  <a:pt x="3022" y="72263"/>
                </a:lnTo>
                <a:lnTo>
                  <a:pt x="2870" y="72644"/>
                </a:lnTo>
                <a:lnTo>
                  <a:pt x="1435" y="81267"/>
                </a:lnTo>
                <a:lnTo>
                  <a:pt x="0" y="89966"/>
                </a:lnTo>
                <a:lnTo>
                  <a:pt x="0" y="90271"/>
                </a:lnTo>
                <a:lnTo>
                  <a:pt x="0" y="9912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190332" y="2119067"/>
            <a:ext cx="64617" cy="98971"/>
          </a:xfrm>
          <a:custGeom>
            <a:avLst/>
            <a:gdLst/>
            <a:ahLst/>
            <a:cxnLst/>
            <a:rect l="l" t="t" r="r" b="b"/>
            <a:pathLst>
              <a:path w="64617" h="98971">
                <a:moveTo>
                  <a:pt x="64617" y="98971"/>
                </a:moveTo>
                <a:lnTo>
                  <a:pt x="56591" y="95491"/>
                </a:lnTo>
                <a:lnTo>
                  <a:pt x="48958" y="90576"/>
                </a:lnTo>
                <a:lnTo>
                  <a:pt x="41617" y="85725"/>
                </a:lnTo>
                <a:lnTo>
                  <a:pt x="34874" y="79603"/>
                </a:lnTo>
                <a:lnTo>
                  <a:pt x="28371" y="73621"/>
                </a:lnTo>
                <a:lnTo>
                  <a:pt x="28219" y="73317"/>
                </a:lnTo>
                <a:lnTo>
                  <a:pt x="22771" y="66433"/>
                </a:lnTo>
                <a:lnTo>
                  <a:pt x="17703" y="59931"/>
                </a:lnTo>
                <a:lnTo>
                  <a:pt x="18161" y="59397"/>
                </a:lnTo>
                <a:lnTo>
                  <a:pt x="13614" y="52362"/>
                </a:lnTo>
                <a:lnTo>
                  <a:pt x="13309" y="51904"/>
                </a:lnTo>
                <a:lnTo>
                  <a:pt x="13017" y="51447"/>
                </a:lnTo>
                <a:lnTo>
                  <a:pt x="9309" y="43357"/>
                </a:lnTo>
                <a:lnTo>
                  <a:pt x="8699" y="43434"/>
                </a:lnTo>
                <a:lnTo>
                  <a:pt x="5829" y="35102"/>
                </a:lnTo>
                <a:lnTo>
                  <a:pt x="2946" y="26784"/>
                </a:lnTo>
                <a:lnTo>
                  <a:pt x="2870" y="26479"/>
                </a:lnTo>
                <a:lnTo>
                  <a:pt x="1435" y="17780"/>
                </a:lnTo>
                <a:lnTo>
                  <a:pt x="0" y="9156"/>
                </a:lnTo>
                <a:lnTo>
                  <a:pt x="0" y="8775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4994879" y="2081988"/>
            <a:ext cx="6883" cy="74155"/>
          </a:xfrm>
          <a:custGeom>
            <a:avLst/>
            <a:gdLst/>
            <a:ahLst/>
            <a:cxnLst/>
            <a:rect l="l" t="t" r="r" b="b"/>
            <a:pathLst>
              <a:path w="6883" h="74155">
                <a:moveTo>
                  <a:pt x="0" y="0"/>
                </a:moveTo>
                <a:lnTo>
                  <a:pt x="3263" y="13621"/>
                </a:lnTo>
                <a:lnTo>
                  <a:pt x="4891" y="23584"/>
                </a:lnTo>
                <a:lnTo>
                  <a:pt x="6134" y="37071"/>
                </a:lnTo>
                <a:lnTo>
                  <a:pt x="6883" y="45999"/>
                </a:lnTo>
                <a:lnTo>
                  <a:pt x="6057" y="46761"/>
                </a:lnTo>
                <a:lnTo>
                  <a:pt x="4533" y="55994"/>
                </a:lnTo>
                <a:lnTo>
                  <a:pt x="3022" y="65074"/>
                </a:lnTo>
                <a:lnTo>
                  <a:pt x="2946" y="65455"/>
                </a:lnTo>
                <a:lnTo>
                  <a:pt x="0" y="7415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4770680" y="1708942"/>
            <a:ext cx="26708" cy="88912"/>
          </a:xfrm>
          <a:custGeom>
            <a:avLst/>
            <a:gdLst/>
            <a:ahLst/>
            <a:cxnLst/>
            <a:rect l="l" t="t" r="r" b="b"/>
            <a:pathLst>
              <a:path w="26708" h="88912">
                <a:moveTo>
                  <a:pt x="3175" y="88912"/>
                </a:moveTo>
                <a:lnTo>
                  <a:pt x="1358" y="82854"/>
                </a:lnTo>
                <a:lnTo>
                  <a:pt x="1282" y="82562"/>
                </a:lnTo>
                <a:lnTo>
                  <a:pt x="533" y="76276"/>
                </a:lnTo>
                <a:lnTo>
                  <a:pt x="0" y="71513"/>
                </a:lnTo>
                <a:lnTo>
                  <a:pt x="0" y="71056"/>
                </a:lnTo>
                <a:lnTo>
                  <a:pt x="596" y="66370"/>
                </a:lnTo>
                <a:lnTo>
                  <a:pt x="2494" y="53356"/>
                </a:lnTo>
                <a:lnTo>
                  <a:pt x="4668" y="42530"/>
                </a:lnTo>
                <a:lnTo>
                  <a:pt x="5740" y="37604"/>
                </a:lnTo>
                <a:lnTo>
                  <a:pt x="6654" y="33604"/>
                </a:lnTo>
                <a:lnTo>
                  <a:pt x="6731" y="33223"/>
                </a:lnTo>
                <a:lnTo>
                  <a:pt x="8623" y="29514"/>
                </a:lnTo>
                <a:lnTo>
                  <a:pt x="14803" y="17702"/>
                </a:lnTo>
                <a:lnTo>
                  <a:pt x="20216" y="8462"/>
                </a:lnTo>
                <a:lnTo>
                  <a:pt x="23609" y="2959"/>
                </a:lnTo>
                <a:lnTo>
                  <a:pt x="24587" y="1358"/>
                </a:lnTo>
                <a:lnTo>
                  <a:pt x="25044" y="914"/>
                </a:lnTo>
                <a:lnTo>
                  <a:pt x="26708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453956" y="1588330"/>
            <a:ext cx="67564" cy="1061466"/>
          </a:xfrm>
          <a:custGeom>
            <a:avLst/>
            <a:gdLst/>
            <a:ahLst/>
            <a:cxnLst/>
            <a:rect l="l" t="t" r="r" b="b"/>
            <a:pathLst>
              <a:path w="67563" h="1061465">
                <a:moveTo>
                  <a:pt x="0" y="0"/>
                </a:moveTo>
                <a:lnTo>
                  <a:pt x="67564" y="0"/>
                </a:lnTo>
                <a:lnTo>
                  <a:pt x="67564" y="1061466"/>
                </a:lnTo>
                <a:lnTo>
                  <a:pt x="0" y="1061466"/>
                </a:lnTo>
                <a:lnTo>
                  <a:pt x="0" y="0"/>
                </a:lnTo>
                <a:close/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4602166" y="2488547"/>
            <a:ext cx="851788" cy="161251"/>
          </a:xfrm>
          <a:custGeom>
            <a:avLst/>
            <a:gdLst/>
            <a:ahLst/>
            <a:cxnLst/>
            <a:rect l="l" t="t" r="r" b="b"/>
            <a:pathLst>
              <a:path w="851788" h="161251">
                <a:moveTo>
                  <a:pt x="851788" y="161251"/>
                </a:moveTo>
                <a:lnTo>
                  <a:pt x="0" y="161251"/>
                </a:lnTo>
                <a:lnTo>
                  <a:pt x="0" y="80060"/>
                </a:lnTo>
                <a:lnTo>
                  <a:pt x="256209" y="80060"/>
                </a:lnTo>
                <a:lnTo>
                  <a:pt x="218300" y="62890"/>
                </a:lnTo>
                <a:lnTo>
                  <a:pt x="189928" y="34658"/>
                </a:lnTo>
                <a:lnTo>
                  <a:pt x="180238" y="14681"/>
                </a:lnTo>
                <a:lnTo>
                  <a:pt x="17335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4779225" y="2343122"/>
            <a:ext cx="134531" cy="71653"/>
          </a:xfrm>
          <a:custGeom>
            <a:avLst/>
            <a:gdLst/>
            <a:ahLst/>
            <a:cxnLst/>
            <a:rect l="l" t="t" r="r" b="b"/>
            <a:pathLst>
              <a:path w="134531" h="71653">
                <a:moveTo>
                  <a:pt x="0" y="71653"/>
                </a:moveTo>
                <a:lnTo>
                  <a:pt x="20358" y="38277"/>
                </a:lnTo>
                <a:lnTo>
                  <a:pt x="52057" y="12928"/>
                </a:lnTo>
                <a:lnTo>
                  <a:pt x="92011" y="0"/>
                </a:lnTo>
                <a:lnTo>
                  <a:pt x="134531" y="241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183520" y="1717417"/>
            <a:ext cx="228282" cy="178130"/>
          </a:xfrm>
          <a:custGeom>
            <a:avLst/>
            <a:gdLst/>
            <a:ahLst/>
            <a:cxnLst/>
            <a:rect l="l" t="t" r="r" b="b"/>
            <a:pathLst>
              <a:path w="228282" h="178130">
                <a:moveTo>
                  <a:pt x="214972" y="7569"/>
                </a:moveTo>
                <a:lnTo>
                  <a:pt x="209067" y="0"/>
                </a:lnTo>
                <a:lnTo>
                  <a:pt x="216027" y="8928"/>
                </a:lnTo>
                <a:lnTo>
                  <a:pt x="228282" y="44729"/>
                </a:lnTo>
                <a:lnTo>
                  <a:pt x="228282" y="82562"/>
                </a:lnTo>
                <a:lnTo>
                  <a:pt x="216027" y="118351"/>
                </a:lnTo>
                <a:lnTo>
                  <a:pt x="192798" y="148158"/>
                </a:lnTo>
                <a:lnTo>
                  <a:pt x="161099" y="168897"/>
                </a:lnTo>
                <a:lnTo>
                  <a:pt x="124472" y="178130"/>
                </a:lnTo>
                <a:lnTo>
                  <a:pt x="86715" y="175018"/>
                </a:lnTo>
                <a:lnTo>
                  <a:pt x="57581" y="162229"/>
                </a:lnTo>
                <a:lnTo>
                  <a:pt x="52057" y="159816"/>
                </a:lnTo>
                <a:lnTo>
                  <a:pt x="24282" y="134239"/>
                </a:lnTo>
                <a:lnTo>
                  <a:pt x="6210" y="100939"/>
                </a:lnTo>
                <a:lnTo>
                  <a:pt x="0" y="63639"/>
                </a:lnTo>
                <a:lnTo>
                  <a:pt x="3098" y="4494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183520" y="2004505"/>
            <a:ext cx="228295" cy="229120"/>
          </a:xfrm>
          <a:custGeom>
            <a:avLst/>
            <a:gdLst/>
            <a:ahLst/>
            <a:cxnLst/>
            <a:rect l="l" t="t" r="r" b="b"/>
            <a:pathLst>
              <a:path w="228295" h="229120">
                <a:moveTo>
                  <a:pt x="225793" y="88379"/>
                </a:moveTo>
                <a:lnTo>
                  <a:pt x="228295" y="95643"/>
                </a:lnTo>
                <a:lnTo>
                  <a:pt x="228295" y="133476"/>
                </a:lnTo>
                <a:lnTo>
                  <a:pt x="216026" y="169265"/>
                </a:lnTo>
                <a:lnTo>
                  <a:pt x="192798" y="199085"/>
                </a:lnTo>
                <a:lnTo>
                  <a:pt x="161099" y="219811"/>
                </a:lnTo>
                <a:lnTo>
                  <a:pt x="124472" y="229120"/>
                </a:lnTo>
                <a:lnTo>
                  <a:pt x="86715" y="226021"/>
                </a:lnTo>
                <a:lnTo>
                  <a:pt x="52057" y="210807"/>
                </a:lnTo>
                <a:lnTo>
                  <a:pt x="24295" y="185153"/>
                </a:lnTo>
                <a:lnTo>
                  <a:pt x="6210" y="151866"/>
                </a:lnTo>
                <a:lnTo>
                  <a:pt x="0" y="114566"/>
                </a:lnTo>
                <a:lnTo>
                  <a:pt x="6210" y="77254"/>
                </a:lnTo>
                <a:lnTo>
                  <a:pt x="24295" y="43954"/>
                </a:lnTo>
                <a:lnTo>
                  <a:pt x="52057" y="18313"/>
                </a:lnTo>
                <a:lnTo>
                  <a:pt x="86715" y="3098"/>
                </a:lnTo>
                <a:lnTo>
                  <a:pt x="124472" y="0"/>
                </a:lnTo>
                <a:lnTo>
                  <a:pt x="161099" y="9309"/>
                </a:lnTo>
                <a:lnTo>
                  <a:pt x="192798" y="30035"/>
                </a:lnTo>
                <a:lnTo>
                  <a:pt x="216026" y="59855"/>
                </a:lnTo>
                <a:lnTo>
                  <a:pt x="225793" y="8837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183525" y="2342588"/>
            <a:ext cx="228282" cy="229044"/>
          </a:xfrm>
          <a:custGeom>
            <a:avLst/>
            <a:gdLst/>
            <a:ahLst/>
            <a:cxnLst/>
            <a:rect l="l" t="t" r="r" b="b"/>
            <a:pathLst>
              <a:path w="228282" h="229044">
                <a:moveTo>
                  <a:pt x="228282" y="95567"/>
                </a:moveTo>
                <a:lnTo>
                  <a:pt x="216027" y="59778"/>
                </a:lnTo>
                <a:lnTo>
                  <a:pt x="192798" y="29959"/>
                </a:lnTo>
                <a:lnTo>
                  <a:pt x="161086" y="9232"/>
                </a:lnTo>
                <a:lnTo>
                  <a:pt x="124472" y="0"/>
                </a:lnTo>
                <a:lnTo>
                  <a:pt x="86702" y="3098"/>
                </a:lnTo>
                <a:lnTo>
                  <a:pt x="52057" y="18313"/>
                </a:lnTo>
                <a:lnTo>
                  <a:pt x="24282" y="43891"/>
                </a:lnTo>
                <a:lnTo>
                  <a:pt x="6197" y="77177"/>
                </a:lnTo>
                <a:lnTo>
                  <a:pt x="0" y="114477"/>
                </a:lnTo>
                <a:lnTo>
                  <a:pt x="6197" y="151866"/>
                </a:lnTo>
                <a:lnTo>
                  <a:pt x="24282" y="185077"/>
                </a:lnTo>
                <a:lnTo>
                  <a:pt x="52057" y="210731"/>
                </a:lnTo>
                <a:lnTo>
                  <a:pt x="86702" y="225945"/>
                </a:lnTo>
                <a:lnTo>
                  <a:pt x="124472" y="229044"/>
                </a:lnTo>
                <a:lnTo>
                  <a:pt x="161086" y="219735"/>
                </a:lnTo>
                <a:lnTo>
                  <a:pt x="192798" y="199085"/>
                </a:lnTo>
                <a:lnTo>
                  <a:pt x="216027" y="169189"/>
                </a:lnTo>
                <a:lnTo>
                  <a:pt x="228282" y="133400"/>
                </a:lnTo>
                <a:lnTo>
                  <a:pt x="228282" y="9556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5324943" y="1676181"/>
            <a:ext cx="152" cy="0"/>
          </a:xfrm>
          <a:custGeom>
            <a:avLst/>
            <a:gdLst/>
            <a:ahLst/>
            <a:cxnLst/>
            <a:rect l="l" t="t" r="r" b="b"/>
            <a:pathLst>
              <a:path w="152">
                <a:moveTo>
                  <a:pt x="0" y="0"/>
                </a:moveTo>
                <a:lnTo>
                  <a:pt x="152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254948" y="2218038"/>
            <a:ext cx="152" cy="76"/>
          </a:xfrm>
          <a:custGeom>
            <a:avLst/>
            <a:gdLst/>
            <a:ahLst/>
            <a:cxnLst/>
            <a:rect l="l" t="t" r="r" b="b"/>
            <a:pathLst>
              <a:path w="152" h="76">
                <a:moveTo>
                  <a:pt x="152" y="76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357553" y="2366498"/>
            <a:ext cx="152" cy="76"/>
          </a:xfrm>
          <a:custGeom>
            <a:avLst/>
            <a:gdLst/>
            <a:ahLst/>
            <a:cxnLst/>
            <a:rect l="l" t="t" r="r" b="b"/>
            <a:pathLst>
              <a:path w="152" h="76">
                <a:moveTo>
                  <a:pt x="152" y="76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5385859" y="1708721"/>
            <a:ext cx="6731" cy="8699"/>
          </a:xfrm>
          <a:custGeom>
            <a:avLst/>
            <a:gdLst/>
            <a:ahLst/>
            <a:cxnLst/>
            <a:rect l="l" t="t" r="r" b="b"/>
            <a:pathLst>
              <a:path w="6730" h="8699">
                <a:moveTo>
                  <a:pt x="6730" y="8699"/>
                </a:moveTo>
                <a:lnTo>
                  <a:pt x="0" y="0"/>
                </a:lnTo>
                <a:lnTo>
                  <a:pt x="3936" y="506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5365724" y="1689580"/>
            <a:ext cx="20129" cy="19138"/>
          </a:xfrm>
          <a:custGeom>
            <a:avLst/>
            <a:gdLst/>
            <a:ahLst/>
            <a:cxnLst/>
            <a:rect l="l" t="t" r="r" b="b"/>
            <a:pathLst>
              <a:path w="20129" h="19138">
                <a:moveTo>
                  <a:pt x="20129" y="19138"/>
                </a:moveTo>
                <a:lnTo>
                  <a:pt x="10591" y="6883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295426" y="1696528"/>
            <a:ext cx="87553" cy="168973"/>
          </a:xfrm>
          <a:custGeom>
            <a:avLst/>
            <a:gdLst/>
            <a:ahLst/>
            <a:cxnLst/>
            <a:rect l="l" t="t" r="r" b="b"/>
            <a:pathLst>
              <a:path w="87553" h="168973">
                <a:moveTo>
                  <a:pt x="6057" y="168973"/>
                </a:moveTo>
                <a:lnTo>
                  <a:pt x="0" y="168973"/>
                </a:lnTo>
                <a:lnTo>
                  <a:pt x="19900" y="168973"/>
                </a:lnTo>
                <a:lnTo>
                  <a:pt x="19900" y="101409"/>
                </a:lnTo>
                <a:lnTo>
                  <a:pt x="87553" y="101320"/>
                </a:lnTo>
                <a:lnTo>
                  <a:pt x="87553" y="67576"/>
                </a:lnTo>
                <a:lnTo>
                  <a:pt x="19900" y="67576"/>
                </a:lnTo>
                <a:lnTo>
                  <a:pt x="19900" y="0"/>
                </a:lnTo>
                <a:lnTo>
                  <a:pt x="6896" y="0"/>
                </a:lnTo>
                <a:lnTo>
                  <a:pt x="15671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382978" y="1778560"/>
            <a:ext cx="0" cy="5524"/>
          </a:xfrm>
          <a:custGeom>
            <a:avLst/>
            <a:gdLst/>
            <a:ahLst/>
            <a:cxnLst/>
            <a:rect l="l" t="t" r="r" b="b"/>
            <a:pathLst>
              <a:path h="5524">
                <a:moveTo>
                  <a:pt x="0" y="0"/>
                </a:moveTo>
                <a:lnTo>
                  <a:pt x="0" y="552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381010" y="2102195"/>
            <a:ext cx="1968" cy="33743"/>
          </a:xfrm>
          <a:custGeom>
            <a:avLst/>
            <a:gdLst/>
            <a:ahLst/>
            <a:cxnLst/>
            <a:rect l="l" t="t" r="r" b="b"/>
            <a:pathLst>
              <a:path w="1968" h="33743">
                <a:moveTo>
                  <a:pt x="1968" y="33743"/>
                </a:moveTo>
                <a:lnTo>
                  <a:pt x="0" y="33743"/>
                </a:lnTo>
                <a:lnTo>
                  <a:pt x="1968" y="33743"/>
                </a:lnTo>
                <a:lnTo>
                  <a:pt x="1968" y="0"/>
                </a:lnTo>
                <a:lnTo>
                  <a:pt x="0" y="0"/>
                </a:lnTo>
                <a:lnTo>
                  <a:pt x="533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5295425" y="2372626"/>
            <a:ext cx="87553" cy="86944"/>
          </a:xfrm>
          <a:custGeom>
            <a:avLst/>
            <a:gdLst/>
            <a:ahLst/>
            <a:cxnLst/>
            <a:rect l="l" t="t" r="r" b="b"/>
            <a:pathLst>
              <a:path w="87553" h="86944">
                <a:moveTo>
                  <a:pt x="87553" y="81419"/>
                </a:moveTo>
                <a:lnTo>
                  <a:pt x="87553" y="86944"/>
                </a:lnTo>
                <a:lnTo>
                  <a:pt x="87553" y="67576"/>
                </a:lnTo>
                <a:lnTo>
                  <a:pt x="19900" y="67576"/>
                </a:lnTo>
                <a:lnTo>
                  <a:pt x="19900" y="0"/>
                </a:lnTo>
                <a:lnTo>
                  <a:pt x="0" y="0"/>
                </a:lnTo>
                <a:lnTo>
                  <a:pt x="6057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5311090" y="2459564"/>
            <a:ext cx="71894" cy="82029"/>
          </a:xfrm>
          <a:custGeom>
            <a:avLst/>
            <a:gdLst/>
            <a:ahLst/>
            <a:cxnLst/>
            <a:rect l="l" t="t" r="r" b="b"/>
            <a:pathLst>
              <a:path w="71894" h="82029">
                <a:moveTo>
                  <a:pt x="4241" y="82029"/>
                </a:moveTo>
                <a:lnTo>
                  <a:pt x="0" y="82029"/>
                </a:lnTo>
                <a:lnTo>
                  <a:pt x="4241" y="82029"/>
                </a:lnTo>
                <a:lnTo>
                  <a:pt x="4241" y="14465"/>
                </a:lnTo>
                <a:lnTo>
                  <a:pt x="71894" y="14376"/>
                </a:lnTo>
                <a:lnTo>
                  <a:pt x="7189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5372314" y="2102191"/>
            <a:ext cx="8699" cy="0"/>
          </a:xfrm>
          <a:custGeom>
            <a:avLst/>
            <a:gdLst/>
            <a:ahLst/>
            <a:cxnLst/>
            <a:rect l="l" t="t" r="r" b="b"/>
            <a:pathLst>
              <a:path w="8699">
                <a:moveTo>
                  <a:pt x="8699" y="0"/>
                </a:moveTo>
                <a:lnTo>
                  <a:pt x="0" y="0"/>
                </a:lnTo>
                <a:lnTo>
                  <a:pt x="8699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5372313" y="2135939"/>
            <a:ext cx="8699" cy="0"/>
          </a:xfrm>
          <a:custGeom>
            <a:avLst/>
            <a:gdLst/>
            <a:ahLst/>
            <a:cxnLst/>
            <a:rect l="l" t="t" r="r" b="b"/>
            <a:pathLst>
              <a:path w="8699">
                <a:moveTo>
                  <a:pt x="3327" y="0"/>
                </a:moveTo>
                <a:lnTo>
                  <a:pt x="0" y="0"/>
                </a:lnTo>
                <a:lnTo>
                  <a:pt x="8699" y="0"/>
                </a:lnTo>
                <a:lnTo>
                  <a:pt x="3327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363536" y="2135939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8775" y="0"/>
                </a:move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185407" y="1666501"/>
            <a:ext cx="182892" cy="103352"/>
          </a:xfrm>
          <a:custGeom>
            <a:avLst/>
            <a:gdLst/>
            <a:ahLst/>
            <a:cxnLst/>
            <a:rect l="l" t="t" r="r" b="b"/>
            <a:pathLst>
              <a:path w="182892" h="103352">
                <a:moveTo>
                  <a:pt x="182892" y="24739"/>
                </a:moveTo>
                <a:lnTo>
                  <a:pt x="159207" y="9296"/>
                </a:lnTo>
                <a:lnTo>
                  <a:pt x="122580" y="0"/>
                </a:lnTo>
                <a:lnTo>
                  <a:pt x="84823" y="3098"/>
                </a:lnTo>
                <a:lnTo>
                  <a:pt x="50165" y="18300"/>
                </a:lnTo>
                <a:lnTo>
                  <a:pt x="22402" y="43954"/>
                </a:lnTo>
                <a:lnTo>
                  <a:pt x="4394" y="77101"/>
                </a:lnTo>
                <a:lnTo>
                  <a:pt x="0" y="10335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5302318" y="2034538"/>
            <a:ext cx="69989" cy="67652"/>
          </a:xfrm>
          <a:custGeom>
            <a:avLst/>
            <a:gdLst/>
            <a:ahLst/>
            <a:cxnLst/>
            <a:rect l="l" t="t" r="r" b="b"/>
            <a:pathLst>
              <a:path w="69989" h="67652">
                <a:moveTo>
                  <a:pt x="61213" y="67652"/>
                </a:moveTo>
                <a:lnTo>
                  <a:pt x="69989" y="67652"/>
                </a:lnTo>
                <a:lnTo>
                  <a:pt x="13017" y="67652"/>
                </a:lnTo>
                <a:lnTo>
                  <a:pt x="13017" y="0"/>
                </a:ln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5311094" y="2135939"/>
            <a:ext cx="52438" cy="67652"/>
          </a:xfrm>
          <a:custGeom>
            <a:avLst/>
            <a:gdLst/>
            <a:ahLst/>
            <a:cxnLst/>
            <a:rect l="l" t="t" r="r" b="b"/>
            <a:pathLst>
              <a:path w="52438" h="67652">
                <a:moveTo>
                  <a:pt x="52438" y="0"/>
                </a:moveTo>
                <a:lnTo>
                  <a:pt x="4241" y="0"/>
                </a:lnTo>
                <a:lnTo>
                  <a:pt x="4241" y="67652"/>
                </a:lnTo>
                <a:lnTo>
                  <a:pt x="0" y="67652"/>
                </a:lnTo>
                <a:lnTo>
                  <a:pt x="4241" y="6765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190329" y="2439521"/>
            <a:ext cx="2870" cy="17551"/>
          </a:xfrm>
          <a:custGeom>
            <a:avLst/>
            <a:gdLst/>
            <a:ahLst/>
            <a:cxnLst/>
            <a:rect l="l" t="t" r="r" b="b"/>
            <a:pathLst>
              <a:path w="2870" h="17551">
                <a:moveTo>
                  <a:pt x="0" y="17551"/>
                </a:moveTo>
                <a:lnTo>
                  <a:pt x="287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5190329" y="2457072"/>
            <a:ext cx="2870" cy="17551"/>
          </a:xfrm>
          <a:custGeom>
            <a:avLst/>
            <a:gdLst/>
            <a:ahLst/>
            <a:cxnLst/>
            <a:rect l="l" t="t" r="r" b="b"/>
            <a:pathLst>
              <a:path w="2870" h="17551">
                <a:moveTo>
                  <a:pt x="0" y="0"/>
                </a:moveTo>
                <a:lnTo>
                  <a:pt x="2870" y="1755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5302319" y="2203587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8775" y="0"/>
                </a:move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5293542" y="2034545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8775" y="0"/>
                </a:move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5302321" y="2541593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3175" y="0"/>
                </a:moveTo>
                <a:lnTo>
                  <a:pt x="8775" y="0"/>
                </a:lnTo>
                <a:lnTo>
                  <a:pt x="0" y="0"/>
                </a:lnTo>
                <a:lnTo>
                  <a:pt x="31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293542" y="1696535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4914" y="0"/>
                </a:moveTo>
                <a:lnTo>
                  <a:pt x="0" y="0"/>
                </a:lnTo>
                <a:lnTo>
                  <a:pt x="8775" y="0"/>
                </a:lnTo>
                <a:lnTo>
                  <a:pt x="0" y="0"/>
                </a:lnTo>
                <a:lnTo>
                  <a:pt x="1892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213935" y="1696528"/>
            <a:ext cx="81495" cy="168973"/>
          </a:xfrm>
          <a:custGeom>
            <a:avLst/>
            <a:gdLst/>
            <a:ahLst/>
            <a:cxnLst/>
            <a:rect l="l" t="t" r="r" b="b"/>
            <a:pathLst>
              <a:path w="81495" h="168973">
                <a:moveTo>
                  <a:pt x="81495" y="168973"/>
                </a:moveTo>
                <a:lnTo>
                  <a:pt x="67652" y="168973"/>
                </a:lnTo>
                <a:lnTo>
                  <a:pt x="67652" y="101409"/>
                </a:lnTo>
                <a:lnTo>
                  <a:pt x="0" y="101409"/>
                </a:lnTo>
                <a:lnTo>
                  <a:pt x="0" y="67576"/>
                </a:lnTo>
                <a:lnTo>
                  <a:pt x="67652" y="67576"/>
                </a:lnTo>
                <a:lnTo>
                  <a:pt x="67652" y="0"/>
                </a:lnTo>
                <a:lnTo>
                  <a:pt x="79603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293539" y="2034545"/>
            <a:ext cx="4914" cy="0"/>
          </a:xfrm>
          <a:custGeom>
            <a:avLst/>
            <a:gdLst/>
            <a:ahLst/>
            <a:cxnLst/>
            <a:rect l="l" t="t" r="r" b="b"/>
            <a:pathLst>
              <a:path w="4914">
                <a:moveTo>
                  <a:pt x="1892" y="0"/>
                </a:moveTo>
                <a:lnTo>
                  <a:pt x="0" y="0"/>
                </a:lnTo>
                <a:lnTo>
                  <a:pt x="491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5281590" y="2034545"/>
            <a:ext cx="11950" cy="12026"/>
          </a:xfrm>
          <a:custGeom>
            <a:avLst/>
            <a:gdLst/>
            <a:ahLst/>
            <a:cxnLst/>
            <a:rect l="l" t="t" r="r" b="b"/>
            <a:pathLst>
              <a:path w="11950" h="12026">
                <a:moveTo>
                  <a:pt x="11950" y="0"/>
                </a:moveTo>
                <a:lnTo>
                  <a:pt x="0" y="0"/>
                </a:lnTo>
                <a:lnTo>
                  <a:pt x="0" y="12026"/>
                </a:lnTo>
                <a:lnTo>
                  <a:pt x="0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5293542" y="2203587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4914" y="0"/>
                </a:moveTo>
                <a:lnTo>
                  <a:pt x="8775" y="0"/>
                </a:lnTo>
                <a:lnTo>
                  <a:pt x="0" y="0"/>
                </a:lnTo>
                <a:lnTo>
                  <a:pt x="8775" y="0"/>
                </a:lnTo>
                <a:lnTo>
                  <a:pt x="7937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5223628" y="2135934"/>
            <a:ext cx="69913" cy="67652"/>
          </a:xfrm>
          <a:custGeom>
            <a:avLst/>
            <a:gdLst/>
            <a:ahLst/>
            <a:cxnLst/>
            <a:rect l="l" t="t" r="r" b="b"/>
            <a:pathLst>
              <a:path w="69913" h="67652">
                <a:moveTo>
                  <a:pt x="69913" y="67652"/>
                </a:moveTo>
                <a:lnTo>
                  <a:pt x="57962" y="67576"/>
                </a:lnTo>
                <a:lnTo>
                  <a:pt x="57962" y="0"/>
                </a:ln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213935" y="2372627"/>
            <a:ext cx="81495" cy="86944"/>
          </a:xfrm>
          <a:custGeom>
            <a:avLst/>
            <a:gdLst/>
            <a:ahLst/>
            <a:cxnLst/>
            <a:rect l="l" t="t" r="r" b="b"/>
            <a:pathLst>
              <a:path w="81495" h="86944">
                <a:moveTo>
                  <a:pt x="81495" y="0"/>
                </a:moveTo>
                <a:lnTo>
                  <a:pt x="67652" y="0"/>
                </a:lnTo>
                <a:lnTo>
                  <a:pt x="67652" y="67564"/>
                </a:lnTo>
                <a:lnTo>
                  <a:pt x="0" y="67564"/>
                </a:lnTo>
                <a:lnTo>
                  <a:pt x="0" y="86944"/>
                </a:lnTo>
                <a:lnTo>
                  <a:pt x="0" y="7824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293533" y="2541593"/>
            <a:ext cx="8788" cy="0"/>
          </a:xfrm>
          <a:custGeom>
            <a:avLst/>
            <a:gdLst/>
            <a:ahLst/>
            <a:cxnLst/>
            <a:rect l="l" t="t" r="r" b="b"/>
            <a:pathLst>
              <a:path w="8788">
                <a:moveTo>
                  <a:pt x="7950" y="0"/>
                </a:moveTo>
                <a:lnTo>
                  <a:pt x="1892" y="0"/>
                </a:lnTo>
                <a:lnTo>
                  <a:pt x="8788" y="0"/>
                </a:lnTo>
                <a:lnTo>
                  <a:pt x="0" y="0"/>
                </a:lnTo>
                <a:lnTo>
                  <a:pt x="8788" y="0"/>
                </a:lnTo>
                <a:lnTo>
                  <a:pt x="4927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213938" y="2454040"/>
            <a:ext cx="79603" cy="87553"/>
          </a:xfrm>
          <a:custGeom>
            <a:avLst/>
            <a:gdLst/>
            <a:ahLst/>
            <a:cxnLst/>
            <a:rect l="l" t="t" r="r" b="b"/>
            <a:pathLst>
              <a:path w="79603" h="87553">
                <a:moveTo>
                  <a:pt x="79603" y="87553"/>
                </a:moveTo>
                <a:lnTo>
                  <a:pt x="67652" y="87553"/>
                </a:lnTo>
                <a:lnTo>
                  <a:pt x="67652" y="19989"/>
                </a:lnTo>
                <a:lnTo>
                  <a:pt x="0" y="19900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281584" y="1703800"/>
            <a:ext cx="0" cy="4838"/>
          </a:xfrm>
          <a:custGeom>
            <a:avLst/>
            <a:gdLst/>
            <a:ahLst/>
            <a:cxnLst/>
            <a:rect l="l" t="t" r="r" b="b"/>
            <a:pathLst>
              <a:path h="4838">
                <a:moveTo>
                  <a:pt x="0" y="0"/>
                </a:moveTo>
                <a:lnTo>
                  <a:pt x="0" y="483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223621" y="2046574"/>
            <a:ext cx="57962" cy="55613"/>
          </a:xfrm>
          <a:custGeom>
            <a:avLst/>
            <a:gdLst/>
            <a:ahLst/>
            <a:cxnLst/>
            <a:rect l="l" t="t" r="r" b="b"/>
            <a:pathLst>
              <a:path w="57962" h="55613">
                <a:moveTo>
                  <a:pt x="57962" y="0"/>
                </a:moveTo>
                <a:lnTo>
                  <a:pt x="57962" y="55613"/>
                </a:lnTo>
                <a:lnTo>
                  <a:pt x="0" y="55613"/>
                </a:lnTo>
                <a:lnTo>
                  <a:pt x="8775" y="5561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5190329" y="2101514"/>
            <a:ext cx="2870" cy="17551"/>
          </a:xfrm>
          <a:custGeom>
            <a:avLst/>
            <a:gdLst/>
            <a:ahLst/>
            <a:cxnLst/>
            <a:rect l="l" t="t" r="r" b="b"/>
            <a:pathLst>
              <a:path w="2870" h="17551">
                <a:moveTo>
                  <a:pt x="0" y="17551"/>
                </a:moveTo>
                <a:lnTo>
                  <a:pt x="287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5190329" y="2119066"/>
            <a:ext cx="2870" cy="17475"/>
          </a:xfrm>
          <a:custGeom>
            <a:avLst/>
            <a:gdLst/>
            <a:ahLst/>
            <a:cxnLst/>
            <a:rect l="l" t="t" r="r" b="b"/>
            <a:pathLst>
              <a:path w="2870" h="17475">
                <a:moveTo>
                  <a:pt x="0" y="0"/>
                </a:moveTo>
                <a:lnTo>
                  <a:pt x="2870" y="1747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5214848" y="2102191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8775" y="0"/>
                </a:move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214848" y="2135939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8775" y="0"/>
                </a:moveTo>
                <a:lnTo>
                  <a:pt x="0" y="0"/>
                </a:lnTo>
                <a:lnTo>
                  <a:pt x="87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5213936" y="2102191"/>
            <a:ext cx="2044" cy="16878"/>
          </a:xfrm>
          <a:custGeom>
            <a:avLst/>
            <a:gdLst/>
            <a:ahLst/>
            <a:cxnLst/>
            <a:rect l="l" t="t" r="r" b="b"/>
            <a:pathLst>
              <a:path w="2044" h="16878">
                <a:moveTo>
                  <a:pt x="2044" y="0"/>
                </a:moveTo>
                <a:lnTo>
                  <a:pt x="0" y="0"/>
                </a:lnTo>
                <a:lnTo>
                  <a:pt x="0" y="16878"/>
                </a:lnTo>
                <a:lnTo>
                  <a:pt x="0" y="817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213941" y="2119061"/>
            <a:ext cx="4838" cy="16878"/>
          </a:xfrm>
          <a:custGeom>
            <a:avLst/>
            <a:gdLst/>
            <a:ahLst/>
            <a:cxnLst/>
            <a:rect l="l" t="t" r="r" b="b"/>
            <a:pathLst>
              <a:path w="4838" h="16878">
                <a:moveTo>
                  <a:pt x="4838" y="16878"/>
                </a:moveTo>
                <a:lnTo>
                  <a:pt x="0" y="16878"/>
                </a:lnTo>
                <a:lnTo>
                  <a:pt x="0" y="0"/>
                </a:lnTo>
                <a:lnTo>
                  <a:pt x="0" y="869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5213936" y="1769858"/>
            <a:ext cx="0" cy="17411"/>
          </a:xfrm>
          <a:custGeom>
            <a:avLst/>
            <a:gdLst/>
            <a:ahLst/>
            <a:cxnLst/>
            <a:rect l="l" t="t" r="r" b="b"/>
            <a:pathLst>
              <a:path h="17411">
                <a:moveTo>
                  <a:pt x="0" y="0"/>
                </a:moveTo>
                <a:lnTo>
                  <a:pt x="0" y="17411"/>
                </a:lnTo>
                <a:lnTo>
                  <a:pt x="0" y="1120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5213936" y="2459573"/>
            <a:ext cx="0" cy="8699"/>
          </a:xfrm>
          <a:custGeom>
            <a:avLst/>
            <a:gdLst/>
            <a:ahLst/>
            <a:cxnLst/>
            <a:rect l="l" t="t" r="r" b="b"/>
            <a:pathLst>
              <a:path h="8699">
                <a:moveTo>
                  <a:pt x="0" y="8699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5190335" y="1763501"/>
            <a:ext cx="2870" cy="35115"/>
          </a:xfrm>
          <a:custGeom>
            <a:avLst/>
            <a:gdLst/>
            <a:ahLst/>
            <a:cxnLst/>
            <a:rect l="l" t="t" r="r" b="b"/>
            <a:pathLst>
              <a:path w="2870" h="35115">
                <a:moveTo>
                  <a:pt x="2870" y="0"/>
                </a:moveTo>
                <a:lnTo>
                  <a:pt x="0" y="17551"/>
                </a:lnTo>
                <a:lnTo>
                  <a:pt x="2870" y="3511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4913758" y="1669519"/>
            <a:ext cx="161632" cy="899083"/>
          </a:xfrm>
          <a:custGeom>
            <a:avLst/>
            <a:gdLst/>
            <a:ahLst/>
            <a:cxnLst/>
            <a:rect l="l" t="t" r="r" b="b"/>
            <a:pathLst>
              <a:path w="161632" h="899083">
                <a:moveTo>
                  <a:pt x="38747" y="693953"/>
                </a:moveTo>
                <a:lnTo>
                  <a:pt x="66293" y="721423"/>
                </a:lnTo>
                <a:lnTo>
                  <a:pt x="82854" y="756069"/>
                </a:lnTo>
                <a:lnTo>
                  <a:pt x="87096" y="793305"/>
                </a:lnTo>
                <a:lnTo>
                  <a:pt x="79082" y="830148"/>
                </a:lnTo>
                <a:lnTo>
                  <a:pt x="58800" y="863295"/>
                </a:lnTo>
                <a:lnTo>
                  <a:pt x="27101" y="888568"/>
                </a:lnTo>
                <a:lnTo>
                  <a:pt x="0" y="899083"/>
                </a:lnTo>
                <a:lnTo>
                  <a:pt x="161632" y="899083"/>
                </a:lnTo>
                <a:lnTo>
                  <a:pt x="161632" y="0"/>
                </a:lnTo>
                <a:lnTo>
                  <a:pt x="0" y="0"/>
                </a:lnTo>
                <a:lnTo>
                  <a:pt x="37909" y="17183"/>
                </a:lnTo>
                <a:lnTo>
                  <a:pt x="66293" y="45402"/>
                </a:lnTo>
                <a:lnTo>
                  <a:pt x="82854" y="80060"/>
                </a:lnTo>
                <a:lnTo>
                  <a:pt x="87096" y="117284"/>
                </a:lnTo>
                <a:lnTo>
                  <a:pt x="87172" y="115697"/>
                </a:lnTo>
                <a:lnTo>
                  <a:pt x="85128" y="10034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4992831" y="1786807"/>
            <a:ext cx="8026" cy="36779"/>
          </a:xfrm>
          <a:custGeom>
            <a:avLst/>
            <a:gdLst/>
            <a:ahLst/>
            <a:cxnLst/>
            <a:rect l="l" t="t" r="r" b="b"/>
            <a:pathLst>
              <a:path w="8026" h="36779">
                <a:moveTo>
                  <a:pt x="8026" y="0"/>
                </a:moveTo>
                <a:lnTo>
                  <a:pt x="0" y="36779"/>
                </a:lnTo>
                <a:lnTo>
                  <a:pt x="76" y="36550"/>
                </a:lnTo>
                <a:lnTo>
                  <a:pt x="914" y="3268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4946375" y="2021231"/>
            <a:ext cx="48501" cy="60756"/>
          </a:xfrm>
          <a:custGeom>
            <a:avLst/>
            <a:gdLst/>
            <a:ahLst/>
            <a:cxnLst/>
            <a:rect l="l" t="t" r="r" b="b"/>
            <a:pathLst>
              <a:path w="48501" h="60756">
                <a:moveTo>
                  <a:pt x="23609" y="21031"/>
                </a:moveTo>
                <a:lnTo>
                  <a:pt x="17551" y="13309"/>
                </a:lnTo>
                <a:lnTo>
                  <a:pt x="0" y="0"/>
                </a:lnTo>
                <a:lnTo>
                  <a:pt x="30035" y="26860"/>
                </a:lnTo>
                <a:lnTo>
                  <a:pt x="48501" y="6075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4994879" y="2119058"/>
            <a:ext cx="6134" cy="37084"/>
          </a:xfrm>
          <a:custGeom>
            <a:avLst/>
            <a:gdLst/>
            <a:ahLst/>
            <a:cxnLst/>
            <a:rect l="l" t="t" r="r" b="b"/>
            <a:pathLst>
              <a:path w="6134" h="37083">
                <a:moveTo>
                  <a:pt x="0" y="37083"/>
                </a:moveTo>
                <a:lnTo>
                  <a:pt x="613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4994879" y="2081988"/>
            <a:ext cx="4533" cy="27622"/>
          </a:xfrm>
          <a:custGeom>
            <a:avLst/>
            <a:gdLst/>
            <a:ahLst/>
            <a:cxnLst/>
            <a:rect l="l" t="t" r="r" b="b"/>
            <a:pathLst>
              <a:path w="4533" h="27622">
                <a:moveTo>
                  <a:pt x="0" y="0"/>
                </a:moveTo>
                <a:lnTo>
                  <a:pt x="4533" y="18161"/>
                </a:lnTo>
                <a:lnTo>
                  <a:pt x="4533" y="2762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4996619" y="2425595"/>
            <a:ext cx="4318" cy="37223"/>
          </a:xfrm>
          <a:custGeom>
            <a:avLst/>
            <a:gdLst/>
            <a:ahLst/>
            <a:cxnLst/>
            <a:rect l="l" t="t" r="r" b="b"/>
            <a:pathLst>
              <a:path w="4317" h="37223">
                <a:moveTo>
                  <a:pt x="0" y="0"/>
                </a:moveTo>
                <a:lnTo>
                  <a:pt x="4318" y="27317"/>
                </a:lnTo>
                <a:lnTo>
                  <a:pt x="4241" y="3722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4992829" y="2478109"/>
            <a:ext cx="4699" cy="21564"/>
          </a:xfrm>
          <a:custGeom>
            <a:avLst/>
            <a:gdLst/>
            <a:ahLst/>
            <a:cxnLst/>
            <a:rect l="l" t="t" r="r" b="b"/>
            <a:pathLst>
              <a:path w="4699" h="21564">
                <a:moveTo>
                  <a:pt x="4699" y="0"/>
                </a:moveTo>
                <a:lnTo>
                  <a:pt x="2882" y="13462"/>
                </a:lnTo>
                <a:lnTo>
                  <a:pt x="0" y="2156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4981260" y="1717421"/>
            <a:ext cx="14681" cy="30645"/>
          </a:xfrm>
          <a:custGeom>
            <a:avLst/>
            <a:gdLst/>
            <a:ahLst/>
            <a:cxnLst/>
            <a:rect l="l" t="t" r="r" b="b"/>
            <a:pathLst>
              <a:path w="14681" h="30645">
                <a:moveTo>
                  <a:pt x="0" y="0"/>
                </a:moveTo>
                <a:lnTo>
                  <a:pt x="14452" y="29133"/>
                </a:lnTo>
                <a:lnTo>
                  <a:pt x="14681" y="3064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972630" y="1823581"/>
            <a:ext cx="20205" cy="33070"/>
          </a:xfrm>
          <a:custGeom>
            <a:avLst/>
            <a:gdLst/>
            <a:ahLst/>
            <a:cxnLst/>
            <a:rect l="l" t="t" r="r" b="b"/>
            <a:pathLst>
              <a:path w="20205" h="33070">
                <a:moveTo>
                  <a:pt x="20205" y="0"/>
                </a:moveTo>
                <a:lnTo>
                  <a:pt x="0" y="33070"/>
                </a:lnTo>
                <a:lnTo>
                  <a:pt x="6134" y="2292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4977095" y="2049223"/>
            <a:ext cx="13246" cy="24434"/>
          </a:xfrm>
          <a:custGeom>
            <a:avLst/>
            <a:gdLst/>
            <a:ahLst/>
            <a:cxnLst/>
            <a:rect l="l" t="t" r="r" b="b"/>
            <a:pathLst>
              <a:path w="13246" h="24434">
                <a:moveTo>
                  <a:pt x="0" y="0"/>
                </a:moveTo>
                <a:lnTo>
                  <a:pt x="10071" y="15138"/>
                </a:lnTo>
                <a:lnTo>
                  <a:pt x="13246" y="2443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4977023" y="2156142"/>
            <a:ext cx="17856" cy="32766"/>
          </a:xfrm>
          <a:custGeom>
            <a:avLst/>
            <a:gdLst/>
            <a:ahLst/>
            <a:cxnLst/>
            <a:rect l="l" t="t" r="r" b="b"/>
            <a:pathLst>
              <a:path w="17856" h="32766">
                <a:moveTo>
                  <a:pt x="17856" y="0"/>
                </a:moveTo>
                <a:lnTo>
                  <a:pt x="0" y="32766"/>
                </a:lnTo>
                <a:lnTo>
                  <a:pt x="10134" y="17627"/>
                </a:lnTo>
                <a:lnTo>
                  <a:pt x="13309" y="831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4980047" y="2390938"/>
            <a:ext cx="13995" cy="29362"/>
          </a:xfrm>
          <a:custGeom>
            <a:avLst/>
            <a:gdLst/>
            <a:ahLst/>
            <a:cxnLst/>
            <a:rect l="l" t="t" r="r" b="b"/>
            <a:pathLst>
              <a:path w="13995" h="29362">
                <a:moveTo>
                  <a:pt x="0" y="0"/>
                </a:moveTo>
                <a:lnTo>
                  <a:pt x="12865" y="23837"/>
                </a:lnTo>
                <a:lnTo>
                  <a:pt x="13995" y="2936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4972559" y="2512764"/>
            <a:ext cx="12255" cy="20053"/>
          </a:xfrm>
          <a:custGeom>
            <a:avLst/>
            <a:gdLst/>
            <a:ahLst/>
            <a:cxnLst/>
            <a:rect l="l" t="t" r="r" b="b"/>
            <a:pathLst>
              <a:path w="12255" h="20053">
                <a:moveTo>
                  <a:pt x="12255" y="0"/>
                </a:moveTo>
                <a:lnTo>
                  <a:pt x="5295" y="13474"/>
                </a:lnTo>
                <a:lnTo>
                  <a:pt x="0" y="2005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4952505" y="1687531"/>
            <a:ext cx="26250" cy="26098"/>
          </a:xfrm>
          <a:custGeom>
            <a:avLst/>
            <a:gdLst/>
            <a:ahLst/>
            <a:cxnLst/>
            <a:rect l="l" t="t" r="r" b="b"/>
            <a:pathLst>
              <a:path w="26250" h="26098">
                <a:moveTo>
                  <a:pt x="0" y="0"/>
                </a:moveTo>
                <a:lnTo>
                  <a:pt x="25349" y="24371"/>
                </a:lnTo>
                <a:lnTo>
                  <a:pt x="26250" y="2609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4974451" y="1708722"/>
            <a:ext cx="3403" cy="3175"/>
          </a:xfrm>
          <a:custGeom>
            <a:avLst/>
            <a:gdLst/>
            <a:ahLst/>
            <a:cxnLst/>
            <a:rect l="l" t="t" r="r" b="b"/>
            <a:pathLst>
              <a:path w="3403" h="3175">
                <a:moveTo>
                  <a:pt x="3403" y="3175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4940847" y="1856647"/>
            <a:ext cx="31788" cy="25425"/>
          </a:xfrm>
          <a:custGeom>
            <a:avLst/>
            <a:gdLst/>
            <a:ahLst/>
            <a:cxnLst/>
            <a:rect l="l" t="t" r="r" b="b"/>
            <a:pathLst>
              <a:path w="31788" h="25425">
                <a:moveTo>
                  <a:pt x="31483" y="304"/>
                </a:moveTo>
                <a:lnTo>
                  <a:pt x="1511" y="24599"/>
                </a:lnTo>
                <a:lnTo>
                  <a:pt x="0" y="25425"/>
                </a:lnTo>
                <a:lnTo>
                  <a:pt x="31788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4946375" y="2188905"/>
            <a:ext cx="30645" cy="27990"/>
          </a:xfrm>
          <a:custGeom>
            <a:avLst/>
            <a:gdLst/>
            <a:ahLst/>
            <a:cxnLst/>
            <a:rect l="l" t="t" r="r" b="b"/>
            <a:pathLst>
              <a:path w="30645" h="27990">
                <a:moveTo>
                  <a:pt x="30645" y="0"/>
                </a:moveTo>
                <a:lnTo>
                  <a:pt x="30035" y="1130"/>
                </a:lnTo>
                <a:lnTo>
                  <a:pt x="0" y="27990"/>
                </a:lnTo>
                <a:lnTo>
                  <a:pt x="17551" y="14681"/>
                </a:lnTo>
                <a:lnTo>
                  <a:pt x="23533" y="695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4940853" y="2541515"/>
            <a:ext cx="20739" cy="16573"/>
          </a:xfrm>
          <a:custGeom>
            <a:avLst/>
            <a:gdLst/>
            <a:ahLst/>
            <a:cxnLst/>
            <a:rect l="l" t="t" r="r" b="b"/>
            <a:pathLst>
              <a:path w="20739" h="16573">
                <a:moveTo>
                  <a:pt x="0" y="16573"/>
                </a:moveTo>
                <a:lnTo>
                  <a:pt x="8623" y="11429"/>
                </a:lnTo>
                <a:lnTo>
                  <a:pt x="20739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4917544" y="1671184"/>
            <a:ext cx="32918" cy="14986"/>
          </a:xfrm>
          <a:custGeom>
            <a:avLst/>
            <a:gdLst/>
            <a:ahLst/>
            <a:cxnLst/>
            <a:rect l="l" t="t" r="r" b="b"/>
            <a:pathLst>
              <a:path w="32918" h="14986">
                <a:moveTo>
                  <a:pt x="32918" y="14985"/>
                </a:moveTo>
                <a:lnTo>
                  <a:pt x="31940" y="13995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4908848" y="2006545"/>
            <a:ext cx="37528" cy="14681"/>
          </a:xfrm>
          <a:custGeom>
            <a:avLst/>
            <a:gdLst/>
            <a:ahLst/>
            <a:cxnLst/>
            <a:rect l="l" t="t" r="r" b="b"/>
            <a:pathLst>
              <a:path w="37528" h="14681">
                <a:moveTo>
                  <a:pt x="37528" y="14681"/>
                </a:moveTo>
                <a:lnTo>
                  <a:pt x="0" y="0"/>
                </a:lnTo>
                <a:lnTo>
                  <a:pt x="23380" y="7264"/>
                </a:lnTo>
                <a:lnTo>
                  <a:pt x="30645" y="1203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4908848" y="2216904"/>
            <a:ext cx="37528" cy="14528"/>
          </a:xfrm>
          <a:custGeom>
            <a:avLst/>
            <a:gdLst/>
            <a:ahLst/>
            <a:cxnLst/>
            <a:rect l="l" t="t" r="r" b="b"/>
            <a:pathLst>
              <a:path w="37528" h="14528">
                <a:moveTo>
                  <a:pt x="37528" y="0"/>
                </a:moveTo>
                <a:lnTo>
                  <a:pt x="0" y="14528"/>
                </a:lnTo>
                <a:lnTo>
                  <a:pt x="23380" y="7416"/>
                </a:lnTo>
                <a:lnTo>
                  <a:pt x="30645" y="264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4913760" y="2345535"/>
            <a:ext cx="33070" cy="14986"/>
          </a:xfrm>
          <a:custGeom>
            <a:avLst/>
            <a:gdLst/>
            <a:ahLst/>
            <a:cxnLst/>
            <a:rect l="l" t="t" r="r" b="b"/>
            <a:pathLst>
              <a:path w="33070" h="14986">
                <a:moveTo>
                  <a:pt x="33070" y="14985"/>
                </a:moveTo>
                <a:lnTo>
                  <a:pt x="28600" y="11353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4900823" y="1882073"/>
            <a:ext cx="40030" cy="12941"/>
          </a:xfrm>
          <a:custGeom>
            <a:avLst/>
            <a:gdLst/>
            <a:ahLst/>
            <a:cxnLst/>
            <a:rect l="l" t="t" r="r" b="b"/>
            <a:pathLst>
              <a:path w="40030" h="12941">
                <a:moveTo>
                  <a:pt x="40030" y="0"/>
                </a:moveTo>
                <a:lnTo>
                  <a:pt x="0" y="12941"/>
                </a:lnTo>
                <a:lnTo>
                  <a:pt x="4762" y="12255"/>
                </a:lnTo>
                <a:lnTo>
                  <a:pt x="30797" y="294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4900063" y="1736570"/>
            <a:ext cx="33299" cy="59474"/>
          </a:xfrm>
          <a:custGeom>
            <a:avLst/>
            <a:gdLst/>
            <a:ahLst/>
            <a:cxnLst/>
            <a:rect l="l" t="t" r="r" b="b"/>
            <a:pathLst>
              <a:path w="33299" h="59474">
                <a:moveTo>
                  <a:pt x="11277" y="4533"/>
                </a:moveTo>
                <a:lnTo>
                  <a:pt x="0" y="0"/>
                </a:lnTo>
                <a:lnTo>
                  <a:pt x="10820" y="4229"/>
                </a:lnTo>
                <a:lnTo>
                  <a:pt x="23228" y="15201"/>
                </a:lnTo>
                <a:lnTo>
                  <a:pt x="30721" y="29121"/>
                </a:lnTo>
                <a:lnTo>
                  <a:pt x="33299" y="44488"/>
                </a:lnTo>
                <a:lnTo>
                  <a:pt x="30797" y="59474"/>
                </a:lnTo>
                <a:lnTo>
                  <a:pt x="33299" y="44411"/>
                </a:lnTo>
                <a:lnTo>
                  <a:pt x="30721" y="2912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4900066" y="1796040"/>
            <a:ext cx="30797" cy="29438"/>
          </a:xfrm>
          <a:custGeom>
            <a:avLst/>
            <a:gdLst/>
            <a:ahLst/>
            <a:cxnLst/>
            <a:rect l="l" t="t" r="r" b="b"/>
            <a:pathLst>
              <a:path w="30797" h="29438">
                <a:moveTo>
                  <a:pt x="30797" y="0"/>
                </a:moveTo>
                <a:lnTo>
                  <a:pt x="23228" y="14224"/>
                </a:lnTo>
                <a:lnTo>
                  <a:pt x="10820" y="25273"/>
                </a:lnTo>
                <a:lnTo>
                  <a:pt x="0" y="29438"/>
                </a:lnTo>
                <a:lnTo>
                  <a:pt x="11353" y="2481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4900063" y="2074576"/>
            <a:ext cx="33299" cy="88900"/>
          </a:xfrm>
          <a:custGeom>
            <a:avLst/>
            <a:gdLst/>
            <a:ahLst/>
            <a:cxnLst/>
            <a:rect l="l" t="t" r="r" b="b"/>
            <a:pathLst>
              <a:path w="33299" h="88900">
                <a:moveTo>
                  <a:pt x="11353" y="84366"/>
                </a:moveTo>
                <a:lnTo>
                  <a:pt x="0" y="88900"/>
                </a:lnTo>
                <a:lnTo>
                  <a:pt x="10820" y="84747"/>
                </a:lnTo>
                <a:lnTo>
                  <a:pt x="23228" y="73698"/>
                </a:lnTo>
                <a:lnTo>
                  <a:pt x="30797" y="59778"/>
                </a:lnTo>
                <a:lnTo>
                  <a:pt x="33299" y="44488"/>
                </a:lnTo>
                <a:lnTo>
                  <a:pt x="30721" y="29133"/>
                </a:lnTo>
                <a:lnTo>
                  <a:pt x="23228" y="15278"/>
                </a:lnTo>
                <a:lnTo>
                  <a:pt x="10820" y="4229"/>
                </a:lnTo>
                <a:lnTo>
                  <a:pt x="0" y="0"/>
                </a:lnTo>
                <a:lnTo>
                  <a:pt x="11277" y="461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4930788" y="2103702"/>
            <a:ext cx="2578" cy="30645"/>
          </a:xfrm>
          <a:custGeom>
            <a:avLst/>
            <a:gdLst/>
            <a:ahLst/>
            <a:cxnLst/>
            <a:rect l="l" t="t" r="r" b="b"/>
            <a:pathLst>
              <a:path w="2578" h="30645">
                <a:moveTo>
                  <a:pt x="0" y="0"/>
                </a:moveTo>
                <a:lnTo>
                  <a:pt x="2578" y="15367"/>
                </a:lnTo>
                <a:lnTo>
                  <a:pt x="76" y="3064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4900063" y="2412649"/>
            <a:ext cx="33299" cy="59715"/>
          </a:xfrm>
          <a:custGeom>
            <a:avLst/>
            <a:gdLst/>
            <a:ahLst/>
            <a:cxnLst/>
            <a:rect l="l" t="t" r="r" b="b"/>
            <a:pathLst>
              <a:path w="33299" h="59715">
                <a:moveTo>
                  <a:pt x="11277" y="4546"/>
                </a:moveTo>
                <a:lnTo>
                  <a:pt x="0" y="0"/>
                </a:lnTo>
                <a:lnTo>
                  <a:pt x="10820" y="4165"/>
                </a:lnTo>
                <a:lnTo>
                  <a:pt x="23228" y="15214"/>
                </a:lnTo>
                <a:lnTo>
                  <a:pt x="30721" y="29057"/>
                </a:lnTo>
                <a:lnTo>
                  <a:pt x="33299" y="44424"/>
                </a:lnTo>
                <a:lnTo>
                  <a:pt x="30797" y="59715"/>
                </a:lnTo>
                <a:lnTo>
                  <a:pt x="33299" y="44424"/>
                </a:lnTo>
                <a:lnTo>
                  <a:pt x="30797" y="2943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4914138" y="2472358"/>
            <a:ext cx="16725" cy="22174"/>
          </a:xfrm>
          <a:custGeom>
            <a:avLst/>
            <a:gdLst/>
            <a:ahLst/>
            <a:cxnLst/>
            <a:rect l="l" t="t" r="r" b="b"/>
            <a:pathLst>
              <a:path w="16725" h="22174">
                <a:moveTo>
                  <a:pt x="16725" y="0"/>
                </a:moveTo>
                <a:lnTo>
                  <a:pt x="9156" y="13995"/>
                </a:lnTo>
                <a:lnTo>
                  <a:pt x="0" y="22174"/>
                </a:lnTo>
                <a:lnTo>
                  <a:pt x="9156" y="13843"/>
                </a:lnTo>
                <a:lnTo>
                  <a:pt x="7493" y="1544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4914141" y="1743602"/>
            <a:ext cx="9156" cy="8242"/>
          </a:xfrm>
          <a:custGeom>
            <a:avLst/>
            <a:gdLst/>
            <a:ahLst/>
            <a:cxnLst/>
            <a:rect l="l" t="t" r="r" b="b"/>
            <a:pathLst>
              <a:path w="9156" h="8242">
                <a:moveTo>
                  <a:pt x="0" y="0"/>
                </a:moveTo>
                <a:lnTo>
                  <a:pt x="9156" y="8242"/>
                </a:lnTo>
                <a:lnTo>
                  <a:pt x="7950" y="718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4911791" y="1810190"/>
            <a:ext cx="11506" cy="10287"/>
          </a:xfrm>
          <a:custGeom>
            <a:avLst/>
            <a:gdLst/>
            <a:ahLst/>
            <a:cxnLst/>
            <a:rect l="l" t="t" r="r" b="b"/>
            <a:pathLst>
              <a:path w="11506" h="10287">
                <a:moveTo>
                  <a:pt x="9842" y="1587"/>
                </a:moveTo>
                <a:lnTo>
                  <a:pt x="11506" y="0"/>
                </a:lnTo>
                <a:lnTo>
                  <a:pt x="0" y="1028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911796" y="2079567"/>
            <a:ext cx="11506" cy="10363"/>
          </a:xfrm>
          <a:custGeom>
            <a:avLst/>
            <a:gdLst/>
            <a:ahLst/>
            <a:cxnLst/>
            <a:rect l="l" t="t" r="r" b="b"/>
            <a:pathLst>
              <a:path w="11506" h="10363">
                <a:moveTo>
                  <a:pt x="0" y="0"/>
                </a:moveTo>
                <a:lnTo>
                  <a:pt x="11506" y="10363"/>
                </a:lnTo>
                <a:lnTo>
                  <a:pt x="10287" y="923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911791" y="2148199"/>
            <a:ext cx="11506" cy="10363"/>
          </a:xfrm>
          <a:custGeom>
            <a:avLst/>
            <a:gdLst/>
            <a:ahLst/>
            <a:cxnLst/>
            <a:rect l="l" t="t" r="r" b="b"/>
            <a:pathLst>
              <a:path w="11506" h="10363">
                <a:moveTo>
                  <a:pt x="9842" y="1587"/>
                </a:moveTo>
                <a:lnTo>
                  <a:pt x="11506" y="0"/>
                </a:lnTo>
                <a:lnTo>
                  <a:pt x="0" y="1036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911796" y="2417649"/>
            <a:ext cx="11506" cy="10287"/>
          </a:xfrm>
          <a:custGeom>
            <a:avLst/>
            <a:gdLst/>
            <a:ahLst/>
            <a:cxnLst/>
            <a:rect l="l" t="t" r="r" b="b"/>
            <a:pathLst>
              <a:path w="11506" h="10287">
                <a:moveTo>
                  <a:pt x="0" y="0"/>
                </a:moveTo>
                <a:lnTo>
                  <a:pt x="11506" y="10287"/>
                </a:lnTo>
                <a:lnTo>
                  <a:pt x="10287" y="915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865105" y="2231431"/>
            <a:ext cx="43738" cy="2197"/>
          </a:xfrm>
          <a:custGeom>
            <a:avLst/>
            <a:gdLst/>
            <a:ahLst/>
            <a:cxnLst/>
            <a:rect l="l" t="t" r="r" b="b"/>
            <a:pathLst>
              <a:path w="43738" h="2197">
                <a:moveTo>
                  <a:pt x="43738" y="0"/>
                </a:moveTo>
                <a:lnTo>
                  <a:pt x="42227" y="609"/>
                </a:lnTo>
                <a:lnTo>
                  <a:pt x="0" y="609"/>
                </a:lnTo>
                <a:lnTo>
                  <a:pt x="30429" y="2197"/>
                </a:lnTo>
                <a:lnTo>
                  <a:pt x="36703" y="60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873811" y="2343191"/>
            <a:ext cx="35941" cy="2120"/>
          </a:xfrm>
          <a:custGeom>
            <a:avLst/>
            <a:gdLst/>
            <a:ahLst/>
            <a:cxnLst/>
            <a:rect l="l" t="t" r="r" b="b"/>
            <a:pathLst>
              <a:path w="35940" h="2120">
                <a:moveTo>
                  <a:pt x="0" y="0"/>
                </a:moveTo>
                <a:lnTo>
                  <a:pt x="31775" y="609"/>
                </a:lnTo>
                <a:lnTo>
                  <a:pt x="35941" y="212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900070" y="2494530"/>
            <a:ext cx="14071" cy="6959"/>
          </a:xfrm>
          <a:custGeom>
            <a:avLst/>
            <a:gdLst/>
            <a:ahLst/>
            <a:cxnLst/>
            <a:rect l="l" t="t" r="r" b="b"/>
            <a:pathLst>
              <a:path w="14071" h="6959">
                <a:moveTo>
                  <a:pt x="14071" y="0"/>
                </a:moveTo>
                <a:lnTo>
                  <a:pt x="10820" y="2870"/>
                </a:lnTo>
                <a:lnTo>
                  <a:pt x="0" y="6959"/>
                </a:lnTo>
                <a:lnTo>
                  <a:pt x="11341" y="242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4882592" y="1734521"/>
            <a:ext cx="17475" cy="2044"/>
          </a:xfrm>
          <a:custGeom>
            <a:avLst/>
            <a:gdLst/>
            <a:ahLst/>
            <a:cxnLst/>
            <a:rect l="l" t="t" r="r" b="b"/>
            <a:pathLst>
              <a:path w="17475" h="2044">
                <a:moveTo>
                  <a:pt x="17475" y="2044"/>
                </a:moveTo>
                <a:lnTo>
                  <a:pt x="12255" y="0"/>
                </a:lnTo>
                <a:lnTo>
                  <a:pt x="0" y="0"/>
                </a:lnTo>
                <a:lnTo>
                  <a:pt x="13690" y="60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4858379" y="1892588"/>
            <a:ext cx="42443" cy="2425"/>
          </a:xfrm>
          <a:custGeom>
            <a:avLst/>
            <a:gdLst/>
            <a:ahLst/>
            <a:cxnLst/>
            <a:rect l="l" t="t" r="r" b="b"/>
            <a:pathLst>
              <a:path w="42443" h="2425">
                <a:moveTo>
                  <a:pt x="42443" y="2425"/>
                </a:moveTo>
                <a:lnTo>
                  <a:pt x="0" y="0"/>
                </a:lnTo>
                <a:lnTo>
                  <a:pt x="8166" y="1739"/>
                </a:lnTo>
                <a:lnTo>
                  <a:pt x="30035" y="173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4865105" y="2004505"/>
            <a:ext cx="43738" cy="2044"/>
          </a:xfrm>
          <a:custGeom>
            <a:avLst/>
            <a:gdLst/>
            <a:ahLst/>
            <a:cxnLst/>
            <a:rect l="l" t="t" r="r" b="b"/>
            <a:pathLst>
              <a:path w="43738" h="2044">
                <a:moveTo>
                  <a:pt x="36702" y="1587"/>
                </a:moveTo>
                <a:lnTo>
                  <a:pt x="30416" y="0"/>
                </a:lnTo>
                <a:lnTo>
                  <a:pt x="0" y="1587"/>
                </a:lnTo>
                <a:lnTo>
                  <a:pt x="42227" y="1587"/>
                </a:lnTo>
                <a:lnTo>
                  <a:pt x="43738" y="204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4882593" y="1825477"/>
            <a:ext cx="17475" cy="2044"/>
          </a:xfrm>
          <a:custGeom>
            <a:avLst/>
            <a:gdLst/>
            <a:ahLst/>
            <a:cxnLst/>
            <a:rect l="l" t="t" r="r" b="b"/>
            <a:pathLst>
              <a:path w="17475" h="2044">
                <a:moveTo>
                  <a:pt x="13690" y="1511"/>
                </a:moveTo>
                <a:lnTo>
                  <a:pt x="0" y="2044"/>
                </a:lnTo>
                <a:lnTo>
                  <a:pt x="12255" y="2044"/>
                </a:lnTo>
                <a:lnTo>
                  <a:pt x="1747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4882592" y="2072528"/>
            <a:ext cx="17475" cy="2044"/>
          </a:xfrm>
          <a:custGeom>
            <a:avLst/>
            <a:gdLst/>
            <a:ahLst/>
            <a:cxnLst/>
            <a:rect l="l" t="t" r="r" b="b"/>
            <a:pathLst>
              <a:path w="17475" h="2044">
                <a:moveTo>
                  <a:pt x="17475" y="2044"/>
                </a:moveTo>
                <a:lnTo>
                  <a:pt x="12255" y="0"/>
                </a:lnTo>
                <a:lnTo>
                  <a:pt x="0" y="0"/>
                </a:lnTo>
                <a:lnTo>
                  <a:pt x="13690" y="60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4882592" y="2163481"/>
            <a:ext cx="17475" cy="2120"/>
          </a:xfrm>
          <a:custGeom>
            <a:avLst/>
            <a:gdLst/>
            <a:ahLst/>
            <a:cxnLst/>
            <a:rect l="l" t="t" r="r" b="b"/>
            <a:pathLst>
              <a:path w="17475" h="2120">
                <a:moveTo>
                  <a:pt x="17475" y="0"/>
                </a:moveTo>
                <a:lnTo>
                  <a:pt x="12255" y="2120"/>
                </a:lnTo>
                <a:lnTo>
                  <a:pt x="0" y="2044"/>
                </a:lnTo>
                <a:lnTo>
                  <a:pt x="13690" y="151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4882593" y="2410608"/>
            <a:ext cx="17475" cy="2044"/>
          </a:xfrm>
          <a:custGeom>
            <a:avLst/>
            <a:gdLst/>
            <a:ahLst/>
            <a:cxnLst/>
            <a:rect l="l" t="t" r="r" b="b"/>
            <a:pathLst>
              <a:path w="17475" h="2044">
                <a:moveTo>
                  <a:pt x="13690" y="533"/>
                </a:moveTo>
                <a:lnTo>
                  <a:pt x="0" y="0"/>
                </a:lnTo>
                <a:lnTo>
                  <a:pt x="12255" y="0"/>
                </a:lnTo>
                <a:lnTo>
                  <a:pt x="17475" y="204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4882592" y="2501489"/>
            <a:ext cx="17475" cy="2120"/>
          </a:xfrm>
          <a:custGeom>
            <a:avLst/>
            <a:gdLst/>
            <a:ahLst/>
            <a:cxnLst/>
            <a:rect l="l" t="t" r="r" b="b"/>
            <a:pathLst>
              <a:path w="17475" h="2120">
                <a:moveTo>
                  <a:pt x="17475" y="0"/>
                </a:moveTo>
                <a:lnTo>
                  <a:pt x="12255" y="2120"/>
                </a:lnTo>
                <a:lnTo>
                  <a:pt x="0" y="2120"/>
                </a:lnTo>
                <a:lnTo>
                  <a:pt x="13690" y="1511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4845060" y="1734521"/>
            <a:ext cx="37528" cy="24295"/>
          </a:xfrm>
          <a:custGeom>
            <a:avLst/>
            <a:gdLst/>
            <a:ahLst/>
            <a:cxnLst/>
            <a:rect l="l" t="t" r="r" b="b"/>
            <a:pathLst>
              <a:path w="37528" h="24295">
                <a:moveTo>
                  <a:pt x="37528" y="0"/>
                </a:moveTo>
                <a:lnTo>
                  <a:pt x="32232" y="0"/>
                </a:lnTo>
                <a:lnTo>
                  <a:pt x="16192" y="6210"/>
                </a:lnTo>
                <a:lnTo>
                  <a:pt x="3784" y="17246"/>
                </a:lnTo>
                <a:lnTo>
                  <a:pt x="0" y="24295"/>
                </a:lnTo>
                <a:lnTo>
                  <a:pt x="7035" y="1437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4867297" y="1823657"/>
            <a:ext cx="15290" cy="3860"/>
          </a:xfrm>
          <a:custGeom>
            <a:avLst/>
            <a:gdLst/>
            <a:ahLst/>
            <a:cxnLst/>
            <a:rect l="l" t="t" r="r" b="b"/>
            <a:pathLst>
              <a:path w="15290" h="3860">
                <a:moveTo>
                  <a:pt x="15290" y="3860"/>
                </a:moveTo>
                <a:lnTo>
                  <a:pt x="9994" y="3860"/>
                </a:lnTo>
                <a:lnTo>
                  <a:pt x="0" y="0"/>
                </a:lnTo>
                <a:lnTo>
                  <a:pt x="12712" y="386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4838773" y="2077450"/>
            <a:ext cx="43815" cy="88150"/>
          </a:xfrm>
          <a:custGeom>
            <a:avLst/>
            <a:gdLst/>
            <a:ahLst/>
            <a:cxnLst/>
            <a:rect l="l" t="t" r="r" b="b"/>
            <a:pathLst>
              <a:path w="43814" h="88150">
                <a:moveTo>
                  <a:pt x="43814" y="88074"/>
                </a:moveTo>
                <a:lnTo>
                  <a:pt x="38519" y="88150"/>
                </a:lnTo>
                <a:lnTo>
                  <a:pt x="22478" y="81864"/>
                </a:lnTo>
                <a:lnTo>
                  <a:pt x="10071" y="70827"/>
                </a:lnTo>
                <a:lnTo>
                  <a:pt x="2501" y="56895"/>
                </a:lnTo>
                <a:lnTo>
                  <a:pt x="0" y="41617"/>
                </a:lnTo>
                <a:lnTo>
                  <a:pt x="2501" y="26327"/>
                </a:lnTo>
                <a:lnTo>
                  <a:pt x="10071" y="12407"/>
                </a:lnTo>
                <a:lnTo>
                  <a:pt x="15735" y="7340"/>
                </a:lnTo>
                <a:lnTo>
                  <a:pt x="25882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4867302" y="1734521"/>
            <a:ext cx="12712" cy="3860"/>
          </a:xfrm>
          <a:custGeom>
            <a:avLst/>
            <a:gdLst/>
            <a:ahLst/>
            <a:cxnLst/>
            <a:rect l="l" t="t" r="r" b="b"/>
            <a:pathLst>
              <a:path w="12712" h="3860">
                <a:moveTo>
                  <a:pt x="12712" y="0"/>
                </a:moveTo>
                <a:lnTo>
                  <a:pt x="0" y="386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4854508" y="2072528"/>
            <a:ext cx="28079" cy="12255"/>
          </a:xfrm>
          <a:custGeom>
            <a:avLst/>
            <a:gdLst/>
            <a:ahLst/>
            <a:cxnLst/>
            <a:rect l="l" t="t" r="r" b="b"/>
            <a:pathLst>
              <a:path w="28079" h="12255">
                <a:moveTo>
                  <a:pt x="28079" y="0"/>
                </a:moveTo>
                <a:lnTo>
                  <a:pt x="22783" y="0"/>
                </a:lnTo>
                <a:lnTo>
                  <a:pt x="6743" y="6286"/>
                </a:lnTo>
                <a:lnTo>
                  <a:pt x="0" y="1225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4867302" y="2072528"/>
            <a:ext cx="12712" cy="3937"/>
          </a:xfrm>
          <a:custGeom>
            <a:avLst/>
            <a:gdLst/>
            <a:ahLst/>
            <a:cxnLst/>
            <a:rect l="l" t="t" r="r" b="b"/>
            <a:pathLst>
              <a:path w="12712" h="3937">
                <a:moveTo>
                  <a:pt x="12712" y="0"/>
                </a:moveTo>
                <a:lnTo>
                  <a:pt x="0" y="393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4867304" y="2161665"/>
            <a:ext cx="12712" cy="3937"/>
          </a:xfrm>
          <a:custGeom>
            <a:avLst/>
            <a:gdLst/>
            <a:ahLst/>
            <a:cxnLst/>
            <a:rect l="l" t="t" r="r" b="b"/>
            <a:pathLst>
              <a:path w="12712" h="3937">
                <a:moveTo>
                  <a:pt x="0" y="0"/>
                </a:moveTo>
                <a:lnTo>
                  <a:pt x="12712" y="393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4854508" y="2410617"/>
            <a:ext cx="28079" cy="12179"/>
          </a:xfrm>
          <a:custGeom>
            <a:avLst/>
            <a:gdLst/>
            <a:ahLst/>
            <a:cxnLst/>
            <a:rect l="l" t="t" r="r" b="b"/>
            <a:pathLst>
              <a:path w="28079" h="12179">
                <a:moveTo>
                  <a:pt x="10147" y="4838"/>
                </a:moveTo>
                <a:lnTo>
                  <a:pt x="0" y="12179"/>
                </a:lnTo>
                <a:lnTo>
                  <a:pt x="6743" y="6197"/>
                </a:lnTo>
                <a:lnTo>
                  <a:pt x="22783" y="0"/>
                </a:lnTo>
                <a:lnTo>
                  <a:pt x="28079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4867302" y="2410613"/>
            <a:ext cx="12712" cy="3860"/>
          </a:xfrm>
          <a:custGeom>
            <a:avLst/>
            <a:gdLst/>
            <a:ahLst/>
            <a:cxnLst/>
            <a:rect l="l" t="t" r="r" b="b"/>
            <a:pathLst>
              <a:path w="12712" h="3860">
                <a:moveTo>
                  <a:pt x="12712" y="0"/>
                </a:moveTo>
                <a:lnTo>
                  <a:pt x="0" y="386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4838780" y="2422795"/>
            <a:ext cx="43815" cy="80810"/>
          </a:xfrm>
          <a:custGeom>
            <a:avLst/>
            <a:gdLst/>
            <a:ahLst/>
            <a:cxnLst/>
            <a:rect l="l" t="t" r="r" b="b"/>
            <a:pathLst>
              <a:path w="43814" h="80810">
                <a:moveTo>
                  <a:pt x="15735" y="0"/>
                </a:moveTo>
                <a:lnTo>
                  <a:pt x="10058" y="5067"/>
                </a:lnTo>
                <a:lnTo>
                  <a:pt x="2489" y="19062"/>
                </a:lnTo>
                <a:lnTo>
                  <a:pt x="0" y="34277"/>
                </a:lnTo>
                <a:lnTo>
                  <a:pt x="2489" y="49568"/>
                </a:lnTo>
                <a:lnTo>
                  <a:pt x="10058" y="63563"/>
                </a:lnTo>
                <a:lnTo>
                  <a:pt x="22466" y="74612"/>
                </a:lnTo>
                <a:lnTo>
                  <a:pt x="38506" y="80810"/>
                </a:lnTo>
                <a:lnTo>
                  <a:pt x="43814" y="8081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4867304" y="2499749"/>
            <a:ext cx="12712" cy="3860"/>
          </a:xfrm>
          <a:custGeom>
            <a:avLst/>
            <a:gdLst/>
            <a:ahLst/>
            <a:cxnLst/>
            <a:rect l="l" t="t" r="r" b="b"/>
            <a:pathLst>
              <a:path w="12712" h="3860">
                <a:moveTo>
                  <a:pt x="0" y="0"/>
                </a:moveTo>
                <a:lnTo>
                  <a:pt x="12712" y="386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4838780" y="1758811"/>
            <a:ext cx="28524" cy="64846"/>
          </a:xfrm>
          <a:custGeom>
            <a:avLst/>
            <a:gdLst/>
            <a:ahLst/>
            <a:cxnLst/>
            <a:rect l="l" t="t" r="r" b="b"/>
            <a:pathLst>
              <a:path w="28524" h="64846">
                <a:moveTo>
                  <a:pt x="28524" y="64846"/>
                </a:moveTo>
                <a:lnTo>
                  <a:pt x="22466" y="62496"/>
                </a:lnTo>
                <a:lnTo>
                  <a:pt x="10058" y="51447"/>
                </a:lnTo>
                <a:lnTo>
                  <a:pt x="2489" y="37452"/>
                </a:lnTo>
                <a:lnTo>
                  <a:pt x="0" y="22250"/>
                </a:lnTo>
                <a:lnTo>
                  <a:pt x="2489" y="6959"/>
                </a:lnTo>
                <a:lnTo>
                  <a:pt x="6273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4831285" y="2343801"/>
            <a:ext cx="37833" cy="12255"/>
          </a:xfrm>
          <a:custGeom>
            <a:avLst/>
            <a:gdLst/>
            <a:ahLst/>
            <a:cxnLst/>
            <a:rect l="l" t="t" r="r" b="b"/>
            <a:pathLst>
              <a:path w="37833" h="12255">
                <a:moveTo>
                  <a:pt x="0" y="12255"/>
                </a:moveTo>
                <a:lnTo>
                  <a:pt x="35255" y="0"/>
                </a:lnTo>
                <a:lnTo>
                  <a:pt x="37833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4854508" y="1739441"/>
            <a:ext cx="10147" cy="7340"/>
          </a:xfrm>
          <a:custGeom>
            <a:avLst/>
            <a:gdLst/>
            <a:ahLst/>
            <a:cxnLst/>
            <a:rect l="l" t="t" r="r" b="b"/>
            <a:pathLst>
              <a:path w="10147" h="7340">
                <a:moveTo>
                  <a:pt x="10147" y="0"/>
                </a:moveTo>
                <a:lnTo>
                  <a:pt x="0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854515" y="1815334"/>
            <a:ext cx="10134" cy="7340"/>
          </a:xfrm>
          <a:custGeom>
            <a:avLst/>
            <a:gdLst/>
            <a:ahLst/>
            <a:cxnLst/>
            <a:rect l="l" t="t" r="r" b="b"/>
            <a:pathLst>
              <a:path w="10134" h="7340">
                <a:moveTo>
                  <a:pt x="0" y="0"/>
                </a:moveTo>
                <a:lnTo>
                  <a:pt x="10134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4771276" y="1705317"/>
            <a:ext cx="87096" cy="187274"/>
          </a:xfrm>
          <a:custGeom>
            <a:avLst/>
            <a:gdLst/>
            <a:ahLst/>
            <a:cxnLst/>
            <a:rect l="l" t="t" r="r" b="b"/>
            <a:pathLst>
              <a:path w="87096" h="187274">
                <a:moveTo>
                  <a:pt x="87096" y="187274"/>
                </a:moveTo>
                <a:lnTo>
                  <a:pt x="49187" y="170091"/>
                </a:lnTo>
                <a:lnTo>
                  <a:pt x="20815" y="141871"/>
                </a:lnTo>
                <a:lnTo>
                  <a:pt x="4241" y="107213"/>
                </a:lnTo>
                <a:lnTo>
                  <a:pt x="0" y="69989"/>
                </a:lnTo>
                <a:lnTo>
                  <a:pt x="8026" y="33134"/>
                </a:lnTo>
                <a:lnTo>
                  <a:pt x="28308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4825763" y="2006095"/>
            <a:ext cx="39344" cy="15125"/>
          </a:xfrm>
          <a:custGeom>
            <a:avLst/>
            <a:gdLst/>
            <a:ahLst/>
            <a:cxnLst/>
            <a:rect l="l" t="t" r="r" b="b"/>
            <a:pathLst>
              <a:path w="39344" h="15125">
                <a:moveTo>
                  <a:pt x="35940" y="1206"/>
                </a:moveTo>
                <a:lnTo>
                  <a:pt x="32080" y="1511"/>
                </a:lnTo>
                <a:lnTo>
                  <a:pt x="0" y="15125"/>
                </a:lnTo>
                <a:lnTo>
                  <a:pt x="3934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4854515" y="2153343"/>
            <a:ext cx="10134" cy="7340"/>
          </a:xfrm>
          <a:custGeom>
            <a:avLst/>
            <a:gdLst/>
            <a:ahLst/>
            <a:cxnLst/>
            <a:rect l="l" t="t" r="r" b="b"/>
            <a:pathLst>
              <a:path w="10134" h="7340">
                <a:moveTo>
                  <a:pt x="0" y="0"/>
                </a:moveTo>
                <a:lnTo>
                  <a:pt x="10134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4795716" y="2190038"/>
            <a:ext cx="69392" cy="41998"/>
          </a:xfrm>
          <a:custGeom>
            <a:avLst/>
            <a:gdLst/>
            <a:ahLst/>
            <a:cxnLst/>
            <a:rect l="l" t="t" r="r" b="b"/>
            <a:pathLst>
              <a:path w="69392" h="41998">
                <a:moveTo>
                  <a:pt x="69392" y="41998"/>
                </a:moveTo>
                <a:lnTo>
                  <a:pt x="30048" y="26860"/>
                </a:lnTo>
                <a:lnTo>
                  <a:pt x="0" y="0"/>
                </a:lnTo>
                <a:lnTo>
                  <a:pt x="27470" y="25273"/>
                </a:lnTo>
                <a:lnTo>
                  <a:pt x="28905" y="2588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4825763" y="2216906"/>
            <a:ext cx="35941" cy="13919"/>
          </a:xfrm>
          <a:custGeom>
            <a:avLst/>
            <a:gdLst/>
            <a:ahLst/>
            <a:cxnLst/>
            <a:rect l="l" t="t" r="r" b="b"/>
            <a:pathLst>
              <a:path w="35940" h="13919">
                <a:moveTo>
                  <a:pt x="35940" y="13919"/>
                </a:moveTo>
                <a:lnTo>
                  <a:pt x="32080" y="13614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4860410" y="2344328"/>
            <a:ext cx="4699" cy="1739"/>
          </a:xfrm>
          <a:custGeom>
            <a:avLst/>
            <a:gdLst/>
            <a:ahLst/>
            <a:cxnLst/>
            <a:rect l="l" t="t" r="r" b="b"/>
            <a:pathLst>
              <a:path w="4699" h="1739">
                <a:moveTo>
                  <a:pt x="4699" y="0"/>
                </a:moveTo>
                <a:lnTo>
                  <a:pt x="0" y="173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4854515" y="2491350"/>
            <a:ext cx="10134" cy="7340"/>
          </a:xfrm>
          <a:custGeom>
            <a:avLst/>
            <a:gdLst/>
            <a:ahLst/>
            <a:cxnLst/>
            <a:rect l="l" t="t" r="r" b="b"/>
            <a:pathLst>
              <a:path w="10134" h="7340">
                <a:moveTo>
                  <a:pt x="0" y="0"/>
                </a:moveTo>
                <a:lnTo>
                  <a:pt x="10134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4820464" y="2551423"/>
            <a:ext cx="37909" cy="17183"/>
          </a:xfrm>
          <a:custGeom>
            <a:avLst/>
            <a:gdLst/>
            <a:ahLst/>
            <a:cxnLst/>
            <a:rect l="l" t="t" r="r" b="b"/>
            <a:pathLst>
              <a:path w="37909" h="17183">
                <a:moveTo>
                  <a:pt x="37909" y="17183"/>
                </a:moveTo>
                <a:lnTo>
                  <a:pt x="2197" y="1523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4845057" y="1803227"/>
            <a:ext cx="7035" cy="9982"/>
          </a:xfrm>
          <a:custGeom>
            <a:avLst/>
            <a:gdLst/>
            <a:ahLst/>
            <a:cxnLst/>
            <a:rect l="l" t="t" r="r" b="b"/>
            <a:pathLst>
              <a:path w="7035" h="9982">
                <a:moveTo>
                  <a:pt x="0" y="0"/>
                </a:moveTo>
                <a:lnTo>
                  <a:pt x="7035" y="998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4845057" y="2086908"/>
            <a:ext cx="7035" cy="9982"/>
          </a:xfrm>
          <a:custGeom>
            <a:avLst/>
            <a:gdLst/>
            <a:ahLst/>
            <a:cxnLst/>
            <a:rect l="l" t="t" r="r" b="b"/>
            <a:pathLst>
              <a:path w="7035" h="9982">
                <a:moveTo>
                  <a:pt x="7035" y="0"/>
                </a:moveTo>
                <a:lnTo>
                  <a:pt x="0" y="998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845057" y="2141236"/>
            <a:ext cx="7035" cy="9982"/>
          </a:xfrm>
          <a:custGeom>
            <a:avLst/>
            <a:gdLst/>
            <a:ahLst/>
            <a:cxnLst/>
            <a:rect l="l" t="t" r="r" b="b"/>
            <a:pathLst>
              <a:path w="7035" h="9982">
                <a:moveTo>
                  <a:pt x="0" y="0"/>
                </a:moveTo>
                <a:lnTo>
                  <a:pt x="7035" y="998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4845057" y="2424907"/>
            <a:ext cx="7035" cy="9994"/>
          </a:xfrm>
          <a:custGeom>
            <a:avLst/>
            <a:gdLst/>
            <a:ahLst/>
            <a:cxnLst/>
            <a:rect l="l" t="t" r="r" b="b"/>
            <a:pathLst>
              <a:path w="7035" h="9994">
                <a:moveTo>
                  <a:pt x="0" y="9994"/>
                </a:moveTo>
                <a:lnTo>
                  <a:pt x="7035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4845057" y="2479319"/>
            <a:ext cx="7035" cy="9906"/>
          </a:xfrm>
          <a:custGeom>
            <a:avLst/>
            <a:gdLst/>
            <a:ahLst/>
            <a:cxnLst/>
            <a:rect l="l" t="t" r="r" b="b"/>
            <a:pathLst>
              <a:path w="7035" h="9906">
                <a:moveTo>
                  <a:pt x="0" y="0"/>
                </a:moveTo>
                <a:lnTo>
                  <a:pt x="7035" y="990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4839987" y="1761605"/>
            <a:ext cx="3556" cy="11734"/>
          </a:xfrm>
          <a:custGeom>
            <a:avLst/>
            <a:gdLst/>
            <a:ahLst/>
            <a:cxnLst/>
            <a:rect l="l" t="t" r="r" b="b"/>
            <a:pathLst>
              <a:path w="3555" h="11734">
                <a:moveTo>
                  <a:pt x="0" y="11734"/>
                </a:moveTo>
                <a:lnTo>
                  <a:pt x="3556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4839383" y="1777118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7874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4839987" y="1788699"/>
            <a:ext cx="3556" cy="11734"/>
          </a:xfrm>
          <a:custGeom>
            <a:avLst/>
            <a:gdLst/>
            <a:ahLst/>
            <a:cxnLst/>
            <a:rect l="l" t="t" r="r" b="b"/>
            <a:pathLst>
              <a:path w="3555" h="11734">
                <a:moveTo>
                  <a:pt x="0" y="0"/>
                </a:moveTo>
                <a:lnTo>
                  <a:pt x="3556" y="1173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4820465" y="1875415"/>
            <a:ext cx="25882" cy="11734"/>
          </a:xfrm>
          <a:custGeom>
            <a:avLst/>
            <a:gdLst/>
            <a:ahLst/>
            <a:cxnLst/>
            <a:rect l="l" t="t" r="r" b="b"/>
            <a:pathLst>
              <a:path w="25882" h="11734">
                <a:moveTo>
                  <a:pt x="0" y="0"/>
                </a:moveTo>
                <a:lnTo>
                  <a:pt x="9385" y="5829"/>
                </a:lnTo>
                <a:lnTo>
                  <a:pt x="25882" y="1173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4840216" y="2099693"/>
            <a:ext cx="3327" cy="10668"/>
          </a:xfrm>
          <a:custGeom>
            <a:avLst/>
            <a:gdLst/>
            <a:ahLst/>
            <a:cxnLst/>
            <a:rect l="l" t="t" r="r" b="b"/>
            <a:pathLst>
              <a:path w="3327" h="10668">
                <a:moveTo>
                  <a:pt x="3327" y="0"/>
                </a:moveTo>
                <a:lnTo>
                  <a:pt x="0" y="1066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4839383" y="2115131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0"/>
                </a:moveTo>
                <a:lnTo>
                  <a:pt x="0" y="787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4840215" y="2127766"/>
            <a:ext cx="3327" cy="10668"/>
          </a:xfrm>
          <a:custGeom>
            <a:avLst/>
            <a:gdLst/>
            <a:ahLst/>
            <a:cxnLst/>
            <a:rect l="l" t="t" r="r" b="b"/>
            <a:pathLst>
              <a:path w="3327" h="10668">
                <a:moveTo>
                  <a:pt x="0" y="0"/>
                </a:moveTo>
                <a:lnTo>
                  <a:pt x="3327" y="1066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4839987" y="2437696"/>
            <a:ext cx="3556" cy="11734"/>
          </a:xfrm>
          <a:custGeom>
            <a:avLst/>
            <a:gdLst/>
            <a:ahLst/>
            <a:cxnLst/>
            <a:rect l="l" t="t" r="r" b="b"/>
            <a:pathLst>
              <a:path w="3555" h="11734">
                <a:moveTo>
                  <a:pt x="0" y="11734"/>
                </a:moveTo>
                <a:lnTo>
                  <a:pt x="3556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4839383" y="2453134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7874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4839987" y="2464790"/>
            <a:ext cx="3556" cy="11658"/>
          </a:xfrm>
          <a:custGeom>
            <a:avLst/>
            <a:gdLst/>
            <a:ahLst/>
            <a:cxnLst/>
            <a:rect l="l" t="t" r="r" b="b"/>
            <a:pathLst>
              <a:path w="3555" h="11658">
                <a:moveTo>
                  <a:pt x="0" y="0"/>
                </a:moveTo>
                <a:lnTo>
                  <a:pt x="3556" y="11658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802082" y="2356586"/>
            <a:ext cx="28524" cy="22847"/>
          </a:xfrm>
          <a:custGeom>
            <a:avLst/>
            <a:gdLst/>
            <a:ahLst/>
            <a:cxnLst/>
            <a:rect l="l" t="t" r="r" b="b"/>
            <a:pathLst>
              <a:path w="28524" h="22847">
                <a:moveTo>
                  <a:pt x="28524" y="0"/>
                </a:moveTo>
                <a:lnTo>
                  <a:pt x="27762" y="304"/>
                </a:lnTo>
                <a:lnTo>
                  <a:pt x="0" y="22847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4821372" y="1685189"/>
            <a:ext cx="1282" cy="1282"/>
          </a:xfrm>
          <a:custGeom>
            <a:avLst/>
            <a:gdLst/>
            <a:ahLst/>
            <a:cxnLst/>
            <a:rect l="l" t="t" r="r" b="b"/>
            <a:pathLst>
              <a:path w="1282" h="1282">
                <a:moveTo>
                  <a:pt x="0" y="1282"/>
                </a:moveTo>
                <a:lnTo>
                  <a:pt x="1282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4804121" y="2021226"/>
            <a:ext cx="21640" cy="19291"/>
          </a:xfrm>
          <a:custGeom>
            <a:avLst/>
            <a:gdLst/>
            <a:ahLst/>
            <a:cxnLst/>
            <a:rect l="l" t="t" r="r" b="b"/>
            <a:pathLst>
              <a:path w="21640" h="19291">
                <a:moveTo>
                  <a:pt x="21640" y="0"/>
                </a:moveTo>
                <a:lnTo>
                  <a:pt x="0" y="19291"/>
                </a:lnTo>
                <a:lnTo>
                  <a:pt x="19062" y="1587"/>
                </a:lnTo>
                <a:lnTo>
                  <a:pt x="20510" y="99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4804124" y="2197604"/>
            <a:ext cx="8470" cy="7874"/>
          </a:xfrm>
          <a:custGeom>
            <a:avLst/>
            <a:gdLst/>
            <a:ahLst/>
            <a:cxnLst/>
            <a:rect l="l" t="t" r="r" b="b"/>
            <a:pathLst>
              <a:path w="8470" h="7874">
                <a:moveTo>
                  <a:pt x="8470" y="7874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4792085" y="1847185"/>
            <a:ext cx="18770" cy="18694"/>
          </a:xfrm>
          <a:custGeom>
            <a:avLst/>
            <a:gdLst/>
            <a:ahLst/>
            <a:cxnLst/>
            <a:rect l="l" t="t" r="r" b="b"/>
            <a:pathLst>
              <a:path w="18770" h="18694">
                <a:moveTo>
                  <a:pt x="18770" y="18694"/>
                </a:moveTo>
                <a:lnTo>
                  <a:pt x="7416" y="9461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790268" y="2032576"/>
            <a:ext cx="22326" cy="25349"/>
          </a:xfrm>
          <a:custGeom>
            <a:avLst/>
            <a:gdLst/>
            <a:ahLst/>
            <a:cxnLst/>
            <a:rect l="l" t="t" r="r" b="b"/>
            <a:pathLst>
              <a:path w="22326" h="25349">
                <a:moveTo>
                  <a:pt x="22326" y="0"/>
                </a:moveTo>
                <a:lnTo>
                  <a:pt x="5448" y="15519"/>
                </a:lnTo>
                <a:lnTo>
                  <a:pt x="0" y="25349"/>
                </a:lnTo>
                <a:lnTo>
                  <a:pt x="5295" y="1565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4803061" y="2040526"/>
            <a:ext cx="1054" cy="977"/>
          </a:xfrm>
          <a:custGeom>
            <a:avLst/>
            <a:gdLst/>
            <a:ahLst/>
            <a:cxnLst/>
            <a:rect l="l" t="t" r="r" b="b"/>
            <a:pathLst>
              <a:path w="1054" h="977">
                <a:moveTo>
                  <a:pt x="0" y="977"/>
                </a:moveTo>
                <a:lnTo>
                  <a:pt x="1054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4795714" y="2040749"/>
            <a:ext cx="8178" cy="7340"/>
          </a:xfrm>
          <a:custGeom>
            <a:avLst/>
            <a:gdLst/>
            <a:ahLst/>
            <a:cxnLst/>
            <a:rect l="l" t="t" r="r" b="b"/>
            <a:pathLst>
              <a:path w="8178" h="7340">
                <a:moveTo>
                  <a:pt x="8178" y="0"/>
                </a:moveTo>
                <a:lnTo>
                  <a:pt x="0" y="734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4802610" y="2196250"/>
            <a:ext cx="1282" cy="1130"/>
          </a:xfrm>
          <a:custGeom>
            <a:avLst/>
            <a:gdLst/>
            <a:ahLst/>
            <a:cxnLst/>
            <a:rect l="l" t="t" r="r" b="b"/>
            <a:pathLst>
              <a:path w="1282" h="1130">
                <a:moveTo>
                  <a:pt x="1282" y="1130"/>
                </a:move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4792093" y="2523209"/>
            <a:ext cx="17551" cy="17551"/>
          </a:xfrm>
          <a:custGeom>
            <a:avLst/>
            <a:gdLst/>
            <a:ahLst/>
            <a:cxnLst/>
            <a:rect l="l" t="t" r="r" b="b"/>
            <a:pathLst>
              <a:path w="17551" h="17551">
                <a:moveTo>
                  <a:pt x="17551" y="17551"/>
                </a:moveTo>
                <a:lnTo>
                  <a:pt x="2197" y="3022"/>
                </a:lnTo>
                <a:lnTo>
                  <a:pt x="0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4771133" y="2057923"/>
            <a:ext cx="24587" cy="132118"/>
          </a:xfrm>
          <a:custGeom>
            <a:avLst/>
            <a:gdLst/>
            <a:ahLst/>
            <a:cxnLst/>
            <a:rect l="l" t="t" r="r" b="b"/>
            <a:pathLst>
              <a:path w="24587" h="132118">
                <a:moveTo>
                  <a:pt x="24587" y="132118"/>
                </a:moveTo>
                <a:lnTo>
                  <a:pt x="19138" y="122275"/>
                </a:lnTo>
                <a:lnTo>
                  <a:pt x="6121" y="98221"/>
                </a:lnTo>
                <a:lnTo>
                  <a:pt x="0" y="61137"/>
                </a:lnTo>
                <a:lnTo>
                  <a:pt x="6121" y="24066"/>
                </a:lnTo>
                <a:lnTo>
                  <a:pt x="19138" y="0"/>
                </a:lnTo>
                <a:lnTo>
                  <a:pt x="14376" y="8775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4785507" y="2171428"/>
            <a:ext cx="10058" cy="18389"/>
          </a:xfrm>
          <a:custGeom>
            <a:avLst/>
            <a:gdLst/>
            <a:ahLst/>
            <a:cxnLst/>
            <a:rect l="l" t="t" r="r" b="b"/>
            <a:pathLst>
              <a:path w="10058" h="18389">
                <a:moveTo>
                  <a:pt x="0" y="0"/>
                </a:moveTo>
                <a:lnTo>
                  <a:pt x="901" y="1511"/>
                </a:lnTo>
                <a:lnTo>
                  <a:pt x="10058" y="1838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4795111" y="2381404"/>
            <a:ext cx="4470" cy="7264"/>
          </a:xfrm>
          <a:custGeom>
            <a:avLst/>
            <a:gdLst/>
            <a:ahLst/>
            <a:cxnLst/>
            <a:rect l="l" t="t" r="r" b="b"/>
            <a:pathLst>
              <a:path w="4470" h="7264">
                <a:moveTo>
                  <a:pt x="4470" y="0"/>
                </a:moveTo>
                <a:lnTo>
                  <a:pt x="0" y="7264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4792009" y="2389728"/>
            <a:ext cx="2501" cy="4089"/>
          </a:xfrm>
          <a:custGeom>
            <a:avLst/>
            <a:gdLst/>
            <a:ahLst/>
            <a:cxnLst/>
            <a:rect l="l" t="t" r="r" b="b"/>
            <a:pathLst>
              <a:path w="2501" h="4089">
                <a:moveTo>
                  <a:pt x="2501" y="0"/>
                </a:moveTo>
                <a:lnTo>
                  <a:pt x="0" y="4089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4775895" y="1813519"/>
            <a:ext cx="10210" cy="21183"/>
          </a:xfrm>
          <a:custGeom>
            <a:avLst/>
            <a:gdLst/>
            <a:ahLst/>
            <a:cxnLst/>
            <a:rect l="l" t="t" r="r" b="b"/>
            <a:pathLst>
              <a:path w="10210" h="21183">
                <a:moveTo>
                  <a:pt x="0" y="0"/>
                </a:moveTo>
                <a:lnTo>
                  <a:pt x="3327" y="9842"/>
                </a:lnTo>
                <a:lnTo>
                  <a:pt x="10210" y="2118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4777108" y="2415912"/>
            <a:ext cx="1892" cy="8699"/>
          </a:xfrm>
          <a:custGeom>
            <a:avLst/>
            <a:gdLst/>
            <a:ahLst/>
            <a:cxnLst/>
            <a:rect l="l" t="t" r="r" b="b"/>
            <a:pathLst>
              <a:path w="1892" h="8699">
                <a:moveTo>
                  <a:pt x="0" y="8699"/>
                </a:moveTo>
                <a:lnTo>
                  <a:pt x="1892" y="0"/>
                </a:lnTo>
                <a:lnTo>
                  <a:pt x="977" y="415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4775518" y="2488551"/>
            <a:ext cx="8242" cy="17246"/>
          </a:xfrm>
          <a:custGeom>
            <a:avLst/>
            <a:gdLst/>
            <a:ahLst/>
            <a:cxnLst/>
            <a:rect l="l" t="t" r="r" b="b"/>
            <a:pathLst>
              <a:path w="8242" h="17246">
                <a:moveTo>
                  <a:pt x="0" y="0"/>
                </a:moveTo>
                <a:lnTo>
                  <a:pt x="901" y="3022"/>
                </a:lnTo>
                <a:lnTo>
                  <a:pt x="8242" y="17246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4771130" y="2119066"/>
            <a:ext cx="381" cy="2273"/>
          </a:xfrm>
          <a:custGeom>
            <a:avLst/>
            <a:gdLst/>
            <a:ahLst/>
            <a:cxnLst/>
            <a:rect l="l" t="t" r="r" b="b"/>
            <a:pathLst>
              <a:path w="380" h="2273">
                <a:moveTo>
                  <a:pt x="0" y="0"/>
                </a:moveTo>
                <a:lnTo>
                  <a:pt x="381" y="227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4776957" y="2154024"/>
            <a:ext cx="304" cy="1892"/>
          </a:xfrm>
          <a:custGeom>
            <a:avLst/>
            <a:gdLst/>
            <a:ahLst/>
            <a:cxnLst/>
            <a:rect l="l" t="t" r="r" b="b"/>
            <a:pathLst>
              <a:path w="304" h="1892">
                <a:moveTo>
                  <a:pt x="0" y="0"/>
                </a:moveTo>
                <a:lnTo>
                  <a:pt x="304" y="1892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4771205" y="2451327"/>
            <a:ext cx="1663" cy="13766"/>
          </a:xfrm>
          <a:custGeom>
            <a:avLst/>
            <a:gdLst/>
            <a:ahLst/>
            <a:cxnLst/>
            <a:rect l="l" t="t" r="r" b="b"/>
            <a:pathLst>
              <a:path w="1663" h="13766">
                <a:moveTo>
                  <a:pt x="1663" y="13766"/>
                </a:moveTo>
                <a:lnTo>
                  <a:pt x="0" y="1587"/>
                </a:lnTo>
                <a:lnTo>
                  <a:pt x="76" y="0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4602163" y="1669522"/>
            <a:ext cx="0" cy="899083"/>
          </a:xfrm>
          <a:custGeom>
            <a:avLst/>
            <a:gdLst/>
            <a:ahLst/>
            <a:cxnLst/>
            <a:rect l="l" t="t" r="r" b="b"/>
            <a:pathLst>
              <a:path h="899083">
                <a:moveTo>
                  <a:pt x="0" y="0"/>
                </a:moveTo>
                <a:lnTo>
                  <a:pt x="0" y="899083"/>
                </a:lnTo>
              </a:path>
            </a:pathLst>
          </a:custGeom>
          <a:ln w="212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3550" y="1410347"/>
            <a:ext cx="3371494" cy="1427302"/>
          </a:xfrm>
          <a:custGeom>
            <a:avLst/>
            <a:gdLst/>
            <a:ahLst/>
            <a:cxnLst/>
            <a:rect l="l" t="t" r="r" b="b"/>
            <a:pathLst>
              <a:path w="3371494" h="1427302">
                <a:moveTo>
                  <a:pt x="0" y="1427302"/>
                </a:moveTo>
                <a:lnTo>
                  <a:pt x="3371494" y="1427302"/>
                </a:lnTo>
                <a:lnTo>
                  <a:pt x="3371494" y="0"/>
                </a:lnTo>
                <a:lnTo>
                  <a:pt x="0" y="0"/>
                </a:lnTo>
                <a:lnTo>
                  <a:pt x="0" y="142730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160578" y="2194605"/>
            <a:ext cx="570839" cy="253593"/>
          </a:xfrm>
          <a:custGeom>
            <a:avLst/>
            <a:gdLst/>
            <a:ahLst/>
            <a:cxnLst/>
            <a:rect l="l" t="t" r="r" b="b"/>
            <a:pathLst>
              <a:path w="570839" h="253593">
                <a:moveTo>
                  <a:pt x="0" y="0"/>
                </a:moveTo>
                <a:lnTo>
                  <a:pt x="570839" y="25359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94280" y="1452410"/>
            <a:ext cx="1155" cy="1326349"/>
          </a:xfrm>
          <a:custGeom>
            <a:avLst/>
            <a:gdLst/>
            <a:ahLst/>
            <a:cxnLst/>
            <a:rect l="l" t="t" r="r" b="b"/>
            <a:pathLst>
              <a:path w="1155" h="1326349">
                <a:moveTo>
                  <a:pt x="0" y="1326349"/>
                </a:moveTo>
                <a:lnTo>
                  <a:pt x="1155" y="1326349"/>
                </a:lnTo>
                <a:lnTo>
                  <a:pt x="1155" y="0"/>
                </a:lnTo>
                <a:lnTo>
                  <a:pt x="0" y="0"/>
                </a:lnTo>
                <a:lnTo>
                  <a:pt x="0" y="1326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03361" y="1452410"/>
            <a:ext cx="1168" cy="1326349"/>
          </a:xfrm>
          <a:custGeom>
            <a:avLst/>
            <a:gdLst/>
            <a:ahLst/>
            <a:cxnLst/>
            <a:rect l="l" t="t" r="r" b="b"/>
            <a:pathLst>
              <a:path w="1168" h="1326349">
                <a:moveTo>
                  <a:pt x="0" y="1326349"/>
                </a:moveTo>
                <a:lnTo>
                  <a:pt x="1168" y="1326349"/>
                </a:lnTo>
                <a:lnTo>
                  <a:pt x="1168" y="0"/>
                </a:lnTo>
                <a:lnTo>
                  <a:pt x="0" y="0"/>
                </a:lnTo>
                <a:lnTo>
                  <a:pt x="0" y="1326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804530" y="1453565"/>
            <a:ext cx="689749" cy="1324025"/>
          </a:xfrm>
          <a:custGeom>
            <a:avLst/>
            <a:gdLst/>
            <a:ahLst/>
            <a:cxnLst/>
            <a:rect l="l" t="t" r="r" b="b"/>
            <a:pathLst>
              <a:path w="689749" h="1324025">
                <a:moveTo>
                  <a:pt x="689749" y="1324025"/>
                </a:moveTo>
                <a:lnTo>
                  <a:pt x="689749" y="0"/>
                </a:lnTo>
                <a:lnTo>
                  <a:pt x="0" y="0"/>
                </a:lnTo>
                <a:lnTo>
                  <a:pt x="0" y="1324025"/>
                </a:lnTo>
                <a:lnTo>
                  <a:pt x="689749" y="132402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016782" y="2080460"/>
            <a:ext cx="38976" cy="159232"/>
          </a:xfrm>
          <a:custGeom>
            <a:avLst/>
            <a:gdLst/>
            <a:ahLst/>
            <a:cxnLst/>
            <a:rect l="l" t="t" r="r" b="b"/>
            <a:pathLst>
              <a:path w="38976" h="159232">
                <a:moveTo>
                  <a:pt x="38976" y="159232"/>
                </a:moveTo>
                <a:lnTo>
                  <a:pt x="37401" y="154927"/>
                </a:lnTo>
                <a:lnTo>
                  <a:pt x="29197" y="141998"/>
                </a:lnTo>
                <a:lnTo>
                  <a:pt x="12788" y="106972"/>
                </a:lnTo>
                <a:lnTo>
                  <a:pt x="3416" y="70650"/>
                </a:lnTo>
                <a:lnTo>
                  <a:pt x="2311" y="62445"/>
                </a:lnTo>
                <a:lnTo>
                  <a:pt x="1155" y="46037"/>
                </a:lnTo>
                <a:lnTo>
                  <a:pt x="1155" y="23050"/>
                </a:lnTo>
                <a:lnTo>
                  <a:pt x="2730" y="0"/>
                </a:lnTo>
                <a:lnTo>
                  <a:pt x="2044" y="546"/>
                </a:lnTo>
                <a:lnTo>
                  <a:pt x="0" y="21882"/>
                </a:lnTo>
                <a:lnTo>
                  <a:pt x="0" y="47269"/>
                </a:lnTo>
                <a:lnTo>
                  <a:pt x="1155" y="63614"/>
                </a:lnTo>
                <a:lnTo>
                  <a:pt x="2247" y="71818"/>
                </a:lnTo>
                <a:lnTo>
                  <a:pt x="11620" y="108140"/>
                </a:lnTo>
                <a:lnTo>
                  <a:pt x="26873" y="140830"/>
                </a:lnTo>
                <a:lnTo>
                  <a:pt x="35217" y="154724"/>
                </a:lnTo>
                <a:lnTo>
                  <a:pt x="38976" y="15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850770" y="2302008"/>
            <a:ext cx="268605" cy="308203"/>
          </a:xfrm>
          <a:custGeom>
            <a:avLst/>
            <a:gdLst/>
            <a:ahLst/>
            <a:cxnLst/>
            <a:rect l="l" t="t" r="r" b="b"/>
            <a:pathLst>
              <a:path w="268605" h="308203">
                <a:moveTo>
                  <a:pt x="268605" y="3009"/>
                </a:moveTo>
                <a:lnTo>
                  <a:pt x="267779" y="0"/>
                </a:lnTo>
                <a:lnTo>
                  <a:pt x="546" y="0"/>
                </a:lnTo>
                <a:lnTo>
                  <a:pt x="0" y="41795"/>
                </a:lnTo>
                <a:lnTo>
                  <a:pt x="0" y="262928"/>
                </a:lnTo>
                <a:lnTo>
                  <a:pt x="546" y="308203"/>
                </a:lnTo>
                <a:lnTo>
                  <a:pt x="267855" y="308203"/>
                </a:lnTo>
                <a:lnTo>
                  <a:pt x="268541" y="302806"/>
                </a:lnTo>
                <a:lnTo>
                  <a:pt x="268605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852472" y="2303157"/>
            <a:ext cx="264985" cy="305892"/>
          </a:xfrm>
          <a:custGeom>
            <a:avLst/>
            <a:gdLst/>
            <a:ahLst/>
            <a:cxnLst/>
            <a:rect l="l" t="t" r="r" b="b"/>
            <a:pathLst>
              <a:path w="264985" h="305892">
                <a:moveTo>
                  <a:pt x="264985" y="305892"/>
                </a:moveTo>
                <a:lnTo>
                  <a:pt x="264985" y="0"/>
                </a:lnTo>
                <a:lnTo>
                  <a:pt x="0" y="0"/>
                </a:lnTo>
                <a:lnTo>
                  <a:pt x="0" y="305892"/>
                </a:lnTo>
                <a:lnTo>
                  <a:pt x="264985" y="30589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17941" y="1902072"/>
            <a:ext cx="427088" cy="426885"/>
          </a:xfrm>
          <a:custGeom>
            <a:avLst/>
            <a:gdLst/>
            <a:ahLst/>
            <a:cxnLst/>
            <a:rect l="l" t="t" r="r" b="b"/>
            <a:pathLst>
              <a:path w="427088" h="426885">
                <a:moveTo>
                  <a:pt x="1155" y="240842"/>
                </a:moveTo>
                <a:lnTo>
                  <a:pt x="2260" y="249047"/>
                </a:lnTo>
                <a:lnTo>
                  <a:pt x="11620" y="285369"/>
                </a:lnTo>
                <a:lnTo>
                  <a:pt x="28041" y="320382"/>
                </a:lnTo>
                <a:lnTo>
                  <a:pt x="36245" y="333311"/>
                </a:lnTo>
                <a:lnTo>
                  <a:pt x="37820" y="337616"/>
                </a:lnTo>
                <a:lnTo>
                  <a:pt x="39941" y="338988"/>
                </a:lnTo>
                <a:lnTo>
                  <a:pt x="51574" y="354241"/>
                </a:lnTo>
                <a:lnTo>
                  <a:pt x="58483" y="360197"/>
                </a:lnTo>
                <a:lnTo>
                  <a:pt x="77292" y="378866"/>
                </a:lnTo>
                <a:lnTo>
                  <a:pt x="103073" y="396303"/>
                </a:lnTo>
                <a:lnTo>
                  <a:pt x="124421" y="408965"/>
                </a:lnTo>
                <a:lnTo>
                  <a:pt x="127635" y="409232"/>
                </a:lnTo>
                <a:lnTo>
                  <a:pt x="130302" y="411289"/>
                </a:lnTo>
                <a:lnTo>
                  <a:pt x="133438" y="411632"/>
                </a:lnTo>
                <a:lnTo>
                  <a:pt x="145072" y="416356"/>
                </a:lnTo>
                <a:lnTo>
                  <a:pt x="178244" y="425310"/>
                </a:lnTo>
                <a:lnTo>
                  <a:pt x="228993" y="426885"/>
                </a:lnTo>
                <a:lnTo>
                  <a:pt x="237896" y="426478"/>
                </a:lnTo>
                <a:lnTo>
                  <a:pt x="269976" y="419976"/>
                </a:lnTo>
                <a:lnTo>
                  <a:pt x="283921" y="415188"/>
                </a:lnTo>
                <a:lnTo>
                  <a:pt x="288302" y="414845"/>
                </a:lnTo>
                <a:lnTo>
                  <a:pt x="293370" y="411695"/>
                </a:lnTo>
                <a:lnTo>
                  <a:pt x="304927" y="406844"/>
                </a:lnTo>
                <a:lnTo>
                  <a:pt x="340080" y="385838"/>
                </a:lnTo>
                <a:lnTo>
                  <a:pt x="363880" y="365252"/>
                </a:lnTo>
                <a:lnTo>
                  <a:pt x="379552" y="349250"/>
                </a:lnTo>
                <a:lnTo>
                  <a:pt x="380911" y="345973"/>
                </a:lnTo>
                <a:lnTo>
                  <a:pt x="392823" y="329755"/>
                </a:lnTo>
                <a:lnTo>
                  <a:pt x="408000" y="302882"/>
                </a:lnTo>
                <a:lnTo>
                  <a:pt x="408762" y="302463"/>
                </a:lnTo>
                <a:lnTo>
                  <a:pt x="410400" y="296989"/>
                </a:lnTo>
                <a:lnTo>
                  <a:pt x="422440" y="258749"/>
                </a:lnTo>
                <a:lnTo>
                  <a:pt x="425170" y="246303"/>
                </a:lnTo>
                <a:lnTo>
                  <a:pt x="427088" y="222504"/>
                </a:lnTo>
                <a:lnTo>
                  <a:pt x="425919" y="189331"/>
                </a:lnTo>
                <a:lnTo>
                  <a:pt x="423532" y="175310"/>
                </a:lnTo>
                <a:lnTo>
                  <a:pt x="413473" y="136258"/>
                </a:lnTo>
                <a:lnTo>
                  <a:pt x="396786" y="103759"/>
                </a:lnTo>
                <a:lnTo>
                  <a:pt x="390906" y="94462"/>
                </a:lnTo>
                <a:lnTo>
                  <a:pt x="390017" y="91859"/>
                </a:lnTo>
                <a:lnTo>
                  <a:pt x="388505" y="91046"/>
                </a:lnTo>
                <a:lnTo>
                  <a:pt x="387756" y="88303"/>
                </a:lnTo>
                <a:lnTo>
                  <a:pt x="383921" y="85090"/>
                </a:lnTo>
                <a:lnTo>
                  <a:pt x="375716" y="74561"/>
                </a:lnTo>
                <a:lnTo>
                  <a:pt x="347535" y="46583"/>
                </a:lnTo>
                <a:lnTo>
                  <a:pt x="308965" y="21958"/>
                </a:lnTo>
                <a:lnTo>
                  <a:pt x="301980" y="18122"/>
                </a:lnTo>
                <a:lnTo>
                  <a:pt x="272643" y="7937"/>
                </a:lnTo>
                <a:lnTo>
                  <a:pt x="253149" y="2870"/>
                </a:lnTo>
                <a:lnTo>
                  <a:pt x="238709" y="952"/>
                </a:lnTo>
                <a:lnTo>
                  <a:pt x="200888" y="0"/>
                </a:lnTo>
                <a:lnTo>
                  <a:pt x="198907" y="0"/>
                </a:lnTo>
                <a:lnTo>
                  <a:pt x="188785" y="546"/>
                </a:lnTo>
                <a:lnTo>
                  <a:pt x="181737" y="1714"/>
                </a:lnTo>
                <a:lnTo>
                  <a:pt x="181254" y="2387"/>
                </a:lnTo>
                <a:lnTo>
                  <a:pt x="162242" y="5613"/>
                </a:lnTo>
                <a:lnTo>
                  <a:pt x="146240" y="10604"/>
                </a:lnTo>
                <a:lnTo>
                  <a:pt x="138442" y="12179"/>
                </a:lnTo>
                <a:lnTo>
                  <a:pt x="136664" y="13957"/>
                </a:lnTo>
                <a:lnTo>
                  <a:pt x="132626" y="14566"/>
                </a:lnTo>
                <a:lnTo>
                  <a:pt x="132080" y="15252"/>
                </a:lnTo>
                <a:lnTo>
                  <a:pt x="124828" y="18465"/>
                </a:lnTo>
                <a:lnTo>
                  <a:pt x="90766" y="38239"/>
                </a:lnTo>
                <a:lnTo>
                  <a:pt x="60947" y="63411"/>
                </a:lnTo>
                <a:lnTo>
                  <a:pt x="46024" y="78930"/>
                </a:lnTo>
                <a:lnTo>
                  <a:pt x="45897" y="80035"/>
                </a:lnTo>
                <a:lnTo>
                  <a:pt x="35699" y="94386"/>
                </a:lnTo>
                <a:lnTo>
                  <a:pt x="23050" y="116827"/>
                </a:lnTo>
                <a:lnTo>
                  <a:pt x="20243" y="119900"/>
                </a:lnTo>
                <a:lnTo>
                  <a:pt x="11620" y="144056"/>
                </a:lnTo>
                <a:lnTo>
                  <a:pt x="1574" y="178384"/>
                </a:lnTo>
                <a:lnTo>
                  <a:pt x="0" y="201434"/>
                </a:lnTo>
                <a:lnTo>
                  <a:pt x="0" y="224421"/>
                </a:lnTo>
                <a:lnTo>
                  <a:pt x="1155" y="240842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47143" y="1931075"/>
            <a:ext cx="368681" cy="368604"/>
          </a:xfrm>
          <a:custGeom>
            <a:avLst/>
            <a:gdLst/>
            <a:ahLst/>
            <a:cxnLst/>
            <a:rect l="l" t="t" r="r" b="b"/>
            <a:pathLst>
              <a:path w="368681" h="368604">
                <a:moveTo>
                  <a:pt x="223532" y="3555"/>
                </a:moveTo>
                <a:lnTo>
                  <a:pt x="189611" y="0"/>
                </a:lnTo>
                <a:lnTo>
                  <a:pt x="172847" y="0"/>
                </a:lnTo>
                <a:lnTo>
                  <a:pt x="140081" y="4724"/>
                </a:lnTo>
                <a:lnTo>
                  <a:pt x="108483" y="15252"/>
                </a:lnTo>
                <a:lnTo>
                  <a:pt x="73799" y="35572"/>
                </a:lnTo>
                <a:lnTo>
                  <a:pt x="56984" y="50342"/>
                </a:lnTo>
                <a:lnTo>
                  <a:pt x="45211" y="61899"/>
                </a:lnTo>
                <a:lnTo>
                  <a:pt x="29413" y="82422"/>
                </a:lnTo>
                <a:lnTo>
                  <a:pt x="11353" y="117030"/>
                </a:lnTo>
                <a:lnTo>
                  <a:pt x="1168" y="157187"/>
                </a:lnTo>
                <a:lnTo>
                  <a:pt x="0" y="172440"/>
                </a:lnTo>
                <a:lnTo>
                  <a:pt x="0" y="200139"/>
                </a:lnTo>
                <a:lnTo>
                  <a:pt x="2387" y="217652"/>
                </a:lnTo>
                <a:lnTo>
                  <a:pt x="5816" y="235292"/>
                </a:lnTo>
                <a:lnTo>
                  <a:pt x="17576" y="265671"/>
                </a:lnTo>
                <a:lnTo>
                  <a:pt x="36321" y="296100"/>
                </a:lnTo>
                <a:lnTo>
                  <a:pt x="63271" y="325234"/>
                </a:lnTo>
                <a:lnTo>
                  <a:pt x="93637" y="346443"/>
                </a:lnTo>
                <a:lnTo>
                  <a:pt x="129819" y="361695"/>
                </a:lnTo>
                <a:lnTo>
                  <a:pt x="152196" y="366280"/>
                </a:lnTo>
                <a:lnTo>
                  <a:pt x="170865" y="368604"/>
                </a:lnTo>
                <a:lnTo>
                  <a:pt x="199796" y="368604"/>
                </a:lnTo>
                <a:lnTo>
                  <a:pt x="215049" y="366356"/>
                </a:lnTo>
                <a:lnTo>
                  <a:pt x="245414" y="359308"/>
                </a:lnTo>
                <a:lnTo>
                  <a:pt x="278180" y="344119"/>
                </a:lnTo>
                <a:lnTo>
                  <a:pt x="300342" y="328790"/>
                </a:lnTo>
                <a:lnTo>
                  <a:pt x="313753" y="316483"/>
                </a:lnTo>
                <a:lnTo>
                  <a:pt x="328383" y="300685"/>
                </a:lnTo>
                <a:lnTo>
                  <a:pt x="352259" y="262521"/>
                </a:lnTo>
                <a:lnTo>
                  <a:pt x="360476" y="240283"/>
                </a:lnTo>
                <a:lnTo>
                  <a:pt x="368681" y="198158"/>
                </a:lnTo>
                <a:lnTo>
                  <a:pt x="367449" y="166204"/>
                </a:lnTo>
                <a:lnTo>
                  <a:pt x="365188" y="146240"/>
                </a:lnTo>
                <a:lnTo>
                  <a:pt x="354584" y="112382"/>
                </a:lnTo>
                <a:lnTo>
                  <a:pt x="340499" y="85496"/>
                </a:lnTo>
                <a:lnTo>
                  <a:pt x="318401" y="57251"/>
                </a:lnTo>
                <a:lnTo>
                  <a:pt x="285572" y="29273"/>
                </a:lnTo>
                <a:lnTo>
                  <a:pt x="250482" y="11696"/>
                </a:lnTo>
                <a:lnTo>
                  <a:pt x="223532" y="35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84426" y="2325471"/>
            <a:ext cx="54368" cy="65595"/>
          </a:xfrm>
          <a:custGeom>
            <a:avLst/>
            <a:gdLst/>
            <a:ahLst/>
            <a:cxnLst/>
            <a:rect l="l" t="t" r="r" b="b"/>
            <a:pathLst>
              <a:path w="54368" h="65595">
                <a:moveTo>
                  <a:pt x="2387" y="46786"/>
                </a:moveTo>
                <a:lnTo>
                  <a:pt x="8343" y="56083"/>
                </a:lnTo>
                <a:lnTo>
                  <a:pt x="18732" y="63271"/>
                </a:lnTo>
                <a:lnTo>
                  <a:pt x="28181" y="65595"/>
                </a:lnTo>
                <a:lnTo>
                  <a:pt x="41922" y="64427"/>
                </a:lnTo>
                <a:lnTo>
                  <a:pt x="50546" y="60185"/>
                </a:lnTo>
                <a:lnTo>
                  <a:pt x="54368" y="55816"/>
                </a:lnTo>
                <a:lnTo>
                  <a:pt x="51028" y="57175"/>
                </a:lnTo>
                <a:lnTo>
                  <a:pt x="45339" y="60807"/>
                </a:lnTo>
                <a:lnTo>
                  <a:pt x="38366" y="63195"/>
                </a:lnTo>
                <a:lnTo>
                  <a:pt x="25781" y="63195"/>
                </a:lnTo>
                <a:lnTo>
                  <a:pt x="18808" y="60807"/>
                </a:lnTo>
                <a:lnTo>
                  <a:pt x="11760" y="56222"/>
                </a:lnTo>
                <a:lnTo>
                  <a:pt x="4787" y="47942"/>
                </a:lnTo>
                <a:lnTo>
                  <a:pt x="2324" y="42202"/>
                </a:lnTo>
                <a:lnTo>
                  <a:pt x="685" y="30022"/>
                </a:lnTo>
                <a:lnTo>
                  <a:pt x="1358" y="26466"/>
                </a:lnTo>
                <a:lnTo>
                  <a:pt x="6083" y="15735"/>
                </a:lnTo>
                <a:lnTo>
                  <a:pt x="12585" y="8204"/>
                </a:lnTo>
                <a:lnTo>
                  <a:pt x="24282" y="2324"/>
                </a:lnTo>
                <a:lnTo>
                  <a:pt x="28524" y="1638"/>
                </a:lnTo>
                <a:lnTo>
                  <a:pt x="35636" y="1638"/>
                </a:lnTo>
                <a:lnTo>
                  <a:pt x="39878" y="2324"/>
                </a:lnTo>
                <a:lnTo>
                  <a:pt x="52044" y="7721"/>
                </a:lnTo>
                <a:lnTo>
                  <a:pt x="51498" y="5880"/>
                </a:lnTo>
                <a:lnTo>
                  <a:pt x="42265" y="1092"/>
                </a:lnTo>
                <a:lnTo>
                  <a:pt x="36385" y="0"/>
                </a:lnTo>
                <a:lnTo>
                  <a:pt x="27762" y="0"/>
                </a:lnTo>
                <a:lnTo>
                  <a:pt x="18389" y="2324"/>
                </a:lnTo>
                <a:lnTo>
                  <a:pt x="11417" y="7048"/>
                </a:lnTo>
                <a:lnTo>
                  <a:pt x="3683" y="15659"/>
                </a:lnTo>
                <a:lnTo>
                  <a:pt x="0" y="24892"/>
                </a:lnTo>
                <a:lnTo>
                  <a:pt x="0" y="39878"/>
                </a:lnTo>
                <a:lnTo>
                  <a:pt x="2387" y="467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884427" y="2423763"/>
            <a:ext cx="64427" cy="64427"/>
          </a:xfrm>
          <a:custGeom>
            <a:avLst/>
            <a:gdLst/>
            <a:ahLst/>
            <a:cxnLst/>
            <a:rect l="l" t="t" r="r" b="b"/>
            <a:pathLst>
              <a:path w="64427" h="64427">
                <a:moveTo>
                  <a:pt x="27279" y="63131"/>
                </a:moveTo>
                <a:lnTo>
                  <a:pt x="15252" y="58546"/>
                </a:lnTo>
                <a:lnTo>
                  <a:pt x="7378" y="52387"/>
                </a:lnTo>
                <a:lnTo>
                  <a:pt x="9499" y="56083"/>
                </a:lnTo>
                <a:lnTo>
                  <a:pt x="17703" y="61899"/>
                </a:lnTo>
                <a:lnTo>
                  <a:pt x="25780" y="64363"/>
                </a:lnTo>
                <a:lnTo>
                  <a:pt x="39522" y="64427"/>
                </a:lnTo>
                <a:lnTo>
                  <a:pt x="51701" y="59029"/>
                </a:lnTo>
                <a:lnTo>
                  <a:pt x="59359" y="50342"/>
                </a:lnTo>
                <a:lnTo>
                  <a:pt x="63334" y="43700"/>
                </a:lnTo>
                <a:lnTo>
                  <a:pt x="64427" y="37820"/>
                </a:lnTo>
                <a:lnTo>
                  <a:pt x="64427" y="25717"/>
                </a:lnTo>
                <a:lnTo>
                  <a:pt x="60934" y="16344"/>
                </a:lnTo>
                <a:lnTo>
                  <a:pt x="56362" y="10388"/>
                </a:lnTo>
                <a:lnTo>
                  <a:pt x="50406" y="4648"/>
                </a:lnTo>
                <a:lnTo>
                  <a:pt x="39865" y="0"/>
                </a:lnTo>
                <a:lnTo>
                  <a:pt x="36385" y="1155"/>
                </a:lnTo>
                <a:lnTo>
                  <a:pt x="49237" y="5816"/>
                </a:lnTo>
                <a:lnTo>
                  <a:pt x="55194" y="11556"/>
                </a:lnTo>
                <a:lnTo>
                  <a:pt x="60934" y="19900"/>
                </a:lnTo>
                <a:lnTo>
                  <a:pt x="63271" y="29273"/>
                </a:lnTo>
                <a:lnTo>
                  <a:pt x="62166" y="41376"/>
                </a:lnTo>
                <a:lnTo>
                  <a:pt x="58204" y="49174"/>
                </a:lnTo>
                <a:lnTo>
                  <a:pt x="51092" y="57251"/>
                </a:lnTo>
                <a:lnTo>
                  <a:pt x="38023" y="63055"/>
                </a:lnTo>
                <a:lnTo>
                  <a:pt x="27279" y="63131"/>
                </a:lnTo>
                <a:close/>
              </a:path>
              <a:path w="64427" h="64427">
                <a:moveTo>
                  <a:pt x="1219" y="43294"/>
                </a:moveTo>
                <a:lnTo>
                  <a:pt x="4648" y="50406"/>
                </a:lnTo>
                <a:lnTo>
                  <a:pt x="7378" y="52387"/>
                </a:lnTo>
                <a:lnTo>
                  <a:pt x="2387" y="42202"/>
                </a:lnTo>
                <a:lnTo>
                  <a:pt x="1358" y="38226"/>
                </a:lnTo>
                <a:lnTo>
                  <a:pt x="673" y="34747"/>
                </a:lnTo>
                <a:lnTo>
                  <a:pt x="2324" y="22504"/>
                </a:lnTo>
                <a:lnTo>
                  <a:pt x="7175" y="13334"/>
                </a:lnTo>
                <a:lnTo>
                  <a:pt x="15925" y="5740"/>
                </a:lnTo>
                <a:lnTo>
                  <a:pt x="23113" y="2324"/>
                </a:lnTo>
                <a:lnTo>
                  <a:pt x="27762" y="1155"/>
                </a:lnTo>
                <a:lnTo>
                  <a:pt x="36385" y="1155"/>
                </a:lnTo>
                <a:lnTo>
                  <a:pt x="39865" y="0"/>
                </a:lnTo>
                <a:lnTo>
                  <a:pt x="25438" y="0"/>
                </a:lnTo>
                <a:lnTo>
                  <a:pt x="20713" y="1155"/>
                </a:lnTo>
                <a:lnTo>
                  <a:pt x="10185" y="6972"/>
                </a:lnTo>
                <a:lnTo>
                  <a:pt x="4851" y="13334"/>
                </a:lnTo>
                <a:lnTo>
                  <a:pt x="0" y="24891"/>
                </a:lnTo>
                <a:lnTo>
                  <a:pt x="0" y="39877"/>
                </a:lnTo>
                <a:lnTo>
                  <a:pt x="1219" y="432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84415" y="2520882"/>
            <a:ext cx="53225" cy="65595"/>
          </a:xfrm>
          <a:custGeom>
            <a:avLst/>
            <a:gdLst/>
            <a:ahLst/>
            <a:cxnLst/>
            <a:rect l="l" t="t" r="r" b="b"/>
            <a:pathLst>
              <a:path w="53225" h="65595">
                <a:moveTo>
                  <a:pt x="2400" y="46862"/>
                </a:moveTo>
                <a:lnTo>
                  <a:pt x="8356" y="56095"/>
                </a:lnTo>
                <a:lnTo>
                  <a:pt x="18745" y="63271"/>
                </a:lnTo>
                <a:lnTo>
                  <a:pt x="28181" y="65595"/>
                </a:lnTo>
                <a:lnTo>
                  <a:pt x="32423" y="65595"/>
                </a:lnTo>
                <a:lnTo>
                  <a:pt x="41935" y="64439"/>
                </a:lnTo>
                <a:lnTo>
                  <a:pt x="51168" y="59651"/>
                </a:lnTo>
                <a:lnTo>
                  <a:pt x="53225" y="56984"/>
                </a:lnTo>
                <a:lnTo>
                  <a:pt x="45351" y="60807"/>
                </a:lnTo>
                <a:lnTo>
                  <a:pt x="38379" y="63207"/>
                </a:lnTo>
                <a:lnTo>
                  <a:pt x="25793" y="63207"/>
                </a:lnTo>
                <a:lnTo>
                  <a:pt x="18821" y="60807"/>
                </a:lnTo>
                <a:lnTo>
                  <a:pt x="11772" y="56222"/>
                </a:lnTo>
                <a:lnTo>
                  <a:pt x="4800" y="48018"/>
                </a:lnTo>
                <a:lnTo>
                  <a:pt x="2336" y="42214"/>
                </a:lnTo>
                <a:lnTo>
                  <a:pt x="685" y="30035"/>
                </a:lnTo>
                <a:lnTo>
                  <a:pt x="1371" y="26542"/>
                </a:lnTo>
                <a:lnTo>
                  <a:pt x="6095" y="15735"/>
                </a:lnTo>
                <a:lnTo>
                  <a:pt x="12598" y="8216"/>
                </a:lnTo>
                <a:lnTo>
                  <a:pt x="24282" y="2324"/>
                </a:lnTo>
                <a:lnTo>
                  <a:pt x="28524" y="1650"/>
                </a:lnTo>
                <a:lnTo>
                  <a:pt x="34480" y="1714"/>
                </a:lnTo>
                <a:lnTo>
                  <a:pt x="39877" y="2324"/>
                </a:lnTo>
                <a:lnTo>
                  <a:pt x="51714" y="7734"/>
                </a:lnTo>
                <a:lnTo>
                  <a:pt x="51574" y="5956"/>
                </a:lnTo>
                <a:lnTo>
                  <a:pt x="41046" y="1168"/>
                </a:lnTo>
                <a:lnTo>
                  <a:pt x="35166" y="0"/>
                </a:lnTo>
                <a:lnTo>
                  <a:pt x="27774" y="0"/>
                </a:lnTo>
                <a:lnTo>
                  <a:pt x="18402" y="2324"/>
                </a:lnTo>
                <a:lnTo>
                  <a:pt x="11429" y="7048"/>
                </a:lnTo>
                <a:lnTo>
                  <a:pt x="3695" y="15671"/>
                </a:lnTo>
                <a:lnTo>
                  <a:pt x="0" y="24904"/>
                </a:lnTo>
                <a:lnTo>
                  <a:pt x="0" y="39877"/>
                </a:lnTo>
                <a:lnTo>
                  <a:pt x="2400" y="468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048310" y="1932233"/>
            <a:ext cx="366280" cy="366280"/>
          </a:xfrm>
          <a:custGeom>
            <a:avLst/>
            <a:gdLst/>
            <a:ahLst/>
            <a:cxnLst/>
            <a:rect l="l" t="t" r="r" b="b"/>
            <a:pathLst>
              <a:path w="366280" h="366280">
                <a:moveTo>
                  <a:pt x="221272" y="3492"/>
                </a:moveTo>
                <a:lnTo>
                  <a:pt x="187274" y="0"/>
                </a:lnTo>
                <a:lnTo>
                  <a:pt x="172847" y="0"/>
                </a:lnTo>
                <a:lnTo>
                  <a:pt x="140081" y="4724"/>
                </a:lnTo>
                <a:lnTo>
                  <a:pt x="108483" y="15252"/>
                </a:lnTo>
                <a:lnTo>
                  <a:pt x="73863" y="35572"/>
                </a:lnTo>
                <a:lnTo>
                  <a:pt x="56972" y="50342"/>
                </a:lnTo>
                <a:lnTo>
                  <a:pt x="45212" y="61975"/>
                </a:lnTo>
                <a:lnTo>
                  <a:pt x="29413" y="82422"/>
                </a:lnTo>
                <a:lnTo>
                  <a:pt x="11353" y="117030"/>
                </a:lnTo>
                <a:lnTo>
                  <a:pt x="1155" y="157187"/>
                </a:lnTo>
                <a:lnTo>
                  <a:pt x="0" y="174764"/>
                </a:lnTo>
                <a:lnTo>
                  <a:pt x="0" y="197815"/>
                </a:lnTo>
                <a:lnTo>
                  <a:pt x="2387" y="215328"/>
                </a:lnTo>
                <a:lnTo>
                  <a:pt x="5816" y="232968"/>
                </a:lnTo>
                <a:lnTo>
                  <a:pt x="17576" y="263347"/>
                </a:lnTo>
                <a:lnTo>
                  <a:pt x="36322" y="293776"/>
                </a:lnTo>
                <a:lnTo>
                  <a:pt x="63271" y="322922"/>
                </a:lnTo>
                <a:lnTo>
                  <a:pt x="93637" y="344131"/>
                </a:lnTo>
                <a:lnTo>
                  <a:pt x="129895" y="359384"/>
                </a:lnTo>
                <a:lnTo>
                  <a:pt x="152184" y="363956"/>
                </a:lnTo>
                <a:lnTo>
                  <a:pt x="170865" y="366280"/>
                </a:lnTo>
                <a:lnTo>
                  <a:pt x="197396" y="366280"/>
                </a:lnTo>
                <a:lnTo>
                  <a:pt x="212648" y="364032"/>
                </a:lnTo>
                <a:lnTo>
                  <a:pt x="243090" y="356984"/>
                </a:lnTo>
                <a:lnTo>
                  <a:pt x="275856" y="341795"/>
                </a:lnTo>
                <a:lnTo>
                  <a:pt x="298500" y="325793"/>
                </a:lnTo>
                <a:lnTo>
                  <a:pt x="309092" y="316483"/>
                </a:lnTo>
                <a:lnTo>
                  <a:pt x="329692" y="293776"/>
                </a:lnTo>
                <a:lnTo>
                  <a:pt x="349935" y="260197"/>
                </a:lnTo>
                <a:lnTo>
                  <a:pt x="361696" y="226275"/>
                </a:lnTo>
                <a:lnTo>
                  <a:pt x="366280" y="195833"/>
                </a:lnTo>
                <a:lnTo>
                  <a:pt x="363956" y="152120"/>
                </a:lnTo>
                <a:lnTo>
                  <a:pt x="354584" y="118198"/>
                </a:lnTo>
                <a:lnTo>
                  <a:pt x="339534" y="87629"/>
                </a:lnTo>
                <a:lnTo>
                  <a:pt x="330098" y="74828"/>
                </a:lnTo>
                <a:lnTo>
                  <a:pt x="316077" y="57251"/>
                </a:lnTo>
                <a:lnTo>
                  <a:pt x="283248" y="29286"/>
                </a:lnTo>
                <a:lnTo>
                  <a:pt x="248081" y="11772"/>
                </a:lnTo>
                <a:lnTo>
                  <a:pt x="221272" y="3492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85101" y="2327114"/>
            <a:ext cx="62585" cy="61556"/>
          </a:xfrm>
          <a:custGeom>
            <a:avLst/>
            <a:gdLst/>
            <a:ahLst/>
            <a:cxnLst/>
            <a:rect l="l" t="t" r="r" b="b"/>
            <a:pathLst>
              <a:path w="62585" h="61556">
                <a:moveTo>
                  <a:pt x="51371" y="6083"/>
                </a:moveTo>
                <a:lnTo>
                  <a:pt x="39192" y="685"/>
                </a:lnTo>
                <a:lnTo>
                  <a:pt x="34950" y="0"/>
                </a:lnTo>
                <a:lnTo>
                  <a:pt x="27838" y="0"/>
                </a:lnTo>
                <a:lnTo>
                  <a:pt x="23596" y="685"/>
                </a:lnTo>
                <a:lnTo>
                  <a:pt x="11912" y="6565"/>
                </a:lnTo>
                <a:lnTo>
                  <a:pt x="5410" y="14084"/>
                </a:lnTo>
                <a:lnTo>
                  <a:pt x="685" y="24828"/>
                </a:lnTo>
                <a:lnTo>
                  <a:pt x="0" y="28384"/>
                </a:lnTo>
                <a:lnTo>
                  <a:pt x="1650" y="40551"/>
                </a:lnTo>
                <a:lnTo>
                  <a:pt x="4102" y="46304"/>
                </a:lnTo>
                <a:lnTo>
                  <a:pt x="11087" y="54584"/>
                </a:lnTo>
                <a:lnTo>
                  <a:pt x="18135" y="59156"/>
                </a:lnTo>
                <a:lnTo>
                  <a:pt x="25107" y="61556"/>
                </a:lnTo>
                <a:lnTo>
                  <a:pt x="37693" y="61556"/>
                </a:lnTo>
                <a:lnTo>
                  <a:pt x="44665" y="59156"/>
                </a:lnTo>
                <a:lnTo>
                  <a:pt x="50342" y="55537"/>
                </a:lnTo>
                <a:lnTo>
                  <a:pt x="53695" y="54165"/>
                </a:lnTo>
                <a:lnTo>
                  <a:pt x="60261" y="43154"/>
                </a:lnTo>
                <a:lnTo>
                  <a:pt x="62585" y="33858"/>
                </a:lnTo>
                <a:lnTo>
                  <a:pt x="61493" y="21678"/>
                </a:lnTo>
                <a:lnTo>
                  <a:pt x="55752" y="11074"/>
                </a:lnTo>
                <a:lnTo>
                  <a:pt x="51371" y="60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885104" y="2424926"/>
            <a:ext cx="62585" cy="61963"/>
          </a:xfrm>
          <a:custGeom>
            <a:avLst/>
            <a:gdLst/>
            <a:ahLst/>
            <a:cxnLst/>
            <a:rect l="l" t="t" r="r" b="b"/>
            <a:pathLst>
              <a:path w="62585" h="61963">
                <a:moveTo>
                  <a:pt x="48564" y="4648"/>
                </a:moveTo>
                <a:lnTo>
                  <a:pt x="35699" y="0"/>
                </a:lnTo>
                <a:lnTo>
                  <a:pt x="27089" y="0"/>
                </a:lnTo>
                <a:lnTo>
                  <a:pt x="22440" y="1155"/>
                </a:lnTo>
                <a:lnTo>
                  <a:pt x="15252" y="4584"/>
                </a:lnTo>
                <a:lnTo>
                  <a:pt x="6502" y="12166"/>
                </a:lnTo>
                <a:lnTo>
                  <a:pt x="1638" y="21335"/>
                </a:lnTo>
                <a:lnTo>
                  <a:pt x="0" y="33578"/>
                </a:lnTo>
                <a:lnTo>
                  <a:pt x="622" y="33985"/>
                </a:lnTo>
                <a:lnTo>
                  <a:pt x="685" y="37071"/>
                </a:lnTo>
                <a:lnTo>
                  <a:pt x="1714" y="41033"/>
                </a:lnTo>
                <a:lnTo>
                  <a:pt x="6705" y="51231"/>
                </a:lnTo>
                <a:lnTo>
                  <a:pt x="14566" y="57378"/>
                </a:lnTo>
                <a:lnTo>
                  <a:pt x="26606" y="61963"/>
                </a:lnTo>
                <a:lnTo>
                  <a:pt x="37350" y="61899"/>
                </a:lnTo>
                <a:lnTo>
                  <a:pt x="50419" y="56083"/>
                </a:lnTo>
                <a:lnTo>
                  <a:pt x="57531" y="48018"/>
                </a:lnTo>
                <a:lnTo>
                  <a:pt x="61493" y="40220"/>
                </a:lnTo>
                <a:lnTo>
                  <a:pt x="62585" y="28105"/>
                </a:lnTo>
                <a:lnTo>
                  <a:pt x="60261" y="18732"/>
                </a:lnTo>
                <a:lnTo>
                  <a:pt x="54521" y="10388"/>
                </a:lnTo>
                <a:lnTo>
                  <a:pt x="48564" y="464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885102" y="2522533"/>
            <a:ext cx="62585" cy="61556"/>
          </a:xfrm>
          <a:custGeom>
            <a:avLst/>
            <a:gdLst/>
            <a:ahLst/>
            <a:cxnLst/>
            <a:rect l="l" t="t" r="r" b="b"/>
            <a:pathLst>
              <a:path w="62585" h="61556">
                <a:moveTo>
                  <a:pt x="51028" y="6083"/>
                </a:moveTo>
                <a:lnTo>
                  <a:pt x="39192" y="685"/>
                </a:lnTo>
                <a:lnTo>
                  <a:pt x="33794" y="63"/>
                </a:lnTo>
                <a:lnTo>
                  <a:pt x="27838" y="0"/>
                </a:lnTo>
                <a:lnTo>
                  <a:pt x="23596" y="685"/>
                </a:lnTo>
                <a:lnTo>
                  <a:pt x="11899" y="6565"/>
                </a:lnTo>
                <a:lnTo>
                  <a:pt x="5410" y="14084"/>
                </a:lnTo>
                <a:lnTo>
                  <a:pt x="685" y="24892"/>
                </a:lnTo>
                <a:lnTo>
                  <a:pt x="0" y="28384"/>
                </a:lnTo>
                <a:lnTo>
                  <a:pt x="1638" y="40563"/>
                </a:lnTo>
                <a:lnTo>
                  <a:pt x="4102" y="46367"/>
                </a:lnTo>
                <a:lnTo>
                  <a:pt x="11087" y="54584"/>
                </a:lnTo>
                <a:lnTo>
                  <a:pt x="18122" y="59156"/>
                </a:lnTo>
                <a:lnTo>
                  <a:pt x="25107" y="61556"/>
                </a:lnTo>
                <a:lnTo>
                  <a:pt x="37693" y="61556"/>
                </a:lnTo>
                <a:lnTo>
                  <a:pt x="44665" y="59156"/>
                </a:lnTo>
                <a:lnTo>
                  <a:pt x="52539" y="55333"/>
                </a:lnTo>
                <a:lnTo>
                  <a:pt x="55753" y="50685"/>
                </a:lnTo>
                <a:lnTo>
                  <a:pt x="60261" y="43154"/>
                </a:lnTo>
                <a:lnTo>
                  <a:pt x="62585" y="35013"/>
                </a:lnTo>
                <a:lnTo>
                  <a:pt x="62585" y="27635"/>
                </a:lnTo>
                <a:lnTo>
                  <a:pt x="60261" y="19418"/>
                </a:lnTo>
                <a:lnTo>
                  <a:pt x="52603" y="7518"/>
                </a:lnTo>
                <a:lnTo>
                  <a:pt x="51028" y="60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82305" y="1966170"/>
            <a:ext cx="206286" cy="268389"/>
          </a:xfrm>
          <a:custGeom>
            <a:avLst/>
            <a:gdLst/>
            <a:ahLst/>
            <a:cxnLst/>
            <a:rect l="l" t="t" r="r" b="b"/>
            <a:pathLst>
              <a:path w="206286" h="268389">
                <a:moveTo>
                  <a:pt x="2324" y="167373"/>
                </a:moveTo>
                <a:lnTo>
                  <a:pt x="6908" y="195478"/>
                </a:lnTo>
                <a:lnTo>
                  <a:pt x="25717" y="234060"/>
                </a:lnTo>
                <a:lnTo>
                  <a:pt x="45821" y="257314"/>
                </a:lnTo>
                <a:lnTo>
                  <a:pt x="46926" y="260184"/>
                </a:lnTo>
                <a:lnTo>
                  <a:pt x="38506" y="266204"/>
                </a:lnTo>
                <a:lnTo>
                  <a:pt x="38506" y="268389"/>
                </a:lnTo>
                <a:lnTo>
                  <a:pt x="48018" y="261353"/>
                </a:lnTo>
                <a:lnTo>
                  <a:pt x="48564" y="260527"/>
                </a:lnTo>
                <a:lnTo>
                  <a:pt x="46990" y="256158"/>
                </a:lnTo>
                <a:lnTo>
                  <a:pt x="33921" y="241109"/>
                </a:lnTo>
                <a:lnTo>
                  <a:pt x="28041" y="234060"/>
                </a:lnTo>
                <a:lnTo>
                  <a:pt x="8140" y="194322"/>
                </a:lnTo>
                <a:lnTo>
                  <a:pt x="3492" y="166204"/>
                </a:lnTo>
                <a:lnTo>
                  <a:pt x="749" y="146367"/>
                </a:lnTo>
                <a:lnTo>
                  <a:pt x="8953" y="101841"/>
                </a:lnTo>
                <a:lnTo>
                  <a:pt x="29883" y="61899"/>
                </a:lnTo>
                <a:lnTo>
                  <a:pt x="62788" y="29273"/>
                </a:lnTo>
                <a:lnTo>
                  <a:pt x="104851" y="8127"/>
                </a:lnTo>
                <a:lnTo>
                  <a:pt x="150888" y="1155"/>
                </a:lnTo>
                <a:lnTo>
                  <a:pt x="191935" y="8204"/>
                </a:lnTo>
                <a:lnTo>
                  <a:pt x="202399" y="11823"/>
                </a:lnTo>
                <a:lnTo>
                  <a:pt x="206286" y="11683"/>
                </a:lnTo>
                <a:lnTo>
                  <a:pt x="193027" y="7111"/>
                </a:lnTo>
                <a:lnTo>
                  <a:pt x="168465" y="2387"/>
                </a:lnTo>
                <a:lnTo>
                  <a:pt x="152044" y="0"/>
                </a:lnTo>
                <a:lnTo>
                  <a:pt x="103695" y="6972"/>
                </a:lnTo>
                <a:lnTo>
                  <a:pt x="61620" y="28105"/>
                </a:lnTo>
                <a:lnTo>
                  <a:pt x="28727" y="60731"/>
                </a:lnTo>
                <a:lnTo>
                  <a:pt x="7797" y="100672"/>
                </a:lnTo>
                <a:lnTo>
                  <a:pt x="0" y="144322"/>
                </a:lnTo>
                <a:lnTo>
                  <a:pt x="0" y="152184"/>
                </a:lnTo>
                <a:lnTo>
                  <a:pt x="2324" y="167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083048" y="1967323"/>
            <a:ext cx="295287" cy="296176"/>
          </a:xfrm>
          <a:custGeom>
            <a:avLst/>
            <a:gdLst/>
            <a:ahLst/>
            <a:cxnLst/>
            <a:rect l="l" t="t" r="r" b="b"/>
            <a:pathLst>
              <a:path w="295287" h="296176">
                <a:moveTo>
                  <a:pt x="2743" y="165049"/>
                </a:moveTo>
                <a:lnTo>
                  <a:pt x="7391" y="193166"/>
                </a:lnTo>
                <a:lnTo>
                  <a:pt x="27292" y="232905"/>
                </a:lnTo>
                <a:lnTo>
                  <a:pt x="33185" y="239953"/>
                </a:lnTo>
                <a:lnTo>
                  <a:pt x="46240" y="255003"/>
                </a:lnTo>
                <a:lnTo>
                  <a:pt x="47815" y="259372"/>
                </a:lnTo>
                <a:lnTo>
                  <a:pt x="50825" y="262242"/>
                </a:lnTo>
                <a:lnTo>
                  <a:pt x="54381" y="262242"/>
                </a:lnTo>
                <a:lnTo>
                  <a:pt x="57048" y="265468"/>
                </a:lnTo>
                <a:lnTo>
                  <a:pt x="60058" y="266826"/>
                </a:lnTo>
                <a:lnTo>
                  <a:pt x="62801" y="269773"/>
                </a:lnTo>
                <a:lnTo>
                  <a:pt x="69367" y="272707"/>
                </a:lnTo>
                <a:lnTo>
                  <a:pt x="68135" y="274904"/>
                </a:lnTo>
                <a:lnTo>
                  <a:pt x="89331" y="285711"/>
                </a:lnTo>
                <a:lnTo>
                  <a:pt x="93510" y="286257"/>
                </a:lnTo>
                <a:lnTo>
                  <a:pt x="98640" y="287959"/>
                </a:lnTo>
                <a:lnTo>
                  <a:pt x="136118" y="294944"/>
                </a:lnTo>
                <a:lnTo>
                  <a:pt x="148577" y="296176"/>
                </a:lnTo>
                <a:lnTo>
                  <a:pt x="193167" y="289128"/>
                </a:lnTo>
                <a:lnTo>
                  <a:pt x="235775" y="267373"/>
                </a:lnTo>
                <a:lnTo>
                  <a:pt x="267246" y="235635"/>
                </a:lnTo>
                <a:lnTo>
                  <a:pt x="288315" y="195897"/>
                </a:lnTo>
                <a:lnTo>
                  <a:pt x="295287" y="156019"/>
                </a:lnTo>
                <a:lnTo>
                  <a:pt x="295287" y="141655"/>
                </a:lnTo>
                <a:lnTo>
                  <a:pt x="289547" y="104114"/>
                </a:lnTo>
                <a:lnTo>
                  <a:pt x="267385" y="60744"/>
                </a:lnTo>
                <a:lnTo>
                  <a:pt x="250825" y="42202"/>
                </a:lnTo>
                <a:lnTo>
                  <a:pt x="248158" y="38582"/>
                </a:lnTo>
                <a:lnTo>
                  <a:pt x="247815" y="36118"/>
                </a:lnTo>
                <a:lnTo>
                  <a:pt x="240906" y="31330"/>
                </a:lnTo>
                <a:lnTo>
                  <a:pt x="239128" y="31813"/>
                </a:lnTo>
                <a:lnTo>
                  <a:pt x="228866" y="24422"/>
                </a:lnTo>
                <a:lnTo>
                  <a:pt x="228536" y="22301"/>
                </a:lnTo>
                <a:lnTo>
                  <a:pt x="212178" y="12928"/>
                </a:lnTo>
                <a:lnTo>
                  <a:pt x="205549" y="10540"/>
                </a:lnTo>
                <a:lnTo>
                  <a:pt x="201650" y="10667"/>
                </a:lnTo>
                <a:lnTo>
                  <a:pt x="191185" y="7048"/>
                </a:lnTo>
                <a:lnTo>
                  <a:pt x="150139" y="0"/>
                </a:lnTo>
                <a:lnTo>
                  <a:pt x="104114" y="6984"/>
                </a:lnTo>
                <a:lnTo>
                  <a:pt x="62039" y="28117"/>
                </a:lnTo>
                <a:lnTo>
                  <a:pt x="29146" y="60744"/>
                </a:lnTo>
                <a:lnTo>
                  <a:pt x="8216" y="100685"/>
                </a:lnTo>
                <a:lnTo>
                  <a:pt x="0" y="145211"/>
                </a:lnTo>
                <a:lnTo>
                  <a:pt x="2743" y="1650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806854" y="2343797"/>
            <a:ext cx="43916" cy="33248"/>
          </a:xfrm>
          <a:custGeom>
            <a:avLst/>
            <a:gdLst/>
            <a:ahLst/>
            <a:cxnLst/>
            <a:rect l="l" t="t" r="r" b="b"/>
            <a:pathLst>
              <a:path w="43916" h="33248">
                <a:moveTo>
                  <a:pt x="43916" y="0"/>
                </a:moveTo>
                <a:lnTo>
                  <a:pt x="0" y="342"/>
                </a:lnTo>
                <a:lnTo>
                  <a:pt x="0" y="5473"/>
                </a:lnTo>
                <a:lnTo>
                  <a:pt x="16827" y="6159"/>
                </a:lnTo>
                <a:lnTo>
                  <a:pt x="17983" y="20243"/>
                </a:lnTo>
                <a:lnTo>
                  <a:pt x="19088" y="26200"/>
                </a:lnTo>
                <a:lnTo>
                  <a:pt x="22771" y="30708"/>
                </a:lnTo>
                <a:lnTo>
                  <a:pt x="29692" y="33248"/>
                </a:lnTo>
                <a:lnTo>
                  <a:pt x="33997" y="33248"/>
                </a:lnTo>
                <a:lnTo>
                  <a:pt x="40906" y="29552"/>
                </a:lnTo>
                <a:lnTo>
                  <a:pt x="43916" y="24561"/>
                </a:lnTo>
                <a:lnTo>
                  <a:pt x="4391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806854" y="2531013"/>
            <a:ext cx="43916" cy="33921"/>
          </a:xfrm>
          <a:custGeom>
            <a:avLst/>
            <a:gdLst/>
            <a:ahLst/>
            <a:cxnLst/>
            <a:rect l="l" t="t" r="r" b="b"/>
            <a:pathLst>
              <a:path w="43916" h="33921">
                <a:moveTo>
                  <a:pt x="11557" y="27216"/>
                </a:moveTo>
                <a:lnTo>
                  <a:pt x="43840" y="6972"/>
                </a:lnTo>
                <a:lnTo>
                  <a:pt x="43916" y="0"/>
                </a:lnTo>
                <a:lnTo>
                  <a:pt x="0" y="342"/>
                </a:lnTo>
                <a:lnTo>
                  <a:pt x="0" y="5537"/>
                </a:lnTo>
                <a:lnTo>
                  <a:pt x="32080" y="6159"/>
                </a:lnTo>
                <a:lnTo>
                  <a:pt x="419" y="26543"/>
                </a:lnTo>
                <a:lnTo>
                  <a:pt x="0" y="33578"/>
                </a:lnTo>
                <a:lnTo>
                  <a:pt x="43916" y="33921"/>
                </a:lnTo>
                <a:lnTo>
                  <a:pt x="43916" y="28105"/>
                </a:lnTo>
                <a:lnTo>
                  <a:pt x="11557" y="27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892288" y="2333603"/>
            <a:ext cx="48425" cy="48437"/>
          </a:xfrm>
          <a:custGeom>
            <a:avLst/>
            <a:gdLst/>
            <a:ahLst/>
            <a:cxnLst/>
            <a:rect l="l" t="t" r="r" b="b"/>
            <a:pathLst>
              <a:path w="48425" h="48437">
                <a:moveTo>
                  <a:pt x="29273" y="19227"/>
                </a:moveTo>
                <a:lnTo>
                  <a:pt x="28524" y="0"/>
                </a:lnTo>
                <a:lnTo>
                  <a:pt x="19900" y="0"/>
                </a:lnTo>
                <a:lnTo>
                  <a:pt x="19215" y="19227"/>
                </a:lnTo>
                <a:lnTo>
                  <a:pt x="0" y="19913"/>
                </a:lnTo>
                <a:lnTo>
                  <a:pt x="0" y="28524"/>
                </a:lnTo>
                <a:lnTo>
                  <a:pt x="19215" y="29286"/>
                </a:lnTo>
                <a:lnTo>
                  <a:pt x="19900" y="48437"/>
                </a:lnTo>
                <a:lnTo>
                  <a:pt x="28524" y="48437"/>
                </a:lnTo>
                <a:lnTo>
                  <a:pt x="29273" y="29286"/>
                </a:lnTo>
                <a:lnTo>
                  <a:pt x="48425" y="28524"/>
                </a:lnTo>
                <a:lnTo>
                  <a:pt x="48425" y="19913"/>
                </a:lnTo>
                <a:lnTo>
                  <a:pt x="29273" y="19227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92288" y="2431905"/>
            <a:ext cx="48425" cy="48425"/>
          </a:xfrm>
          <a:custGeom>
            <a:avLst/>
            <a:gdLst/>
            <a:ahLst/>
            <a:cxnLst/>
            <a:rect l="l" t="t" r="r" b="b"/>
            <a:pathLst>
              <a:path w="48425" h="48425">
                <a:moveTo>
                  <a:pt x="29273" y="19215"/>
                </a:moveTo>
                <a:lnTo>
                  <a:pt x="28524" y="0"/>
                </a:lnTo>
                <a:lnTo>
                  <a:pt x="19900" y="0"/>
                </a:lnTo>
                <a:lnTo>
                  <a:pt x="19215" y="19215"/>
                </a:lnTo>
                <a:lnTo>
                  <a:pt x="0" y="19900"/>
                </a:lnTo>
                <a:lnTo>
                  <a:pt x="0" y="28587"/>
                </a:lnTo>
                <a:lnTo>
                  <a:pt x="19215" y="29273"/>
                </a:lnTo>
                <a:lnTo>
                  <a:pt x="19900" y="48425"/>
                </a:lnTo>
                <a:lnTo>
                  <a:pt x="28524" y="48425"/>
                </a:lnTo>
                <a:lnTo>
                  <a:pt x="29273" y="29273"/>
                </a:lnTo>
                <a:lnTo>
                  <a:pt x="48425" y="28587"/>
                </a:lnTo>
                <a:lnTo>
                  <a:pt x="48425" y="19900"/>
                </a:lnTo>
                <a:lnTo>
                  <a:pt x="29273" y="1921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85104" y="2458511"/>
            <a:ext cx="685" cy="3479"/>
          </a:xfrm>
          <a:custGeom>
            <a:avLst/>
            <a:gdLst/>
            <a:ahLst/>
            <a:cxnLst/>
            <a:rect l="l" t="t" r="r" b="b"/>
            <a:pathLst>
              <a:path w="685" h="3479">
                <a:moveTo>
                  <a:pt x="685" y="3479"/>
                </a:moveTo>
                <a:lnTo>
                  <a:pt x="622" y="406"/>
                </a:lnTo>
                <a:lnTo>
                  <a:pt x="0" y="0"/>
                </a:lnTo>
                <a:lnTo>
                  <a:pt x="685" y="347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892288" y="2529033"/>
            <a:ext cx="48425" cy="48425"/>
          </a:xfrm>
          <a:custGeom>
            <a:avLst/>
            <a:gdLst/>
            <a:ahLst/>
            <a:cxnLst/>
            <a:rect l="l" t="t" r="r" b="b"/>
            <a:pathLst>
              <a:path w="48425" h="48425">
                <a:moveTo>
                  <a:pt x="29273" y="19215"/>
                </a:moveTo>
                <a:lnTo>
                  <a:pt x="28524" y="0"/>
                </a:lnTo>
                <a:lnTo>
                  <a:pt x="19900" y="0"/>
                </a:lnTo>
                <a:lnTo>
                  <a:pt x="19215" y="19215"/>
                </a:lnTo>
                <a:lnTo>
                  <a:pt x="0" y="19900"/>
                </a:lnTo>
                <a:lnTo>
                  <a:pt x="0" y="29743"/>
                </a:lnTo>
                <a:lnTo>
                  <a:pt x="19215" y="30429"/>
                </a:lnTo>
                <a:lnTo>
                  <a:pt x="19900" y="48425"/>
                </a:lnTo>
                <a:lnTo>
                  <a:pt x="28524" y="48425"/>
                </a:lnTo>
                <a:lnTo>
                  <a:pt x="29273" y="30429"/>
                </a:lnTo>
                <a:lnTo>
                  <a:pt x="48425" y="29743"/>
                </a:lnTo>
                <a:lnTo>
                  <a:pt x="48425" y="19900"/>
                </a:lnTo>
                <a:lnTo>
                  <a:pt x="29273" y="1921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48925" y="2011793"/>
            <a:ext cx="57391" cy="56286"/>
          </a:xfrm>
          <a:custGeom>
            <a:avLst/>
            <a:gdLst/>
            <a:ahLst/>
            <a:cxnLst/>
            <a:rect l="l" t="t" r="r" b="b"/>
            <a:pathLst>
              <a:path w="57391" h="56286">
                <a:moveTo>
                  <a:pt x="42202" y="2387"/>
                </a:moveTo>
                <a:lnTo>
                  <a:pt x="36385" y="0"/>
                </a:lnTo>
                <a:lnTo>
                  <a:pt x="20726" y="0"/>
                </a:lnTo>
                <a:lnTo>
                  <a:pt x="16408" y="1562"/>
                </a:lnTo>
                <a:lnTo>
                  <a:pt x="9372" y="6222"/>
                </a:lnTo>
                <a:lnTo>
                  <a:pt x="3009" y="13944"/>
                </a:lnTo>
                <a:lnTo>
                  <a:pt x="0" y="22631"/>
                </a:lnTo>
                <a:lnTo>
                  <a:pt x="0" y="35217"/>
                </a:lnTo>
                <a:lnTo>
                  <a:pt x="3556" y="43357"/>
                </a:lnTo>
                <a:lnTo>
                  <a:pt x="8343" y="49110"/>
                </a:lnTo>
                <a:lnTo>
                  <a:pt x="16484" y="54990"/>
                </a:lnTo>
                <a:lnTo>
                  <a:pt x="21069" y="56222"/>
                </a:lnTo>
                <a:lnTo>
                  <a:pt x="36042" y="56286"/>
                </a:lnTo>
                <a:lnTo>
                  <a:pt x="46990" y="50888"/>
                </a:lnTo>
                <a:lnTo>
                  <a:pt x="52324" y="44526"/>
                </a:lnTo>
                <a:lnTo>
                  <a:pt x="56299" y="36791"/>
                </a:lnTo>
                <a:lnTo>
                  <a:pt x="57391" y="25844"/>
                </a:lnTo>
                <a:lnTo>
                  <a:pt x="55067" y="16408"/>
                </a:lnTo>
                <a:lnTo>
                  <a:pt x="49314" y="8127"/>
                </a:lnTo>
                <a:lnTo>
                  <a:pt x="42202" y="238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56586" y="2162746"/>
            <a:ext cx="57391" cy="57454"/>
          </a:xfrm>
          <a:custGeom>
            <a:avLst/>
            <a:gdLst/>
            <a:ahLst/>
            <a:cxnLst/>
            <a:rect l="l" t="t" r="r" b="b"/>
            <a:pathLst>
              <a:path w="57391" h="57454">
                <a:moveTo>
                  <a:pt x="38646" y="1231"/>
                </a:moveTo>
                <a:lnTo>
                  <a:pt x="35153" y="0"/>
                </a:lnTo>
                <a:lnTo>
                  <a:pt x="21882" y="0"/>
                </a:lnTo>
                <a:lnTo>
                  <a:pt x="18465" y="1295"/>
                </a:lnTo>
                <a:lnTo>
                  <a:pt x="10668" y="5194"/>
                </a:lnTo>
                <a:lnTo>
                  <a:pt x="3695" y="13411"/>
                </a:lnTo>
                <a:lnTo>
                  <a:pt x="0" y="22567"/>
                </a:lnTo>
                <a:lnTo>
                  <a:pt x="0" y="35229"/>
                </a:lnTo>
                <a:lnTo>
                  <a:pt x="3619" y="44462"/>
                </a:lnTo>
                <a:lnTo>
                  <a:pt x="8343" y="49110"/>
                </a:lnTo>
                <a:lnTo>
                  <a:pt x="16421" y="55130"/>
                </a:lnTo>
                <a:lnTo>
                  <a:pt x="25857" y="57454"/>
                </a:lnTo>
                <a:lnTo>
                  <a:pt x="36385" y="56629"/>
                </a:lnTo>
                <a:lnTo>
                  <a:pt x="45834" y="52057"/>
                </a:lnTo>
                <a:lnTo>
                  <a:pt x="53555" y="43370"/>
                </a:lnTo>
                <a:lnTo>
                  <a:pt x="56286" y="37960"/>
                </a:lnTo>
                <a:lnTo>
                  <a:pt x="57391" y="24625"/>
                </a:lnTo>
                <a:lnTo>
                  <a:pt x="54038" y="15112"/>
                </a:lnTo>
                <a:lnTo>
                  <a:pt x="49314" y="8140"/>
                </a:lnTo>
                <a:lnTo>
                  <a:pt x="38646" y="123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22730" y="2345856"/>
            <a:ext cx="25857" cy="25031"/>
          </a:xfrm>
          <a:custGeom>
            <a:avLst/>
            <a:gdLst/>
            <a:ahLst/>
            <a:cxnLst/>
            <a:rect l="l" t="t" r="r" b="b"/>
            <a:pathLst>
              <a:path w="25857" h="25031">
                <a:moveTo>
                  <a:pt x="25031" y="7315"/>
                </a:moveTo>
                <a:lnTo>
                  <a:pt x="17640" y="203"/>
                </a:lnTo>
                <a:lnTo>
                  <a:pt x="8483" y="0"/>
                </a:lnTo>
                <a:lnTo>
                  <a:pt x="1435" y="6362"/>
                </a:lnTo>
                <a:lnTo>
                  <a:pt x="469" y="9499"/>
                </a:lnTo>
                <a:lnTo>
                  <a:pt x="0" y="10871"/>
                </a:lnTo>
                <a:lnTo>
                  <a:pt x="63" y="14224"/>
                </a:lnTo>
                <a:lnTo>
                  <a:pt x="2260" y="19354"/>
                </a:lnTo>
                <a:lnTo>
                  <a:pt x="9639" y="25031"/>
                </a:lnTo>
                <a:lnTo>
                  <a:pt x="16408" y="24828"/>
                </a:lnTo>
                <a:lnTo>
                  <a:pt x="22225" y="21056"/>
                </a:lnTo>
                <a:lnTo>
                  <a:pt x="24828" y="17576"/>
                </a:lnTo>
                <a:lnTo>
                  <a:pt x="25857" y="14363"/>
                </a:lnTo>
                <a:lnTo>
                  <a:pt x="25781" y="10731"/>
                </a:lnTo>
                <a:lnTo>
                  <a:pt x="25031" y="731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022731" y="2443043"/>
            <a:ext cx="25844" cy="25793"/>
          </a:xfrm>
          <a:custGeom>
            <a:avLst/>
            <a:gdLst/>
            <a:ahLst/>
            <a:cxnLst/>
            <a:rect l="l" t="t" r="r" b="b"/>
            <a:pathLst>
              <a:path w="25844" h="25793">
                <a:moveTo>
                  <a:pt x="20993" y="2946"/>
                </a:moveTo>
                <a:lnTo>
                  <a:pt x="15455" y="0"/>
                </a:lnTo>
                <a:lnTo>
                  <a:pt x="9778" y="139"/>
                </a:lnTo>
                <a:lnTo>
                  <a:pt x="4571" y="3352"/>
                </a:lnTo>
                <a:lnTo>
                  <a:pt x="63" y="10807"/>
                </a:lnTo>
                <a:lnTo>
                  <a:pt x="0" y="14160"/>
                </a:lnTo>
                <a:lnTo>
                  <a:pt x="469" y="15595"/>
                </a:lnTo>
                <a:lnTo>
                  <a:pt x="1435" y="18681"/>
                </a:lnTo>
                <a:lnTo>
                  <a:pt x="4025" y="22440"/>
                </a:lnTo>
                <a:lnTo>
                  <a:pt x="7315" y="24561"/>
                </a:lnTo>
                <a:lnTo>
                  <a:pt x="14287" y="25793"/>
                </a:lnTo>
                <a:lnTo>
                  <a:pt x="17779" y="24968"/>
                </a:lnTo>
                <a:lnTo>
                  <a:pt x="23253" y="20929"/>
                </a:lnTo>
                <a:lnTo>
                  <a:pt x="24828" y="18681"/>
                </a:lnTo>
                <a:lnTo>
                  <a:pt x="25844" y="15468"/>
                </a:lnTo>
                <a:lnTo>
                  <a:pt x="25844" y="10680"/>
                </a:lnTo>
                <a:lnTo>
                  <a:pt x="24828" y="7467"/>
                </a:lnTo>
                <a:lnTo>
                  <a:pt x="20993" y="29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22734" y="2541339"/>
            <a:ext cx="25844" cy="25031"/>
          </a:xfrm>
          <a:custGeom>
            <a:avLst/>
            <a:gdLst/>
            <a:ahLst/>
            <a:cxnLst/>
            <a:rect l="l" t="t" r="r" b="b"/>
            <a:pathLst>
              <a:path w="25844" h="25031">
                <a:moveTo>
                  <a:pt x="19761" y="1777"/>
                </a:moveTo>
                <a:lnTo>
                  <a:pt x="16611" y="0"/>
                </a:lnTo>
                <a:lnTo>
                  <a:pt x="8470" y="0"/>
                </a:lnTo>
                <a:lnTo>
                  <a:pt x="1422" y="6362"/>
                </a:lnTo>
                <a:lnTo>
                  <a:pt x="469" y="9436"/>
                </a:lnTo>
                <a:lnTo>
                  <a:pt x="0" y="10807"/>
                </a:lnTo>
                <a:lnTo>
                  <a:pt x="63" y="14223"/>
                </a:lnTo>
                <a:lnTo>
                  <a:pt x="2247" y="19291"/>
                </a:lnTo>
                <a:lnTo>
                  <a:pt x="9639" y="25031"/>
                </a:lnTo>
                <a:lnTo>
                  <a:pt x="16611" y="25031"/>
                </a:lnTo>
                <a:lnTo>
                  <a:pt x="22771" y="20383"/>
                </a:lnTo>
                <a:lnTo>
                  <a:pt x="24828" y="17513"/>
                </a:lnTo>
                <a:lnTo>
                  <a:pt x="25844" y="14300"/>
                </a:lnTo>
                <a:lnTo>
                  <a:pt x="25781" y="10744"/>
                </a:lnTo>
                <a:lnTo>
                  <a:pt x="25031" y="7251"/>
                </a:lnTo>
                <a:lnTo>
                  <a:pt x="19761" y="17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30250" y="2349955"/>
            <a:ext cx="15659" cy="20040"/>
          </a:xfrm>
          <a:custGeom>
            <a:avLst/>
            <a:gdLst/>
            <a:ahLst/>
            <a:cxnLst/>
            <a:rect l="l" t="t" r="r" b="b"/>
            <a:pathLst>
              <a:path w="15659" h="20040">
                <a:moveTo>
                  <a:pt x="0" y="0"/>
                </a:moveTo>
                <a:lnTo>
                  <a:pt x="342" y="16548"/>
                </a:lnTo>
                <a:lnTo>
                  <a:pt x="2806" y="19977"/>
                </a:lnTo>
                <a:lnTo>
                  <a:pt x="11836" y="20040"/>
                </a:lnTo>
                <a:lnTo>
                  <a:pt x="14566" y="18059"/>
                </a:lnTo>
                <a:lnTo>
                  <a:pt x="15659" y="13335"/>
                </a:lnTo>
                <a:lnTo>
                  <a:pt x="15659" y="0"/>
                </a:lnTo>
                <a:lnTo>
                  <a:pt x="0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18410" y="2537989"/>
            <a:ext cx="32359" cy="21132"/>
          </a:xfrm>
          <a:custGeom>
            <a:avLst/>
            <a:gdLst/>
            <a:ahLst/>
            <a:cxnLst/>
            <a:rect l="l" t="t" r="r" b="b"/>
            <a:pathLst>
              <a:path w="32359" h="21132">
                <a:moveTo>
                  <a:pt x="32359" y="21132"/>
                </a:moveTo>
                <a:lnTo>
                  <a:pt x="32296" y="0"/>
                </a:lnTo>
                <a:lnTo>
                  <a:pt x="0" y="20243"/>
                </a:lnTo>
                <a:lnTo>
                  <a:pt x="32359" y="2113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92286" y="1577653"/>
            <a:ext cx="78460" cy="78460"/>
          </a:xfrm>
          <a:custGeom>
            <a:avLst/>
            <a:gdLst/>
            <a:ahLst/>
            <a:cxnLst/>
            <a:rect l="l" t="t" r="r" b="b"/>
            <a:pathLst>
              <a:path w="78460" h="78460">
                <a:moveTo>
                  <a:pt x="53835" y="2324"/>
                </a:moveTo>
                <a:lnTo>
                  <a:pt x="44462" y="0"/>
                </a:lnTo>
                <a:lnTo>
                  <a:pt x="34747" y="0"/>
                </a:lnTo>
                <a:lnTo>
                  <a:pt x="27635" y="1092"/>
                </a:lnTo>
                <a:lnTo>
                  <a:pt x="19494" y="4711"/>
                </a:lnTo>
                <a:lnTo>
                  <a:pt x="8966" y="12852"/>
                </a:lnTo>
                <a:lnTo>
                  <a:pt x="1104" y="26060"/>
                </a:lnTo>
                <a:lnTo>
                  <a:pt x="0" y="33172"/>
                </a:lnTo>
                <a:lnTo>
                  <a:pt x="0" y="45694"/>
                </a:lnTo>
                <a:lnTo>
                  <a:pt x="1104" y="52730"/>
                </a:lnTo>
                <a:lnTo>
                  <a:pt x="8280" y="65455"/>
                </a:lnTo>
                <a:lnTo>
                  <a:pt x="10541" y="66763"/>
                </a:lnTo>
                <a:lnTo>
                  <a:pt x="16484" y="72504"/>
                </a:lnTo>
                <a:lnTo>
                  <a:pt x="26822" y="77292"/>
                </a:lnTo>
                <a:lnTo>
                  <a:pt x="32766" y="78460"/>
                </a:lnTo>
                <a:lnTo>
                  <a:pt x="45288" y="78460"/>
                </a:lnTo>
                <a:lnTo>
                  <a:pt x="56159" y="75310"/>
                </a:lnTo>
                <a:lnTo>
                  <a:pt x="66763" y="68325"/>
                </a:lnTo>
                <a:lnTo>
                  <a:pt x="74904" y="56565"/>
                </a:lnTo>
                <a:lnTo>
                  <a:pt x="78460" y="46100"/>
                </a:lnTo>
                <a:lnTo>
                  <a:pt x="78460" y="32765"/>
                </a:lnTo>
                <a:lnTo>
                  <a:pt x="73736" y="19900"/>
                </a:lnTo>
                <a:lnTo>
                  <a:pt x="65532" y="9372"/>
                </a:lnTo>
                <a:lnTo>
                  <a:pt x="53835" y="23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218220" y="1900709"/>
            <a:ext cx="52870" cy="4241"/>
          </a:xfrm>
          <a:custGeom>
            <a:avLst/>
            <a:gdLst/>
            <a:ahLst/>
            <a:cxnLst/>
            <a:rect l="l" t="t" r="r" b="b"/>
            <a:pathLst>
              <a:path w="52870" h="4241">
                <a:moveTo>
                  <a:pt x="0" y="685"/>
                </a:moveTo>
                <a:lnTo>
                  <a:pt x="609" y="1358"/>
                </a:lnTo>
                <a:lnTo>
                  <a:pt x="38442" y="2324"/>
                </a:lnTo>
                <a:lnTo>
                  <a:pt x="52870" y="4241"/>
                </a:lnTo>
                <a:lnTo>
                  <a:pt x="47802" y="2324"/>
                </a:lnTo>
                <a:lnTo>
                  <a:pt x="39598" y="1155"/>
                </a:lnTo>
                <a:lnTo>
                  <a:pt x="952" y="0"/>
                </a:lnTo>
                <a:lnTo>
                  <a:pt x="0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06721" y="1900713"/>
            <a:ext cx="10121" cy="1905"/>
          </a:xfrm>
          <a:custGeom>
            <a:avLst/>
            <a:gdLst/>
            <a:ahLst/>
            <a:cxnLst/>
            <a:rect l="l" t="t" r="r" b="b"/>
            <a:pathLst>
              <a:path w="10121" h="1905">
                <a:moveTo>
                  <a:pt x="0" y="1904"/>
                </a:moveTo>
                <a:lnTo>
                  <a:pt x="10121" y="1358"/>
                </a:lnTo>
                <a:lnTo>
                  <a:pt x="9779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71080" y="1904946"/>
            <a:ext cx="48844" cy="15252"/>
          </a:xfrm>
          <a:custGeom>
            <a:avLst/>
            <a:gdLst/>
            <a:ahLst/>
            <a:cxnLst/>
            <a:rect l="l" t="t" r="r" b="b"/>
            <a:pathLst>
              <a:path w="48844" h="15252">
                <a:moveTo>
                  <a:pt x="20662" y="3898"/>
                </a:moveTo>
                <a:lnTo>
                  <a:pt x="5473" y="406"/>
                </a:lnTo>
                <a:lnTo>
                  <a:pt x="0" y="0"/>
                </a:lnTo>
                <a:lnTo>
                  <a:pt x="19507" y="5067"/>
                </a:lnTo>
                <a:lnTo>
                  <a:pt x="48844" y="15252"/>
                </a:lnTo>
                <a:lnTo>
                  <a:pt x="46456" y="13195"/>
                </a:lnTo>
                <a:lnTo>
                  <a:pt x="20662" y="38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156383" y="1903785"/>
            <a:ext cx="43294" cy="10464"/>
          </a:xfrm>
          <a:custGeom>
            <a:avLst/>
            <a:gdLst/>
            <a:ahLst/>
            <a:cxnLst/>
            <a:rect l="l" t="t" r="r" b="b"/>
            <a:pathLst>
              <a:path w="43294" h="10464">
                <a:moveTo>
                  <a:pt x="22631" y="2730"/>
                </a:moveTo>
                <a:lnTo>
                  <a:pt x="0" y="10464"/>
                </a:lnTo>
                <a:lnTo>
                  <a:pt x="7797" y="8890"/>
                </a:lnTo>
                <a:lnTo>
                  <a:pt x="23799" y="3898"/>
                </a:lnTo>
                <a:lnTo>
                  <a:pt x="42811" y="685"/>
                </a:lnTo>
                <a:lnTo>
                  <a:pt x="43294" y="0"/>
                </a:lnTo>
                <a:lnTo>
                  <a:pt x="22631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150569" y="1914255"/>
            <a:ext cx="5816" cy="2387"/>
          </a:xfrm>
          <a:custGeom>
            <a:avLst/>
            <a:gdLst/>
            <a:ahLst/>
            <a:cxnLst/>
            <a:rect l="l" t="t" r="r" b="b"/>
            <a:pathLst>
              <a:path w="5816" h="2387">
                <a:moveTo>
                  <a:pt x="2590" y="330"/>
                </a:moveTo>
                <a:lnTo>
                  <a:pt x="0" y="2387"/>
                </a:lnTo>
                <a:lnTo>
                  <a:pt x="4025" y="1765"/>
                </a:lnTo>
                <a:lnTo>
                  <a:pt x="5816" y="0"/>
                </a:lnTo>
                <a:lnTo>
                  <a:pt x="2590" y="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22591" y="1921572"/>
            <a:ext cx="83108" cy="68808"/>
          </a:xfrm>
          <a:custGeom>
            <a:avLst/>
            <a:gdLst/>
            <a:ahLst/>
            <a:cxnLst/>
            <a:rect l="l" t="t" r="r" b="b"/>
            <a:pathLst>
              <a:path w="83108" h="68808">
                <a:moveTo>
                  <a:pt x="83108" y="68808"/>
                </a:moveTo>
                <a:lnTo>
                  <a:pt x="81673" y="65519"/>
                </a:lnTo>
                <a:lnTo>
                  <a:pt x="71069" y="52730"/>
                </a:lnTo>
                <a:lnTo>
                  <a:pt x="44056" y="25920"/>
                </a:lnTo>
                <a:lnTo>
                  <a:pt x="5473" y="1295"/>
                </a:lnTo>
                <a:lnTo>
                  <a:pt x="0" y="0"/>
                </a:lnTo>
                <a:lnTo>
                  <a:pt x="4305" y="2463"/>
                </a:lnTo>
                <a:lnTo>
                  <a:pt x="42887" y="27089"/>
                </a:lnTo>
                <a:lnTo>
                  <a:pt x="71069" y="55054"/>
                </a:lnTo>
                <a:lnTo>
                  <a:pt x="79273" y="65595"/>
                </a:lnTo>
                <a:lnTo>
                  <a:pt x="83108" y="68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140027" y="1954465"/>
            <a:ext cx="150622" cy="26543"/>
          </a:xfrm>
          <a:custGeom>
            <a:avLst/>
            <a:gdLst/>
            <a:ahLst/>
            <a:cxnLst/>
            <a:rect l="l" t="t" r="r" b="b"/>
            <a:pathLst>
              <a:path w="150621" h="26543">
                <a:moveTo>
                  <a:pt x="7797" y="22644"/>
                </a:moveTo>
                <a:lnTo>
                  <a:pt x="17919" y="16421"/>
                </a:lnTo>
                <a:lnTo>
                  <a:pt x="63550" y="1168"/>
                </a:lnTo>
                <a:lnTo>
                  <a:pt x="116624" y="1231"/>
                </a:lnTo>
                <a:lnTo>
                  <a:pt x="141185" y="7111"/>
                </a:lnTo>
                <a:lnTo>
                  <a:pt x="148297" y="9512"/>
                </a:lnTo>
                <a:lnTo>
                  <a:pt x="150622" y="9372"/>
                </a:lnTo>
                <a:lnTo>
                  <a:pt x="147066" y="7048"/>
                </a:lnTo>
                <a:lnTo>
                  <a:pt x="117792" y="0"/>
                </a:lnTo>
                <a:lnTo>
                  <a:pt x="62382" y="0"/>
                </a:lnTo>
                <a:lnTo>
                  <a:pt x="16764" y="15252"/>
                </a:lnTo>
                <a:lnTo>
                  <a:pt x="2667" y="23393"/>
                </a:lnTo>
                <a:lnTo>
                  <a:pt x="0" y="26542"/>
                </a:lnTo>
                <a:lnTo>
                  <a:pt x="7797" y="226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72521" y="1963700"/>
            <a:ext cx="12179" cy="7315"/>
          </a:xfrm>
          <a:custGeom>
            <a:avLst/>
            <a:gdLst/>
            <a:ahLst/>
            <a:cxnLst/>
            <a:rect l="l" t="t" r="r" b="b"/>
            <a:pathLst>
              <a:path w="12179" h="7315">
                <a:moveTo>
                  <a:pt x="9512" y="0"/>
                </a:moveTo>
                <a:lnTo>
                  <a:pt x="0" y="7175"/>
                </a:lnTo>
                <a:lnTo>
                  <a:pt x="2463" y="7315"/>
                </a:lnTo>
                <a:lnTo>
                  <a:pt x="12179" y="0"/>
                </a:lnTo>
                <a:lnTo>
                  <a:pt x="951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063977" y="1916640"/>
            <a:ext cx="86588" cy="64363"/>
          </a:xfrm>
          <a:custGeom>
            <a:avLst/>
            <a:gdLst/>
            <a:ahLst/>
            <a:cxnLst/>
            <a:rect l="l" t="t" r="r" b="b"/>
            <a:pathLst>
              <a:path w="86588" h="64363">
                <a:moveTo>
                  <a:pt x="14909" y="48844"/>
                </a:moveTo>
                <a:lnTo>
                  <a:pt x="44729" y="23672"/>
                </a:lnTo>
                <a:lnTo>
                  <a:pt x="78790" y="3898"/>
                </a:lnTo>
                <a:lnTo>
                  <a:pt x="86042" y="685"/>
                </a:lnTo>
                <a:lnTo>
                  <a:pt x="86588" y="0"/>
                </a:lnTo>
                <a:lnTo>
                  <a:pt x="83375" y="342"/>
                </a:lnTo>
                <a:lnTo>
                  <a:pt x="77622" y="2743"/>
                </a:lnTo>
                <a:lnTo>
                  <a:pt x="44869" y="21475"/>
                </a:lnTo>
                <a:lnTo>
                  <a:pt x="17233" y="44183"/>
                </a:lnTo>
                <a:lnTo>
                  <a:pt x="1358" y="61086"/>
                </a:lnTo>
                <a:lnTo>
                  <a:pt x="0" y="64363"/>
                </a:lnTo>
                <a:lnTo>
                  <a:pt x="14909" y="48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31820" y="1981006"/>
            <a:ext cx="8216" cy="5880"/>
          </a:xfrm>
          <a:custGeom>
            <a:avLst/>
            <a:gdLst/>
            <a:ahLst/>
            <a:cxnLst/>
            <a:rect l="l" t="t" r="r" b="b"/>
            <a:pathLst>
              <a:path w="8216" h="5880">
                <a:moveTo>
                  <a:pt x="2743" y="2730"/>
                </a:moveTo>
                <a:lnTo>
                  <a:pt x="0" y="5880"/>
                </a:lnTo>
                <a:lnTo>
                  <a:pt x="6159" y="2667"/>
                </a:lnTo>
                <a:lnTo>
                  <a:pt x="8216" y="0"/>
                </a:lnTo>
                <a:lnTo>
                  <a:pt x="2743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405700" y="1990379"/>
            <a:ext cx="2260" cy="3556"/>
          </a:xfrm>
          <a:custGeom>
            <a:avLst/>
            <a:gdLst/>
            <a:ahLst/>
            <a:cxnLst/>
            <a:rect l="l" t="t" r="r" b="b"/>
            <a:pathLst>
              <a:path w="2260" h="3556">
                <a:moveTo>
                  <a:pt x="749" y="2730"/>
                </a:moveTo>
                <a:lnTo>
                  <a:pt x="2260" y="3556"/>
                </a:lnTo>
                <a:lnTo>
                  <a:pt x="1981" y="1435"/>
                </a:lnTo>
                <a:lnTo>
                  <a:pt x="0" y="0"/>
                </a:lnTo>
                <a:lnTo>
                  <a:pt x="749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11927" y="1991754"/>
            <a:ext cx="12026" cy="7378"/>
          </a:xfrm>
          <a:custGeom>
            <a:avLst/>
            <a:gdLst/>
            <a:ahLst/>
            <a:cxnLst/>
            <a:rect l="l" t="t" r="r" b="b"/>
            <a:pathLst>
              <a:path w="12026" h="7378">
                <a:moveTo>
                  <a:pt x="10248" y="7378"/>
                </a:moveTo>
                <a:lnTo>
                  <a:pt x="12026" y="6896"/>
                </a:lnTo>
                <a:lnTo>
                  <a:pt x="4444" y="1358"/>
                </a:lnTo>
                <a:lnTo>
                  <a:pt x="0" y="0"/>
                </a:lnTo>
                <a:lnTo>
                  <a:pt x="10248" y="7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407960" y="1993938"/>
            <a:ext cx="23456" cy="44386"/>
          </a:xfrm>
          <a:custGeom>
            <a:avLst/>
            <a:gdLst/>
            <a:ahLst/>
            <a:cxnLst/>
            <a:rect l="l" t="t" r="r" b="b"/>
            <a:pathLst>
              <a:path w="23456" h="44386">
                <a:moveTo>
                  <a:pt x="2184" y="1295"/>
                </a:moveTo>
                <a:lnTo>
                  <a:pt x="0" y="0"/>
                </a:lnTo>
                <a:lnTo>
                  <a:pt x="888" y="2590"/>
                </a:lnTo>
                <a:lnTo>
                  <a:pt x="6769" y="11899"/>
                </a:lnTo>
                <a:lnTo>
                  <a:pt x="23456" y="44386"/>
                </a:lnTo>
                <a:lnTo>
                  <a:pt x="21882" y="38988"/>
                </a:lnTo>
                <a:lnTo>
                  <a:pt x="8000" y="10731"/>
                </a:lnTo>
                <a:lnTo>
                  <a:pt x="2184" y="12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171978" y="1997694"/>
            <a:ext cx="221551" cy="280987"/>
          </a:xfrm>
          <a:custGeom>
            <a:avLst/>
            <a:gdLst/>
            <a:ahLst/>
            <a:cxnLst/>
            <a:rect l="l" t="t" r="r" b="b"/>
            <a:pathLst>
              <a:path w="221551" h="280987">
                <a:moveTo>
                  <a:pt x="166623" y="482"/>
                </a:moveTo>
                <a:lnTo>
                  <a:pt x="158889" y="5753"/>
                </a:lnTo>
                <a:lnTo>
                  <a:pt x="159918" y="6984"/>
                </a:lnTo>
                <a:lnTo>
                  <a:pt x="167233" y="2324"/>
                </a:lnTo>
                <a:lnTo>
                  <a:pt x="168541" y="1092"/>
                </a:lnTo>
                <a:lnTo>
                  <a:pt x="171272" y="1092"/>
                </a:lnTo>
                <a:lnTo>
                  <a:pt x="177228" y="7048"/>
                </a:lnTo>
                <a:lnTo>
                  <a:pt x="186524" y="17576"/>
                </a:lnTo>
                <a:lnTo>
                  <a:pt x="193433" y="27025"/>
                </a:lnTo>
                <a:lnTo>
                  <a:pt x="205193" y="46926"/>
                </a:lnTo>
                <a:lnTo>
                  <a:pt x="216966" y="79616"/>
                </a:lnTo>
                <a:lnTo>
                  <a:pt x="220383" y="117106"/>
                </a:lnTo>
                <a:lnTo>
                  <a:pt x="220383" y="131533"/>
                </a:lnTo>
                <a:lnTo>
                  <a:pt x="211010" y="174828"/>
                </a:lnTo>
                <a:lnTo>
                  <a:pt x="187134" y="217652"/>
                </a:lnTo>
                <a:lnTo>
                  <a:pt x="177901" y="225932"/>
                </a:lnTo>
                <a:lnTo>
                  <a:pt x="155613" y="248094"/>
                </a:lnTo>
                <a:lnTo>
                  <a:pt x="111277" y="271691"/>
                </a:lnTo>
                <a:lnTo>
                  <a:pt x="64300" y="279831"/>
                </a:lnTo>
                <a:lnTo>
                  <a:pt x="51917" y="278599"/>
                </a:lnTo>
                <a:lnTo>
                  <a:pt x="15595" y="273938"/>
                </a:lnTo>
                <a:lnTo>
                  <a:pt x="279" y="269290"/>
                </a:lnTo>
                <a:lnTo>
                  <a:pt x="0" y="270598"/>
                </a:lnTo>
                <a:lnTo>
                  <a:pt x="14427" y="275107"/>
                </a:lnTo>
                <a:lnTo>
                  <a:pt x="60058" y="280987"/>
                </a:lnTo>
                <a:lnTo>
                  <a:pt x="65595" y="280923"/>
                </a:lnTo>
                <a:lnTo>
                  <a:pt x="112445" y="272846"/>
                </a:lnTo>
                <a:lnTo>
                  <a:pt x="156768" y="249250"/>
                </a:lnTo>
                <a:lnTo>
                  <a:pt x="179069" y="227164"/>
                </a:lnTo>
                <a:lnTo>
                  <a:pt x="188366" y="218808"/>
                </a:lnTo>
                <a:lnTo>
                  <a:pt x="212242" y="175996"/>
                </a:lnTo>
                <a:lnTo>
                  <a:pt x="221551" y="132702"/>
                </a:lnTo>
                <a:lnTo>
                  <a:pt x="221551" y="115938"/>
                </a:lnTo>
                <a:lnTo>
                  <a:pt x="218122" y="78460"/>
                </a:lnTo>
                <a:lnTo>
                  <a:pt x="206362" y="45694"/>
                </a:lnTo>
                <a:lnTo>
                  <a:pt x="194665" y="25857"/>
                </a:lnTo>
                <a:lnTo>
                  <a:pt x="187756" y="16421"/>
                </a:lnTo>
                <a:lnTo>
                  <a:pt x="178384" y="5816"/>
                </a:lnTo>
                <a:lnTo>
                  <a:pt x="172504" y="0"/>
                </a:lnTo>
                <a:lnTo>
                  <a:pt x="166623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176557" y="2005429"/>
            <a:ext cx="204177" cy="259168"/>
          </a:xfrm>
          <a:custGeom>
            <a:avLst/>
            <a:gdLst/>
            <a:ahLst/>
            <a:cxnLst/>
            <a:rect l="l" t="t" r="r" b="b"/>
            <a:pathLst>
              <a:path w="204177" h="259168">
                <a:moveTo>
                  <a:pt x="15049" y="253834"/>
                </a:moveTo>
                <a:lnTo>
                  <a:pt x="18059" y="254508"/>
                </a:lnTo>
                <a:lnTo>
                  <a:pt x="50825" y="259168"/>
                </a:lnTo>
                <a:lnTo>
                  <a:pt x="56299" y="259168"/>
                </a:lnTo>
                <a:lnTo>
                  <a:pt x="100825" y="252183"/>
                </a:lnTo>
                <a:lnTo>
                  <a:pt x="143433" y="230441"/>
                </a:lnTo>
                <a:lnTo>
                  <a:pt x="174904" y="198691"/>
                </a:lnTo>
                <a:lnTo>
                  <a:pt x="195961" y="158965"/>
                </a:lnTo>
                <a:lnTo>
                  <a:pt x="204177" y="110604"/>
                </a:lnTo>
                <a:lnTo>
                  <a:pt x="197205" y="64846"/>
                </a:lnTo>
                <a:lnTo>
                  <a:pt x="175031" y="21475"/>
                </a:lnTo>
                <a:lnTo>
                  <a:pt x="158483" y="2870"/>
                </a:lnTo>
                <a:lnTo>
                  <a:pt x="155206" y="0"/>
                </a:lnTo>
                <a:lnTo>
                  <a:pt x="154647" y="482"/>
                </a:lnTo>
                <a:lnTo>
                  <a:pt x="157327" y="4102"/>
                </a:lnTo>
                <a:lnTo>
                  <a:pt x="173875" y="22644"/>
                </a:lnTo>
                <a:lnTo>
                  <a:pt x="196037" y="66001"/>
                </a:lnTo>
                <a:lnTo>
                  <a:pt x="201777" y="103555"/>
                </a:lnTo>
                <a:lnTo>
                  <a:pt x="201777" y="117919"/>
                </a:lnTo>
                <a:lnTo>
                  <a:pt x="194805" y="157797"/>
                </a:lnTo>
                <a:lnTo>
                  <a:pt x="173736" y="197535"/>
                </a:lnTo>
                <a:lnTo>
                  <a:pt x="142278" y="229273"/>
                </a:lnTo>
                <a:lnTo>
                  <a:pt x="99656" y="251028"/>
                </a:lnTo>
                <a:lnTo>
                  <a:pt x="55067" y="258076"/>
                </a:lnTo>
                <a:lnTo>
                  <a:pt x="42608" y="256844"/>
                </a:lnTo>
                <a:lnTo>
                  <a:pt x="5130" y="249859"/>
                </a:lnTo>
                <a:lnTo>
                  <a:pt x="0" y="248158"/>
                </a:lnTo>
                <a:lnTo>
                  <a:pt x="1574" y="249859"/>
                </a:lnTo>
                <a:lnTo>
                  <a:pt x="11430" y="253149"/>
                </a:lnTo>
                <a:lnTo>
                  <a:pt x="15049" y="2538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38181" y="1981898"/>
            <a:ext cx="25654" cy="40081"/>
          </a:xfrm>
          <a:custGeom>
            <a:avLst/>
            <a:gdLst/>
            <a:ahLst/>
            <a:cxnLst/>
            <a:rect l="l" t="t" r="r" b="b"/>
            <a:pathLst>
              <a:path w="25654" h="40081">
                <a:moveTo>
                  <a:pt x="0" y="40081"/>
                </a:moveTo>
                <a:lnTo>
                  <a:pt x="2806" y="37007"/>
                </a:lnTo>
                <a:lnTo>
                  <a:pt x="15455" y="14566"/>
                </a:lnTo>
                <a:lnTo>
                  <a:pt x="25654" y="203"/>
                </a:lnTo>
                <a:lnTo>
                  <a:pt x="24282" y="0"/>
                </a:lnTo>
                <a:lnTo>
                  <a:pt x="16141" y="10528"/>
                </a:lnTo>
                <a:lnTo>
                  <a:pt x="6159" y="27495"/>
                </a:lnTo>
                <a:lnTo>
                  <a:pt x="0" y="400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431417" y="2038320"/>
            <a:ext cx="14770" cy="110058"/>
          </a:xfrm>
          <a:custGeom>
            <a:avLst/>
            <a:gdLst/>
            <a:ahLst/>
            <a:cxnLst/>
            <a:rect l="l" t="t" r="r" b="b"/>
            <a:pathLst>
              <a:path w="14770" h="110058">
                <a:moveTo>
                  <a:pt x="12382" y="109512"/>
                </a:moveTo>
                <a:lnTo>
                  <a:pt x="14770" y="87426"/>
                </a:lnTo>
                <a:lnTo>
                  <a:pt x="13614" y="51917"/>
                </a:lnTo>
                <a:lnTo>
                  <a:pt x="11290" y="37896"/>
                </a:lnTo>
                <a:lnTo>
                  <a:pt x="1231" y="1168"/>
                </a:lnTo>
                <a:lnTo>
                  <a:pt x="0" y="0"/>
                </a:lnTo>
                <a:lnTo>
                  <a:pt x="10058" y="39065"/>
                </a:lnTo>
                <a:lnTo>
                  <a:pt x="12446" y="53085"/>
                </a:lnTo>
                <a:lnTo>
                  <a:pt x="13614" y="86258"/>
                </a:lnTo>
                <a:lnTo>
                  <a:pt x="11696" y="110058"/>
                </a:lnTo>
                <a:lnTo>
                  <a:pt x="12382" y="1095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019508" y="2021980"/>
            <a:ext cx="18669" cy="58483"/>
          </a:xfrm>
          <a:custGeom>
            <a:avLst/>
            <a:gdLst/>
            <a:ahLst/>
            <a:cxnLst/>
            <a:rect l="l" t="t" r="r" b="b"/>
            <a:pathLst>
              <a:path w="18668" h="58483">
                <a:moveTo>
                  <a:pt x="10058" y="24142"/>
                </a:moveTo>
                <a:lnTo>
                  <a:pt x="18669" y="0"/>
                </a:lnTo>
                <a:lnTo>
                  <a:pt x="15938" y="3073"/>
                </a:lnTo>
                <a:lnTo>
                  <a:pt x="1574" y="46037"/>
                </a:lnTo>
                <a:lnTo>
                  <a:pt x="0" y="58483"/>
                </a:lnTo>
                <a:lnTo>
                  <a:pt x="10058" y="241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069373" y="1987235"/>
            <a:ext cx="62039" cy="247256"/>
          </a:xfrm>
          <a:custGeom>
            <a:avLst/>
            <a:gdLst/>
            <a:ahLst/>
            <a:cxnLst/>
            <a:rect l="l" t="t" r="r" b="b"/>
            <a:pathLst>
              <a:path w="62039" h="247256">
                <a:moveTo>
                  <a:pt x="0" y="129133"/>
                </a:moveTo>
                <a:lnTo>
                  <a:pt x="0" y="148704"/>
                </a:lnTo>
                <a:lnTo>
                  <a:pt x="10464" y="190830"/>
                </a:lnTo>
                <a:lnTo>
                  <a:pt x="15252" y="201295"/>
                </a:lnTo>
                <a:lnTo>
                  <a:pt x="25920" y="219900"/>
                </a:lnTo>
                <a:lnTo>
                  <a:pt x="36385" y="233997"/>
                </a:lnTo>
                <a:lnTo>
                  <a:pt x="42278" y="240969"/>
                </a:lnTo>
                <a:lnTo>
                  <a:pt x="49314" y="247256"/>
                </a:lnTo>
                <a:lnTo>
                  <a:pt x="48221" y="244462"/>
                </a:lnTo>
                <a:lnTo>
                  <a:pt x="31737" y="225780"/>
                </a:lnTo>
                <a:lnTo>
                  <a:pt x="17576" y="202463"/>
                </a:lnTo>
                <a:lnTo>
                  <a:pt x="11696" y="189674"/>
                </a:lnTo>
                <a:lnTo>
                  <a:pt x="1168" y="147535"/>
                </a:lnTo>
                <a:lnTo>
                  <a:pt x="1231" y="130302"/>
                </a:lnTo>
                <a:lnTo>
                  <a:pt x="3492" y="93980"/>
                </a:lnTo>
                <a:lnTo>
                  <a:pt x="20586" y="49034"/>
                </a:lnTo>
                <a:lnTo>
                  <a:pt x="48907" y="11823"/>
                </a:lnTo>
                <a:lnTo>
                  <a:pt x="62039" y="406"/>
                </a:lnTo>
                <a:lnTo>
                  <a:pt x="60464" y="0"/>
                </a:lnTo>
                <a:lnTo>
                  <a:pt x="47739" y="10668"/>
                </a:lnTo>
                <a:lnTo>
                  <a:pt x="19354" y="47879"/>
                </a:lnTo>
                <a:lnTo>
                  <a:pt x="2324" y="92748"/>
                </a:lnTo>
                <a:lnTo>
                  <a:pt x="0" y="1291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26693" y="2148384"/>
            <a:ext cx="16421" cy="56159"/>
          </a:xfrm>
          <a:custGeom>
            <a:avLst/>
            <a:gdLst/>
            <a:ahLst/>
            <a:cxnLst/>
            <a:rect l="l" t="t" r="r" b="b"/>
            <a:pathLst>
              <a:path w="16421" h="56159">
                <a:moveTo>
                  <a:pt x="14846" y="13677"/>
                </a:moveTo>
                <a:lnTo>
                  <a:pt x="16421" y="0"/>
                </a:lnTo>
                <a:lnTo>
                  <a:pt x="13690" y="12445"/>
                </a:lnTo>
                <a:lnTo>
                  <a:pt x="1651" y="50685"/>
                </a:lnTo>
                <a:lnTo>
                  <a:pt x="0" y="56159"/>
                </a:lnTo>
                <a:lnTo>
                  <a:pt x="3149" y="51028"/>
                </a:lnTo>
                <a:lnTo>
                  <a:pt x="14846" y="136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140096" y="2232780"/>
            <a:ext cx="5753" cy="4318"/>
          </a:xfrm>
          <a:custGeom>
            <a:avLst/>
            <a:gdLst/>
            <a:ahLst/>
            <a:cxnLst/>
            <a:rect l="l" t="t" r="r" b="b"/>
            <a:pathLst>
              <a:path w="5753" h="4318">
                <a:moveTo>
                  <a:pt x="342" y="1650"/>
                </a:moveTo>
                <a:lnTo>
                  <a:pt x="3149" y="3695"/>
                </a:lnTo>
                <a:lnTo>
                  <a:pt x="5753" y="4317"/>
                </a:lnTo>
                <a:lnTo>
                  <a:pt x="3022" y="1371"/>
                </a:lnTo>
                <a:lnTo>
                  <a:pt x="0" y="0"/>
                </a:lnTo>
                <a:lnTo>
                  <a:pt x="34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55764" y="2239693"/>
            <a:ext cx="86601" cy="71348"/>
          </a:xfrm>
          <a:custGeom>
            <a:avLst/>
            <a:gdLst/>
            <a:ahLst/>
            <a:cxnLst/>
            <a:rect l="l" t="t" r="r" b="b"/>
            <a:pathLst>
              <a:path w="86601" h="71348">
                <a:moveTo>
                  <a:pt x="67640" y="62242"/>
                </a:moveTo>
                <a:lnTo>
                  <a:pt x="82626" y="70599"/>
                </a:lnTo>
                <a:lnTo>
                  <a:pt x="86601" y="71348"/>
                </a:lnTo>
                <a:lnTo>
                  <a:pt x="65252" y="58686"/>
                </a:lnTo>
                <a:lnTo>
                  <a:pt x="39471" y="41249"/>
                </a:lnTo>
                <a:lnTo>
                  <a:pt x="20662" y="22567"/>
                </a:lnTo>
                <a:lnTo>
                  <a:pt x="13741" y="16624"/>
                </a:lnTo>
                <a:lnTo>
                  <a:pt x="2120" y="1371"/>
                </a:lnTo>
                <a:lnTo>
                  <a:pt x="0" y="0"/>
                </a:lnTo>
                <a:lnTo>
                  <a:pt x="825" y="2666"/>
                </a:lnTo>
                <a:lnTo>
                  <a:pt x="12585" y="17792"/>
                </a:lnTo>
                <a:lnTo>
                  <a:pt x="19494" y="23736"/>
                </a:lnTo>
                <a:lnTo>
                  <a:pt x="38303" y="42417"/>
                </a:lnTo>
                <a:lnTo>
                  <a:pt x="67640" y="62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397494" y="2204947"/>
            <a:ext cx="29133" cy="46380"/>
          </a:xfrm>
          <a:custGeom>
            <a:avLst/>
            <a:gdLst/>
            <a:ahLst/>
            <a:cxnLst/>
            <a:rect l="l" t="t" r="r" b="b"/>
            <a:pathLst>
              <a:path w="29133" h="46380">
                <a:moveTo>
                  <a:pt x="29133" y="685"/>
                </a:moveTo>
                <a:lnTo>
                  <a:pt x="28448" y="0"/>
                </a:lnTo>
                <a:lnTo>
                  <a:pt x="13271" y="26885"/>
                </a:lnTo>
                <a:lnTo>
                  <a:pt x="1358" y="43091"/>
                </a:lnTo>
                <a:lnTo>
                  <a:pt x="0" y="46380"/>
                </a:lnTo>
                <a:lnTo>
                  <a:pt x="4241" y="42481"/>
                </a:lnTo>
                <a:lnTo>
                  <a:pt x="17919" y="22237"/>
                </a:lnTo>
                <a:lnTo>
                  <a:pt x="2913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77723" y="2259321"/>
            <a:ext cx="12649" cy="7797"/>
          </a:xfrm>
          <a:custGeom>
            <a:avLst/>
            <a:gdLst/>
            <a:ahLst/>
            <a:cxnLst/>
            <a:rect l="l" t="t" r="r" b="b"/>
            <a:pathLst>
              <a:path w="12649" h="7797">
                <a:moveTo>
                  <a:pt x="0" y="7594"/>
                </a:moveTo>
                <a:lnTo>
                  <a:pt x="2463" y="7797"/>
                </a:lnTo>
                <a:lnTo>
                  <a:pt x="12649" y="419"/>
                </a:lnTo>
                <a:lnTo>
                  <a:pt x="10325" y="0"/>
                </a:lnTo>
                <a:lnTo>
                  <a:pt x="0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142357" y="2311030"/>
            <a:ext cx="5880" cy="2336"/>
          </a:xfrm>
          <a:custGeom>
            <a:avLst/>
            <a:gdLst/>
            <a:ahLst/>
            <a:cxnLst/>
            <a:rect l="l" t="t" r="r" b="b"/>
            <a:pathLst>
              <a:path w="5880" h="2336">
                <a:moveTo>
                  <a:pt x="1841" y="1650"/>
                </a:moveTo>
                <a:lnTo>
                  <a:pt x="5880" y="2336"/>
                </a:lnTo>
                <a:lnTo>
                  <a:pt x="3213" y="279"/>
                </a:lnTo>
                <a:lnTo>
                  <a:pt x="0" y="0"/>
                </a:lnTo>
                <a:lnTo>
                  <a:pt x="1841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48244" y="2313357"/>
            <a:ext cx="47942" cy="14033"/>
          </a:xfrm>
          <a:custGeom>
            <a:avLst/>
            <a:gdLst/>
            <a:ahLst/>
            <a:cxnLst/>
            <a:rect l="l" t="t" r="r" b="b"/>
            <a:pathLst>
              <a:path w="47942" h="14033">
                <a:moveTo>
                  <a:pt x="14770" y="5067"/>
                </a:moveTo>
                <a:lnTo>
                  <a:pt x="3136" y="342"/>
                </a:lnTo>
                <a:lnTo>
                  <a:pt x="0" y="0"/>
                </a:lnTo>
                <a:lnTo>
                  <a:pt x="1841" y="1651"/>
                </a:lnTo>
                <a:lnTo>
                  <a:pt x="13601" y="6299"/>
                </a:lnTo>
                <a:lnTo>
                  <a:pt x="31115" y="10947"/>
                </a:lnTo>
                <a:lnTo>
                  <a:pt x="47942" y="14033"/>
                </a:lnTo>
                <a:lnTo>
                  <a:pt x="14770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306245" y="2251325"/>
            <a:ext cx="91249" cy="65595"/>
          </a:xfrm>
          <a:custGeom>
            <a:avLst/>
            <a:gdLst/>
            <a:ahLst/>
            <a:cxnLst/>
            <a:rect l="l" t="t" r="r" b="b"/>
            <a:pathLst>
              <a:path w="91249" h="65595">
                <a:moveTo>
                  <a:pt x="5067" y="62445"/>
                </a:moveTo>
                <a:lnTo>
                  <a:pt x="0" y="65595"/>
                </a:lnTo>
                <a:lnTo>
                  <a:pt x="5334" y="63957"/>
                </a:lnTo>
                <a:lnTo>
                  <a:pt x="17780" y="58750"/>
                </a:lnTo>
                <a:lnTo>
                  <a:pt x="52946" y="37757"/>
                </a:lnTo>
                <a:lnTo>
                  <a:pt x="76809" y="17170"/>
                </a:lnTo>
                <a:lnTo>
                  <a:pt x="84950" y="8953"/>
                </a:lnTo>
                <a:lnTo>
                  <a:pt x="91109" y="1092"/>
                </a:lnTo>
                <a:lnTo>
                  <a:pt x="91249" y="0"/>
                </a:lnTo>
                <a:lnTo>
                  <a:pt x="75577" y="16002"/>
                </a:lnTo>
                <a:lnTo>
                  <a:pt x="51777" y="36588"/>
                </a:lnTo>
                <a:lnTo>
                  <a:pt x="16624" y="57594"/>
                </a:lnTo>
                <a:lnTo>
                  <a:pt x="5067" y="624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045571" y="2326570"/>
            <a:ext cx="46164" cy="1358"/>
          </a:xfrm>
          <a:custGeom>
            <a:avLst/>
            <a:gdLst/>
            <a:ahLst/>
            <a:cxnLst/>
            <a:rect l="l" t="t" r="r" b="b"/>
            <a:pathLst>
              <a:path w="46164" h="1358">
                <a:moveTo>
                  <a:pt x="2730" y="1358"/>
                </a:moveTo>
                <a:lnTo>
                  <a:pt x="46164" y="50"/>
                </a:lnTo>
                <a:lnTo>
                  <a:pt x="0" y="0"/>
                </a:lnTo>
                <a:lnTo>
                  <a:pt x="2730" y="13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255840" y="2316921"/>
            <a:ext cx="50406" cy="11620"/>
          </a:xfrm>
          <a:custGeom>
            <a:avLst/>
            <a:gdLst/>
            <a:ahLst/>
            <a:cxnLst/>
            <a:rect l="l" t="t" r="r" b="b"/>
            <a:pathLst>
              <a:path w="50406" h="11620">
                <a:moveTo>
                  <a:pt x="0" y="11620"/>
                </a:moveTo>
                <a:lnTo>
                  <a:pt x="13677" y="10045"/>
                </a:lnTo>
                <a:lnTo>
                  <a:pt x="33235" y="6286"/>
                </a:lnTo>
                <a:lnTo>
                  <a:pt x="50406" y="0"/>
                </a:lnTo>
                <a:lnTo>
                  <a:pt x="46024" y="342"/>
                </a:lnTo>
                <a:lnTo>
                  <a:pt x="32080" y="5130"/>
                </a:lnTo>
                <a:lnTo>
                  <a:pt x="0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96194" y="2327395"/>
            <a:ext cx="59639" cy="2730"/>
          </a:xfrm>
          <a:custGeom>
            <a:avLst/>
            <a:gdLst/>
            <a:ahLst/>
            <a:cxnLst/>
            <a:rect l="l" t="t" r="r" b="b"/>
            <a:pathLst>
              <a:path w="59639" h="2730">
                <a:moveTo>
                  <a:pt x="50749" y="1562"/>
                </a:moveTo>
                <a:lnTo>
                  <a:pt x="0" y="0"/>
                </a:lnTo>
                <a:lnTo>
                  <a:pt x="6629" y="1562"/>
                </a:lnTo>
                <a:lnTo>
                  <a:pt x="51904" y="2730"/>
                </a:lnTo>
                <a:lnTo>
                  <a:pt x="59639" y="1155"/>
                </a:lnTo>
                <a:lnTo>
                  <a:pt x="50749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981205" y="2326559"/>
            <a:ext cx="44945" cy="259105"/>
          </a:xfrm>
          <a:custGeom>
            <a:avLst/>
            <a:gdLst/>
            <a:ahLst/>
            <a:cxnLst/>
            <a:rect l="l" t="t" r="r" b="b"/>
            <a:pathLst>
              <a:path w="44945" h="259105">
                <a:moveTo>
                  <a:pt x="1168" y="257936"/>
                </a:moveTo>
                <a:lnTo>
                  <a:pt x="1168" y="1168"/>
                </a:lnTo>
                <a:lnTo>
                  <a:pt x="42341" y="1371"/>
                </a:lnTo>
                <a:lnTo>
                  <a:pt x="43776" y="0"/>
                </a:lnTo>
                <a:lnTo>
                  <a:pt x="0" y="0"/>
                </a:lnTo>
                <a:lnTo>
                  <a:pt x="0" y="259105"/>
                </a:lnTo>
                <a:lnTo>
                  <a:pt x="44945" y="258698"/>
                </a:lnTo>
                <a:lnTo>
                  <a:pt x="42748" y="257530"/>
                </a:lnTo>
                <a:lnTo>
                  <a:pt x="1168" y="257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936466" y="2333202"/>
            <a:ext cx="12395" cy="48082"/>
          </a:xfrm>
          <a:custGeom>
            <a:avLst/>
            <a:gdLst/>
            <a:ahLst/>
            <a:cxnLst/>
            <a:rect l="l" t="t" r="r" b="b"/>
            <a:pathLst>
              <a:path w="12395" h="48082">
                <a:moveTo>
                  <a:pt x="11302" y="13271"/>
                </a:moveTo>
                <a:lnTo>
                  <a:pt x="4317" y="2654"/>
                </a:lnTo>
                <a:lnTo>
                  <a:pt x="0" y="0"/>
                </a:lnTo>
                <a:lnTo>
                  <a:pt x="4381" y="4991"/>
                </a:lnTo>
                <a:lnTo>
                  <a:pt x="10134" y="15582"/>
                </a:lnTo>
                <a:lnTo>
                  <a:pt x="11226" y="27774"/>
                </a:lnTo>
                <a:lnTo>
                  <a:pt x="8889" y="37058"/>
                </a:lnTo>
                <a:lnTo>
                  <a:pt x="2336" y="48082"/>
                </a:lnTo>
                <a:lnTo>
                  <a:pt x="5206" y="46304"/>
                </a:lnTo>
                <a:lnTo>
                  <a:pt x="10960" y="36804"/>
                </a:lnTo>
                <a:lnTo>
                  <a:pt x="12395" y="31254"/>
                </a:lnTo>
                <a:lnTo>
                  <a:pt x="12395" y="19151"/>
                </a:lnTo>
                <a:lnTo>
                  <a:pt x="11302" y="132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31202" y="2345444"/>
            <a:ext cx="9169" cy="609"/>
          </a:xfrm>
          <a:custGeom>
            <a:avLst/>
            <a:gdLst/>
            <a:ahLst/>
            <a:cxnLst/>
            <a:rect l="l" t="t" r="r" b="b"/>
            <a:pathLst>
              <a:path w="9169" h="609">
                <a:moveTo>
                  <a:pt x="0" y="406"/>
                </a:moveTo>
                <a:lnTo>
                  <a:pt x="9169" y="609"/>
                </a:lnTo>
                <a:lnTo>
                  <a:pt x="8902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023203" y="2352221"/>
            <a:ext cx="952" cy="3136"/>
          </a:xfrm>
          <a:custGeom>
            <a:avLst/>
            <a:gdLst/>
            <a:ahLst/>
            <a:cxnLst/>
            <a:rect l="l" t="t" r="r" b="b"/>
            <a:pathLst>
              <a:path w="952" h="3136">
                <a:moveTo>
                  <a:pt x="203" y="190"/>
                </a:moveTo>
                <a:lnTo>
                  <a:pt x="0" y="3136"/>
                </a:lnTo>
                <a:lnTo>
                  <a:pt x="952" y="0"/>
                </a:lnTo>
                <a:lnTo>
                  <a:pt x="203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047769" y="2353179"/>
            <a:ext cx="749" cy="3416"/>
          </a:xfrm>
          <a:custGeom>
            <a:avLst/>
            <a:gdLst/>
            <a:ahLst/>
            <a:cxnLst/>
            <a:rect l="l" t="t" r="r" b="b"/>
            <a:pathLst>
              <a:path w="749" h="3416">
                <a:moveTo>
                  <a:pt x="749" y="3416"/>
                </a:moveTo>
                <a:lnTo>
                  <a:pt x="596" y="342"/>
                </a:lnTo>
                <a:lnTo>
                  <a:pt x="0" y="0"/>
                </a:lnTo>
                <a:lnTo>
                  <a:pt x="749" y="3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022184" y="2356731"/>
            <a:ext cx="609" cy="3352"/>
          </a:xfrm>
          <a:custGeom>
            <a:avLst/>
            <a:gdLst/>
            <a:ahLst/>
            <a:cxnLst/>
            <a:rect l="l" t="t" r="r" b="b"/>
            <a:pathLst>
              <a:path w="609" h="3352">
                <a:moveTo>
                  <a:pt x="0" y="469"/>
                </a:moveTo>
                <a:lnTo>
                  <a:pt x="609" y="3352"/>
                </a:lnTo>
                <a:lnTo>
                  <a:pt x="533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047558" y="2360217"/>
            <a:ext cx="1219" cy="3213"/>
          </a:xfrm>
          <a:custGeom>
            <a:avLst/>
            <a:gdLst/>
            <a:ahLst/>
            <a:cxnLst/>
            <a:rect l="l" t="t" r="r" b="b"/>
            <a:pathLst>
              <a:path w="1219" h="3213">
                <a:moveTo>
                  <a:pt x="0" y="3213"/>
                </a:moveTo>
                <a:lnTo>
                  <a:pt x="1219" y="1219"/>
                </a:lnTo>
                <a:lnTo>
                  <a:pt x="1016" y="0"/>
                </a:lnTo>
                <a:lnTo>
                  <a:pt x="0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002613" y="2333680"/>
            <a:ext cx="9575" cy="39331"/>
          </a:xfrm>
          <a:custGeom>
            <a:avLst/>
            <a:gdLst/>
            <a:ahLst/>
            <a:cxnLst/>
            <a:rect l="l" t="t" r="r" b="b"/>
            <a:pathLst>
              <a:path w="9575" h="39331">
                <a:moveTo>
                  <a:pt x="1168" y="32829"/>
                </a:moveTo>
                <a:lnTo>
                  <a:pt x="1231" y="17919"/>
                </a:lnTo>
                <a:lnTo>
                  <a:pt x="2324" y="11963"/>
                </a:lnTo>
                <a:lnTo>
                  <a:pt x="8483" y="2794"/>
                </a:lnTo>
                <a:lnTo>
                  <a:pt x="9575" y="0"/>
                </a:lnTo>
                <a:lnTo>
                  <a:pt x="7797" y="889"/>
                </a:lnTo>
                <a:lnTo>
                  <a:pt x="1168" y="10795"/>
                </a:lnTo>
                <a:lnTo>
                  <a:pt x="76" y="16751"/>
                </a:lnTo>
                <a:lnTo>
                  <a:pt x="0" y="33985"/>
                </a:lnTo>
                <a:lnTo>
                  <a:pt x="1168" y="37477"/>
                </a:lnTo>
                <a:lnTo>
                  <a:pt x="2870" y="39331"/>
                </a:lnTo>
                <a:lnTo>
                  <a:pt x="1168" y="32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032368" y="2370692"/>
            <a:ext cx="6781" cy="673"/>
          </a:xfrm>
          <a:custGeom>
            <a:avLst/>
            <a:gdLst/>
            <a:ahLst/>
            <a:cxnLst/>
            <a:rect l="l" t="t" r="r" b="b"/>
            <a:pathLst>
              <a:path w="6781" h="673">
                <a:moveTo>
                  <a:pt x="0" y="190"/>
                </a:moveTo>
                <a:lnTo>
                  <a:pt x="6578" y="673"/>
                </a:lnTo>
                <a:lnTo>
                  <a:pt x="6781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005479" y="2373005"/>
            <a:ext cx="4394" cy="6565"/>
          </a:xfrm>
          <a:custGeom>
            <a:avLst/>
            <a:gdLst/>
            <a:ahLst/>
            <a:cxnLst/>
            <a:rect l="l" t="t" r="r" b="b"/>
            <a:pathLst>
              <a:path w="4394" h="6565">
                <a:moveTo>
                  <a:pt x="1993" y="5067"/>
                </a:moveTo>
                <a:lnTo>
                  <a:pt x="4394" y="6565"/>
                </a:lnTo>
                <a:lnTo>
                  <a:pt x="1930" y="1587"/>
                </a:lnTo>
                <a:lnTo>
                  <a:pt x="0" y="0"/>
                </a:lnTo>
                <a:lnTo>
                  <a:pt x="1993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032505" y="2442566"/>
            <a:ext cx="5676" cy="622"/>
          </a:xfrm>
          <a:custGeom>
            <a:avLst/>
            <a:gdLst/>
            <a:ahLst/>
            <a:cxnLst/>
            <a:rect l="l" t="t" r="r" b="b"/>
            <a:pathLst>
              <a:path w="5676" h="622">
                <a:moveTo>
                  <a:pt x="0" y="622"/>
                </a:moveTo>
                <a:lnTo>
                  <a:pt x="5676" y="482"/>
                </a:lnTo>
                <a:lnTo>
                  <a:pt x="2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003089" y="2432028"/>
            <a:ext cx="9169" cy="15887"/>
          </a:xfrm>
          <a:custGeom>
            <a:avLst/>
            <a:gdLst/>
            <a:ahLst/>
            <a:cxnLst/>
            <a:rect l="l" t="t" r="r" b="b"/>
            <a:pathLst>
              <a:path w="9169" h="15887">
                <a:moveTo>
                  <a:pt x="5206" y="2336"/>
                </a:moveTo>
                <a:lnTo>
                  <a:pt x="761" y="10744"/>
                </a:lnTo>
                <a:lnTo>
                  <a:pt x="0" y="15887"/>
                </a:lnTo>
                <a:lnTo>
                  <a:pt x="6375" y="3505"/>
                </a:lnTo>
                <a:lnTo>
                  <a:pt x="9169" y="1371"/>
                </a:lnTo>
                <a:lnTo>
                  <a:pt x="9169" y="0"/>
                </a:lnTo>
                <a:lnTo>
                  <a:pt x="5206" y="23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047560" y="2450503"/>
            <a:ext cx="1016" cy="3213"/>
          </a:xfrm>
          <a:custGeom>
            <a:avLst/>
            <a:gdLst/>
            <a:ahLst/>
            <a:cxnLst/>
            <a:rect l="l" t="t" r="r" b="b"/>
            <a:pathLst>
              <a:path w="1016" h="3213">
                <a:moveTo>
                  <a:pt x="1016" y="3213"/>
                </a:moveTo>
                <a:lnTo>
                  <a:pt x="749" y="279"/>
                </a:lnTo>
                <a:lnTo>
                  <a:pt x="0" y="0"/>
                </a:lnTo>
                <a:lnTo>
                  <a:pt x="1016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022184" y="2453858"/>
            <a:ext cx="609" cy="3340"/>
          </a:xfrm>
          <a:custGeom>
            <a:avLst/>
            <a:gdLst/>
            <a:ahLst/>
            <a:cxnLst/>
            <a:rect l="l" t="t" r="r" b="b"/>
            <a:pathLst>
              <a:path w="609" h="3340">
                <a:moveTo>
                  <a:pt x="0" y="406"/>
                </a:moveTo>
                <a:lnTo>
                  <a:pt x="533" y="3340"/>
                </a:lnTo>
                <a:lnTo>
                  <a:pt x="60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047558" y="2458504"/>
            <a:ext cx="1219" cy="3213"/>
          </a:xfrm>
          <a:custGeom>
            <a:avLst/>
            <a:gdLst/>
            <a:ahLst/>
            <a:cxnLst/>
            <a:rect l="l" t="t" r="r" b="b"/>
            <a:pathLst>
              <a:path w="1219" h="3213">
                <a:moveTo>
                  <a:pt x="0" y="3213"/>
                </a:moveTo>
                <a:lnTo>
                  <a:pt x="1219" y="1231"/>
                </a:lnTo>
                <a:lnTo>
                  <a:pt x="1016" y="0"/>
                </a:lnTo>
                <a:lnTo>
                  <a:pt x="0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023196" y="2458639"/>
            <a:ext cx="965" cy="3073"/>
          </a:xfrm>
          <a:custGeom>
            <a:avLst/>
            <a:gdLst/>
            <a:ahLst/>
            <a:cxnLst/>
            <a:rect l="l" t="t" r="r" b="b"/>
            <a:pathLst>
              <a:path w="965" h="3073">
                <a:moveTo>
                  <a:pt x="279" y="2882"/>
                </a:moveTo>
                <a:lnTo>
                  <a:pt x="965" y="3073"/>
                </a:lnTo>
                <a:lnTo>
                  <a:pt x="0" y="0"/>
                </a:lnTo>
                <a:lnTo>
                  <a:pt x="279" y="28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002410" y="2447913"/>
            <a:ext cx="685" cy="16408"/>
          </a:xfrm>
          <a:custGeom>
            <a:avLst/>
            <a:gdLst/>
            <a:ahLst/>
            <a:cxnLst/>
            <a:rect l="l" t="t" r="r" b="b"/>
            <a:pathLst>
              <a:path w="685" h="16408">
                <a:moveTo>
                  <a:pt x="0" y="533"/>
                </a:moveTo>
                <a:lnTo>
                  <a:pt x="0" y="15925"/>
                </a:lnTo>
                <a:lnTo>
                  <a:pt x="685" y="16408"/>
                </a:lnTo>
                <a:lnTo>
                  <a:pt x="685" y="0"/>
                </a:lnTo>
                <a:lnTo>
                  <a:pt x="0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26773" y="2465492"/>
            <a:ext cx="3276" cy="2108"/>
          </a:xfrm>
          <a:custGeom>
            <a:avLst/>
            <a:gdLst/>
            <a:ahLst/>
            <a:cxnLst/>
            <a:rect l="l" t="t" r="r" b="b"/>
            <a:pathLst>
              <a:path w="3276" h="2108">
                <a:moveTo>
                  <a:pt x="393" y="1562"/>
                </a:moveTo>
                <a:lnTo>
                  <a:pt x="3276" y="2108"/>
                </a:lnTo>
                <a:lnTo>
                  <a:pt x="0" y="0"/>
                </a:lnTo>
                <a:lnTo>
                  <a:pt x="393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003101" y="2464324"/>
            <a:ext cx="4648" cy="10528"/>
          </a:xfrm>
          <a:custGeom>
            <a:avLst/>
            <a:gdLst/>
            <a:ahLst/>
            <a:cxnLst/>
            <a:rect l="l" t="t" r="r" b="b"/>
            <a:pathLst>
              <a:path w="4648" h="10528">
                <a:moveTo>
                  <a:pt x="749" y="5130"/>
                </a:moveTo>
                <a:lnTo>
                  <a:pt x="1904" y="7454"/>
                </a:lnTo>
                <a:lnTo>
                  <a:pt x="4648" y="10528"/>
                </a:lnTo>
                <a:lnTo>
                  <a:pt x="0" y="0"/>
                </a:lnTo>
                <a:lnTo>
                  <a:pt x="749" y="5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007745" y="2474845"/>
            <a:ext cx="4445" cy="5410"/>
          </a:xfrm>
          <a:custGeom>
            <a:avLst/>
            <a:gdLst/>
            <a:ahLst/>
            <a:cxnLst/>
            <a:rect l="l" t="t" r="r" b="b"/>
            <a:pathLst>
              <a:path w="4444" h="5410">
                <a:moveTo>
                  <a:pt x="825" y="2679"/>
                </a:moveTo>
                <a:lnTo>
                  <a:pt x="4444" y="5410"/>
                </a:lnTo>
                <a:lnTo>
                  <a:pt x="3352" y="2616"/>
                </a:lnTo>
                <a:lnTo>
                  <a:pt x="0" y="0"/>
                </a:lnTo>
                <a:lnTo>
                  <a:pt x="825" y="26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37705" y="2530055"/>
            <a:ext cx="11150" cy="43980"/>
          </a:xfrm>
          <a:custGeom>
            <a:avLst/>
            <a:gdLst/>
            <a:ahLst/>
            <a:cxnLst/>
            <a:rect l="l" t="t" r="r" b="b"/>
            <a:pathLst>
              <a:path w="11150" h="43980">
                <a:moveTo>
                  <a:pt x="10058" y="11836"/>
                </a:moveTo>
                <a:lnTo>
                  <a:pt x="3149" y="1155"/>
                </a:lnTo>
                <a:lnTo>
                  <a:pt x="0" y="0"/>
                </a:lnTo>
                <a:lnTo>
                  <a:pt x="7658" y="11899"/>
                </a:lnTo>
                <a:lnTo>
                  <a:pt x="9994" y="20104"/>
                </a:lnTo>
                <a:lnTo>
                  <a:pt x="9994" y="27495"/>
                </a:lnTo>
                <a:lnTo>
                  <a:pt x="7658" y="35636"/>
                </a:lnTo>
                <a:lnTo>
                  <a:pt x="3149" y="43154"/>
                </a:lnTo>
                <a:lnTo>
                  <a:pt x="5207" y="43980"/>
                </a:lnTo>
                <a:lnTo>
                  <a:pt x="10058" y="34544"/>
                </a:lnTo>
                <a:lnTo>
                  <a:pt x="11150" y="29819"/>
                </a:lnTo>
                <a:lnTo>
                  <a:pt x="11150" y="17792"/>
                </a:lnTo>
                <a:lnTo>
                  <a:pt x="10058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023203" y="2547702"/>
            <a:ext cx="952" cy="3073"/>
          </a:xfrm>
          <a:custGeom>
            <a:avLst/>
            <a:gdLst/>
            <a:ahLst/>
            <a:cxnLst/>
            <a:rect l="l" t="t" r="r" b="b"/>
            <a:pathLst>
              <a:path w="952" h="3073">
                <a:moveTo>
                  <a:pt x="203" y="139"/>
                </a:moveTo>
                <a:lnTo>
                  <a:pt x="0" y="3073"/>
                </a:lnTo>
                <a:lnTo>
                  <a:pt x="952" y="0"/>
                </a:lnTo>
                <a:lnTo>
                  <a:pt x="203" y="1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047769" y="2548590"/>
            <a:ext cx="749" cy="3492"/>
          </a:xfrm>
          <a:custGeom>
            <a:avLst/>
            <a:gdLst/>
            <a:ahLst/>
            <a:cxnLst/>
            <a:rect l="l" t="t" r="r" b="b"/>
            <a:pathLst>
              <a:path w="749" h="3492">
                <a:moveTo>
                  <a:pt x="749" y="3492"/>
                </a:moveTo>
                <a:lnTo>
                  <a:pt x="596" y="342"/>
                </a:lnTo>
                <a:lnTo>
                  <a:pt x="0" y="0"/>
                </a:lnTo>
                <a:lnTo>
                  <a:pt x="749" y="34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022184" y="2552148"/>
            <a:ext cx="609" cy="3416"/>
          </a:xfrm>
          <a:custGeom>
            <a:avLst/>
            <a:gdLst/>
            <a:ahLst/>
            <a:cxnLst/>
            <a:rect l="l" t="t" r="r" b="b"/>
            <a:pathLst>
              <a:path w="609" h="3416">
                <a:moveTo>
                  <a:pt x="0" y="482"/>
                </a:moveTo>
                <a:lnTo>
                  <a:pt x="609" y="3416"/>
                </a:lnTo>
                <a:lnTo>
                  <a:pt x="533" y="0"/>
                </a:lnTo>
                <a:lnTo>
                  <a:pt x="0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047558" y="2555636"/>
            <a:ext cx="1219" cy="3213"/>
          </a:xfrm>
          <a:custGeom>
            <a:avLst/>
            <a:gdLst/>
            <a:ahLst/>
            <a:cxnLst/>
            <a:rect l="l" t="t" r="r" b="b"/>
            <a:pathLst>
              <a:path w="1219" h="3213">
                <a:moveTo>
                  <a:pt x="0" y="3213"/>
                </a:moveTo>
                <a:lnTo>
                  <a:pt x="1219" y="1219"/>
                </a:lnTo>
                <a:lnTo>
                  <a:pt x="1016" y="0"/>
                </a:lnTo>
                <a:lnTo>
                  <a:pt x="0" y="32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002613" y="2529163"/>
            <a:ext cx="9575" cy="46786"/>
          </a:xfrm>
          <a:custGeom>
            <a:avLst/>
            <a:gdLst/>
            <a:ahLst/>
            <a:cxnLst/>
            <a:rect l="l" t="t" r="r" b="b"/>
            <a:pathLst>
              <a:path w="9575" h="46786">
                <a:moveTo>
                  <a:pt x="1168" y="32766"/>
                </a:moveTo>
                <a:lnTo>
                  <a:pt x="1231" y="17856"/>
                </a:lnTo>
                <a:lnTo>
                  <a:pt x="2324" y="11899"/>
                </a:lnTo>
                <a:lnTo>
                  <a:pt x="8483" y="2730"/>
                </a:lnTo>
                <a:lnTo>
                  <a:pt x="9575" y="0"/>
                </a:lnTo>
                <a:lnTo>
                  <a:pt x="7797" y="825"/>
                </a:lnTo>
                <a:lnTo>
                  <a:pt x="1168" y="10731"/>
                </a:lnTo>
                <a:lnTo>
                  <a:pt x="76" y="16687"/>
                </a:lnTo>
                <a:lnTo>
                  <a:pt x="0" y="33921"/>
                </a:lnTo>
                <a:lnTo>
                  <a:pt x="6096" y="46786"/>
                </a:lnTo>
                <a:lnTo>
                  <a:pt x="8343" y="46786"/>
                </a:lnTo>
                <a:lnTo>
                  <a:pt x="1168" y="32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92286" y="2574720"/>
            <a:ext cx="78460" cy="78460"/>
          </a:xfrm>
          <a:custGeom>
            <a:avLst/>
            <a:gdLst/>
            <a:ahLst/>
            <a:cxnLst/>
            <a:rect l="l" t="t" r="r" b="b"/>
            <a:pathLst>
              <a:path w="78460" h="78460">
                <a:moveTo>
                  <a:pt x="53835" y="2324"/>
                </a:moveTo>
                <a:lnTo>
                  <a:pt x="44462" y="0"/>
                </a:lnTo>
                <a:lnTo>
                  <a:pt x="33591" y="0"/>
                </a:lnTo>
                <a:lnTo>
                  <a:pt x="27635" y="1092"/>
                </a:lnTo>
                <a:lnTo>
                  <a:pt x="19494" y="4648"/>
                </a:lnTo>
                <a:lnTo>
                  <a:pt x="8966" y="12852"/>
                </a:lnTo>
                <a:lnTo>
                  <a:pt x="1104" y="26060"/>
                </a:lnTo>
                <a:lnTo>
                  <a:pt x="0" y="33172"/>
                </a:lnTo>
                <a:lnTo>
                  <a:pt x="0" y="45618"/>
                </a:lnTo>
                <a:lnTo>
                  <a:pt x="1104" y="52730"/>
                </a:lnTo>
                <a:lnTo>
                  <a:pt x="8280" y="65455"/>
                </a:lnTo>
                <a:lnTo>
                  <a:pt x="10541" y="66687"/>
                </a:lnTo>
                <a:lnTo>
                  <a:pt x="16484" y="72440"/>
                </a:lnTo>
                <a:lnTo>
                  <a:pt x="26822" y="77292"/>
                </a:lnTo>
                <a:lnTo>
                  <a:pt x="32766" y="78384"/>
                </a:lnTo>
                <a:lnTo>
                  <a:pt x="45288" y="78460"/>
                </a:lnTo>
                <a:lnTo>
                  <a:pt x="56159" y="75310"/>
                </a:lnTo>
                <a:lnTo>
                  <a:pt x="66763" y="68262"/>
                </a:lnTo>
                <a:lnTo>
                  <a:pt x="74904" y="56565"/>
                </a:lnTo>
                <a:lnTo>
                  <a:pt x="78460" y="46024"/>
                </a:lnTo>
                <a:lnTo>
                  <a:pt x="78460" y="32765"/>
                </a:lnTo>
                <a:lnTo>
                  <a:pt x="73736" y="19900"/>
                </a:lnTo>
                <a:lnTo>
                  <a:pt x="65532" y="9296"/>
                </a:lnTo>
                <a:lnTo>
                  <a:pt x="53835" y="23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37636" y="2575468"/>
            <a:ext cx="2247" cy="2400"/>
          </a:xfrm>
          <a:custGeom>
            <a:avLst/>
            <a:gdLst/>
            <a:ahLst/>
            <a:cxnLst/>
            <a:rect l="l" t="t" r="r" b="b"/>
            <a:pathLst>
              <a:path w="2247" h="2400">
                <a:moveTo>
                  <a:pt x="0" y="2400"/>
                </a:moveTo>
                <a:lnTo>
                  <a:pt x="2247" y="1092"/>
                </a:lnTo>
                <a:lnTo>
                  <a:pt x="2057" y="0"/>
                </a:lnTo>
                <a:lnTo>
                  <a:pt x="0" y="24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045569" y="2584013"/>
            <a:ext cx="46164" cy="1308"/>
          </a:xfrm>
          <a:custGeom>
            <a:avLst/>
            <a:gdLst/>
            <a:ahLst/>
            <a:cxnLst/>
            <a:rect l="l" t="t" r="r" b="b"/>
            <a:pathLst>
              <a:path w="46164" h="1308">
                <a:moveTo>
                  <a:pt x="0" y="1308"/>
                </a:moveTo>
                <a:lnTo>
                  <a:pt x="46164" y="1244"/>
                </a:lnTo>
                <a:lnTo>
                  <a:pt x="3898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93447" y="1578880"/>
            <a:ext cx="76073" cy="76060"/>
          </a:xfrm>
          <a:custGeom>
            <a:avLst/>
            <a:gdLst/>
            <a:ahLst/>
            <a:cxnLst/>
            <a:rect l="l" t="t" r="r" b="b"/>
            <a:pathLst>
              <a:path w="76073" h="76060">
                <a:moveTo>
                  <a:pt x="51511" y="2260"/>
                </a:moveTo>
                <a:lnTo>
                  <a:pt x="42138" y="0"/>
                </a:lnTo>
                <a:lnTo>
                  <a:pt x="27635" y="1092"/>
                </a:lnTo>
                <a:lnTo>
                  <a:pt x="19494" y="4648"/>
                </a:lnTo>
                <a:lnTo>
                  <a:pt x="8966" y="12788"/>
                </a:lnTo>
                <a:lnTo>
                  <a:pt x="1104" y="26060"/>
                </a:lnTo>
                <a:lnTo>
                  <a:pt x="0" y="33108"/>
                </a:lnTo>
                <a:lnTo>
                  <a:pt x="0" y="43230"/>
                </a:lnTo>
                <a:lnTo>
                  <a:pt x="1104" y="50342"/>
                </a:lnTo>
                <a:lnTo>
                  <a:pt x="8280" y="63068"/>
                </a:lnTo>
                <a:lnTo>
                  <a:pt x="10541" y="64363"/>
                </a:lnTo>
                <a:lnTo>
                  <a:pt x="16484" y="70116"/>
                </a:lnTo>
                <a:lnTo>
                  <a:pt x="26885" y="74904"/>
                </a:lnTo>
                <a:lnTo>
                  <a:pt x="32766" y="76060"/>
                </a:lnTo>
                <a:lnTo>
                  <a:pt x="42964" y="76060"/>
                </a:lnTo>
                <a:lnTo>
                  <a:pt x="53835" y="72923"/>
                </a:lnTo>
                <a:lnTo>
                  <a:pt x="64439" y="65938"/>
                </a:lnTo>
                <a:lnTo>
                  <a:pt x="72580" y="54178"/>
                </a:lnTo>
                <a:lnTo>
                  <a:pt x="76073" y="43649"/>
                </a:lnTo>
                <a:lnTo>
                  <a:pt x="76073" y="32702"/>
                </a:lnTo>
                <a:lnTo>
                  <a:pt x="71412" y="19837"/>
                </a:lnTo>
                <a:lnTo>
                  <a:pt x="63207" y="9309"/>
                </a:lnTo>
                <a:lnTo>
                  <a:pt x="51511" y="22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187981" y="2258576"/>
            <a:ext cx="3632" cy="749"/>
          </a:xfrm>
          <a:custGeom>
            <a:avLst/>
            <a:gdLst/>
            <a:ahLst/>
            <a:cxnLst/>
            <a:rect l="l" t="t" r="r" b="b"/>
            <a:pathLst>
              <a:path w="3632" h="749">
                <a:moveTo>
                  <a:pt x="63" y="749"/>
                </a:moveTo>
                <a:lnTo>
                  <a:pt x="3632" y="685"/>
                </a:lnTo>
                <a:lnTo>
                  <a:pt x="0" y="0"/>
                </a:lnTo>
                <a:lnTo>
                  <a:pt x="63" y="7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806855" y="2437373"/>
            <a:ext cx="43916" cy="32486"/>
          </a:xfrm>
          <a:custGeom>
            <a:avLst/>
            <a:gdLst/>
            <a:ahLst/>
            <a:cxnLst/>
            <a:rect l="l" t="t" r="r" b="b"/>
            <a:pathLst>
              <a:path w="43916" h="32486">
                <a:moveTo>
                  <a:pt x="43916" y="0"/>
                </a:moveTo>
                <a:lnTo>
                  <a:pt x="0" y="406"/>
                </a:lnTo>
                <a:lnTo>
                  <a:pt x="0" y="32486"/>
                </a:lnTo>
                <a:lnTo>
                  <a:pt x="3962" y="32486"/>
                </a:lnTo>
                <a:lnTo>
                  <a:pt x="4648" y="6223"/>
                </a:lnTo>
                <a:lnTo>
                  <a:pt x="19227" y="6223"/>
                </a:lnTo>
                <a:lnTo>
                  <a:pt x="19900" y="28930"/>
                </a:lnTo>
                <a:lnTo>
                  <a:pt x="25031" y="28930"/>
                </a:lnTo>
                <a:lnTo>
                  <a:pt x="25717" y="6223"/>
                </a:lnTo>
                <a:lnTo>
                  <a:pt x="39052" y="6223"/>
                </a:lnTo>
                <a:lnTo>
                  <a:pt x="39814" y="31254"/>
                </a:lnTo>
                <a:lnTo>
                  <a:pt x="43840" y="31673"/>
                </a:lnTo>
                <a:lnTo>
                  <a:pt x="4391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193447" y="2575883"/>
            <a:ext cx="76073" cy="76123"/>
          </a:xfrm>
          <a:custGeom>
            <a:avLst/>
            <a:gdLst/>
            <a:ahLst/>
            <a:cxnLst/>
            <a:rect l="l" t="t" r="r" b="b"/>
            <a:pathLst>
              <a:path w="76073" h="76123">
                <a:moveTo>
                  <a:pt x="51511" y="2324"/>
                </a:moveTo>
                <a:lnTo>
                  <a:pt x="42138" y="0"/>
                </a:lnTo>
                <a:lnTo>
                  <a:pt x="33591" y="0"/>
                </a:lnTo>
                <a:lnTo>
                  <a:pt x="27635" y="1092"/>
                </a:lnTo>
                <a:lnTo>
                  <a:pt x="19494" y="4648"/>
                </a:lnTo>
                <a:lnTo>
                  <a:pt x="8966" y="12852"/>
                </a:lnTo>
                <a:lnTo>
                  <a:pt x="1104" y="26060"/>
                </a:lnTo>
                <a:lnTo>
                  <a:pt x="0" y="33172"/>
                </a:lnTo>
                <a:lnTo>
                  <a:pt x="0" y="43294"/>
                </a:lnTo>
                <a:lnTo>
                  <a:pt x="1104" y="50406"/>
                </a:lnTo>
                <a:lnTo>
                  <a:pt x="8280" y="63131"/>
                </a:lnTo>
                <a:lnTo>
                  <a:pt x="10541" y="64363"/>
                </a:lnTo>
                <a:lnTo>
                  <a:pt x="16484" y="70103"/>
                </a:lnTo>
                <a:lnTo>
                  <a:pt x="26885" y="74968"/>
                </a:lnTo>
                <a:lnTo>
                  <a:pt x="32766" y="76060"/>
                </a:lnTo>
                <a:lnTo>
                  <a:pt x="42964" y="76123"/>
                </a:lnTo>
                <a:lnTo>
                  <a:pt x="53835" y="72974"/>
                </a:lnTo>
                <a:lnTo>
                  <a:pt x="64439" y="65938"/>
                </a:lnTo>
                <a:lnTo>
                  <a:pt x="72580" y="54241"/>
                </a:lnTo>
                <a:lnTo>
                  <a:pt x="76073" y="43700"/>
                </a:lnTo>
                <a:lnTo>
                  <a:pt x="76073" y="32765"/>
                </a:lnTo>
                <a:lnTo>
                  <a:pt x="71412" y="19900"/>
                </a:lnTo>
                <a:lnTo>
                  <a:pt x="63207" y="9296"/>
                </a:lnTo>
                <a:lnTo>
                  <a:pt x="51511" y="23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847550" y="2344073"/>
            <a:ext cx="3556" cy="29819"/>
          </a:xfrm>
          <a:custGeom>
            <a:avLst/>
            <a:gdLst/>
            <a:ahLst/>
            <a:cxnLst/>
            <a:rect l="l" t="t" r="r" b="b"/>
            <a:pathLst>
              <a:path w="3556" h="29819">
                <a:moveTo>
                  <a:pt x="3492" y="0"/>
                </a:moveTo>
                <a:lnTo>
                  <a:pt x="3556" y="9982"/>
                </a:lnTo>
                <a:lnTo>
                  <a:pt x="3429" y="19900"/>
                </a:lnTo>
                <a:lnTo>
                  <a:pt x="3352" y="21551"/>
                </a:lnTo>
                <a:lnTo>
                  <a:pt x="3086" y="23190"/>
                </a:lnTo>
                <a:lnTo>
                  <a:pt x="2667" y="25171"/>
                </a:lnTo>
                <a:lnTo>
                  <a:pt x="2667" y="25374"/>
                </a:lnTo>
                <a:lnTo>
                  <a:pt x="1854" y="27152"/>
                </a:lnTo>
                <a:lnTo>
                  <a:pt x="1231" y="28524"/>
                </a:lnTo>
                <a:lnTo>
                  <a:pt x="1028" y="28727"/>
                </a:lnTo>
                <a:lnTo>
                  <a:pt x="0" y="2981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833392" y="2373896"/>
            <a:ext cx="14160" cy="3759"/>
          </a:xfrm>
          <a:custGeom>
            <a:avLst/>
            <a:gdLst/>
            <a:ahLst/>
            <a:cxnLst/>
            <a:rect l="l" t="t" r="r" b="b"/>
            <a:pathLst>
              <a:path w="14160" h="3759">
                <a:moveTo>
                  <a:pt x="14160" y="0"/>
                </a:moveTo>
                <a:lnTo>
                  <a:pt x="13004" y="1155"/>
                </a:lnTo>
                <a:lnTo>
                  <a:pt x="12725" y="1371"/>
                </a:lnTo>
                <a:lnTo>
                  <a:pt x="11214" y="2120"/>
                </a:lnTo>
                <a:lnTo>
                  <a:pt x="9309" y="3009"/>
                </a:lnTo>
                <a:lnTo>
                  <a:pt x="9093" y="2946"/>
                </a:lnTo>
                <a:lnTo>
                  <a:pt x="6985" y="3492"/>
                </a:lnTo>
                <a:lnTo>
                  <a:pt x="5956" y="3759"/>
                </a:lnTo>
                <a:lnTo>
                  <a:pt x="5816" y="3759"/>
                </a:lnTo>
                <a:lnTo>
                  <a:pt x="4724" y="3619"/>
                </a:lnTo>
                <a:lnTo>
                  <a:pt x="2400" y="3492"/>
                </a:lnTo>
                <a:lnTo>
                  <a:pt x="2260" y="3416"/>
                </a:lnTo>
                <a:lnTo>
                  <a:pt x="0" y="294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24161" y="2350433"/>
            <a:ext cx="3213" cy="22504"/>
          </a:xfrm>
          <a:custGeom>
            <a:avLst/>
            <a:gdLst/>
            <a:ahLst/>
            <a:cxnLst/>
            <a:rect l="l" t="t" r="r" b="b"/>
            <a:pathLst>
              <a:path w="3213" h="22504">
                <a:moveTo>
                  <a:pt x="3213" y="22504"/>
                </a:moveTo>
                <a:lnTo>
                  <a:pt x="2260" y="21272"/>
                </a:lnTo>
                <a:lnTo>
                  <a:pt x="2057" y="21005"/>
                </a:lnTo>
                <a:lnTo>
                  <a:pt x="1574" y="19494"/>
                </a:lnTo>
                <a:lnTo>
                  <a:pt x="749" y="16624"/>
                </a:lnTo>
                <a:lnTo>
                  <a:pt x="609" y="16344"/>
                </a:lnTo>
                <a:lnTo>
                  <a:pt x="406" y="13411"/>
                </a:lnTo>
                <a:lnTo>
                  <a:pt x="0" y="6769"/>
                </a:lnTo>
                <a:lnTo>
                  <a:pt x="0" y="6642"/>
                </a:lnTo>
                <a:lnTo>
                  <a:pt x="34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833873" y="2370406"/>
            <a:ext cx="7048" cy="825"/>
          </a:xfrm>
          <a:custGeom>
            <a:avLst/>
            <a:gdLst/>
            <a:ahLst/>
            <a:cxnLst/>
            <a:rect l="l" t="t" r="r" b="b"/>
            <a:pathLst>
              <a:path w="7048" h="825">
                <a:moveTo>
                  <a:pt x="0" y="0"/>
                </a:moveTo>
                <a:lnTo>
                  <a:pt x="1231" y="406"/>
                </a:lnTo>
                <a:lnTo>
                  <a:pt x="2603" y="685"/>
                </a:lnTo>
                <a:lnTo>
                  <a:pt x="3276" y="825"/>
                </a:lnTo>
                <a:lnTo>
                  <a:pt x="4038" y="749"/>
                </a:lnTo>
                <a:lnTo>
                  <a:pt x="5537" y="685"/>
                </a:lnTo>
                <a:lnTo>
                  <a:pt x="7048" y="34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119304" y="26048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804113" y="1452960"/>
            <a:ext cx="690232" cy="1325791"/>
          </a:xfrm>
          <a:custGeom>
            <a:avLst/>
            <a:gdLst/>
            <a:ahLst/>
            <a:cxnLst/>
            <a:rect l="l" t="t" r="r" b="b"/>
            <a:pathLst>
              <a:path w="690232" h="1325791">
                <a:moveTo>
                  <a:pt x="690232" y="1044194"/>
                </a:moveTo>
                <a:lnTo>
                  <a:pt x="690232" y="0"/>
                </a:lnTo>
                <a:lnTo>
                  <a:pt x="0" y="0"/>
                </a:lnTo>
                <a:lnTo>
                  <a:pt x="0" y="1325791"/>
                </a:lnTo>
                <a:lnTo>
                  <a:pt x="690232" y="1325791"/>
                </a:lnTo>
                <a:lnTo>
                  <a:pt x="690232" y="1044194"/>
                </a:lnTo>
                <a:lnTo>
                  <a:pt x="690232" y="105199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806102" y="2530877"/>
            <a:ext cx="44945" cy="34607"/>
          </a:xfrm>
          <a:custGeom>
            <a:avLst/>
            <a:gdLst/>
            <a:ahLst/>
            <a:cxnLst/>
            <a:rect l="l" t="t" r="r" b="b"/>
            <a:pathLst>
              <a:path w="44945" h="34607">
                <a:moveTo>
                  <a:pt x="0" y="34607"/>
                </a:moveTo>
                <a:lnTo>
                  <a:pt x="0" y="27901"/>
                </a:lnTo>
                <a:lnTo>
                  <a:pt x="33515" y="6362"/>
                </a:lnTo>
                <a:lnTo>
                  <a:pt x="0" y="6362"/>
                </a:lnTo>
                <a:lnTo>
                  <a:pt x="0" y="0"/>
                </a:lnTo>
                <a:lnTo>
                  <a:pt x="44945" y="0"/>
                </a:lnTo>
                <a:lnTo>
                  <a:pt x="44945" y="6705"/>
                </a:lnTo>
                <a:lnTo>
                  <a:pt x="11353" y="28244"/>
                </a:lnTo>
                <a:lnTo>
                  <a:pt x="44945" y="28244"/>
                </a:lnTo>
                <a:lnTo>
                  <a:pt x="44945" y="34607"/>
                </a:lnTo>
                <a:lnTo>
                  <a:pt x="0" y="3460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806102" y="2437513"/>
            <a:ext cx="44945" cy="32829"/>
          </a:xfrm>
          <a:custGeom>
            <a:avLst/>
            <a:gdLst/>
            <a:ahLst/>
            <a:cxnLst/>
            <a:rect l="l" t="t" r="r" b="b"/>
            <a:pathLst>
              <a:path w="44945" h="32829">
                <a:moveTo>
                  <a:pt x="0" y="28244"/>
                </a:moveTo>
                <a:lnTo>
                  <a:pt x="0" y="32829"/>
                </a:lnTo>
                <a:lnTo>
                  <a:pt x="5130" y="32829"/>
                </a:lnTo>
                <a:lnTo>
                  <a:pt x="5130" y="6286"/>
                </a:lnTo>
                <a:lnTo>
                  <a:pt x="20726" y="6286"/>
                </a:lnTo>
                <a:lnTo>
                  <a:pt x="20726" y="29959"/>
                </a:lnTo>
                <a:lnTo>
                  <a:pt x="25920" y="29959"/>
                </a:lnTo>
                <a:lnTo>
                  <a:pt x="25920" y="6286"/>
                </a:lnTo>
                <a:lnTo>
                  <a:pt x="39738" y="6286"/>
                </a:lnTo>
                <a:lnTo>
                  <a:pt x="39738" y="31661"/>
                </a:lnTo>
                <a:lnTo>
                  <a:pt x="44945" y="31661"/>
                </a:lnTo>
                <a:lnTo>
                  <a:pt x="44945" y="0"/>
                </a:lnTo>
                <a:lnTo>
                  <a:pt x="0" y="0"/>
                </a:lnTo>
                <a:lnTo>
                  <a:pt x="0" y="2824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806102" y="2344073"/>
            <a:ext cx="44945" cy="6362"/>
          </a:xfrm>
          <a:custGeom>
            <a:avLst/>
            <a:gdLst/>
            <a:ahLst/>
            <a:cxnLst/>
            <a:rect l="l" t="t" r="r" b="b"/>
            <a:pathLst>
              <a:path w="44945" h="6362">
                <a:moveTo>
                  <a:pt x="0" y="6362"/>
                </a:moveTo>
                <a:lnTo>
                  <a:pt x="0" y="0"/>
                </a:lnTo>
                <a:lnTo>
                  <a:pt x="4494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827376" y="2372939"/>
            <a:ext cx="6019" cy="3898"/>
          </a:xfrm>
          <a:custGeom>
            <a:avLst/>
            <a:gdLst/>
            <a:ahLst/>
            <a:cxnLst/>
            <a:rect l="l" t="t" r="r" b="b"/>
            <a:pathLst>
              <a:path w="6019" h="3898">
                <a:moveTo>
                  <a:pt x="6019" y="3898"/>
                </a:moveTo>
                <a:lnTo>
                  <a:pt x="2184" y="198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806100" y="2350435"/>
            <a:ext cx="18402" cy="0"/>
          </a:xfrm>
          <a:custGeom>
            <a:avLst/>
            <a:gdLst/>
            <a:ahLst/>
            <a:cxnLst/>
            <a:rect l="l" t="t" r="r" b="b"/>
            <a:pathLst>
              <a:path w="18402">
                <a:moveTo>
                  <a:pt x="18402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829906" y="2363704"/>
            <a:ext cx="3975" cy="6705"/>
          </a:xfrm>
          <a:custGeom>
            <a:avLst/>
            <a:gdLst/>
            <a:ahLst/>
            <a:cxnLst/>
            <a:rect l="l" t="t" r="r" b="b"/>
            <a:pathLst>
              <a:path w="3975" h="6705">
                <a:moveTo>
                  <a:pt x="0" y="0"/>
                </a:moveTo>
                <a:lnTo>
                  <a:pt x="203" y="1498"/>
                </a:lnTo>
                <a:lnTo>
                  <a:pt x="1028" y="3962"/>
                </a:lnTo>
                <a:lnTo>
                  <a:pt x="2260" y="5537"/>
                </a:lnTo>
                <a:lnTo>
                  <a:pt x="3975" y="670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829705" y="2350430"/>
            <a:ext cx="16141" cy="20320"/>
          </a:xfrm>
          <a:custGeom>
            <a:avLst/>
            <a:gdLst/>
            <a:ahLst/>
            <a:cxnLst/>
            <a:rect l="l" t="t" r="r" b="b"/>
            <a:pathLst>
              <a:path w="16141" h="20319">
                <a:moveTo>
                  <a:pt x="11214" y="20320"/>
                </a:moveTo>
                <a:lnTo>
                  <a:pt x="13398" y="19227"/>
                </a:lnTo>
                <a:lnTo>
                  <a:pt x="14833" y="17716"/>
                </a:lnTo>
                <a:lnTo>
                  <a:pt x="15722" y="15938"/>
                </a:lnTo>
                <a:lnTo>
                  <a:pt x="16065" y="13347"/>
                </a:lnTo>
                <a:lnTo>
                  <a:pt x="16141" y="0"/>
                </a:lnTo>
                <a:lnTo>
                  <a:pt x="0" y="0"/>
                </a:lnTo>
                <a:lnTo>
                  <a:pt x="0" y="10883"/>
                </a:lnTo>
                <a:lnTo>
                  <a:pt x="203" y="1327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117871" y="2497156"/>
            <a:ext cx="2946" cy="107657"/>
          </a:xfrm>
          <a:custGeom>
            <a:avLst/>
            <a:gdLst/>
            <a:ahLst/>
            <a:cxnLst/>
            <a:rect l="l" t="t" r="r" b="b"/>
            <a:pathLst>
              <a:path w="2946" h="107657">
                <a:moveTo>
                  <a:pt x="0" y="107657"/>
                </a:moveTo>
                <a:lnTo>
                  <a:pt x="2946" y="107657"/>
                </a:lnTo>
                <a:lnTo>
                  <a:pt x="2946" y="0"/>
                </a:lnTo>
                <a:lnTo>
                  <a:pt x="2946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120811" y="2402970"/>
            <a:ext cx="0" cy="94183"/>
          </a:xfrm>
          <a:custGeom>
            <a:avLst/>
            <a:gdLst/>
            <a:ahLst/>
            <a:cxnLst/>
            <a:rect l="l" t="t" r="r" b="b"/>
            <a:pathLst>
              <a:path h="94183">
                <a:moveTo>
                  <a:pt x="0" y="94183"/>
                </a:moveTo>
                <a:lnTo>
                  <a:pt x="0" y="0"/>
                </a:lnTo>
                <a:lnTo>
                  <a:pt x="0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120811" y="2324441"/>
            <a:ext cx="0" cy="78524"/>
          </a:xfrm>
          <a:custGeom>
            <a:avLst/>
            <a:gdLst/>
            <a:ahLst/>
            <a:cxnLst/>
            <a:rect l="l" t="t" r="r" b="b"/>
            <a:pathLst>
              <a:path h="78524">
                <a:moveTo>
                  <a:pt x="0" y="78524"/>
                </a:moveTo>
                <a:lnTo>
                  <a:pt x="0" y="0"/>
                </a:lnTo>
                <a:lnTo>
                  <a:pt x="0" y="78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117864" y="2305697"/>
            <a:ext cx="2946" cy="18745"/>
          </a:xfrm>
          <a:custGeom>
            <a:avLst/>
            <a:gdLst/>
            <a:ahLst/>
            <a:cxnLst/>
            <a:rect l="l" t="t" r="r" b="b"/>
            <a:pathLst>
              <a:path w="2946" h="18745">
                <a:moveTo>
                  <a:pt x="2946" y="18745"/>
                </a:moveTo>
                <a:lnTo>
                  <a:pt x="2946" y="0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191061" y="2578205"/>
            <a:ext cx="79616" cy="76136"/>
          </a:xfrm>
          <a:custGeom>
            <a:avLst/>
            <a:gdLst/>
            <a:ahLst/>
            <a:cxnLst/>
            <a:rect l="l" t="t" r="r" b="b"/>
            <a:pathLst>
              <a:path w="79616" h="76136">
                <a:moveTo>
                  <a:pt x="73050" y="14160"/>
                </a:moveTo>
                <a:lnTo>
                  <a:pt x="72224" y="13131"/>
                </a:lnTo>
                <a:lnTo>
                  <a:pt x="75311" y="17106"/>
                </a:lnTo>
                <a:lnTo>
                  <a:pt x="79616" y="29552"/>
                </a:lnTo>
                <a:lnTo>
                  <a:pt x="79616" y="42748"/>
                </a:lnTo>
                <a:lnTo>
                  <a:pt x="75311" y="55270"/>
                </a:lnTo>
                <a:lnTo>
                  <a:pt x="67233" y="65671"/>
                </a:lnTo>
                <a:lnTo>
                  <a:pt x="56159" y="72847"/>
                </a:lnTo>
                <a:lnTo>
                  <a:pt x="43434" y="76136"/>
                </a:lnTo>
                <a:lnTo>
                  <a:pt x="30226" y="75044"/>
                </a:lnTo>
                <a:lnTo>
                  <a:pt x="18199" y="69697"/>
                </a:lnTo>
                <a:lnTo>
                  <a:pt x="8483" y="60807"/>
                </a:lnTo>
                <a:lnTo>
                  <a:pt x="2184" y="49187"/>
                </a:lnTo>
                <a:lnTo>
                  <a:pt x="0" y="36182"/>
                </a:lnTo>
                <a:lnTo>
                  <a:pt x="2184" y="23190"/>
                </a:lnTo>
                <a:lnTo>
                  <a:pt x="8483" y="11557"/>
                </a:lnTo>
                <a:lnTo>
                  <a:pt x="18199" y="2603"/>
                </a:lnTo>
                <a:lnTo>
                  <a:pt x="24218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191064" y="1577449"/>
            <a:ext cx="79616" cy="79883"/>
          </a:xfrm>
          <a:custGeom>
            <a:avLst/>
            <a:gdLst/>
            <a:ahLst/>
            <a:cxnLst/>
            <a:rect l="l" t="t" r="r" b="b"/>
            <a:pathLst>
              <a:path w="79616" h="79882">
                <a:moveTo>
                  <a:pt x="3276" y="54991"/>
                </a:moveTo>
                <a:lnTo>
                  <a:pt x="2184" y="52946"/>
                </a:lnTo>
                <a:lnTo>
                  <a:pt x="0" y="39941"/>
                </a:lnTo>
                <a:lnTo>
                  <a:pt x="2184" y="26949"/>
                </a:lnTo>
                <a:lnTo>
                  <a:pt x="8470" y="15316"/>
                </a:lnTo>
                <a:lnTo>
                  <a:pt x="18186" y="6362"/>
                </a:lnTo>
                <a:lnTo>
                  <a:pt x="30226" y="1092"/>
                </a:lnTo>
                <a:lnTo>
                  <a:pt x="43434" y="0"/>
                </a:lnTo>
                <a:lnTo>
                  <a:pt x="56146" y="3213"/>
                </a:lnTo>
                <a:lnTo>
                  <a:pt x="67233" y="10464"/>
                </a:lnTo>
                <a:lnTo>
                  <a:pt x="75298" y="20853"/>
                </a:lnTo>
                <a:lnTo>
                  <a:pt x="79616" y="33312"/>
                </a:lnTo>
                <a:lnTo>
                  <a:pt x="79616" y="46507"/>
                </a:lnTo>
                <a:lnTo>
                  <a:pt x="75298" y="59029"/>
                </a:lnTo>
                <a:lnTo>
                  <a:pt x="67233" y="69418"/>
                </a:lnTo>
                <a:lnTo>
                  <a:pt x="56146" y="76606"/>
                </a:lnTo>
                <a:lnTo>
                  <a:pt x="43434" y="79883"/>
                </a:lnTo>
                <a:lnTo>
                  <a:pt x="30226" y="78790"/>
                </a:lnTo>
                <a:lnTo>
                  <a:pt x="18186" y="73456"/>
                </a:lnTo>
                <a:lnTo>
                  <a:pt x="8470" y="64566"/>
                </a:lnTo>
                <a:lnTo>
                  <a:pt x="3276" y="5499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210073" y="2574446"/>
            <a:ext cx="53213" cy="16890"/>
          </a:xfrm>
          <a:custGeom>
            <a:avLst/>
            <a:gdLst/>
            <a:ahLst/>
            <a:cxnLst/>
            <a:rect l="l" t="t" r="r" b="b"/>
            <a:pathLst>
              <a:path w="53212" h="16891">
                <a:moveTo>
                  <a:pt x="0" y="6019"/>
                </a:moveTo>
                <a:lnTo>
                  <a:pt x="11214" y="1092"/>
                </a:lnTo>
                <a:lnTo>
                  <a:pt x="24422" y="0"/>
                </a:lnTo>
                <a:lnTo>
                  <a:pt x="37147" y="3213"/>
                </a:lnTo>
                <a:lnTo>
                  <a:pt x="48221" y="10464"/>
                </a:lnTo>
                <a:lnTo>
                  <a:pt x="53213" y="1689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253439" y="2581696"/>
            <a:ext cx="2667" cy="1778"/>
          </a:xfrm>
          <a:custGeom>
            <a:avLst/>
            <a:gdLst/>
            <a:ahLst/>
            <a:cxnLst/>
            <a:rect l="l" t="t" r="r" b="b"/>
            <a:pathLst>
              <a:path w="2667" h="1777">
                <a:moveTo>
                  <a:pt x="2667" y="177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258296" y="2641814"/>
            <a:ext cx="1574" cy="2057"/>
          </a:xfrm>
          <a:custGeom>
            <a:avLst/>
            <a:gdLst/>
            <a:ahLst/>
            <a:cxnLst/>
            <a:rect l="l" t="t" r="r" b="b"/>
            <a:pathLst>
              <a:path w="1574" h="2057">
                <a:moveTo>
                  <a:pt x="0" y="2057"/>
                </a:moveTo>
                <a:lnTo>
                  <a:pt x="157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258293" y="1587916"/>
            <a:ext cx="4038" cy="5194"/>
          </a:xfrm>
          <a:custGeom>
            <a:avLst/>
            <a:gdLst/>
            <a:ahLst/>
            <a:cxnLst/>
            <a:rect l="l" t="t" r="r" b="b"/>
            <a:pathLst>
              <a:path w="4038" h="5194">
                <a:moveTo>
                  <a:pt x="4038" y="519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494346" y="2402965"/>
            <a:ext cx="0" cy="7797"/>
          </a:xfrm>
          <a:custGeom>
            <a:avLst/>
            <a:gdLst/>
            <a:ahLst/>
            <a:cxnLst/>
            <a:rect l="l" t="t" r="r" b="b"/>
            <a:pathLst>
              <a:path h="7797">
                <a:moveTo>
                  <a:pt x="0" y="779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494346" y="2324436"/>
            <a:ext cx="0" cy="7874"/>
          </a:xfrm>
          <a:custGeom>
            <a:avLst/>
            <a:gdLst/>
            <a:ahLst/>
            <a:cxnLst/>
            <a:rect l="l" t="t" r="r" b="b"/>
            <a:pathLst>
              <a:path h="7874">
                <a:moveTo>
                  <a:pt x="0" y="787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494346" y="1829911"/>
            <a:ext cx="0" cy="7861"/>
          </a:xfrm>
          <a:custGeom>
            <a:avLst/>
            <a:gdLst/>
            <a:ahLst/>
            <a:cxnLst/>
            <a:rect l="l" t="t" r="r" b="b"/>
            <a:pathLst>
              <a:path h="7861">
                <a:moveTo>
                  <a:pt x="0" y="0"/>
                </a:move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94346" y="1508158"/>
            <a:ext cx="0" cy="7797"/>
          </a:xfrm>
          <a:custGeom>
            <a:avLst/>
            <a:gdLst/>
            <a:ahLst/>
            <a:cxnLst/>
            <a:rect l="l" t="t" r="r" b="b"/>
            <a:pathLst>
              <a:path h="7797">
                <a:moveTo>
                  <a:pt x="0" y="779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017133" y="2026145"/>
            <a:ext cx="318387" cy="303364"/>
          </a:xfrm>
          <a:custGeom>
            <a:avLst/>
            <a:gdLst/>
            <a:ahLst/>
            <a:cxnLst/>
            <a:rect l="l" t="t" r="r" b="b"/>
            <a:pathLst>
              <a:path w="318387" h="303364">
                <a:moveTo>
                  <a:pt x="318387" y="275590"/>
                </a:moveTo>
                <a:lnTo>
                  <a:pt x="311339" y="279831"/>
                </a:lnTo>
                <a:lnTo>
                  <a:pt x="304087" y="283933"/>
                </a:lnTo>
                <a:lnTo>
                  <a:pt x="303477" y="284276"/>
                </a:lnTo>
                <a:lnTo>
                  <a:pt x="302728" y="284480"/>
                </a:lnTo>
                <a:lnTo>
                  <a:pt x="295819" y="287350"/>
                </a:lnTo>
                <a:lnTo>
                  <a:pt x="295883" y="287769"/>
                </a:lnTo>
                <a:lnTo>
                  <a:pt x="288911" y="290296"/>
                </a:lnTo>
                <a:lnTo>
                  <a:pt x="278027" y="294132"/>
                </a:lnTo>
                <a:lnTo>
                  <a:pt x="277963" y="294601"/>
                </a:lnTo>
                <a:lnTo>
                  <a:pt x="266876" y="297141"/>
                </a:lnTo>
                <a:lnTo>
                  <a:pt x="253676" y="299906"/>
                </a:lnTo>
                <a:lnTo>
                  <a:pt x="243610" y="301419"/>
                </a:lnTo>
                <a:lnTo>
                  <a:pt x="234466" y="302806"/>
                </a:lnTo>
                <a:lnTo>
                  <a:pt x="231240" y="303364"/>
                </a:lnTo>
                <a:lnTo>
                  <a:pt x="227887" y="303364"/>
                </a:lnTo>
                <a:lnTo>
                  <a:pt x="213641" y="303174"/>
                </a:lnTo>
                <a:lnTo>
                  <a:pt x="203764" y="302941"/>
                </a:lnTo>
                <a:lnTo>
                  <a:pt x="190454" y="302362"/>
                </a:lnTo>
                <a:lnTo>
                  <a:pt x="188352" y="302260"/>
                </a:lnTo>
                <a:lnTo>
                  <a:pt x="183501" y="301993"/>
                </a:lnTo>
                <a:lnTo>
                  <a:pt x="183361" y="301853"/>
                </a:lnTo>
                <a:lnTo>
                  <a:pt x="178573" y="300824"/>
                </a:lnTo>
                <a:lnTo>
                  <a:pt x="165668" y="298189"/>
                </a:lnTo>
                <a:lnTo>
                  <a:pt x="155231" y="295554"/>
                </a:lnTo>
                <a:lnTo>
                  <a:pt x="149782" y="293916"/>
                </a:lnTo>
                <a:lnTo>
                  <a:pt x="137682" y="289802"/>
                </a:lnTo>
                <a:lnTo>
                  <a:pt x="126446" y="285021"/>
                </a:lnTo>
                <a:lnTo>
                  <a:pt x="125157" y="284480"/>
                </a:lnTo>
                <a:lnTo>
                  <a:pt x="119137" y="281952"/>
                </a:lnTo>
                <a:lnTo>
                  <a:pt x="118858" y="282016"/>
                </a:lnTo>
                <a:lnTo>
                  <a:pt x="113320" y="278663"/>
                </a:lnTo>
                <a:lnTo>
                  <a:pt x="101380" y="271147"/>
                </a:lnTo>
                <a:lnTo>
                  <a:pt x="93251" y="265689"/>
                </a:lnTo>
                <a:lnTo>
                  <a:pt x="82403" y="258299"/>
                </a:lnTo>
                <a:lnTo>
                  <a:pt x="80351" y="256921"/>
                </a:lnTo>
                <a:lnTo>
                  <a:pt x="78992" y="256032"/>
                </a:lnTo>
                <a:lnTo>
                  <a:pt x="77748" y="254863"/>
                </a:lnTo>
                <a:lnTo>
                  <a:pt x="67732" y="245380"/>
                </a:lnTo>
                <a:lnTo>
                  <a:pt x="60643" y="238623"/>
                </a:lnTo>
                <a:lnTo>
                  <a:pt x="51903" y="229489"/>
                </a:lnTo>
                <a:lnTo>
                  <a:pt x="45261" y="222377"/>
                </a:lnTo>
                <a:lnTo>
                  <a:pt x="45401" y="221957"/>
                </a:lnTo>
                <a:lnTo>
                  <a:pt x="39660" y="213956"/>
                </a:lnTo>
                <a:lnTo>
                  <a:pt x="33983" y="205955"/>
                </a:lnTo>
                <a:lnTo>
                  <a:pt x="33501" y="205955"/>
                </a:lnTo>
                <a:lnTo>
                  <a:pt x="28980" y="197345"/>
                </a:lnTo>
                <a:lnTo>
                  <a:pt x="22740" y="185120"/>
                </a:lnTo>
                <a:lnTo>
                  <a:pt x="18711" y="176171"/>
                </a:lnTo>
                <a:lnTo>
                  <a:pt x="13460" y="164579"/>
                </a:lnTo>
                <a:lnTo>
                  <a:pt x="12774" y="163144"/>
                </a:lnTo>
                <a:lnTo>
                  <a:pt x="12368" y="161493"/>
                </a:lnTo>
                <a:lnTo>
                  <a:pt x="8638" y="147728"/>
                </a:lnTo>
                <a:lnTo>
                  <a:pt x="6093" y="138171"/>
                </a:lnTo>
                <a:lnTo>
                  <a:pt x="3020" y="125177"/>
                </a:lnTo>
                <a:lnTo>
                  <a:pt x="2589" y="123266"/>
                </a:lnTo>
                <a:lnTo>
                  <a:pt x="1217" y="116903"/>
                </a:lnTo>
                <a:lnTo>
                  <a:pt x="1344" y="116700"/>
                </a:lnTo>
                <a:lnTo>
                  <a:pt x="938" y="110134"/>
                </a:lnTo>
                <a:lnTo>
                  <a:pt x="4" y="97342"/>
                </a:lnTo>
                <a:lnTo>
                  <a:pt x="0" y="85229"/>
                </a:lnTo>
                <a:lnTo>
                  <a:pt x="49" y="83794"/>
                </a:lnTo>
                <a:lnTo>
                  <a:pt x="823" y="70676"/>
                </a:lnTo>
                <a:lnTo>
                  <a:pt x="2236" y="59798"/>
                </a:lnTo>
                <a:lnTo>
                  <a:pt x="2932" y="54317"/>
                </a:lnTo>
                <a:lnTo>
                  <a:pt x="3465" y="49453"/>
                </a:lnTo>
                <a:lnTo>
                  <a:pt x="3402" y="49250"/>
                </a:lnTo>
                <a:lnTo>
                  <a:pt x="4773" y="44602"/>
                </a:lnTo>
                <a:lnTo>
                  <a:pt x="8791" y="30951"/>
                </a:lnTo>
                <a:lnTo>
                  <a:pt x="11779" y="21535"/>
                </a:lnTo>
                <a:lnTo>
                  <a:pt x="15973" y="8843"/>
                </a:lnTo>
                <a:lnTo>
                  <a:pt x="16610" y="6908"/>
                </a:lnTo>
                <a:lnTo>
                  <a:pt x="17626" y="3835"/>
                </a:lnTo>
                <a:lnTo>
                  <a:pt x="17905" y="3835"/>
                </a:lnTo>
                <a:lnTo>
                  <a:pt x="19277" y="889"/>
                </a:lnTo>
                <a:lnTo>
                  <a:pt x="19480" y="419"/>
                </a:lnTo>
                <a:lnTo>
                  <a:pt x="1982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22722" y="1907614"/>
            <a:ext cx="416826" cy="416483"/>
          </a:xfrm>
          <a:custGeom>
            <a:avLst/>
            <a:gdLst/>
            <a:ahLst/>
            <a:cxnLst/>
            <a:rect l="l" t="t" r="r" b="b"/>
            <a:pathLst>
              <a:path w="416826" h="416483">
                <a:moveTo>
                  <a:pt x="6159" y="255676"/>
                </a:moveTo>
                <a:lnTo>
                  <a:pt x="4318" y="248361"/>
                </a:lnTo>
                <a:lnTo>
                  <a:pt x="3835" y="248221"/>
                </a:lnTo>
                <a:lnTo>
                  <a:pt x="2806" y="240842"/>
                </a:lnTo>
                <a:lnTo>
                  <a:pt x="1231" y="229412"/>
                </a:lnTo>
                <a:lnTo>
                  <a:pt x="1651" y="229273"/>
                </a:lnTo>
                <a:lnTo>
                  <a:pt x="889" y="217716"/>
                </a:lnTo>
                <a:lnTo>
                  <a:pt x="419" y="210121"/>
                </a:lnTo>
                <a:lnTo>
                  <a:pt x="0" y="209981"/>
                </a:lnTo>
                <a:lnTo>
                  <a:pt x="342" y="202526"/>
                </a:lnTo>
                <a:lnTo>
                  <a:pt x="889" y="191046"/>
                </a:lnTo>
                <a:lnTo>
                  <a:pt x="1308" y="190906"/>
                </a:lnTo>
                <a:lnTo>
                  <a:pt x="2667" y="179412"/>
                </a:lnTo>
                <a:lnTo>
                  <a:pt x="3632" y="171881"/>
                </a:lnTo>
                <a:lnTo>
                  <a:pt x="3213" y="171678"/>
                </a:lnTo>
                <a:lnTo>
                  <a:pt x="4927" y="164363"/>
                </a:lnTo>
                <a:lnTo>
                  <a:pt x="7594" y="153149"/>
                </a:lnTo>
                <a:lnTo>
                  <a:pt x="8013" y="153149"/>
                </a:lnTo>
                <a:lnTo>
                  <a:pt x="11493" y="142138"/>
                </a:lnTo>
                <a:lnTo>
                  <a:pt x="13754" y="134886"/>
                </a:lnTo>
                <a:lnTo>
                  <a:pt x="13411" y="134607"/>
                </a:lnTo>
                <a:lnTo>
                  <a:pt x="16484" y="127698"/>
                </a:lnTo>
                <a:lnTo>
                  <a:pt x="21145" y="117233"/>
                </a:lnTo>
                <a:lnTo>
                  <a:pt x="21551" y="117309"/>
                </a:lnTo>
                <a:lnTo>
                  <a:pt x="27025" y="107048"/>
                </a:lnTo>
                <a:lnTo>
                  <a:pt x="30581" y="100342"/>
                </a:lnTo>
                <a:lnTo>
                  <a:pt x="30302" y="99999"/>
                </a:lnTo>
                <a:lnTo>
                  <a:pt x="34544" y="93840"/>
                </a:lnTo>
                <a:lnTo>
                  <a:pt x="41046" y="84340"/>
                </a:lnTo>
                <a:lnTo>
                  <a:pt x="41452" y="84467"/>
                </a:lnTo>
                <a:lnTo>
                  <a:pt x="48704" y="75450"/>
                </a:lnTo>
                <a:lnTo>
                  <a:pt x="53428" y="69494"/>
                </a:lnTo>
                <a:lnTo>
                  <a:pt x="53225" y="69075"/>
                </a:lnTo>
                <a:lnTo>
                  <a:pt x="58559" y="63817"/>
                </a:lnTo>
                <a:lnTo>
                  <a:pt x="66700" y="55676"/>
                </a:lnTo>
                <a:lnTo>
                  <a:pt x="67043" y="55956"/>
                </a:lnTo>
                <a:lnTo>
                  <a:pt x="75793" y="48361"/>
                </a:lnTo>
                <a:lnTo>
                  <a:pt x="81534" y="43357"/>
                </a:lnTo>
                <a:lnTo>
                  <a:pt x="81470" y="42951"/>
                </a:lnTo>
                <a:lnTo>
                  <a:pt x="87630" y="38709"/>
                </a:lnTo>
                <a:lnTo>
                  <a:pt x="97129" y="32219"/>
                </a:lnTo>
                <a:lnTo>
                  <a:pt x="97472" y="32550"/>
                </a:lnTo>
                <a:lnTo>
                  <a:pt x="107454" y="26746"/>
                </a:lnTo>
                <a:lnTo>
                  <a:pt x="114033" y="22910"/>
                </a:lnTo>
                <a:lnTo>
                  <a:pt x="113957" y="22428"/>
                </a:lnTo>
                <a:lnTo>
                  <a:pt x="120802" y="19430"/>
                </a:lnTo>
                <a:lnTo>
                  <a:pt x="131330" y="14770"/>
                </a:lnTo>
                <a:lnTo>
                  <a:pt x="131610" y="15112"/>
                </a:lnTo>
                <a:lnTo>
                  <a:pt x="142544" y="11290"/>
                </a:lnTo>
                <a:lnTo>
                  <a:pt x="149669" y="8686"/>
                </a:lnTo>
                <a:lnTo>
                  <a:pt x="149733" y="8280"/>
                </a:lnTo>
                <a:lnTo>
                  <a:pt x="157048" y="6565"/>
                </a:lnTo>
                <a:lnTo>
                  <a:pt x="168198" y="3898"/>
                </a:lnTo>
                <a:lnTo>
                  <a:pt x="168402" y="4305"/>
                </a:lnTo>
                <a:lnTo>
                  <a:pt x="179832" y="2527"/>
                </a:lnTo>
                <a:lnTo>
                  <a:pt x="187350" y="1295"/>
                </a:lnTo>
                <a:lnTo>
                  <a:pt x="187490" y="888"/>
                </a:lnTo>
                <a:lnTo>
                  <a:pt x="194945" y="546"/>
                </a:lnTo>
                <a:lnTo>
                  <a:pt x="206438" y="0"/>
                </a:lnTo>
                <a:lnTo>
                  <a:pt x="206578" y="406"/>
                </a:lnTo>
                <a:lnTo>
                  <a:pt x="218135" y="749"/>
                </a:lnTo>
                <a:lnTo>
                  <a:pt x="225717" y="952"/>
                </a:lnTo>
                <a:lnTo>
                  <a:pt x="225933" y="546"/>
                </a:lnTo>
                <a:lnTo>
                  <a:pt x="233387" y="1574"/>
                </a:lnTo>
                <a:lnTo>
                  <a:pt x="244741" y="3213"/>
                </a:lnTo>
                <a:lnTo>
                  <a:pt x="244805" y="3619"/>
                </a:lnTo>
                <a:lnTo>
                  <a:pt x="256095" y="6083"/>
                </a:lnTo>
                <a:lnTo>
                  <a:pt x="263550" y="7658"/>
                </a:lnTo>
                <a:lnTo>
                  <a:pt x="263817" y="7315"/>
                </a:lnTo>
                <a:lnTo>
                  <a:pt x="270929" y="9715"/>
                </a:lnTo>
                <a:lnTo>
                  <a:pt x="281813" y="13334"/>
                </a:lnTo>
                <a:lnTo>
                  <a:pt x="281749" y="13817"/>
                </a:lnTo>
                <a:lnTo>
                  <a:pt x="292481" y="18262"/>
                </a:lnTo>
                <a:lnTo>
                  <a:pt x="299453" y="21208"/>
                </a:lnTo>
                <a:lnTo>
                  <a:pt x="299796" y="20929"/>
                </a:lnTo>
                <a:lnTo>
                  <a:pt x="306362" y="24549"/>
                </a:lnTo>
                <a:lnTo>
                  <a:pt x="316357" y="30162"/>
                </a:lnTo>
                <a:lnTo>
                  <a:pt x="316280" y="30568"/>
                </a:lnTo>
                <a:lnTo>
                  <a:pt x="325932" y="36931"/>
                </a:lnTo>
                <a:lnTo>
                  <a:pt x="332295" y="41109"/>
                </a:lnTo>
                <a:lnTo>
                  <a:pt x="332638" y="40906"/>
                </a:lnTo>
                <a:lnTo>
                  <a:pt x="338455" y="45694"/>
                </a:lnTo>
                <a:lnTo>
                  <a:pt x="347268" y="53009"/>
                </a:lnTo>
                <a:lnTo>
                  <a:pt x="347065" y="53416"/>
                </a:lnTo>
                <a:lnTo>
                  <a:pt x="355409" y="61417"/>
                </a:lnTo>
                <a:lnTo>
                  <a:pt x="360883" y="66763"/>
                </a:lnTo>
                <a:lnTo>
                  <a:pt x="361289" y="66547"/>
                </a:lnTo>
                <a:lnTo>
                  <a:pt x="366077" y="72364"/>
                </a:lnTo>
                <a:lnTo>
                  <a:pt x="373392" y="81191"/>
                </a:lnTo>
                <a:lnTo>
                  <a:pt x="373126" y="81533"/>
                </a:lnTo>
                <a:lnTo>
                  <a:pt x="379895" y="90970"/>
                </a:lnTo>
                <a:lnTo>
                  <a:pt x="384276" y="97129"/>
                </a:lnTo>
                <a:lnTo>
                  <a:pt x="384759" y="97053"/>
                </a:lnTo>
                <a:lnTo>
                  <a:pt x="388378" y="103619"/>
                </a:lnTo>
                <a:lnTo>
                  <a:pt x="393992" y="113677"/>
                </a:lnTo>
                <a:lnTo>
                  <a:pt x="393649" y="113957"/>
                </a:lnTo>
                <a:lnTo>
                  <a:pt x="398500" y="124485"/>
                </a:lnTo>
                <a:lnTo>
                  <a:pt x="401713" y="131394"/>
                </a:lnTo>
                <a:lnTo>
                  <a:pt x="402132" y="131330"/>
                </a:lnTo>
                <a:lnTo>
                  <a:pt x="404520" y="138442"/>
                </a:lnTo>
                <a:lnTo>
                  <a:pt x="408216" y="149390"/>
                </a:lnTo>
                <a:lnTo>
                  <a:pt x="407809" y="149593"/>
                </a:lnTo>
                <a:lnTo>
                  <a:pt x="410679" y="160807"/>
                </a:lnTo>
                <a:lnTo>
                  <a:pt x="412521" y="168198"/>
                </a:lnTo>
                <a:lnTo>
                  <a:pt x="413004" y="168262"/>
                </a:lnTo>
                <a:lnTo>
                  <a:pt x="414032" y="175717"/>
                </a:lnTo>
                <a:lnTo>
                  <a:pt x="415607" y="187070"/>
                </a:lnTo>
                <a:lnTo>
                  <a:pt x="415188" y="187210"/>
                </a:lnTo>
                <a:lnTo>
                  <a:pt x="415950" y="198767"/>
                </a:lnTo>
                <a:lnTo>
                  <a:pt x="416420" y="206362"/>
                </a:lnTo>
                <a:lnTo>
                  <a:pt x="416826" y="206501"/>
                </a:lnTo>
                <a:lnTo>
                  <a:pt x="416496" y="214020"/>
                </a:lnTo>
                <a:lnTo>
                  <a:pt x="415950" y="225513"/>
                </a:lnTo>
                <a:lnTo>
                  <a:pt x="415531" y="225577"/>
                </a:lnTo>
                <a:lnTo>
                  <a:pt x="414172" y="237070"/>
                </a:lnTo>
                <a:lnTo>
                  <a:pt x="413283" y="244601"/>
                </a:lnTo>
                <a:lnTo>
                  <a:pt x="413613" y="244868"/>
                </a:lnTo>
                <a:lnTo>
                  <a:pt x="411911" y="252183"/>
                </a:lnTo>
                <a:lnTo>
                  <a:pt x="409308" y="263334"/>
                </a:lnTo>
                <a:lnTo>
                  <a:pt x="408825" y="263334"/>
                </a:lnTo>
                <a:lnTo>
                  <a:pt x="405345" y="274345"/>
                </a:lnTo>
                <a:lnTo>
                  <a:pt x="403085" y="281673"/>
                </a:lnTo>
                <a:lnTo>
                  <a:pt x="403428" y="281939"/>
                </a:lnTo>
                <a:lnTo>
                  <a:pt x="400354" y="288785"/>
                </a:lnTo>
                <a:lnTo>
                  <a:pt x="395770" y="299313"/>
                </a:lnTo>
                <a:lnTo>
                  <a:pt x="395287" y="299250"/>
                </a:lnTo>
                <a:lnTo>
                  <a:pt x="389890" y="309435"/>
                </a:lnTo>
                <a:lnTo>
                  <a:pt x="386257" y="316141"/>
                </a:lnTo>
                <a:lnTo>
                  <a:pt x="386537" y="316483"/>
                </a:lnTo>
                <a:lnTo>
                  <a:pt x="382295" y="322706"/>
                </a:lnTo>
                <a:lnTo>
                  <a:pt x="375793" y="332143"/>
                </a:lnTo>
                <a:lnTo>
                  <a:pt x="375386" y="332016"/>
                </a:lnTo>
                <a:lnTo>
                  <a:pt x="368198" y="341045"/>
                </a:lnTo>
                <a:lnTo>
                  <a:pt x="363410" y="346989"/>
                </a:lnTo>
                <a:lnTo>
                  <a:pt x="363613" y="347395"/>
                </a:lnTo>
                <a:lnTo>
                  <a:pt x="358355" y="352742"/>
                </a:lnTo>
                <a:lnTo>
                  <a:pt x="350215" y="360806"/>
                </a:lnTo>
                <a:lnTo>
                  <a:pt x="349796" y="360603"/>
                </a:lnTo>
                <a:lnTo>
                  <a:pt x="341045" y="368122"/>
                </a:lnTo>
                <a:lnTo>
                  <a:pt x="335305" y="373113"/>
                </a:lnTo>
                <a:lnTo>
                  <a:pt x="335432" y="373532"/>
                </a:lnTo>
                <a:lnTo>
                  <a:pt x="329209" y="377774"/>
                </a:lnTo>
                <a:lnTo>
                  <a:pt x="319709" y="384263"/>
                </a:lnTo>
                <a:lnTo>
                  <a:pt x="319430" y="383997"/>
                </a:lnTo>
                <a:lnTo>
                  <a:pt x="309372" y="389813"/>
                </a:lnTo>
                <a:lnTo>
                  <a:pt x="302806" y="393636"/>
                </a:lnTo>
                <a:lnTo>
                  <a:pt x="302882" y="394055"/>
                </a:lnTo>
                <a:lnTo>
                  <a:pt x="296037" y="397128"/>
                </a:lnTo>
                <a:lnTo>
                  <a:pt x="285508" y="401713"/>
                </a:lnTo>
                <a:lnTo>
                  <a:pt x="285229" y="401370"/>
                </a:lnTo>
                <a:lnTo>
                  <a:pt x="274358" y="405269"/>
                </a:lnTo>
                <a:lnTo>
                  <a:pt x="267169" y="407796"/>
                </a:lnTo>
                <a:lnTo>
                  <a:pt x="267106" y="408279"/>
                </a:lnTo>
                <a:lnTo>
                  <a:pt x="259854" y="409994"/>
                </a:lnTo>
                <a:lnTo>
                  <a:pt x="248640" y="412584"/>
                </a:lnTo>
                <a:lnTo>
                  <a:pt x="248437" y="412241"/>
                </a:lnTo>
                <a:lnTo>
                  <a:pt x="237007" y="414019"/>
                </a:lnTo>
                <a:lnTo>
                  <a:pt x="229489" y="415188"/>
                </a:lnTo>
                <a:lnTo>
                  <a:pt x="229349" y="415670"/>
                </a:lnTo>
                <a:lnTo>
                  <a:pt x="221894" y="416001"/>
                </a:lnTo>
                <a:lnTo>
                  <a:pt x="210400" y="416483"/>
                </a:lnTo>
                <a:lnTo>
                  <a:pt x="210261" y="416077"/>
                </a:lnTo>
                <a:lnTo>
                  <a:pt x="198704" y="415797"/>
                </a:lnTo>
                <a:lnTo>
                  <a:pt x="191109" y="415594"/>
                </a:lnTo>
                <a:lnTo>
                  <a:pt x="190906" y="415937"/>
                </a:lnTo>
                <a:lnTo>
                  <a:pt x="183527" y="414908"/>
                </a:lnTo>
                <a:lnTo>
                  <a:pt x="172097" y="413334"/>
                </a:lnTo>
                <a:lnTo>
                  <a:pt x="172034" y="412864"/>
                </a:lnTo>
                <a:lnTo>
                  <a:pt x="160743" y="410463"/>
                </a:lnTo>
                <a:lnTo>
                  <a:pt x="153289" y="408825"/>
                </a:lnTo>
                <a:lnTo>
                  <a:pt x="153009" y="409232"/>
                </a:lnTo>
                <a:lnTo>
                  <a:pt x="145973" y="406844"/>
                </a:lnTo>
                <a:lnTo>
                  <a:pt x="135026" y="403148"/>
                </a:lnTo>
                <a:lnTo>
                  <a:pt x="135089" y="402742"/>
                </a:lnTo>
                <a:lnTo>
                  <a:pt x="124421" y="398221"/>
                </a:lnTo>
                <a:lnTo>
                  <a:pt x="117373" y="395274"/>
                </a:lnTo>
                <a:lnTo>
                  <a:pt x="117030" y="395617"/>
                </a:lnTo>
                <a:lnTo>
                  <a:pt x="110540" y="391934"/>
                </a:lnTo>
                <a:lnTo>
                  <a:pt x="100482" y="386397"/>
                </a:lnTo>
                <a:lnTo>
                  <a:pt x="100622" y="385914"/>
                </a:lnTo>
                <a:lnTo>
                  <a:pt x="90906" y="379552"/>
                </a:lnTo>
                <a:lnTo>
                  <a:pt x="84543" y="375373"/>
                </a:lnTo>
                <a:lnTo>
                  <a:pt x="84201" y="375653"/>
                </a:lnTo>
                <a:lnTo>
                  <a:pt x="78460" y="370865"/>
                </a:lnTo>
                <a:lnTo>
                  <a:pt x="69570" y="363473"/>
                </a:lnTo>
                <a:lnTo>
                  <a:pt x="69773" y="363067"/>
                </a:lnTo>
                <a:lnTo>
                  <a:pt x="61429" y="355066"/>
                </a:lnTo>
                <a:lnTo>
                  <a:pt x="55956" y="349796"/>
                </a:lnTo>
                <a:lnTo>
                  <a:pt x="55549" y="349935"/>
                </a:lnTo>
                <a:lnTo>
                  <a:pt x="50761" y="344182"/>
                </a:lnTo>
                <a:lnTo>
                  <a:pt x="43434" y="335368"/>
                </a:lnTo>
                <a:lnTo>
                  <a:pt x="43713" y="334949"/>
                </a:lnTo>
                <a:lnTo>
                  <a:pt x="36944" y="325589"/>
                </a:lnTo>
                <a:lnTo>
                  <a:pt x="32562" y="319354"/>
                </a:lnTo>
                <a:lnTo>
                  <a:pt x="32143" y="319430"/>
                </a:lnTo>
                <a:lnTo>
                  <a:pt x="28460" y="312927"/>
                </a:lnTo>
                <a:lnTo>
                  <a:pt x="22923" y="302869"/>
                </a:lnTo>
                <a:lnTo>
                  <a:pt x="23190" y="302526"/>
                </a:lnTo>
                <a:lnTo>
                  <a:pt x="18338" y="292061"/>
                </a:lnTo>
                <a:lnTo>
                  <a:pt x="15125" y="285153"/>
                </a:lnTo>
                <a:lnTo>
                  <a:pt x="14706" y="285153"/>
                </a:lnTo>
                <a:lnTo>
                  <a:pt x="12319" y="278041"/>
                </a:lnTo>
                <a:lnTo>
                  <a:pt x="8686" y="267169"/>
                </a:lnTo>
                <a:lnTo>
                  <a:pt x="9029" y="266890"/>
                </a:lnTo>
                <a:lnTo>
                  <a:pt x="6159" y="25567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36405" y="1902212"/>
            <a:ext cx="408804" cy="399529"/>
          </a:xfrm>
          <a:custGeom>
            <a:avLst/>
            <a:gdLst/>
            <a:ahLst/>
            <a:cxnLst/>
            <a:rect l="l" t="t" r="r" b="b"/>
            <a:pathLst>
              <a:path w="408804" h="399529">
                <a:moveTo>
                  <a:pt x="0" y="124828"/>
                </a:moveTo>
                <a:lnTo>
                  <a:pt x="6001" y="112654"/>
                </a:lnTo>
                <a:lnTo>
                  <a:pt x="11116" y="103713"/>
                </a:lnTo>
                <a:lnTo>
                  <a:pt x="15938" y="95961"/>
                </a:lnTo>
                <a:lnTo>
                  <a:pt x="21958" y="86321"/>
                </a:lnTo>
                <a:lnTo>
                  <a:pt x="22440" y="86385"/>
                </a:lnTo>
                <a:lnTo>
                  <a:pt x="29616" y="77431"/>
                </a:lnTo>
                <a:lnTo>
                  <a:pt x="34747" y="71069"/>
                </a:lnTo>
                <a:lnTo>
                  <a:pt x="34683" y="70650"/>
                </a:lnTo>
                <a:lnTo>
                  <a:pt x="40627" y="65112"/>
                </a:lnTo>
                <a:lnTo>
                  <a:pt x="50921" y="55296"/>
                </a:lnTo>
                <a:lnTo>
                  <a:pt x="58263" y="48609"/>
                </a:lnTo>
                <a:lnTo>
                  <a:pt x="68606" y="40704"/>
                </a:lnTo>
                <a:lnTo>
                  <a:pt x="70523" y="39331"/>
                </a:lnTo>
                <a:lnTo>
                  <a:pt x="82028" y="31542"/>
                </a:lnTo>
                <a:lnTo>
                  <a:pt x="90599" y="26747"/>
                </a:lnTo>
                <a:lnTo>
                  <a:pt x="102153" y="20812"/>
                </a:lnTo>
                <a:lnTo>
                  <a:pt x="104648" y="19494"/>
                </a:lnTo>
                <a:lnTo>
                  <a:pt x="111836" y="15659"/>
                </a:lnTo>
                <a:lnTo>
                  <a:pt x="112179" y="15862"/>
                </a:lnTo>
                <a:lnTo>
                  <a:pt x="119900" y="13131"/>
                </a:lnTo>
                <a:lnTo>
                  <a:pt x="130708" y="9296"/>
                </a:lnTo>
                <a:lnTo>
                  <a:pt x="130784" y="8826"/>
                </a:lnTo>
                <a:lnTo>
                  <a:pt x="141859" y="6222"/>
                </a:lnTo>
                <a:lnTo>
                  <a:pt x="155048" y="3488"/>
                </a:lnTo>
                <a:lnTo>
                  <a:pt x="165124" y="1954"/>
                </a:lnTo>
                <a:lnTo>
                  <a:pt x="174358" y="546"/>
                </a:lnTo>
                <a:lnTo>
                  <a:pt x="177571" y="63"/>
                </a:lnTo>
                <a:lnTo>
                  <a:pt x="180924" y="63"/>
                </a:lnTo>
                <a:lnTo>
                  <a:pt x="195144" y="206"/>
                </a:lnTo>
                <a:lnTo>
                  <a:pt x="205017" y="437"/>
                </a:lnTo>
                <a:lnTo>
                  <a:pt x="218385" y="1053"/>
                </a:lnTo>
                <a:lnTo>
                  <a:pt x="220383" y="1155"/>
                </a:lnTo>
                <a:lnTo>
                  <a:pt x="225247" y="1371"/>
                </a:lnTo>
                <a:lnTo>
                  <a:pt x="230174" y="2527"/>
                </a:lnTo>
                <a:lnTo>
                  <a:pt x="243086" y="5218"/>
                </a:lnTo>
                <a:lnTo>
                  <a:pt x="253489" y="7845"/>
                </a:lnTo>
                <a:lnTo>
                  <a:pt x="259029" y="9499"/>
                </a:lnTo>
                <a:lnTo>
                  <a:pt x="271122" y="13584"/>
                </a:lnTo>
                <a:lnTo>
                  <a:pt x="282369" y="18428"/>
                </a:lnTo>
                <a:lnTo>
                  <a:pt x="283591" y="18948"/>
                </a:lnTo>
                <a:lnTo>
                  <a:pt x="289610" y="21475"/>
                </a:lnTo>
                <a:lnTo>
                  <a:pt x="289953" y="21335"/>
                </a:lnTo>
                <a:lnTo>
                  <a:pt x="295427" y="24752"/>
                </a:lnTo>
                <a:lnTo>
                  <a:pt x="307413" y="32296"/>
                </a:lnTo>
                <a:lnTo>
                  <a:pt x="315583" y="37763"/>
                </a:lnTo>
                <a:lnTo>
                  <a:pt x="326498" y="45179"/>
                </a:lnTo>
                <a:lnTo>
                  <a:pt x="328383" y="46443"/>
                </a:lnTo>
                <a:lnTo>
                  <a:pt x="329755" y="47396"/>
                </a:lnTo>
                <a:lnTo>
                  <a:pt x="330987" y="48564"/>
                </a:lnTo>
                <a:lnTo>
                  <a:pt x="341009" y="58045"/>
                </a:lnTo>
                <a:lnTo>
                  <a:pt x="348109" y="64785"/>
                </a:lnTo>
                <a:lnTo>
                  <a:pt x="356844" y="73875"/>
                </a:lnTo>
                <a:lnTo>
                  <a:pt x="363474" y="80987"/>
                </a:lnTo>
                <a:lnTo>
                  <a:pt x="363347" y="81457"/>
                </a:lnTo>
                <a:lnTo>
                  <a:pt x="369087" y="89471"/>
                </a:lnTo>
                <a:lnTo>
                  <a:pt x="374764" y="97472"/>
                </a:lnTo>
                <a:lnTo>
                  <a:pt x="375246" y="97472"/>
                </a:lnTo>
                <a:lnTo>
                  <a:pt x="379831" y="106083"/>
                </a:lnTo>
                <a:lnTo>
                  <a:pt x="386057" y="118323"/>
                </a:lnTo>
                <a:lnTo>
                  <a:pt x="390100" y="127279"/>
                </a:lnTo>
                <a:lnTo>
                  <a:pt x="395287" y="138785"/>
                </a:lnTo>
                <a:lnTo>
                  <a:pt x="395973" y="140284"/>
                </a:lnTo>
                <a:lnTo>
                  <a:pt x="396443" y="141858"/>
                </a:lnTo>
                <a:lnTo>
                  <a:pt x="400129" y="155615"/>
                </a:lnTo>
                <a:lnTo>
                  <a:pt x="402662" y="165133"/>
                </a:lnTo>
                <a:lnTo>
                  <a:pt x="405681" y="178008"/>
                </a:lnTo>
                <a:lnTo>
                  <a:pt x="406158" y="180162"/>
                </a:lnTo>
                <a:lnTo>
                  <a:pt x="407593" y="186461"/>
                </a:lnTo>
                <a:lnTo>
                  <a:pt x="407390" y="186728"/>
                </a:lnTo>
                <a:lnTo>
                  <a:pt x="407797" y="193230"/>
                </a:lnTo>
                <a:lnTo>
                  <a:pt x="408744" y="206074"/>
                </a:lnTo>
                <a:lnTo>
                  <a:pt x="408804" y="218151"/>
                </a:lnTo>
                <a:lnTo>
                  <a:pt x="408762" y="219557"/>
                </a:lnTo>
                <a:lnTo>
                  <a:pt x="407965" y="232713"/>
                </a:lnTo>
                <a:lnTo>
                  <a:pt x="406589" y="243558"/>
                </a:lnTo>
                <a:lnTo>
                  <a:pt x="405892" y="249110"/>
                </a:lnTo>
                <a:lnTo>
                  <a:pt x="405269" y="253974"/>
                </a:lnTo>
                <a:lnTo>
                  <a:pt x="405333" y="254177"/>
                </a:lnTo>
                <a:lnTo>
                  <a:pt x="403974" y="258825"/>
                </a:lnTo>
                <a:lnTo>
                  <a:pt x="399969" y="272479"/>
                </a:lnTo>
                <a:lnTo>
                  <a:pt x="396995" y="281895"/>
                </a:lnTo>
                <a:lnTo>
                  <a:pt x="392775" y="294588"/>
                </a:lnTo>
                <a:lnTo>
                  <a:pt x="392137" y="296506"/>
                </a:lnTo>
                <a:lnTo>
                  <a:pt x="391109" y="299592"/>
                </a:lnTo>
                <a:lnTo>
                  <a:pt x="389470" y="302539"/>
                </a:lnTo>
                <a:lnTo>
                  <a:pt x="383254" y="314500"/>
                </a:lnTo>
                <a:lnTo>
                  <a:pt x="378430" y="323329"/>
                </a:lnTo>
                <a:lnTo>
                  <a:pt x="373532" y="331330"/>
                </a:lnTo>
                <a:lnTo>
                  <a:pt x="367512" y="340969"/>
                </a:lnTo>
                <a:lnTo>
                  <a:pt x="367030" y="340906"/>
                </a:lnTo>
                <a:lnTo>
                  <a:pt x="359854" y="349935"/>
                </a:lnTo>
                <a:lnTo>
                  <a:pt x="354723" y="356298"/>
                </a:lnTo>
                <a:lnTo>
                  <a:pt x="354787" y="356704"/>
                </a:lnTo>
                <a:lnTo>
                  <a:pt x="348907" y="362178"/>
                </a:lnTo>
                <a:lnTo>
                  <a:pt x="338507" y="371925"/>
                </a:lnTo>
                <a:lnTo>
                  <a:pt x="331083" y="378523"/>
                </a:lnTo>
                <a:lnTo>
                  <a:pt x="320676" y="386659"/>
                </a:lnTo>
                <a:lnTo>
                  <a:pt x="318947" y="387959"/>
                </a:lnTo>
                <a:lnTo>
                  <a:pt x="310057" y="394665"/>
                </a:lnTo>
                <a:lnTo>
                  <a:pt x="309308" y="395071"/>
                </a:lnTo>
                <a:lnTo>
                  <a:pt x="299110" y="39952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47563" y="2046808"/>
            <a:ext cx="328033" cy="252844"/>
          </a:xfrm>
          <a:custGeom>
            <a:avLst/>
            <a:gdLst/>
            <a:ahLst/>
            <a:cxnLst/>
            <a:rect l="l" t="t" r="r" b="b"/>
            <a:pathLst>
              <a:path w="328033" h="252844">
                <a:moveTo>
                  <a:pt x="13467" y="0"/>
                </a:moveTo>
                <a:lnTo>
                  <a:pt x="13200" y="342"/>
                </a:lnTo>
                <a:lnTo>
                  <a:pt x="12985" y="825"/>
                </a:lnTo>
                <a:lnTo>
                  <a:pt x="11689" y="3962"/>
                </a:lnTo>
                <a:lnTo>
                  <a:pt x="11410" y="3962"/>
                </a:lnTo>
                <a:lnTo>
                  <a:pt x="10597" y="7175"/>
                </a:lnTo>
                <a:lnTo>
                  <a:pt x="6975" y="20733"/>
                </a:lnTo>
                <a:lnTo>
                  <a:pt x="4564" y="30359"/>
                </a:lnTo>
                <a:lnTo>
                  <a:pt x="1631" y="43230"/>
                </a:lnTo>
                <a:lnTo>
                  <a:pt x="742" y="47269"/>
                </a:lnTo>
                <a:lnTo>
                  <a:pt x="818" y="47472"/>
                </a:lnTo>
                <a:lnTo>
                  <a:pt x="678" y="51638"/>
                </a:lnTo>
                <a:lnTo>
                  <a:pt x="0" y="64775"/>
                </a:lnTo>
                <a:lnTo>
                  <a:pt x="0" y="75874"/>
                </a:lnTo>
                <a:lnTo>
                  <a:pt x="196" y="80441"/>
                </a:lnTo>
                <a:lnTo>
                  <a:pt x="742" y="92062"/>
                </a:lnTo>
                <a:lnTo>
                  <a:pt x="1224" y="92265"/>
                </a:lnTo>
                <a:lnTo>
                  <a:pt x="3142" y="103898"/>
                </a:lnTo>
                <a:lnTo>
                  <a:pt x="4234" y="110540"/>
                </a:lnTo>
                <a:lnTo>
                  <a:pt x="4095" y="110807"/>
                </a:lnTo>
                <a:lnTo>
                  <a:pt x="6215" y="117106"/>
                </a:lnTo>
                <a:lnTo>
                  <a:pt x="10878" y="130203"/>
                </a:lnTo>
                <a:lnTo>
                  <a:pt x="14530" y="139357"/>
                </a:lnTo>
                <a:lnTo>
                  <a:pt x="19487" y="151853"/>
                </a:lnTo>
                <a:lnTo>
                  <a:pt x="19830" y="152603"/>
                </a:lnTo>
                <a:lnTo>
                  <a:pt x="20312" y="153352"/>
                </a:lnTo>
                <a:lnTo>
                  <a:pt x="27520" y="164987"/>
                </a:lnTo>
                <a:lnTo>
                  <a:pt x="32716" y="173319"/>
                </a:lnTo>
                <a:lnTo>
                  <a:pt x="39528" y="183172"/>
                </a:lnTo>
                <a:lnTo>
                  <a:pt x="44315" y="189877"/>
                </a:lnTo>
                <a:lnTo>
                  <a:pt x="44798" y="189877"/>
                </a:lnTo>
                <a:lnTo>
                  <a:pt x="50602" y="195897"/>
                </a:lnTo>
                <a:lnTo>
                  <a:pt x="57650" y="203149"/>
                </a:lnTo>
                <a:lnTo>
                  <a:pt x="57587" y="203631"/>
                </a:lnTo>
                <a:lnTo>
                  <a:pt x="65448" y="209854"/>
                </a:lnTo>
                <a:lnTo>
                  <a:pt x="76092" y="217806"/>
                </a:lnTo>
                <a:lnTo>
                  <a:pt x="84593" y="223439"/>
                </a:lnTo>
                <a:lnTo>
                  <a:pt x="91788" y="228244"/>
                </a:lnTo>
                <a:lnTo>
                  <a:pt x="93833" y="229615"/>
                </a:lnTo>
                <a:lnTo>
                  <a:pt x="93909" y="229755"/>
                </a:lnTo>
                <a:lnTo>
                  <a:pt x="96157" y="230708"/>
                </a:lnTo>
                <a:lnTo>
                  <a:pt x="109018" y="236314"/>
                </a:lnTo>
                <a:lnTo>
                  <a:pt x="118113" y="240161"/>
                </a:lnTo>
                <a:lnTo>
                  <a:pt x="130498" y="245008"/>
                </a:lnTo>
                <a:lnTo>
                  <a:pt x="135159" y="246786"/>
                </a:lnTo>
                <a:lnTo>
                  <a:pt x="135425" y="246722"/>
                </a:lnTo>
                <a:lnTo>
                  <a:pt x="140353" y="247675"/>
                </a:lnTo>
                <a:lnTo>
                  <a:pt x="153030" y="250237"/>
                </a:lnTo>
                <a:lnTo>
                  <a:pt x="164752" y="251840"/>
                </a:lnTo>
                <a:lnTo>
                  <a:pt x="167023" y="252056"/>
                </a:lnTo>
                <a:lnTo>
                  <a:pt x="179616" y="252844"/>
                </a:lnTo>
                <a:lnTo>
                  <a:pt x="192397" y="252603"/>
                </a:lnTo>
                <a:lnTo>
                  <a:pt x="198278" y="252526"/>
                </a:lnTo>
                <a:lnTo>
                  <a:pt x="198493" y="252742"/>
                </a:lnTo>
                <a:lnTo>
                  <a:pt x="204170" y="251637"/>
                </a:lnTo>
                <a:lnTo>
                  <a:pt x="217930" y="249005"/>
                </a:lnTo>
                <a:lnTo>
                  <a:pt x="227605" y="246795"/>
                </a:lnTo>
                <a:lnTo>
                  <a:pt x="240556" y="243776"/>
                </a:lnTo>
                <a:lnTo>
                  <a:pt x="242131" y="243433"/>
                </a:lnTo>
                <a:lnTo>
                  <a:pt x="243769" y="242684"/>
                </a:lnTo>
                <a:lnTo>
                  <a:pt x="256242" y="237352"/>
                </a:lnTo>
                <a:lnTo>
                  <a:pt x="265338" y="233345"/>
                </a:lnTo>
                <a:lnTo>
                  <a:pt x="274554" y="228727"/>
                </a:lnTo>
                <a:lnTo>
                  <a:pt x="282618" y="224561"/>
                </a:lnTo>
                <a:lnTo>
                  <a:pt x="282694" y="224078"/>
                </a:lnTo>
                <a:lnTo>
                  <a:pt x="290213" y="218744"/>
                </a:lnTo>
                <a:lnTo>
                  <a:pt x="297744" y="213334"/>
                </a:lnTo>
                <a:lnTo>
                  <a:pt x="298214" y="213474"/>
                </a:lnTo>
                <a:lnTo>
                  <a:pt x="304856" y="207187"/>
                </a:lnTo>
                <a:lnTo>
                  <a:pt x="314662" y="197638"/>
                </a:lnTo>
                <a:lnTo>
                  <a:pt x="321572" y="190145"/>
                </a:lnTo>
                <a:lnTo>
                  <a:pt x="328033" y="18262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53169" y="1937913"/>
            <a:ext cx="356082" cy="355815"/>
          </a:xfrm>
          <a:custGeom>
            <a:avLst/>
            <a:gdLst/>
            <a:ahLst/>
            <a:cxnLst/>
            <a:rect l="l" t="t" r="r" b="b"/>
            <a:pathLst>
              <a:path w="356082" h="355815">
                <a:moveTo>
                  <a:pt x="6286" y="224421"/>
                </a:moveTo>
                <a:lnTo>
                  <a:pt x="3683" y="213956"/>
                </a:lnTo>
                <a:lnTo>
                  <a:pt x="4102" y="213753"/>
                </a:lnTo>
                <a:lnTo>
                  <a:pt x="2324" y="203009"/>
                </a:lnTo>
                <a:lnTo>
                  <a:pt x="1155" y="196037"/>
                </a:lnTo>
                <a:lnTo>
                  <a:pt x="749" y="195897"/>
                </a:lnTo>
                <a:lnTo>
                  <a:pt x="469" y="188925"/>
                </a:lnTo>
                <a:lnTo>
                  <a:pt x="0" y="178117"/>
                </a:lnTo>
                <a:lnTo>
                  <a:pt x="469" y="177977"/>
                </a:lnTo>
                <a:lnTo>
                  <a:pt x="889" y="167106"/>
                </a:lnTo>
                <a:lnTo>
                  <a:pt x="1155" y="160058"/>
                </a:lnTo>
                <a:lnTo>
                  <a:pt x="749" y="159778"/>
                </a:lnTo>
                <a:lnTo>
                  <a:pt x="1917" y="152946"/>
                </a:lnTo>
                <a:lnTo>
                  <a:pt x="3619" y="142278"/>
                </a:lnTo>
                <a:lnTo>
                  <a:pt x="4102" y="142278"/>
                </a:lnTo>
                <a:lnTo>
                  <a:pt x="6692" y="131597"/>
                </a:lnTo>
                <a:lnTo>
                  <a:pt x="8407" y="124764"/>
                </a:lnTo>
                <a:lnTo>
                  <a:pt x="8064" y="124485"/>
                </a:lnTo>
                <a:lnTo>
                  <a:pt x="10528" y="118059"/>
                </a:lnTo>
                <a:lnTo>
                  <a:pt x="14363" y="107937"/>
                </a:lnTo>
                <a:lnTo>
                  <a:pt x="14833" y="107937"/>
                </a:lnTo>
                <a:lnTo>
                  <a:pt x="19558" y="98082"/>
                </a:lnTo>
                <a:lnTo>
                  <a:pt x="22567" y="91732"/>
                </a:lnTo>
                <a:lnTo>
                  <a:pt x="22288" y="91389"/>
                </a:lnTo>
                <a:lnTo>
                  <a:pt x="25984" y="85572"/>
                </a:lnTo>
                <a:lnTo>
                  <a:pt x="31864" y="76403"/>
                </a:lnTo>
                <a:lnTo>
                  <a:pt x="32270" y="76542"/>
                </a:lnTo>
                <a:lnTo>
                  <a:pt x="38849" y="67856"/>
                </a:lnTo>
                <a:lnTo>
                  <a:pt x="43091" y="62242"/>
                </a:lnTo>
                <a:lnTo>
                  <a:pt x="42887" y="61836"/>
                </a:lnTo>
                <a:lnTo>
                  <a:pt x="47663" y="56845"/>
                </a:lnTo>
                <a:lnTo>
                  <a:pt x="55257" y="49110"/>
                </a:lnTo>
                <a:lnTo>
                  <a:pt x="55676" y="49314"/>
                </a:lnTo>
                <a:lnTo>
                  <a:pt x="63881" y="42062"/>
                </a:lnTo>
                <a:lnTo>
                  <a:pt x="69151" y="37414"/>
                </a:lnTo>
                <a:lnTo>
                  <a:pt x="69011" y="37007"/>
                </a:lnTo>
                <a:lnTo>
                  <a:pt x="74752" y="33108"/>
                </a:lnTo>
                <a:lnTo>
                  <a:pt x="83718" y="27012"/>
                </a:lnTo>
                <a:lnTo>
                  <a:pt x="84061" y="27292"/>
                </a:lnTo>
                <a:lnTo>
                  <a:pt x="93560" y="21894"/>
                </a:lnTo>
                <a:lnTo>
                  <a:pt x="99656" y="18402"/>
                </a:lnTo>
                <a:lnTo>
                  <a:pt x="99656" y="17919"/>
                </a:lnTo>
                <a:lnTo>
                  <a:pt x="106019" y="15328"/>
                </a:lnTo>
                <a:lnTo>
                  <a:pt x="116001" y="11150"/>
                </a:lnTo>
                <a:lnTo>
                  <a:pt x="116281" y="11493"/>
                </a:lnTo>
                <a:lnTo>
                  <a:pt x="126669" y="8077"/>
                </a:lnTo>
                <a:lnTo>
                  <a:pt x="133375" y="5956"/>
                </a:lnTo>
                <a:lnTo>
                  <a:pt x="133438" y="5473"/>
                </a:lnTo>
                <a:lnTo>
                  <a:pt x="140284" y="4178"/>
                </a:lnTo>
                <a:lnTo>
                  <a:pt x="150888" y="2057"/>
                </a:lnTo>
                <a:lnTo>
                  <a:pt x="151091" y="2463"/>
                </a:lnTo>
                <a:lnTo>
                  <a:pt x="161899" y="1231"/>
                </a:lnTo>
                <a:lnTo>
                  <a:pt x="168948" y="482"/>
                </a:lnTo>
                <a:lnTo>
                  <a:pt x="169075" y="0"/>
                </a:lnTo>
                <a:lnTo>
                  <a:pt x="175983" y="139"/>
                </a:lnTo>
                <a:lnTo>
                  <a:pt x="186791" y="203"/>
                </a:lnTo>
                <a:lnTo>
                  <a:pt x="186931" y="685"/>
                </a:lnTo>
                <a:lnTo>
                  <a:pt x="197802" y="1638"/>
                </a:lnTo>
                <a:lnTo>
                  <a:pt x="204851" y="2260"/>
                </a:lnTo>
                <a:lnTo>
                  <a:pt x="205054" y="1917"/>
                </a:lnTo>
                <a:lnTo>
                  <a:pt x="211836" y="3352"/>
                </a:lnTo>
                <a:lnTo>
                  <a:pt x="222427" y="5613"/>
                </a:lnTo>
                <a:lnTo>
                  <a:pt x="222427" y="6083"/>
                </a:lnTo>
                <a:lnTo>
                  <a:pt x="232829" y="9232"/>
                </a:lnTo>
                <a:lnTo>
                  <a:pt x="239598" y="11290"/>
                </a:lnTo>
                <a:lnTo>
                  <a:pt x="239941" y="10947"/>
                </a:lnTo>
                <a:lnTo>
                  <a:pt x="246303" y="13754"/>
                </a:lnTo>
                <a:lnTo>
                  <a:pt x="256146" y="18122"/>
                </a:lnTo>
                <a:lnTo>
                  <a:pt x="256082" y="18542"/>
                </a:lnTo>
                <a:lnTo>
                  <a:pt x="265658" y="23736"/>
                </a:lnTo>
                <a:lnTo>
                  <a:pt x="271881" y="27089"/>
                </a:lnTo>
                <a:lnTo>
                  <a:pt x="272300" y="26809"/>
                </a:lnTo>
                <a:lnTo>
                  <a:pt x="277977" y="30848"/>
                </a:lnTo>
                <a:lnTo>
                  <a:pt x="286727" y="37147"/>
                </a:lnTo>
                <a:lnTo>
                  <a:pt x="286588" y="37553"/>
                </a:lnTo>
                <a:lnTo>
                  <a:pt x="294868" y="44526"/>
                </a:lnTo>
                <a:lnTo>
                  <a:pt x="300342" y="49110"/>
                </a:lnTo>
                <a:lnTo>
                  <a:pt x="300748" y="48907"/>
                </a:lnTo>
                <a:lnTo>
                  <a:pt x="305536" y="54038"/>
                </a:lnTo>
                <a:lnTo>
                  <a:pt x="312851" y="61899"/>
                </a:lnTo>
                <a:lnTo>
                  <a:pt x="312585" y="62242"/>
                </a:lnTo>
                <a:lnTo>
                  <a:pt x="319354" y="70726"/>
                </a:lnTo>
                <a:lnTo>
                  <a:pt x="323735" y="76339"/>
                </a:lnTo>
                <a:lnTo>
                  <a:pt x="324205" y="76263"/>
                </a:lnTo>
                <a:lnTo>
                  <a:pt x="327837" y="82219"/>
                </a:lnTo>
                <a:lnTo>
                  <a:pt x="333451" y="91389"/>
                </a:lnTo>
                <a:lnTo>
                  <a:pt x="333095" y="91732"/>
                </a:lnTo>
                <a:lnTo>
                  <a:pt x="338023" y="101371"/>
                </a:lnTo>
                <a:lnTo>
                  <a:pt x="341236" y="107734"/>
                </a:lnTo>
                <a:lnTo>
                  <a:pt x="341655" y="107734"/>
                </a:lnTo>
                <a:lnTo>
                  <a:pt x="344043" y="114363"/>
                </a:lnTo>
                <a:lnTo>
                  <a:pt x="347675" y="124421"/>
                </a:lnTo>
                <a:lnTo>
                  <a:pt x="347332" y="124701"/>
                </a:lnTo>
                <a:lnTo>
                  <a:pt x="350139" y="135089"/>
                </a:lnTo>
                <a:lnTo>
                  <a:pt x="351980" y="141998"/>
                </a:lnTo>
                <a:lnTo>
                  <a:pt x="352463" y="142138"/>
                </a:lnTo>
                <a:lnTo>
                  <a:pt x="353491" y="149110"/>
                </a:lnTo>
                <a:lnTo>
                  <a:pt x="354990" y="159651"/>
                </a:lnTo>
                <a:lnTo>
                  <a:pt x="354584" y="159854"/>
                </a:lnTo>
                <a:lnTo>
                  <a:pt x="355193" y="170586"/>
                </a:lnTo>
                <a:lnTo>
                  <a:pt x="355676" y="177774"/>
                </a:lnTo>
                <a:lnTo>
                  <a:pt x="356082" y="177977"/>
                </a:lnTo>
                <a:lnTo>
                  <a:pt x="355676" y="185026"/>
                </a:lnTo>
                <a:lnTo>
                  <a:pt x="355053" y="195694"/>
                </a:lnTo>
                <a:lnTo>
                  <a:pt x="354584" y="195757"/>
                </a:lnTo>
                <a:lnTo>
                  <a:pt x="353072" y="206438"/>
                </a:lnTo>
                <a:lnTo>
                  <a:pt x="352044" y="213550"/>
                </a:lnTo>
                <a:lnTo>
                  <a:pt x="352463" y="213817"/>
                </a:lnTo>
                <a:lnTo>
                  <a:pt x="350608" y="220586"/>
                </a:lnTo>
                <a:lnTo>
                  <a:pt x="347878" y="230924"/>
                </a:lnTo>
                <a:lnTo>
                  <a:pt x="347395" y="230924"/>
                </a:lnTo>
                <a:lnTo>
                  <a:pt x="343776" y="241046"/>
                </a:lnTo>
                <a:lnTo>
                  <a:pt x="341312" y="247815"/>
                </a:lnTo>
                <a:lnTo>
                  <a:pt x="341655" y="248158"/>
                </a:lnTo>
                <a:lnTo>
                  <a:pt x="338505" y="254520"/>
                </a:lnTo>
                <a:lnTo>
                  <a:pt x="333717" y="264020"/>
                </a:lnTo>
                <a:lnTo>
                  <a:pt x="333235" y="263956"/>
                </a:lnTo>
                <a:lnTo>
                  <a:pt x="327698" y="273126"/>
                </a:lnTo>
                <a:lnTo>
                  <a:pt x="323938" y="279273"/>
                </a:lnTo>
                <a:lnTo>
                  <a:pt x="324205" y="279692"/>
                </a:lnTo>
                <a:lnTo>
                  <a:pt x="319760" y="285229"/>
                </a:lnTo>
                <a:lnTo>
                  <a:pt x="313194" y="293649"/>
                </a:lnTo>
                <a:lnTo>
                  <a:pt x="312788" y="293433"/>
                </a:lnTo>
                <a:lnTo>
                  <a:pt x="305473" y="301307"/>
                </a:lnTo>
                <a:lnTo>
                  <a:pt x="300545" y="306565"/>
                </a:lnTo>
                <a:lnTo>
                  <a:pt x="300748" y="307047"/>
                </a:lnTo>
                <a:lnTo>
                  <a:pt x="295275" y="311632"/>
                </a:lnTo>
                <a:lnTo>
                  <a:pt x="287134" y="318477"/>
                </a:lnTo>
                <a:lnTo>
                  <a:pt x="286791" y="318198"/>
                </a:lnTo>
                <a:lnTo>
                  <a:pt x="278041" y="324421"/>
                </a:lnTo>
                <a:lnTo>
                  <a:pt x="272161" y="328663"/>
                </a:lnTo>
                <a:lnTo>
                  <a:pt x="272224" y="329069"/>
                </a:lnTo>
                <a:lnTo>
                  <a:pt x="266001" y="332498"/>
                </a:lnTo>
                <a:lnTo>
                  <a:pt x="256628" y="337553"/>
                </a:lnTo>
                <a:lnTo>
                  <a:pt x="256286" y="337210"/>
                </a:lnTo>
                <a:lnTo>
                  <a:pt x="246443" y="341591"/>
                </a:lnTo>
                <a:lnTo>
                  <a:pt x="239877" y="344525"/>
                </a:lnTo>
                <a:lnTo>
                  <a:pt x="239877" y="344944"/>
                </a:lnTo>
                <a:lnTo>
                  <a:pt x="233095" y="347065"/>
                </a:lnTo>
                <a:lnTo>
                  <a:pt x="222910" y="350139"/>
                </a:lnTo>
                <a:lnTo>
                  <a:pt x="222631" y="349732"/>
                </a:lnTo>
                <a:lnTo>
                  <a:pt x="212102" y="352056"/>
                </a:lnTo>
                <a:lnTo>
                  <a:pt x="205054" y="353568"/>
                </a:lnTo>
                <a:lnTo>
                  <a:pt x="204990" y="354037"/>
                </a:lnTo>
                <a:lnTo>
                  <a:pt x="197942" y="354660"/>
                </a:lnTo>
                <a:lnTo>
                  <a:pt x="187274" y="355676"/>
                </a:lnTo>
                <a:lnTo>
                  <a:pt x="187134" y="355206"/>
                </a:lnTo>
                <a:lnTo>
                  <a:pt x="176326" y="355333"/>
                </a:lnTo>
                <a:lnTo>
                  <a:pt x="169151" y="355409"/>
                </a:lnTo>
                <a:lnTo>
                  <a:pt x="168948" y="355815"/>
                </a:lnTo>
                <a:lnTo>
                  <a:pt x="161963" y="355066"/>
                </a:lnTo>
                <a:lnTo>
                  <a:pt x="151295" y="353898"/>
                </a:lnTo>
                <a:lnTo>
                  <a:pt x="151231" y="353428"/>
                </a:lnTo>
                <a:lnTo>
                  <a:pt x="140627" y="351370"/>
                </a:lnTo>
                <a:lnTo>
                  <a:pt x="133578" y="349999"/>
                </a:lnTo>
                <a:lnTo>
                  <a:pt x="133311" y="350418"/>
                </a:lnTo>
                <a:lnTo>
                  <a:pt x="126606" y="348234"/>
                </a:lnTo>
                <a:lnTo>
                  <a:pt x="116408" y="344944"/>
                </a:lnTo>
                <a:lnTo>
                  <a:pt x="116484" y="344462"/>
                </a:lnTo>
                <a:lnTo>
                  <a:pt x="106489" y="340296"/>
                </a:lnTo>
                <a:lnTo>
                  <a:pt x="99860" y="337553"/>
                </a:lnTo>
                <a:lnTo>
                  <a:pt x="99517" y="337896"/>
                </a:lnTo>
                <a:lnTo>
                  <a:pt x="93421" y="334403"/>
                </a:lnTo>
                <a:lnTo>
                  <a:pt x="84061" y="329069"/>
                </a:lnTo>
                <a:lnTo>
                  <a:pt x="84201" y="328663"/>
                </a:lnTo>
                <a:lnTo>
                  <a:pt x="75234" y="322580"/>
                </a:lnTo>
                <a:lnTo>
                  <a:pt x="69278" y="318541"/>
                </a:lnTo>
                <a:lnTo>
                  <a:pt x="68948" y="318808"/>
                </a:lnTo>
                <a:lnTo>
                  <a:pt x="63601" y="314159"/>
                </a:lnTo>
                <a:lnTo>
                  <a:pt x="55537" y="307111"/>
                </a:lnTo>
                <a:lnTo>
                  <a:pt x="55740" y="306705"/>
                </a:lnTo>
                <a:lnTo>
                  <a:pt x="48221" y="298907"/>
                </a:lnTo>
                <a:lnTo>
                  <a:pt x="43230" y="293776"/>
                </a:lnTo>
                <a:lnTo>
                  <a:pt x="42811" y="293979"/>
                </a:lnTo>
                <a:lnTo>
                  <a:pt x="38569" y="288378"/>
                </a:lnTo>
                <a:lnTo>
                  <a:pt x="32080" y="279831"/>
                </a:lnTo>
                <a:lnTo>
                  <a:pt x="32346" y="279412"/>
                </a:lnTo>
                <a:lnTo>
                  <a:pt x="26466" y="270243"/>
                </a:lnTo>
                <a:lnTo>
                  <a:pt x="22631" y="264299"/>
                </a:lnTo>
                <a:lnTo>
                  <a:pt x="22148" y="264363"/>
                </a:lnTo>
                <a:lnTo>
                  <a:pt x="19138" y="258076"/>
                </a:lnTo>
                <a:lnTo>
                  <a:pt x="14490" y="248297"/>
                </a:lnTo>
                <a:lnTo>
                  <a:pt x="14833" y="248018"/>
                </a:lnTo>
                <a:lnTo>
                  <a:pt x="11010" y="237832"/>
                </a:lnTo>
                <a:lnTo>
                  <a:pt x="8407" y="231267"/>
                </a:lnTo>
                <a:lnTo>
                  <a:pt x="8001" y="231190"/>
                </a:lnTo>
                <a:lnTo>
                  <a:pt x="6286" y="22442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60552" y="1987506"/>
            <a:ext cx="39674" cy="60121"/>
          </a:xfrm>
          <a:custGeom>
            <a:avLst/>
            <a:gdLst/>
            <a:ahLst/>
            <a:cxnLst/>
            <a:rect l="l" t="t" r="r" b="b"/>
            <a:pathLst>
              <a:path w="39674" h="60121">
                <a:moveTo>
                  <a:pt x="0" y="60121"/>
                </a:moveTo>
                <a:lnTo>
                  <a:pt x="5339" y="47934"/>
                </a:lnTo>
                <a:lnTo>
                  <a:pt x="10415" y="38454"/>
                </a:lnTo>
                <a:lnTo>
                  <a:pt x="13614" y="32893"/>
                </a:lnTo>
                <a:lnTo>
                  <a:pt x="19011" y="23533"/>
                </a:lnTo>
                <a:lnTo>
                  <a:pt x="19494" y="23533"/>
                </a:lnTo>
                <a:lnTo>
                  <a:pt x="26123" y="14846"/>
                </a:lnTo>
                <a:lnTo>
                  <a:pt x="30645" y="8826"/>
                </a:lnTo>
                <a:lnTo>
                  <a:pt x="30911" y="8826"/>
                </a:lnTo>
                <a:lnTo>
                  <a:pt x="36042" y="3276"/>
                </a:lnTo>
                <a:lnTo>
                  <a:pt x="37617" y="1498"/>
                </a:lnTo>
                <a:lnTo>
                  <a:pt x="37757" y="1358"/>
                </a:lnTo>
                <a:lnTo>
                  <a:pt x="3967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072800" y="2143930"/>
            <a:ext cx="46850" cy="89814"/>
          </a:xfrm>
          <a:custGeom>
            <a:avLst/>
            <a:gdLst/>
            <a:ahLst/>
            <a:cxnLst/>
            <a:rect l="l" t="t" r="r" b="b"/>
            <a:pathLst>
              <a:path w="46850" h="89814">
                <a:moveTo>
                  <a:pt x="46850" y="89814"/>
                </a:moveTo>
                <a:lnTo>
                  <a:pt x="39598" y="84137"/>
                </a:lnTo>
                <a:lnTo>
                  <a:pt x="38849" y="83312"/>
                </a:lnTo>
                <a:lnTo>
                  <a:pt x="33654" y="75717"/>
                </a:lnTo>
                <a:lnTo>
                  <a:pt x="24982" y="63460"/>
                </a:lnTo>
                <a:lnTo>
                  <a:pt x="19032" y="54815"/>
                </a:lnTo>
                <a:lnTo>
                  <a:pt x="13750" y="45447"/>
                </a:lnTo>
                <a:lnTo>
                  <a:pt x="8547" y="34340"/>
                </a:lnTo>
                <a:lnTo>
                  <a:pt x="3381" y="21654"/>
                </a:lnTo>
                <a:lnTo>
                  <a:pt x="1023" y="1124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69120" y="2012675"/>
            <a:ext cx="38969" cy="131254"/>
          </a:xfrm>
          <a:custGeom>
            <a:avLst/>
            <a:gdLst/>
            <a:ahLst/>
            <a:cxnLst/>
            <a:rect l="l" t="t" r="r" b="b"/>
            <a:pathLst>
              <a:path w="38969" h="131254">
                <a:moveTo>
                  <a:pt x="38969" y="0"/>
                </a:moveTo>
                <a:lnTo>
                  <a:pt x="29412" y="9362"/>
                </a:lnTo>
                <a:lnTo>
                  <a:pt x="23242" y="18573"/>
                </a:lnTo>
                <a:lnTo>
                  <a:pt x="19881" y="25031"/>
                </a:lnTo>
                <a:lnTo>
                  <a:pt x="13192" y="38241"/>
                </a:lnTo>
                <a:lnTo>
                  <a:pt x="8934" y="48001"/>
                </a:lnTo>
                <a:lnTo>
                  <a:pt x="5778" y="58505"/>
                </a:lnTo>
                <a:lnTo>
                  <a:pt x="3129" y="70383"/>
                </a:lnTo>
                <a:lnTo>
                  <a:pt x="674" y="84482"/>
                </a:lnTo>
                <a:lnTo>
                  <a:pt x="0" y="94785"/>
                </a:lnTo>
                <a:lnTo>
                  <a:pt x="243" y="105739"/>
                </a:lnTo>
                <a:lnTo>
                  <a:pt x="526" y="118668"/>
                </a:lnTo>
                <a:lnTo>
                  <a:pt x="602" y="124421"/>
                </a:lnTo>
                <a:lnTo>
                  <a:pt x="1009" y="126136"/>
                </a:lnTo>
                <a:lnTo>
                  <a:pt x="3676" y="13125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084564" y="2185452"/>
            <a:ext cx="7861" cy="14503"/>
          </a:xfrm>
          <a:custGeom>
            <a:avLst/>
            <a:gdLst/>
            <a:ahLst/>
            <a:cxnLst/>
            <a:rect l="l" t="t" r="r" b="b"/>
            <a:pathLst>
              <a:path w="7861" h="14503">
                <a:moveTo>
                  <a:pt x="7861" y="14503"/>
                </a:moveTo>
                <a:lnTo>
                  <a:pt x="6362" y="12115"/>
                </a:lnTo>
                <a:lnTo>
                  <a:pt x="4991" y="9652"/>
                </a:lnTo>
                <a:lnTo>
                  <a:pt x="3136" y="6362"/>
                </a:lnTo>
                <a:lnTo>
                  <a:pt x="1435" y="2946"/>
                </a:lnTo>
                <a:lnTo>
                  <a:pt x="673" y="151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092425" y="2199956"/>
            <a:ext cx="14020" cy="19697"/>
          </a:xfrm>
          <a:custGeom>
            <a:avLst/>
            <a:gdLst/>
            <a:ahLst/>
            <a:cxnLst/>
            <a:rect l="l" t="t" r="r" b="b"/>
            <a:pathLst>
              <a:path w="14020" h="19697">
                <a:moveTo>
                  <a:pt x="0" y="0"/>
                </a:moveTo>
                <a:lnTo>
                  <a:pt x="889" y="1638"/>
                </a:lnTo>
                <a:lnTo>
                  <a:pt x="1917" y="3213"/>
                </a:lnTo>
                <a:lnTo>
                  <a:pt x="4787" y="7518"/>
                </a:lnTo>
                <a:lnTo>
                  <a:pt x="7797" y="11760"/>
                </a:lnTo>
                <a:lnTo>
                  <a:pt x="10744" y="15798"/>
                </a:lnTo>
                <a:lnTo>
                  <a:pt x="14020" y="196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100908" y="1931890"/>
            <a:ext cx="314020" cy="201790"/>
          </a:xfrm>
          <a:custGeom>
            <a:avLst/>
            <a:gdLst/>
            <a:ahLst/>
            <a:cxnLst/>
            <a:rect l="l" t="t" r="r" b="b"/>
            <a:pathLst>
              <a:path w="314020" h="201790">
                <a:moveTo>
                  <a:pt x="0" y="55067"/>
                </a:moveTo>
                <a:lnTo>
                  <a:pt x="9212" y="45338"/>
                </a:lnTo>
                <a:lnTo>
                  <a:pt x="17548" y="38607"/>
                </a:lnTo>
                <a:lnTo>
                  <a:pt x="23596" y="34340"/>
                </a:lnTo>
                <a:lnTo>
                  <a:pt x="35034" y="26749"/>
                </a:lnTo>
                <a:lnTo>
                  <a:pt x="43718" y="22057"/>
                </a:lnTo>
                <a:lnTo>
                  <a:pt x="55880" y="15938"/>
                </a:lnTo>
                <a:lnTo>
                  <a:pt x="62522" y="12522"/>
                </a:lnTo>
                <a:lnTo>
                  <a:pt x="62928" y="12661"/>
                </a:lnTo>
                <a:lnTo>
                  <a:pt x="70104" y="10337"/>
                </a:lnTo>
                <a:lnTo>
                  <a:pt x="80505" y="6985"/>
                </a:lnTo>
                <a:lnTo>
                  <a:pt x="80645" y="6438"/>
                </a:lnTo>
                <a:lnTo>
                  <a:pt x="91236" y="4381"/>
                </a:lnTo>
                <a:lnTo>
                  <a:pt x="104293" y="2218"/>
                </a:lnTo>
                <a:lnTo>
                  <a:pt x="114879" y="1119"/>
                </a:lnTo>
                <a:lnTo>
                  <a:pt x="121412" y="419"/>
                </a:lnTo>
                <a:lnTo>
                  <a:pt x="124764" y="76"/>
                </a:lnTo>
                <a:lnTo>
                  <a:pt x="124904" y="0"/>
                </a:lnTo>
                <a:lnTo>
                  <a:pt x="128181" y="215"/>
                </a:lnTo>
                <a:lnTo>
                  <a:pt x="142168" y="1250"/>
                </a:lnTo>
                <a:lnTo>
                  <a:pt x="152038" y="2131"/>
                </a:lnTo>
                <a:lnTo>
                  <a:pt x="165252" y="3556"/>
                </a:lnTo>
                <a:lnTo>
                  <a:pt x="169354" y="4038"/>
                </a:lnTo>
                <a:lnTo>
                  <a:pt x="169494" y="4178"/>
                </a:lnTo>
                <a:lnTo>
                  <a:pt x="173532" y="5410"/>
                </a:lnTo>
                <a:lnTo>
                  <a:pt x="186051" y="9028"/>
                </a:lnTo>
                <a:lnTo>
                  <a:pt x="196432" y="12577"/>
                </a:lnTo>
                <a:lnTo>
                  <a:pt x="200825" y="14300"/>
                </a:lnTo>
                <a:lnTo>
                  <a:pt x="211696" y="18681"/>
                </a:lnTo>
                <a:lnTo>
                  <a:pt x="211696" y="19227"/>
                </a:lnTo>
                <a:lnTo>
                  <a:pt x="222097" y="24828"/>
                </a:lnTo>
                <a:lnTo>
                  <a:pt x="227977" y="27978"/>
                </a:lnTo>
                <a:lnTo>
                  <a:pt x="228320" y="27914"/>
                </a:lnTo>
                <a:lnTo>
                  <a:pt x="233514" y="32016"/>
                </a:lnTo>
                <a:lnTo>
                  <a:pt x="244335" y="40656"/>
                </a:lnTo>
                <a:lnTo>
                  <a:pt x="251731" y="47038"/>
                </a:lnTo>
                <a:lnTo>
                  <a:pt x="262039" y="55892"/>
                </a:lnTo>
                <a:lnTo>
                  <a:pt x="262661" y="56438"/>
                </a:lnTo>
                <a:lnTo>
                  <a:pt x="263207" y="57111"/>
                </a:lnTo>
                <a:lnTo>
                  <a:pt x="271874" y="67812"/>
                </a:lnTo>
                <a:lnTo>
                  <a:pt x="278053" y="75458"/>
                </a:lnTo>
                <a:lnTo>
                  <a:pt x="285089" y="85026"/>
                </a:lnTo>
                <a:lnTo>
                  <a:pt x="289941" y="91795"/>
                </a:lnTo>
                <a:lnTo>
                  <a:pt x="289737" y="92202"/>
                </a:lnTo>
                <a:lnTo>
                  <a:pt x="293573" y="99733"/>
                </a:lnTo>
                <a:lnTo>
                  <a:pt x="298081" y="108762"/>
                </a:lnTo>
                <a:lnTo>
                  <a:pt x="298564" y="108826"/>
                </a:lnTo>
                <a:lnTo>
                  <a:pt x="301853" y="118275"/>
                </a:lnTo>
                <a:lnTo>
                  <a:pt x="305946" y="130983"/>
                </a:lnTo>
                <a:lnTo>
                  <a:pt x="308524" y="140917"/>
                </a:lnTo>
                <a:lnTo>
                  <a:pt x="310667" y="149110"/>
                </a:lnTo>
                <a:lnTo>
                  <a:pt x="311353" y="151574"/>
                </a:lnTo>
                <a:lnTo>
                  <a:pt x="311556" y="154178"/>
                </a:lnTo>
                <a:lnTo>
                  <a:pt x="312668" y="168141"/>
                </a:lnTo>
                <a:lnTo>
                  <a:pt x="313330" y="178042"/>
                </a:lnTo>
                <a:lnTo>
                  <a:pt x="313893" y="191249"/>
                </a:lnTo>
                <a:lnTo>
                  <a:pt x="314020" y="196240"/>
                </a:lnTo>
                <a:lnTo>
                  <a:pt x="313537" y="196316"/>
                </a:lnTo>
                <a:lnTo>
                  <a:pt x="313207" y="201371"/>
                </a:lnTo>
                <a:lnTo>
                  <a:pt x="313131" y="201574"/>
                </a:lnTo>
                <a:lnTo>
                  <a:pt x="313067" y="20179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118348" y="1971227"/>
            <a:ext cx="39331" cy="28041"/>
          </a:xfrm>
          <a:custGeom>
            <a:avLst/>
            <a:gdLst/>
            <a:ahLst/>
            <a:cxnLst/>
            <a:rect l="l" t="t" r="r" b="b"/>
            <a:pathLst>
              <a:path w="39331" h="28041">
                <a:moveTo>
                  <a:pt x="0" y="28041"/>
                </a:moveTo>
                <a:lnTo>
                  <a:pt x="8966" y="19964"/>
                </a:lnTo>
                <a:lnTo>
                  <a:pt x="18605" y="12509"/>
                </a:lnTo>
                <a:lnTo>
                  <a:pt x="22098" y="9842"/>
                </a:lnTo>
                <a:lnTo>
                  <a:pt x="22440" y="10185"/>
                </a:lnTo>
                <a:lnTo>
                  <a:pt x="26339" y="7861"/>
                </a:lnTo>
                <a:lnTo>
                  <a:pt x="32829" y="3898"/>
                </a:lnTo>
                <a:lnTo>
                  <a:pt x="3933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118279" y="2232444"/>
            <a:ext cx="29006" cy="22364"/>
          </a:xfrm>
          <a:custGeom>
            <a:avLst/>
            <a:gdLst/>
            <a:ahLst/>
            <a:cxnLst/>
            <a:rect l="l" t="t" r="r" b="b"/>
            <a:pathLst>
              <a:path w="29006" h="22364">
                <a:moveTo>
                  <a:pt x="0" y="0"/>
                </a:moveTo>
                <a:lnTo>
                  <a:pt x="685" y="685"/>
                </a:lnTo>
                <a:lnTo>
                  <a:pt x="1371" y="1295"/>
                </a:lnTo>
                <a:lnTo>
                  <a:pt x="6565" y="5880"/>
                </a:lnTo>
                <a:lnTo>
                  <a:pt x="6502" y="6019"/>
                </a:lnTo>
                <a:lnTo>
                  <a:pt x="11836" y="10401"/>
                </a:lnTo>
                <a:lnTo>
                  <a:pt x="14846" y="12865"/>
                </a:lnTo>
                <a:lnTo>
                  <a:pt x="18059" y="15113"/>
                </a:lnTo>
                <a:lnTo>
                  <a:pt x="23469" y="18884"/>
                </a:lnTo>
                <a:lnTo>
                  <a:pt x="29006" y="2236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130181" y="2226218"/>
            <a:ext cx="60604" cy="33655"/>
          </a:xfrm>
          <a:custGeom>
            <a:avLst/>
            <a:gdLst/>
            <a:ahLst/>
            <a:cxnLst/>
            <a:rect l="l" t="t" r="r" b="b"/>
            <a:pathLst>
              <a:path w="60604" h="33655">
                <a:moveTo>
                  <a:pt x="60604" y="33654"/>
                </a:moveTo>
                <a:lnTo>
                  <a:pt x="58750" y="33172"/>
                </a:lnTo>
                <a:lnTo>
                  <a:pt x="56984" y="32626"/>
                </a:lnTo>
                <a:lnTo>
                  <a:pt x="52527" y="31127"/>
                </a:lnTo>
                <a:lnTo>
                  <a:pt x="48082" y="29552"/>
                </a:lnTo>
                <a:lnTo>
                  <a:pt x="43230" y="27698"/>
                </a:lnTo>
                <a:lnTo>
                  <a:pt x="43230" y="27571"/>
                </a:lnTo>
                <a:lnTo>
                  <a:pt x="38442" y="25514"/>
                </a:lnTo>
                <a:lnTo>
                  <a:pt x="36258" y="24561"/>
                </a:lnTo>
                <a:lnTo>
                  <a:pt x="34137" y="23456"/>
                </a:lnTo>
                <a:lnTo>
                  <a:pt x="28460" y="20459"/>
                </a:lnTo>
                <a:lnTo>
                  <a:pt x="22910" y="17233"/>
                </a:lnTo>
                <a:lnTo>
                  <a:pt x="19011" y="14909"/>
                </a:lnTo>
                <a:lnTo>
                  <a:pt x="15316" y="12242"/>
                </a:lnTo>
                <a:lnTo>
                  <a:pt x="9778" y="8280"/>
                </a:lnTo>
                <a:lnTo>
                  <a:pt x="9778" y="8140"/>
                </a:lnTo>
                <a:lnTo>
                  <a:pt x="4444" y="3898"/>
                </a:lnTo>
                <a:lnTo>
                  <a:pt x="2184" y="2057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47282" y="2254811"/>
            <a:ext cx="30505" cy="14300"/>
          </a:xfrm>
          <a:custGeom>
            <a:avLst/>
            <a:gdLst/>
            <a:ahLst/>
            <a:cxnLst/>
            <a:rect l="l" t="t" r="r" b="b"/>
            <a:pathLst>
              <a:path w="30505" h="14300">
                <a:moveTo>
                  <a:pt x="0" y="0"/>
                </a:moveTo>
                <a:lnTo>
                  <a:pt x="2667" y="1638"/>
                </a:lnTo>
                <a:lnTo>
                  <a:pt x="5473" y="3149"/>
                </a:lnTo>
                <a:lnTo>
                  <a:pt x="10325" y="5676"/>
                </a:lnTo>
                <a:lnTo>
                  <a:pt x="15252" y="8077"/>
                </a:lnTo>
                <a:lnTo>
                  <a:pt x="17780" y="9296"/>
                </a:lnTo>
                <a:lnTo>
                  <a:pt x="20383" y="10401"/>
                </a:lnTo>
                <a:lnTo>
                  <a:pt x="23456" y="11696"/>
                </a:lnTo>
                <a:lnTo>
                  <a:pt x="26466" y="12865"/>
                </a:lnTo>
                <a:lnTo>
                  <a:pt x="28524" y="13614"/>
                </a:lnTo>
                <a:lnTo>
                  <a:pt x="30505" y="1430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157611" y="2252075"/>
            <a:ext cx="11899" cy="8343"/>
          </a:xfrm>
          <a:custGeom>
            <a:avLst/>
            <a:gdLst/>
            <a:ahLst/>
            <a:cxnLst/>
            <a:rect l="l" t="t" r="r" b="b"/>
            <a:pathLst>
              <a:path w="11899" h="8343">
                <a:moveTo>
                  <a:pt x="0" y="8343"/>
                </a:moveTo>
                <a:lnTo>
                  <a:pt x="2870" y="6223"/>
                </a:lnTo>
                <a:lnTo>
                  <a:pt x="5816" y="4178"/>
                </a:lnTo>
                <a:lnTo>
                  <a:pt x="7861" y="2730"/>
                </a:lnTo>
                <a:lnTo>
                  <a:pt x="7937" y="2870"/>
                </a:lnTo>
                <a:lnTo>
                  <a:pt x="9982" y="1435"/>
                </a:lnTo>
                <a:lnTo>
                  <a:pt x="11010" y="749"/>
                </a:lnTo>
                <a:lnTo>
                  <a:pt x="1189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157680" y="1953279"/>
            <a:ext cx="126809" cy="17945"/>
          </a:xfrm>
          <a:custGeom>
            <a:avLst/>
            <a:gdLst/>
            <a:ahLst/>
            <a:cxnLst/>
            <a:rect l="l" t="t" r="r" b="b"/>
            <a:pathLst>
              <a:path w="126809" h="17945">
                <a:moveTo>
                  <a:pt x="0" y="17945"/>
                </a:moveTo>
                <a:lnTo>
                  <a:pt x="13118" y="11488"/>
                </a:lnTo>
                <a:lnTo>
                  <a:pt x="23064" y="7588"/>
                </a:lnTo>
                <a:lnTo>
                  <a:pt x="33834" y="4905"/>
                </a:lnTo>
                <a:lnTo>
                  <a:pt x="45961" y="2693"/>
                </a:lnTo>
                <a:lnTo>
                  <a:pt x="60173" y="567"/>
                </a:lnTo>
                <a:lnTo>
                  <a:pt x="70577" y="0"/>
                </a:lnTo>
                <a:lnTo>
                  <a:pt x="81496" y="581"/>
                </a:lnTo>
                <a:lnTo>
                  <a:pt x="94322" y="1664"/>
                </a:lnTo>
                <a:lnTo>
                  <a:pt x="107812" y="3135"/>
                </a:lnTo>
                <a:lnTo>
                  <a:pt x="118071" y="5975"/>
                </a:lnTo>
                <a:lnTo>
                  <a:pt x="126809" y="939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202205" y="2137778"/>
            <a:ext cx="188239" cy="140489"/>
          </a:xfrm>
          <a:custGeom>
            <a:avLst/>
            <a:gdLst/>
            <a:ahLst/>
            <a:cxnLst/>
            <a:rect l="l" t="t" r="r" b="b"/>
            <a:pathLst>
              <a:path w="188239" h="140489">
                <a:moveTo>
                  <a:pt x="188239" y="0"/>
                </a:moveTo>
                <a:lnTo>
                  <a:pt x="187411" y="13657"/>
                </a:lnTo>
                <a:lnTo>
                  <a:pt x="184975" y="24062"/>
                </a:lnTo>
                <a:lnTo>
                  <a:pt x="181190" y="34201"/>
                </a:lnTo>
                <a:lnTo>
                  <a:pt x="175670" y="47898"/>
                </a:lnTo>
                <a:lnTo>
                  <a:pt x="171075" y="57528"/>
                </a:lnTo>
                <a:lnTo>
                  <a:pt x="165166" y="66802"/>
                </a:lnTo>
                <a:lnTo>
                  <a:pt x="157873" y="76606"/>
                </a:lnTo>
                <a:lnTo>
                  <a:pt x="148832" y="88119"/>
                </a:lnTo>
                <a:lnTo>
                  <a:pt x="141566" y="95951"/>
                </a:lnTo>
                <a:lnTo>
                  <a:pt x="133035" y="103046"/>
                </a:lnTo>
                <a:lnTo>
                  <a:pt x="123126" y="110261"/>
                </a:lnTo>
                <a:lnTo>
                  <a:pt x="111104" y="118581"/>
                </a:lnTo>
                <a:lnTo>
                  <a:pt x="101836" y="123918"/>
                </a:lnTo>
                <a:lnTo>
                  <a:pt x="91580" y="128178"/>
                </a:lnTo>
                <a:lnTo>
                  <a:pt x="79959" y="132156"/>
                </a:lnTo>
                <a:lnTo>
                  <a:pt x="66102" y="136436"/>
                </a:lnTo>
                <a:lnTo>
                  <a:pt x="55791" y="138617"/>
                </a:lnTo>
                <a:lnTo>
                  <a:pt x="44754" y="139645"/>
                </a:lnTo>
                <a:lnTo>
                  <a:pt x="32283" y="140284"/>
                </a:lnTo>
                <a:lnTo>
                  <a:pt x="18899" y="140489"/>
                </a:lnTo>
                <a:lnTo>
                  <a:pt x="8224" y="138606"/>
                </a:lnTo>
                <a:lnTo>
                  <a:pt x="0" y="13611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263767" y="2164859"/>
            <a:ext cx="9296" cy="6642"/>
          </a:xfrm>
          <a:custGeom>
            <a:avLst/>
            <a:gdLst/>
            <a:ahLst/>
            <a:cxnLst/>
            <a:rect l="l" t="t" r="r" b="b"/>
            <a:pathLst>
              <a:path w="9296" h="6642">
                <a:moveTo>
                  <a:pt x="0" y="6642"/>
                </a:moveTo>
                <a:lnTo>
                  <a:pt x="203" y="6235"/>
                </a:lnTo>
                <a:lnTo>
                  <a:pt x="546" y="5892"/>
                </a:lnTo>
                <a:lnTo>
                  <a:pt x="2324" y="4254"/>
                </a:lnTo>
                <a:lnTo>
                  <a:pt x="2324" y="4114"/>
                </a:lnTo>
                <a:lnTo>
                  <a:pt x="4241" y="2743"/>
                </a:lnTo>
                <a:lnTo>
                  <a:pt x="6223" y="1371"/>
                </a:lnTo>
                <a:lnTo>
                  <a:pt x="8420" y="279"/>
                </a:lnTo>
                <a:lnTo>
                  <a:pt x="8826" y="76"/>
                </a:lnTo>
                <a:lnTo>
                  <a:pt x="929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278678" y="1974099"/>
            <a:ext cx="53416" cy="31457"/>
          </a:xfrm>
          <a:custGeom>
            <a:avLst/>
            <a:gdLst/>
            <a:ahLst/>
            <a:cxnLst/>
            <a:rect l="l" t="t" r="r" b="b"/>
            <a:pathLst>
              <a:path w="53416" h="31457">
                <a:moveTo>
                  <a:pt x="0" y="0"/>
                </a:moveTo>
                <a:lnTo>
                  <a:pt x="2730" y="825"/>
                </a:lnTo>
                <a:lnTo>
                  <a:pt x="5334" y="1917"/>
                </a:lnTo>
                <a:lnTo>
                  <a:pt x="10261" y="3835"/>
                </a:lnTo>
                <a:lnTo>
                  <a:pt x="15049" y="5956"/>
                </a:lnTo>
                <a:lnTo>
                  <a:pt x="17233" y="6908"/>
                </a:lnTo>
                <a:lnTo>
                  <a:pt x="19354" y="8001"/>
                </a:lnTo>
                <a:lnTo>
                  <a:pt x="24968" y="11010"/>
                </a:lnTo>
                <a:lnTo>
                  <a:pt x="30505" y="14224"/>
                </a:lnTo>
                <a:lnTo>
                  <a:pt x="34480" y="16548"/>
                </a:lnTo>
                <a:lnTo>
                  <a:pt x="38163" y="19215"/>
                </a:lnTo>
                <a:lnTo>
                  <a:pt x="43700" y="23190"/>
                </a:lnTo>
                <a:lnTo>
                  <a:pt x="48971" y="27495"/>
                </a:lnTo>
                <a:lnTo>
                  <a:pt x="51295" y="29413"/>
                </a:lnTo>
                <a:lnTo>
                  <a:pt x="53416" y="3145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332099" y="2005562"/>
            <a:ext cx="42202" cy="67716"/>
          </a:xfrm>
          <a:custGeom>
            <a:avLst/>
            <a:gdLst/>
            <a:ahLst/>
            <a:cxnLst/>
            <a:rect l="l" t="t" r="r" b="b"/>
            <a:pathLst>
              <a:path w="42202" h="67716">
                <a:moveTo>
                  <a:pt x="0" y="0"/>
                </a:moveTo>
                <a:lnTo>
                  <a:pt x="10074" y="8823"/>
                </a:lnTo>
                <a:lnTo>
                  <a:pt x="16864" y="17386"/>
                </a:lnTo>
                <a:lnTo>
                  <a:pt x="20866" y="23533"/>
                </a:lnTo>
                <a:lnTo>
                  <a:pt x="28120" y="35727"/>
                </a:lnTo>
                <a:lnTo>
                  <a:pt x="32464" y="44682"/>
                </a:lnTo>
                <a:lnTo>
                  <a:pt x="36674" y="54453"/>
                </a:lnTo>
                <a:lnTo>
                  <a:pt x="41719" y="65392"/>
                </a:lnTo>
                <a:lnTo>
                  <a:pt x="42138" y="66281"/>
                </a:lnTo>
                <a:lnTo>
                  <a:pt x="42202" y="66763"/>
                </a:lnTo>
                <a:lnTo>
                  <a:pt x="42062" y="6771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275123" y="1960418"/>
            <a:ext cx="23393" cy="7861"/>
          </a:xfrm>
          <a:custGeom>
            <a:avLst/>
            <a:gdLst/>
            <a:ahLst/>
            <a:cxnLst/>
            <a:rect l="l" t="t" r="r" b="b"/>
            <a:pathLst>
              <a:path w="23393" h="7861">
                <a:moveTo>
                  <a:pt x="0" y="0"/>
                </a:moveTo>
                <a:lnTo>
                  <a:pt x="4724" y="952"/>
                </a:lnTo>
                <a:lnTo>
                  <a:pt x="9372" y="2260"/>
                </a:lnTo>
                <a:lnTo>
                  <a:pt x="11417" y="2806"/>
                </a:lnTo>
                <a:lnTo>
                  <a:pt x="11417" y="2946"/>
                </a:lnTo>
                <a:lnTo>
                  <a:pt x="13411" y="3695"/>
                </a:lnTo>
                <a:lnTo>
                  <a:pt x="16484" y="4851"/>
                </a:lnTo>
                <a:lnTo>
                  <a:pt x="19494" y="6159"/>
                </a:lnTo>
                <a:lnTo>
                  <a:pt x="21475" y="6972"/>
                </a:lnTo>
                <a:lnTo>
                  <a:pt x="23393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92770" y="1971358"/>
            <a:ext cx="11963" cy="8280"/>
          </a:xfrm>
          <a:custGeom>
            <a:avLst/>
            <a:gdLst/>
            <a:ahLst/>
            <a:cxnLst/>
            <a:rect l="l" t="t" r="r" b="b"/>
            <a:pathLst>
              <a:path w="11963" h="8280">
                <a:moveTo>
                  <a:pt x="0" y="8280"/>
                </a:moveTo>
                <a:lnTo>
                  <a:pt x="952" y="7531"/>
                </a:lnTo>
                <a:lnTo>
                  <a:pt x="1917" y="6845"/>
                </a:lnTo>
                <a:lnTo>
                  <a:pt x="3962" y="5473"/>
                </a:lnTo>
                <a:lnTo>
                  <a:pt x="6083" y="4178"/>
                </a:lnTo>
                <a:lnTo>
                  <a:pt x="9029" y="2120"/>
                </a:lnTo>
                <a:lnTo>
                  <a:pt x="119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298515" y="1968284"/>
            <a:ext cx="44869" cy="30441"/>
          </a:xfrm>
          <a:custGeom>
            <a:avLst/>
            <a:gdLst/>
            <a:ahLst/>
            <a:cxnLst/>
            <a:rect l="l" t="t" r="r" b="b"/>
            <a:pathLst>
              <a:path w="44869" h="30441">
                <a:moveTo>
                  <a:pt x="0" y="0"/>
                </a:moveTo>
                <a:lnTo>
                  <a:pt x="609" y="266"/>
                </a:lnTo>
                <a:lnTo>
                  <a:pt x="1231" y="546"/>
                </a:lnTo>
                <a:lnTo>
                  <a:pt x="6159" y="3009"/>
                </a:lnTo>
                <a:lnTo>
                  <a:pt x="11010" y="5537"/>
                </a:lnTo>
                <a:lnTo>
                  <a:pt x="13741" y="6972"/>
                </a:lnTo>
                <a:lnTo>
                  <a:pt x="16344" y="8547"/>
                </a:lnTo>
                <a:lnTo>
                  <a:pt x="21958" y="12179"/>
                </a:lnTo>
                <a:lnTo>
                  <a:pt x="27432" y="15938"/>
                </a:lnTo>
                <a:lnTo>
                  <a:pt x="30645" y="18122"/>
                </a:lnTo>
                <a:lnTo>
                  <a:pt x="33655" y="20586"/>
                </a:lnTo>
                <a:lnTo>
                  <a:pt x="38989" y="25031"/>
                </a:lnTo>
                <a:lnTo>
                  <a:pt x="38912" y="25171"/>
                </a:lnTo>
                <a:lnTo>
                  <a:pt x="44119" y="29756"/>
                </a:lnTo>
                <a:lnTo>
                  <a:pt x="44526" y="30022"/>
                </a:lnTo>
                <a:lnTo>
                  <a:pt x="44869" y="3044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332160" y="1988873"/>
            <a:ext cx="17449" cy="16141"/>
          </a:xfrm>
          <a:custGeom>
            <a:avLst/>
            <a:gdLst/>
            <a:ahLst/>
            <a:cxnLst/>
            <a:rect l="l" t="t" r="r" b="b"/>
            <a:pathLst>
              <a:path w="17449" h="16141">
                <a:moveTo>
                  <a:pt x="17449" y="16141"/>
                </a:moveTo>
                <a:lnTo>
                  <a:pt x="15328" y="13881"/>
                </a:lnTo>
                <a:lnTo>
                  <a:pt x="13207" y="11760"/>
                </a:lnTo>
                <a:lnTo>
                  <a:pt x="11836" y="10401"/>
                </a:lnTo>
                <a:lnTo>
                  <a:pt x="10477" y="9169"/>
                </a:lnTo>
                <a:lnTo>
                  <a:pt x="8699" y="7391"/>
                </a:lnTo>
                <a:lnTo>
                  <a:pt x="6781" y="5740"/>
                </a:lnTo>
                <a:lnTo>
                  <a:pt x="3428" y="280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349610" y="2005018"/>
            <a:ext cx="20383" cy="26809"/>
          </a:xfrm>
          <a:custGeom>
            <a:avLst/>
            <a:gdLst/>
            <a:ahLst/>
            <a:cxnLst/>
            <a:rect l="l" t="t" r="r" b="b"/>
            <a:pathLst>
              <a:path w="20383" h="26809">
                <a:moveTo>
                  <a:pt x="20383" y="26809"/>
                </a:moveTo>
                <a:lnTo>
                  <a:pt x="19354" y="25171"/>
                </a:lnTo>
                <a:lnTo>
                  <a:pt x="18326" y="23596"/>
                </a:lnTo>
                <a:lnTo>
                  <a:pt x="15455" y="19291"/>
                </a:lnTo>
                <a:lnTo>
                  <a:pt x="12522" y="15049"/>
                </a:lnTo>
                <a:lnTo>
                  <a:pt x="9436" y="10947"/>
                </a:lnTo>
                <a:lnTo>
                  <a:pt x="6159" y="6972"/>
                </a:lnTo>
                <a:lnTo>
                  <a:pt x="3213" y="341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369991" y="2031824"/>
            <a:ext cx="23544" cy="127774"/>
          </a:xfrm>
          <a:custGeom>
            <a:avLst/>
            <a:gdLst/>
            <a:ahLst/>
            <a:cxnLst/>
            <a:rect l="l" t="t" r="r" b="b"/>
            <a:pathLst>
              <a:path w="23544" h="127774">
                <a:moveTo>
                  <a:pt x="15938" y="127774"/>
                </a:moveTo>
                <a:lnTo>
                  <a:pt x="20634" y="114870"/>
                </a:lnTo>
                <a:lnTo>
                  <a:pt x="22583" y="104407"/>
                </a:lnTo>
                <a:lnTo>
                  <a:pt x="23190" y="92824"/>
                </a:lnTo>
                <a:lnTo>
                  <a:pt x="23544" y="78138"/>
                </a:lnTo>
                <a:lnTo>
                  <a:pt x="23144" y="67518"/>
                </a:lnTo>
                <a:lnTo>
                  <a:pt x="21405" y="56728"/>
                </a:lnTo>
                <a:lnTo>
                  <a:pt x="18541" y="44665"/>
                </a:lnTo>
                <a:lnTo>
                  <a:pt x="14805" y="30535"/>
                </a:lnTo>
                <a:lnTo>
                  <a:pt x="11249" y="20463"/>
                </a:lnTo>
                <a:lnTo>
                  <a:pt x="6235" y="10553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71219" y="2034011"/>
            <a:ext cx="17310" cy="42481"/>
          </a:xfrm>
          <a:custGeom>
            <a:avLst/>
            <a:gdLst/>
            <a:ahLst/>
            <a:cxnLst/>
            <a:rect l="l" t="t" r="r" b="b"/>
            <a:pathLst>
              <a:path w="17310" h="42481">
                <a:moveTo>
                  <a:pt x="17310" y="42481"/>
                </a:moveTo>
                <a:lnTo>
                  <a:pt x="13196" y="30000"/>
                </a:lnTo>
                <a:lnTo>
                  <a:pt x="9471" y="19610"/>
                </a:lnTo>
                <a:lnTo>
                  <a:pt x="7734" y="14909"/>
                </a:lnTo>
                <a:lnTo>
                  <a:pt x="6705" y="12039"/>
                </a:lnTo>
                <a:lnTo>
                  <a:pt x="6438" y="12115"/>
                </a:lnTo>
                <a:lnTo>
                  <a:pt x="5067" y="9309"/>
                </a:lnTo>
                <a:lnTo>
                  <a:pt x="3352" y="5956"/>
                </a:lnTo>
                <a:lnTo>
                  <a:pt x="1511" y="2603"/>
                </a:lnTo>
                <a:lnTo>
                  <a:pt x="825" y="130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375602" y="2133271"/>
            <a:ext cx="38506" cy="96164"/>
          </a:xfrm>
          <a:custGeom>
            <a:avLst/>
            <a:gdLst/>
            <a:ahLst/>
            <a:cxnLst/>
            <a:rect l="l" t="t" r="r" b="b"/>
            <a:pathLst>
              <a:path w="38506" h="96164">
                <a:moveTo>
                  <a:pt x="0" y="96164"/>
                </a:moveTo>
                <a:lnTo>
                  <a:pt x="1168" y="94932"/>
                </a:lnTo>
                <a:lnTo>
                  <a:pt x="2120" y="93497"/>
                </a:lnTo>
                <a:lnTo>
                  <a:pt x="9546" y="81662"/>
                </a:lnTo>
                <a:lnTo>
                  <a:pt x="14732" y="73286"/>
                </a:lnTo>
                <a:lnTo>
                  <a:pt x="21412" y="61696"/>
                </a:lnTo>
                <a:lnTo>
                  <a:pt x="24282" y="56629"/>
                </a:lnTo>
                <a:lnTo>
                  <a:pt x="24218" y="56362"/>
                </a:lnTo>
                <a:lnTo>
                  <a:pt x="26200" y="50812"/>
                </a:lnTo>
                <a:lnTo>
                  <a:pt x="30441" y="38912"/>
                </a:lnTo>
                <a:lnTo>
                  <a:pt x="30988" y="38849"/>
                </a:lnTo>
                <a:lnTo>
                  <a:pt x="33934" y="26670"/>
                </a:lnTo>
                <a:lnTo>
                  <a:pt x="36777" y="14084"/>
                </a:lnTo>
                <a:lnTo>
                  <a:pt x="38269" y="2312"/>
                </a:lnTo>
                <a:lnTo>
                  <a:pt x="3850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330458" y="2301730"/>
            <a:ext cx="5067" cy="2946"/>
          </a:xfrm>
          <a:custGeom>
            <a:avLst/>
            <a:gdLst/>
            <a:ahLst/>
            <a:cxnLst/>
            <a:rect l="l" t="t" r="r" b="b"/>
            <a:pathLst>
              <a:path w="5067" h="2946">
                <a:moveTo>
                  <a:pt x="0" y="2946"/>
                </a:moveTo>
                <a:lnTo>
                  <a:pt x="5067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374776" y="2229435"/>
            <a:ext cx="825" cy="825"/>
          </a:xfrm>
          <a:custGeom>
            <a:avLst/>
            <a:gdLst/>
            <a:ahLst/>
            <a:cxnLst/>
            <a:rect l="l" t="t" r="r" b="b"/>
            <a:pathLst>
              <a:path w="825" h="825">
                <a:moveTo>
                  <a:pt x="825" y="0"/>
                </a:moveTo>
                <a:lnTo>
                  <a:pt x="0" y="82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99816" y="1987504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0"/>
                </a:moveTo>
                <a:lnTo>
                  <a:pt x="0" y="40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088323" y="2159326"/>
            <a:ext cx="41859" cy="74422"/>
          </a:xfrm>
          <a:custGeom>
            <a:avLst/>
            <a:gdLst/>
            <a:ahLst/>
            <a:cxnLst/>
            <a:rect l="l" t="t" r="r" b="b"/>
            <a:pathLst>
              <a:path w="41859" h="74422">
                <a:moveTo>
                  <a:pt x="0" y="0"/>
                </a:moveTo>
                <a:lnTo>
                  <a:pt x="203" y="1435"/>
                </a:lnTo>
                <a:lnTo>
                  <a:pt x="21069" y="43370"/>
                </a:lnTo>
                <a:lnTo>
                  <a:pt x="41859" y="66890"/>
                </a:lnTo>
                <a:lnTo>
                  <a:pt x="31330" y="7442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072796" y="2143936"/>
            <a:ext cx="8547" cy="34328"/>
          </a:xfrm>
          <a:custGeom>
            <a:avLst/>
            <a:gdLst/>
            <a:ahLst/>
            <a:cxnLst/>
            <a:rect l="l" t="t" r="r" b="b"/>
            <a:pathLst>
              <a:path w="8547" h="34328">
                <a:moveTo>
                  <a:pt x="0" y="0"/>
                </a:moveTo>
                <a:lnTo>
                  <a:pt x="8547" y="34328"/>
                </a:lnTo>
                <a:lnTo>
                  <a:pt x="7861" y="3139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070473" y="2134839"/>
            <a:ext cx="8204" cy="32626"/>
          </a:xfrm>
          <a:custGeom>
            <a:avLst/>
            <a:gdLst/>
            <a:ahLst/>
            <a:cxnLst/>
            <a:rect l="l" t="t" r="r" b="b"/>
            <a:pathLst>
              <a:path w="8204" h="32626">
                <a:moveTo>
                  <a:pt x="8204" y="3262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00496" y="2012675"/>
            <a:ext cx="7594" cy="9918"/>
          </a:xfrm>
          <a:custGeom>
            <a:avLst/>
            <a:gdLst/>
            <a:ahLst/>
            <a:cxnLst/>
            <a:rect l="l" t="t" r="r" b="b"/>
            <a:pathLst>
              <a:path w="7594" h="9918">
                <a:moveTo>
                  <a:pt x="0" y="9918"/>
                </a:moveTo>
                <a:lnTo>
                  <a:pt x="759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70469" y="2134838"/>
            <a:ext cx="342" cy="1231"/>
          </a:xfrm>
          <a:custGeom>
            <a:avLst/>
            <a:gdLst/>
            <a:ahLst/>
            <a:cxnLst/>
            <a:rect l="l" t="t" r="r" b="b"/>
            <a:pathLst>
              <a:path w="342" h="1231">
                <a:moveTo>
                  <a:pt x="342" y="1231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69647" y="2128201"/>
            <a:ext cx="139" cy="3149"/>
          </a:xfrm>
          <a:custGeom>
            <a:avLst/>
            <a:gdLst/>
            <a:ahLst/>
            <a:cxnLst/>
            <a:rect l="l" t="t" r="r" b="b"/>
            <a:pathLst>
              <a:path w="139" h="3149">
                <a:moveTo>
                  <a:pt x="0" y="3149"/>
                </a:moveTo>
                <a:lnTo>
                  <a:pt x="139" y="0"/>
                </a:lnTo>
                <a:lnTo>
                  <a:pt x="0" y="314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69785" y="2128067"/>
            <a:ext cx="0" cy="139"/>
          </a:xfrm>
          <a:custGeom>
            <a:avLst/>
            <a:gdLst/>
            <a:ahLst/>
            <a:cxnLst/>
            <a:rect l="l" t="t" r="r" b="b"/>
            <a:pathLst>
              <a:path h="139">
                <a:moveTo>
                  <a:pt x="0" y="0"/>
                </a:moveTo>
                <a:lnTo>
                  <a:pt x="0" y="1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081344" y="2178274"/>
            <a:ext cx="3213" cy="7175"/>
          </a:xfrm>
          <a:custGeom>
            <a:avLst/>
            <a:gdLst/>
            <a:ahLst/>
            <a:cxnLst/>
            <a:rect l="l" t="t" r="r" b="b"/>
            <a:pathLst>
              <a:path w="3213" h="7175">
                <a:moveTo>
                  <a:pt x="2463" y="5537"/>
                </a:moveTo>
                <a:lnTo>
                  <a:pt x="3213" y="7175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090031" y="2195918"/>
            <a:ext cx="2387" cy="4038"/>
          </a:xfrm>
          <a:custGeom>
            <a:avLst/>
            <a:gdLst/>
            <a:ahLst/>
            <a:cxnLst/>
            <a:rect l="l" t="t" r="r" b="b"/>
            <a:pathLst>
              <a:path w="2387" h="4038">
                <a:moveTo>
                  <a:pt x="0" y="0"/>
                </a:moveTo>
                <a:lnTo>
                  <a:pt x="2387" y="403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84560" y="2185455"/>
            <a:ext cx="825" cy="1714"/>
          </a:xfrm>
          <a:custGeom>
            <a:avLst/>
            <a:gdLst/>
            <a:ahLst/>
            <a:cxnLst/>
            <a:rect l="l" t="t" r="r" b="b"/>
            <a:pathLst>
              <a:path w="825" h="1714">
                <a:moveTo>
                  <a:pt x="0" y="0"/>
                </a:moveTo>
                <a:lnTo>
                  <a:pt x="825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81348" y="2178269"/>
            <a:ext cx="1981" cy="4584"/>
          </a:xfrm>
          <a:custGeom>
            <a:avLst/>
            <a:gdLst/>
            <a:ahLst/>
            <a:cxnLst/>
            <a:rect l="l" t="t" r="r" b="b"/>
            <a:pathLst>
              <a:path w="1981" h="4584">
                <a:moveTo>
                  <a:pt x="1981" y="458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081617" y="1966305"/>
            <a:ext cx="150888" cy="193294"/>
          </a:xfrm>
          <a:custGeom>
            <a:avLst/>
            <a:gdLst/>
            <a:ahLst/>
            <a:cxnLst/>
            <a:rect l="l" t="t" r="r" b="b"/>
            <a:pathLst>
              <a:path w="150888" h="193294">
                <a:moveTo>
                  <a:pt x="6705" y="193294"/>
                </a:moveTo>
                <a:lnTo>
                  <a:pt x="0" y="148221"/>
                </a:lnTo>
                <a:lnTo>
                  <a:pt x="7734" y="102044"/>
                </a:lnTo>
                <a:lnTo>
                  <a:pt x="29349" y="60528"/>
                </a:lnTo>
                <a:lnTo>
                  <a:pt x="62725" y="27762"/>
                </a:lnTo>
                <a:lnTo>
                  <a:pt x="104647" y="6908"/>
                </a:lnTo>
                <a:lnTo>
                  <a:pt x="150888" y="0"/>
                </a:lnTo>
                <a:lnTo>
                  <a:pt x="144119" y="101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092429" y="2199953"/>
            <a:ext cx="406" cy="685"/>
          </a:xfrm>
          <a:custGeom>
            <a:avLst/>
            <a:gdLst/>
            <a:ahLst/>
            <a:cxnLst/>
            <a:rect l="l" t="t" r="r" b="b"/>
            <a:pathLst>
              <a:path w="406" h="685">
                <a:moveTo>
                  <a:pt x="406" y="68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088254" y="2192705"/>
            <a:ext cx="1092" cy="1981"/>
          </a:xfrm>
          <a:custGeom>
            <a:avLst/>
            <a:gdLst/>
            <a:ahLst/>
            <a:cxnLst/>
            <a:rect l="l" t="t" r="r" b="b"/>
            <a:pathLst>
              <a:path w="1092" h="1981">
                <a:moveTo>
                  <a:pt x="0" y="0"/>
                </a:moveTo>
                <a:lnTo>
                  <a:pt x="1092" y="198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088869" y="2161447"/>
            <a:ext cx="21132" cy="41922"/>
          </a:xfrm>
          <a:custGeom>
            <a:avLst/>
            <a:gdLst/>
            <a:ahLst/>
            <a:cxnLst/>
            <a:rect l="l" t="t" r="r" b="b"/>
            <a:pathLst>
              <a:path w="21132" h="41922">
                <a:moveTo>
                  <a:pt x="0" y="0"/>
                </a:moveTo>
                <a:lnTo>
                  <a:pt x="20447" y="41046"/>
                </a:lnTo>
                <a:lnTo>
                  <a:pt x="21132" y="41922"/>
                </a:lnTo>
                <a:lnTo>
                  <a:pt x="20662" y="4131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088324" y="2159326"/>
            <a:ext cx="203" cy="1435"/>
          </a:xfrm>
          <a:custGeom>
            <a:avLst/>
            <a:gdLst/>
            <a:ahLst/>
            <a:cxnLst/>
            <a:rect l="l" t="t" r="r" b="b"/>
            <a:pathLst>
              <a:path w="203" h="1435">
                <a:moveTo>
                  <a:pt x="203" y="143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088324" y="2159326"/>
            <a:ext cx="203" cy="1435"/>
          </a:xfrm>
          <a:custGeom>
            <a:avLst/>
            <a:gdLst/>
            <a:ahLst/>
            <a:cxnLst/>
            <a:rect l="l" t="t" r="r" b="b"/>
            <a:pathLst>
              <a:path w="203" h="1435">
                <a:moveTo>
                  <a:pt x="203" y="143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096664" y="2206459"/>
            <a:ext cx="2806" cy="4165"/>
          </a:xfrm>
          <a:custGeom>
            <a:avLst/>
            <a:gdLst/>
            <a:ahLst/>
            <a:cxnLst/>
            <a:rect l="l" t="t" r="r" b="b"/>
            <a:pathLst>
              <a:path w="2806" h="4165">
                <a:moveTo>
                  <a:pt x="2806" y="4165"/>
                </a:moveTo>
                <a:lnTo>
                  <a:pt x="1511" y="2387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102614" y="2214869"/>
            <a:ext cx="3898" cy="4851"/>
          </a:xfrm>
          <a:custGeom>
            <a:avLst/>
            <a:gdLst/>
            <a:ahLst/>
            <a:cxnLst/>
            <a:rect l="l" t="t" r="r" b="b"/>
            <a:pathLst>
              <a:path w="3898" h="4851">
                <a:moveTo>
                  <a:pt x="1371" y="1638"/>
                </a:moveTo>
                <a:lnTo>
                  <a:pt x="0" y="0"/>
                </a:lnTo>
                <a:lnTo>
                  <a:pt x="3898" y="485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106448" y="2219721"/>
            <a:ext cx="9499" cy="10401"/>
          </a:xfrm>
          <a:custGeom>
            <a:avLst/>
            <a:gdLst/>
            <a:ahLst/>
            <a:cxnLst/>
            <a:rect l="l" t="t" r="r" b="b"/>
            <a:pathLst>
              <a:path w="9499" h="10401">
                <a:moveTo>
                  <a:pt x="0" y="0"/>
                </a:moveTo>
                <a:lnTo>
                  <a:pt x="5956" y="6705"/>
                </a:lnTo>
                <a:lnTo>
                  <a:pt x="9499" y="10401"/>
                </a:lnTo>
                <a:lnTo>
                  <a:pt x="8826" y="96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106653" y="2219929"/>
            <a:ext cx="5270" cy="5956"/>
          </a:xfrm>
          <a:custGeom>
            <a:avLst/>
            <a:gdLst/>
            <a:ahLst/>
            <a:cxnLst/>
            <a:rect l="l" t="t" r="r" b="b"/>
            <a:pathLst>
              <a:path w="5270" h="5956">
                <a:moveTo>
                  <a:pt x="0" y="0"/>
                </a:moveTo>
                <a:lnTo>
                  <a:pt x="5270" y="595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101118" y="2212809"/>
            <a:ext cx="1498" cy="2057"/>
          </a:xfrm>
          <a:custGeom>
            <a:avLst/>
            <a:gdLst/>
            <a:ahLst/>
            <a:cxnLst/>
            <a:rect l="l" t="t" r="r" b="b"/>
            <a:pathLst>
              <a:path w="1498" h="2057">
                <a:moveTo>
                  <a:pt x="1498" y="205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100496" y="1999264"/>
            <a:ext cx="17856" cy="23329"/>
          </a:xfrm>
          <a:custGeom>
            <a:avLst/>
            <a:gdLst/>
            <a:ahLst/>
            <a:cxnLst/>
            <a:rect l="l" t="t" r="r" b="b"/>
            <a:pathLst>
              <a:path w="17856" h="23329">
                <a:moveTo>
                  <a:pt x="0" y="23329"/>
                </a:moveTo>
                <a:lnTo>
                  <a:pt x="1785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00223" y="1954674"/>
            <a:ext cx="44526" cy="32829"/>
          </a:xfrm>
          <a:custGeom>
            <a:avLst/>
            <a:gdLst/>
            <a:ahLst/>
            <a:cxnLst/>
            <a:rect l="l" t="t" r="r" b="b"/>
            <a:pathLst>
              <a:path w="44526" h="32829">
                <a:moveTo>
                  <a:pt x="0" y="32829"/>
                </a:moveTo>
                <a:lnTo>
                  <a:pt x="24282" y="11557"/>
                </a:lnTo>
                <a:lnTo>
                  <a:pt x="4452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115954" y="2230121"/>
            <a:ext cx="825" cy="889"/>
          </a:xfrm>
          <a:custGeom>
            <a:avLst/>
            <a:gdLst/>
            <a:ahLst/>
            <a:cxnLst/>
            <a:rect l="l" t="t" r="r" b="b"/>
            <a:pathLst>
              <a:path w="825" h="888">
                <a:moveTo>
                  <a:pt x="0" y="0"/>
                </a:moveTo>
                <a:lnTo>
                  <a:pt x="825" y="88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110209" y="2223894"/>
            <a:ext cx="1028" cy="1231"/>
          </a:xfrm>
          <a:custGeom>
            <a:avLst/>
            <a:gdLst/>
            <a:ahLst/>
            <a:cxnLst/>
            <a:rect l="l" t="t" r="r" b="b"/>
            <a:pathLst>
              <a:path w="1028" h="1231">
                <a:moveTo>
                  <a:pt x="0" y="0"/>
                </a:moveTo>
                <a:lnTo>
                  <a:pt x="1028" y="123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112671" y="2226767"/>
            <a:ext cx="3276" cy="3213"/>
          </a:xfrm>
          <a:custGeom>
            <a:avLst/>
            <a:gdLst/>
            <a:ahLst/>
            <a:cxnLst/>
            <a:rect l="l" t="t" r="r" b="b"/>
            <a:pathLst>
              <a:path w="3276" h="3213">
                <a:moveTo>
                  <a:pt x="0" y="0"/>
                </a:moveTo>
                <a:lnTo>
                  <a:pt x="3276" y="3213"/>
                </a:lnTo>
                <a:lnTo>
                  <a:pt x="266" y="2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115954" y="2229984"/>
            <a:ext cx="3695" cy="3759"/>
          </a:xfrm>
          <a:custGeom>
            <a:avLst/>
            <a:gdLst/>
            <a:ahLst/>
            <a:cxnLst/>
            <a:rect l="l" t="t" r="r" b="b"/>
            <a:pathLst>
              <a:path w="3695" h="3759">
                <a:moveTo>
                  <a:pt x="0" y="0"/>
                </a:moveTo>
                <a:lnTo>
                  <a:pt x="3695" y="375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109730" y="2203041"/>
            <a:ext cx="31737" cy="32346"/>
          </a:xfrm>
          <a:custGeom>
            <a:avLst/>
            <a:gdLst/>
            <a:ahLst/>
            <a:cxnLst/>
            <a:rect l="l" t="t" r="r" b="b"/>
            <a:pathLst>
              <a:path w="31737" h="32346">
                <a:moveTo>
                  <a:pt x="31737" y="3234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109184" y="2202281"/>
            <a:ext cx="685" cy="952"/>
          </a:xfrm>
          <a:custGeom>
            <a:avLst/>
            <a:gdLst/>
            <a:ahLst/>
            <a:cxnLst/>
            <a:rect l="l" t="t" r="r" b="b"/>
            <a:pathLst>
              <a:path w="685" h="952">
                <a:moveTo>
                  <a:pt x="0" y="0"/>
                </a:moveTo>
                <a:lnTo>
                  <a:pt x="685" y="9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109387" y="2202691"/>
            <a:ext cx="1917" cy="2120"/>
          </a:xfrm>
          <a:custGeom>
            <a:avLst/>
            <a:gdLst/>
            <a:ahLst/>
            <a:cxnLst/>
            <a:rect l="l" t="t" r="r" b="b"/>
            <a:pathLst>
              <a:path w="1917" h="2120">
                <a:moveTo>
                  <a:pt x="1917" y="212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110478" y="2026834"/>
            <a:ext cx="482" cy="952"/>
          </a:xfrm>
          <a:custGeom>
            <a:avLst/>
            <a:gdLst/>
            <a:ahLst/>
            <a:cxnLst/>
            <a:rect l="l" t="t" r="r" b="b"/>
            <a:pathLst>
              <a:path w="482" h="952">
                <a:moveTo>
                  <a:pt x="482" y="0"/>
                </a:moveTo>
                <a:lnTo>
                  <a:pt x="0" y="952"/>
                </a:lnTo>
                <a:lnTo>
                  <a:pt x="48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108086" y="1971225"/>
            <a:ext cx="49593" cy="41452"/>
          </a:xfrm>
          <a:custGeom>
            <a:avLst/>
            <a:gdLst/>
            <a:ahLst/>
            <a:cxnLst/>
            <a:rect l="l" t="t" r="r" b="b"/>
            <a:pathLst>
              <a:path w="49593" h="41452">
                <a:moveTo>
                  <a:pt x="49593" y="0"/>
                </a:moveTo>
                <a:lnTo>
                  <a:pt x="10261" y="28041"/>
                </a:lnTo>
                <a:lnTo>
                  <a:pt x="0" y="414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118278" y="2231829"/>
            <a:ext cx="4038" cy="1917"/>
          </a:xfrm>
          <a:custGeom>
            <a:avLst/>
            <a:gdLst/>
            <a:ahLst/>
            <a:cxnLst/>
            <a:rect l="l" t="t" r="r" b="b"/>
            <a:pathLst>
              <a:path w="4038" h="1917">
                <a:moveTo>
                  <a:pt x="4038" y="0"/>
                </a:moveTo>
                <a:lnTo>
                  <a:pt x="1371" y="1917"/>
                </a:lnTo>
                <a:lnTo>
                  <a:pt x="0" y="60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136335" y="2247559"/>
            <a:ext cx="10947" cy="7251"/>
          </a:xfrm>
          <a:custGeom>
            <a:avLst/>
            <a:gdLst/>
            <a:ahLst/>
            <a:cxnLst/>
            <a:rect l="l" t="t" r="r" b="b"/>
            <a:pathLst>
              <a:path w="10947" h="7251">
                <a:moveTo>
                  <a:pt x="10947" y="7251"/>
                </a:moveTo>
                <a:lnTo>
                  <a:pt x="6222" y="424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16091" y="2230257"/>
            <a:ext cx="2324" cy="2324"/>
          </a:xfrm>
          <a:custGeom>
            <a:avLst/>
            <a:gdLst/>
            <a:ahLst/>
            <a:cxnLst/>
            <a:rect l="l" t="t" r="r" b="b"/>
            <a:pathLst>
              <a:path w="2324" h="2324">
                <a:moveTo>
                  <a:pt x="0" y="0"/>
                </a:moveTo>
                <a:lnTo>
                  <a:pt x="2324" y="232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117255" y="2231419"/>
            <a:ext cx="1028" cy="1028"/>
          </a:xfrm>
          <a:custGeom>
            <a:avLst/>
            <a:gdLst/>
            <a:ahLst/>
            <a:cxnLst/>
            <a:rect l="l" t="t" r="r" b="b"/>
            <a:pathLst>
              <a:path w="1028" h="1028">
                <a:moveTo>
                  <a:pt x="0" y="0"/>
                </a:moveTo>
                <a:lnTo>
                  <a:pt x="1028" y="1028"/>
                </a:lnTo>
                <a:lnTo>
                  <a:pt x="825" y="82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128812" y="1986205"/>
            <a:ext cx="31330" cy="23113"/>
          </a:xfrm>
          <a:custGeom>
            <a:avLst/>
            <a:gdLst/>
            <a:ahLst/>
            <a:cxnLst/>
            <a:rect l="l" t="t" r="r" b="b"/>
            <a:pathLst>
              <a:path w="31330" h="23113">
                <a:moveTo>
                  <a:pt x="31330" y="0"/>
                </a:moveTo>
                <a:lnTo>
                  <a:pt x="15532" y="7861"/>
                </a:lnTo>
                <a:lnTo>
                  <a:pt x="0" y="23113"/>
                </a:lnTo>
                <a:lnTo>
                  <a:pt x="14846" y="8547"/>
                </a:lnTo>
                <a:lnTo>
                  <a:pt x="0" y="2311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177789" y="2263025"/>
            <a:ext cx="8610" cy="6083"/>
          </a:xfrm>
          <a:custGeom>
            <a:avLst/>
            <a:gdLst/>
            <a:ahLst/>
            <a:cxnLst/>
            <a:rect l="l" t="t" r="r" b="b"/>
            <a:pathLst>
              <a:path w="8610" h="6083">
                <a:moveTo>
                  <a:pt x="0" y="6083"/>
                </a:moveTo>
                <a:lnTo>
                  <a:pt x="861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142763" y="2236414"/>
            <a:ext cx="40703" cy="21132"/>
          </a:xfrm>
          <a:custGeom>
            <a:avLst/>
            <a:gdLst/>
            <a:ahLst/>
            <a:cxnLst/>
            <a:rect l="l" t="t" r="r" b="b"/>
            <a:pathLst>
              <a:path w="40703" h="21132">
                <a:moveTo>
                  <a:pt x="40703" y="2113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143657" y="1986208"/>
            <a:ext cx="16484" cy="8547"/>
          </a:xfrm>
          <a:custGeom>
            <a:avLst/>
            <a:gdLst/>
            <a:ahLst/>
            <a:cxnLst/>
            <a:rect l="l" t="t" r="r" b="b"/>
            <a:pathLst>
              <a:path w="16484" h="8547">
                <a:moveTo>
                  <a:pt x="0" y="8547"/>
                </a:moveTo>
                <a:lnTo>
                  <a:pt x="685" y="7861"/>
                </a:lnTo>
                <a:lnTo>
                  <a:pt x="1648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147282" y="1986208"/>
            <a:ext cx="12865" cy="6426"/>
          </a:xfrm>
          <a:custGeom>
            <a:avLst/>
            <a:gdLst/>
            <a:ahLst/>
            <a:cxnLst/>
            <a:rect l="l" t="t" r="r" b="b"/>
            <a:pathLst>
              <a:path w="12865" h="6426">
                <a:moveTo>
                  <a:pt x="0" y="6426"/>
                </a:moveTo>
                <a:lnTo>
                  <a:pt x="1286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144684" y="1967458"/>
            <a:ext cx="24345" cy="11633"/>
          </a:xfrm>
          <a:custGeom>
            <a:avLst/>
            <a:gdLst/>
            <a:ahLst/>
            <a:cxnLst/>
            <a:rect l="l" t="t" r="r" b="b"/>
            <a:pathLst>
              <a:path w="24345" h="11633">
                <a:moveTo>
                  <a:pt x="0" y="11633"/>
                </a:moveTo>
                <a:lnTo>
                  <a:pt x="13131" y="3695"/>
                </a:lnTo>
                <a:lnTo>
                  <a:pt x="2434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148370" y="2041885"/>
            <a:ext cx="5689" cy="15659"/>
          </a:xfrm>
          <a:custGeom>
            <a:avLst/>
            <a:gdLst/>
            <a:ahLst/>
            <a:cxnLst/>
            <a:rect l="l" t="t" r="r" b="b"/>
            <a:pathLst>
              <a:path w="5689" h="15659">
                <a:moveTo>
                  <a:pt x="1854" y="8547"/>
                </a:moveTo>
                <a:lnTo>
                  <a:pt x="3708" y="13335"/>
                </a:lnTo>
                <a:lnTo>
                  <a:pt x="5689" y="15659"/>
                </a:lnTo>
                <a:lnTo>
                  <a:pt x="3708" y="13335"/>
                </a:lnTo>
                <a:lnTo>
                  <a:pt x="215" y="4368"/>
                </a:lnTo>
                <a:lnTo>
                  <a:pt x="0" y="0"/>
                </a:lnTo>
                <a:lnTo>
                  <a:pt x="0" y="60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154053" y="2057547"/>
            <a:ext cx="12522" cy="9982"/>
          </a:xfrm>
          <a:custGeom>
            <a:avLst/>
            <a:gdLst/>
            <a:ahLst/>
            <a:cxnLst/>
            <a:rect l="l" t="t" r="r" b="b"/>
            <a:pathLst>
              <a:path w="12522" h="9982">
                <a:moveTo>
                  <a:pt x="0" y="0"/>
                </a:moveTo>
                <a:lnTo>
                  <a:pt x="4241" y="5067"/>
                </a:lnTo>
                <a:lnTo>
                  <a:pt x="12522" y="9982"/>
                </a:lnTo>
                <a:lnTo>
                  <a:pt x="8966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148173" y="2036612"/>
            <a:ext cx="203" cy="5270"/>
          </a:xfrm>
          <a:custGeom>
            <a:avLst/>
            <a:gdLst/>
            <a:ahLst/>
            <a:cxnLst/>
            <a:rect l="l" t="t" r="r" b="b"/>
            <a:pathLst>
              <a:path w="203" h="5270">
                <a:moveTo>
                  <a:pt x="203" y="5270"/>
                </a:moveTo>
                <a:lnTo>
                  <a:pt x="0" y="0"/>
                </a:lnTo>
                <a:lnTo>
                  <a:pt x="203" y="438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148171" y="2026151"/>
            <a:ext cx="3619" cy="10464"/>
          </a:xfrm>
          <a:custGeom>
            <a:avLst/>
            <a:gdLst/>
            <a:ahLst/>
            <a:cxnLst/>
            <a:rect l="l" t="t" r="r" b="b"/>
            <a:pathLst>
              <a:path w="3619" h="10464">
                <a:moveTo>
                  <a:pt x="0" y="10464"/>
                </a:moveTo>
                <a:lnTo>
                  <a:pt x="2730" y="1231"/>
                </a:lnTo>
                <a:lnTo>
                  <a:pt x="3619" y="0"/>
                </a:lnTo>
                <a:lnTo>
                  <a:pt x="2730" y="123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148240" y="2039010"/>
            <a:ext cx="139" cy="2667"/>
          </a:xfrm>
          <a:custGeom>
            <a:avLst/>
            <a:gdLst/>
            <a:ahLst/>
            <a:cxnLst/>
            <a:rect l="l" t="t" r="r" b="b"/>
            <a:pathLst>
              <a:path w="139" h="2667">
                <a:moveTo>
                  <a:pt x="0" y="0"/>
                </a:moveTo>
                <a:lnTo>
                  <a:pt x="139" y="266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148923" y="2030258"/>
            <a:ext cx="1168" cy="3759"/>
          </a:xfrm>
          <a:custGeom>
            <a:avLst/>
            <a:gdLst/>
            <a:ahLst/>
            <a:cxnLst/>
            <a:rect l="l" t="t" r="r" b="b"/>
            <a:pathLst>
              <a:path w="1168" h="3759">
                <a:moveTo>
                  <a:pt x="0" y="3759"/>
                </a:moveTo>
                <a:lnTo>
                  <a:pt x="1168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151119" y="2023757"/>
            <a:ext cx="2387" cy="3352"/>
          </a:xfrm>
          <a:custGeom>
            <a:avLst/>
            <a:gdLst/>
            <a:ahLst/>
            <a:cxnLst/>
            <a:rect l="l" t="t" r="r" b="b"/>
            <a:pathLst>
              <a:path w="2387" h="3352">
                <a:moveTo>
                  <a:pt x="2387" y="0"/>
                </a:moveTo>
                <a:lnTo>
                  <a:pt x="0" y="33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151796" y="2019649"/>
            <a:ext cx="4648" cy="6502"/>
          </a:xfrm>
          <a:custGeom>
            <a:avLst/>
            <a:gdLst/>
            <a:ahLst/>
            <a:cxnLst/>
            <a:rect l="l" t="t" r="r" b="b"/>
            <a:pathLst>
              <a:path w="4648" h="6502">
                <a:moveTo>
                  <a:pt x="0" y="6502"/>
                </a:moveTo>
                <a:lnTo>
                  <a:pt x="4648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155149" y="1986208"/>
            <a:ext cx="4991" cy="2527"/>
          </a:xfrm>
          <a:custGeom>
            <a:avLst/>
            <a:gdLst/>
            <a:ahLst/>
            <a:cxnLst/>
            <a:rect l="l" t="t" r="r" b="b"/>
            <a:pathLst>
              <a:path w="4991" h="2527">
                <a:moveTo>
                  <a:pt x="0" y="2527"/>
                </a:moveTo>
                <a:lnTo>
                  <a:pt x="499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158295" y="2062608"/>
            <a:ext cx="2527" cy="1511"/>
          </a:xfrm>
          <a:custGeom>
            <a:avLst/>
            <a:gdLst/>
            <a:ahLst/>
            <a:cxnLst/>
            <a:rect l="l" t="t" r="r" b="b"/>
            <a:pathLst>
              <a:path w="2527" h="1511">
                <a:moveTo>
                  <a:pt x="0" y="0"/>
                </a:moveTo>
                <a:lnTo>
                  <a:pt x="2527" y="151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155149" y="2018764"/>
            <a:ext cx="2260" cy="2667"/>
          </a:xfrm>
          <a:custGeom>
            <a:avLst/>
            <a:gdLst/>
            <a:ahLst/>
            <a:cxnLst/>
            <a:rect l="l" t="t" r="r" b="b"/>
            <a:pathLst>
              <a:path w="2260" h="2667">
                <a:moveTo>
                  <a:pt x="0" y="2667"/>
                </a:moveTo>
                <a:lnTo>
                  <a:pt x="1371" y="749"/>
                </a:lnTo>
                <a:lnTo>
                  <a:pt x="226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156515" y="2016366"/>
            <a:ext cx="3759" cy="3149"/>
          </a:xfrm>
          <a:custGeom>
            <a:avLst/>
            <a:gdLst/>
            <a:ahLst/>
            <a:cxnLst/>
            <a:rect l="l" t="t" r="r" b="b"/>
            <a:pathLst>
              <a:path w="3759" h="3149">
                <a:moveTo>
                  <a:pt x="0" y="3149"/>
                </a:moveTo>
                <a:lnTo>
                  <a:pt x="3759" y="0"/>
                </a:lnTo>
                <a:lnTo>
                  <a:pt x="2387" y="110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160278" y="2013906"/>
            <a:ext cx="4102" cy="2463"/>
          </a:xfrm>
          <a:custGeom>
            <a:avLst/>
            <a:gdLst/>
            <a:ahLst/>
            <a:cxnLst/>
            <a:rect l="l" t="t" r="r" b="b"/>
            <a:pathLst>
              <a:path w="4102" h="2463">
                <a:moveTo>
                  <a:pt x="0" y="2463"/>
                </a:moveTo>
                <a:lnTo>
                  <a:pt x="4102" y="0"/>
                </a:lnTo>
                <a:lnTo>
                  <a:pt x="3276" y="48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32513" y="1962675"/>
            <a:ext cx="51981" cy="9232"/>
          </a:xfrm>
          <a:custGeom>
            <a:avLst/>
            <a:gdLst/>
            <a:ahLst/>
            <a:cxnLst/>
            <a:rect l="l" t="t" r="r" b="b"/>
            <a:pathLst>
              <a:path w="51981" h="9232">
                <a:moveTo>
                  <a:pt x="51981" y="0"/>
                </a:moveTo>
                <a:lnTo>
                  <a:pt x="39052" y="9232"/>
                </a:lnTo>
                <a:lnTo>
                  <a:pt x="0" y="361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166570" y="2067533"/>
            <a:ext cx="9512" cy="1981"/>
          </a:xfrm>
          <a:custGeom>
            <a:avLst/>
            <a:gdLst/>
            <a:ahLst/>
            <a:cxnLst/>
            <a:rect l="l" t="t" r="r" b="b"/>
            <a:pathLst>
              <a:path w="9512" h="1981">
                <a:moveTo>
                  <a:pt x="0" y="0"/>
                </a:moveTo>
                <a:lnTo>
                  <a:pt x="9512" y="1981"/>
                </a:lnTo>
                <a:lnTo>
                  <a:pt x="5270" y="116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164382" y="2011177"/>
            <a:ext cx="9296" cy="2730"/>
          </a:xfrm>
          <a:custGeom>
            <a:avLst/>
            <a:gdLst/>
            <a:ahLst/>
            <a:cxnLst/>
            <a:rect l="l" t="t" r="r" b="b"/>
            <a:pathLst>
              <a:path w="9296" h="2730">
                <a:moveTo>
                  <a:pt x="0" y="2730"/>
                </a:moveTo>
                <a:lnTo>
                  <a:pt x="9296" y="0"/>
                </a:lnTo>
                <a:lnTo>
                  <a:pt x="6426" y="812"/>
                </a:lnTo>
                <a:lnTo>
                  <a:pt x="9029" y="6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177793" y="2259872"/>
            <a:ext cx="55816" cy="16078"/>
          </a:xfrm>
          <a:custGeom>
            <a:avLst/>
            <a:gdLst/>
            <a:ahLst/>
            <a:cxnLst/>
            <a:rect l="l" t="t" r="r" b="b"/>
            <a:pathLst>
              <a:path w="55816" h="16078">
                <a:moveTo>
                  <a:pt x="8750" y="12039"/>
                </a:moveTo>
                <a:lnTo>
                  <a:pt x="40081" y="16078"/>
                </a:lnTo>
                <a:lnTo>
                  <a:pt x="8750" y="12039"/>
                </a:lnTo>
                <a:lnTo>
                  <a:pt x="3073" y="10185"/>
                </a:lnTo>
                <a:lnTo>
                  <a:pt x="8750" y="12039"/>
                </a:lnTo>
                <a:lnTo>
                  <a:pt x="0" y="9232"/>
                </a:lnTo>
                <a:lnTo>
                  <a:pt x="12992" y="0"/>
                </a:lnTo>
                <a:lnTo>
                  <a:pt x="51981" y="5537"/>
                </a:lnTo>
                <a:lnTo>
                  <a:pt x="55816" y="4991"/>
                </a:lnTo>
                <a:lnTo>
                  <a:pt x="51981" y="553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176078" y="2068360"/>
            <a:ext cx="9372" cy="1155"/>
          </a:xfrm>
          <a:custGeom>
            <a:avLst/>
            <a:gdLst/>
            <a:ahLst/>
            <a:cxnLst/>
            <a:rect l="l" t="t" r="r" b="b"/>
            <a:pathLst>
              <a:path w="9372" h="1155">
                <a:moveTo>
                  <a:pt x="0" y="1155"/>
                </a:moveTo>
                <a:lnTo>
                  <a:pt x="937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173679" y="2011169"/>
            <a:ext cx="5003" cy="203"/>
          </a:xfrm>
          <a:custGeom>
            <a:avLst/>
            <a:gdLst/>
            <a:ahLst/>
            <a:cxnLst/>
            <a:rect l="l" t="t" r="r" b="b"/>
            <a:pathLst>
              <a:path w="5003" h="203">
                <a:moveTo>
                  <a:pt x="2946" y="139"/>
                </a:moveTo>
                <a:lnTo>
                  <a:pt x="5003" y="203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178678" y="2263019"/>
            <a:ext cx="7734" cy="5473"/>
          </a:xfrm>
          <a:custGeom>
            <a:avLst/>
            <a:gdLst/>
            <a:ahLst/>
            <a:cxnLst/>
            <a:rect l="l" t="t" r="r" b="b"/>
            <a:pathLst>
              <a:path w="7734" h="5473">
                <a:moveTo>
                  <a:pt x="0" y="5473"/>
                </a:moveTo>
                <a:lnTo>
                  <a:pt x="773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183672" y="2257616"/>
            <a:ext cx="46037" cy="7797"/>
          </a:xfrm>
          <a:custGeom>
            <a:avLst/>
            <a:gdLst/>
            <a:ahLst/>
            <a:cxnLst/>
            <a:rect l="l" t="t" r="r" b="b"/>
            <a:pathLst>
              <a:path w="46037" h="7797">
                <a:moveTo>
                  <a:pt x="0" y="0"/>
                </a:moveTo>
                <a:lnTo>
                  <a:pt x="46037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178678" y="2068355"/>
            <a:ext cx="6908" cy="888"/>
          </a:xfrm>
          <a:custGeom>
            <a:avLst/>
            <a:gdLst/>
            <a:ahLst/>
            <a:cxnLst/>
            <a:rect l="l" t="t" r="r" b="b"/>
            <a:pathLst>
              <a:path w="6908" h="888">
                <a:moveTo>
                  <a:pt x="2667" y="546"/>
                </a:moveTo>
                <a:lnTo>
                  <a:pt x="0" y="889"/>
                </a:lnTo>
                <a:lnTo>
                  <a:pt x="6908" y="0"/>
                </a:lnTo>
                <a:lnTo>
                  <a:pt x="2667" y="54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185587" y="2049748"/>
            <a:ext cx="19215" cy="18605"/>
          </a:xfrm>
          <a:custGeom>
            <a:avLst/>
            <a:gdLst/>
            <a:ahLst/>
            <a:cxnLst/>
            <a:rect l="l" t="t" r="r" b="b"/>
            <a:pathLst>
              <a:path w="19215" h="18605">
                <a:moveTo>
                  <a:pt x="0" y="18605"/>
                </a:moveTo>
                <a:lnTo>
                  <a:pt x="8686" y="14363"/>
                </a:lnTo>
                <a:lnTo>
                  <a:pt x="15532" y="7594"/>
                </a:lnTo>
                <a:lnTo>
                  <a:pt x="19215" y="0"/>
                </a:lnTo>
                <a:lnTo>
                  <a:pt x="16624" y="533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178678" y="2011376"/>
            <a:ext cx="4787" cy="203"/>
          </a:xfrm>
          <a:custGeom>
            <a:avLst/>
            <a:gdLst/>
            <a:ahLst/>
            <a:cxnLst/>
            <a:rect l="l" t="t" r="r" b="b"/>
            <a:pathLst>
              <a:path w="4787" h="203">
                <a:moveTo>
                  <a:pt x="0" y="0"/>
                </a:moveTo>
                <a:lnTo>
                  <a:pt x="4787" y="2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183330" y="2011582"/>
            <a:ext cx="4102" cy="1574"/>
          </a:xfrm>
          <a:custGeom>
            <a:avLst/>
            <a:gdLst/>
            <a:ahLst/>
            <a:cxnLst/>
            <a:rect l="l" t="t" r="r" b="b"/>
            <a:pathLst>
              <a:path w="4102" h="1574">
                <a:moveTo>
                  <a:pt x="0" y="0"/>
                </a:moveTo>
                <a:lnTo>
                  <a:pt x="4102" y="157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186270" y="1973005"/>
            <a:ext cx="1511" cy="203"/>
          </a:xfrm>
          <a:custGeom>
            <a:avLst/>
            <a:gdLst/>
            <a:ahLst/>
            <a:cxnLst/>
            <a:rect l="l" t="t" r="r" b="b"/>
            <a:pathLst>
              <a:path w="1511" h="203">
                <a:moveTo>
                  <a:pt x="0" y="203"/>
                </a:moveTo>
                <a:lnTo>
                  <a:pt x="151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186550" y="2012815"/>
            <a:ext cx="7518" cy="3759"/>
          </a:xfrm>
          <a:custGeom>
            <a:avLst/>
            <a:gdLst/>
            <a:ahLst/>
            <a:cxnLst/>
            <a:rect l="l" t="t" r="r" b="b"/>
            <a:pathLst>
              <a:path w="7518" h="3759">
                <a:moveTo>
                  <a:pt x="7518" y="3759"/>
                </a:moveTo>
                <a:lnTo>
                  <a:pt x="5740" y="2247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192291" y="2015070"/>
            <a:ext cx="8610" cy="8343"/>
          </a:xfrm>
          <a:custGeom>
            <a:avLst/>
            <a:gdLst/>
            <a:ahLst/>
            <a:cxnLst/>
            <a:rect l="l" t="t" r="r" b="b"/>
            <a:pathLst>
              <a:path w="8610" h="8343">
                <a:moveTo>
                  <a:pt x="0" y="0"/>
                </a:moveTo>
                <a:lnTo>
                  <a:pt x="7391" y="6223"/>
                </a:lnTo>
                <a:lnTo>
                  <a:pt x="8610" y="8343"/>
                </a:lnTo>
                <a:lnTo>
                  <a:pt x="7721" y="690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186543" y="1973005"/>
            <a:ext cx="1231" cy="203"/>
          </a:xfrm>
          <a:custGeom>
            <a:avLst/>
            <a:gdLst/>
            <a:ahLst/>
            <a:cxnLst/>
            <a:rect l="l" t="t" r="r" b="b"/>
            <a:pathLst>
              <a:path w="1231" h="203">
                <a:moveTo>
                  <a:pt x="0" y="203"/>
                </a:moveTo>
                <a:lnTo>
                  <a:pt x="123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195714" y="2018010"/>
            <a:ext cx="406" cy="342"/>
          </a:xfrm>
          <a:custGeom>
            <a:avLst/>
            <a:gdLst/>
            <a:ahLst/>
            <a:cxnLst/>
            <a:rect l="l" t="t" r="r" b="b"/>
            <a:pathLst>
              <a:path w="406" h="342">
                <a:moveTo>
                  <a:pt x="406" y="34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199676" y="2021293"/>
            <a:ext cx="2527" cy="4305"/>
          </a:xfrm>
          <a:custGeom>
            <a:avLst/>
            <a:gdLst/>
            <a:ahLst/>
            <a:cxnLst/>
            <a:rect l="l" t="t" r="r" b="b"/>
            <a:pathLst>
              <a:path w="2527" h="4305">
                <a:moveTo>
                  <a:pt x="1231" y="2120"/>
                </a:moveTo>
                <a:lnTo>
                  <a:pt x="2527" y="4305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378679" y="2137780"/>
            <a:ext cx="11760" cy="42748"/>
          </a:xfrm>
          <a:custGeom>
            <a:avLst/>
            <a:gdLst/>
            <a:ahLst/>
            <a:cxnLst/>
            <a:rect l="l" t="t" r="r" b="b"/>
            <a:pathLst>
              <a:path w="11760" h="42748">
                <a:moveTo>
                  <a:pt x="0" y="42748"/>
                </a:moveTo>
                <a:lnTo>
                  <a:pt x="4724" y="34264"/>
                </a:lnTo>
                <a:lnTo>
                  <a:pt x="1176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04807" y="2041879"/>
            <a:ext cx="1435" cy="7874"/>
          </a:xfrm>
          <a:custGeom>
            <a:avLst/>
            <a:gdLst/>
            <a:ahLst/>
            <a:cxnLst/>
            <a:rect l="l" t="t" r="r" b="b"/>
            <a:pathLst>
              <a:path w="1435" h="7874">
                <a:moveTo>
                  <a:pt x="1231" y="1371"/>
                </a:moveTo>
                <a:lnTo>
                  <a:pt x="1435" y="0"/>
                </a:lnTo>
                <a:lnTo>
                  <a:pt x="546" y="6769"/>
                </a:lnTo>
                <a:lnTo>
                  <a:pt x="0" y="7873"/>
                </a:lnTo>
                <a:lnTo>
                  <a:pt x="546" y="684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205494" y="2034021"/>
            <a:ext cx="1092" cy="7861"/>
          </a:xfrm>
          <a:custGeom>
            <a:avLst/>
            <a:gdLst/>
            <a:ahLst/>
            <a:cxnLst/>
            <a:rect l="l" t="t" r="r" b="b"/>
            <a:pathLst>
              <a:path w="1092" h="7861">
                <a:moveTo>
                  <a:pt x="749" y="7861"/>
                </a:moveTo>
                <a:lnTo>
                  <a:pt x="1092" y="5054"/>
                </a:lnTo>
                <a:lnTo>
                  <a:pt x="0" y="0"/>
                </a:lnTo>
                <a:lnTo>
                  <a:pt x="1092" y="5054"/>
                </a:lnTo>
                <a:lnTo>
                  <a:pt x="1015" y="464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05356" y="2044349"/>
            <a:ext cx="546" cy="4305"/>
          </a:xfrm>
          <a:custGeom>
            <a:avLst/>
            <a:gdLst/>
            <a:ahLst/>
            <a:cxnLst/>
            <a:rect l="l" t="t" r="r" b="b"/>
            <a:pathLst>
              <a:path w="546" h="4305">
                <a:moveTo>
                  <a:pt x="0" y="4305"/>
                </a:moveTo>
                <a:lnTo>
                  <a:pt x="54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04603" y="2029636"/>
            <a:ext cx="889" cy="4381"/>
          </a:xfrm>
          <a:custGeom>
            <a:avLst/>
            <a:gdLst/>
            <a:ahLst/>
            <a:cxnLst/>
            <a:rect l="l" t="t" r="r" b="b"/>
            <a:pathLst>
              <a:path w="888" h="4381">
                <a:moveTo>
                  <a:pt x="888" y="4381"/>
                </a:moveTo>
                <a:lnTo>
                  <a:pt x="0" y="0"/>
                </a:lnTo>
                <a:lnTo>
                  <a:pt x="622" y="287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202557" y="2026146"/>
            <a:ext cx="2044" cy="3492"/>
          </a:xfrm>
          <a:custGeom>
            <a:avLst/>
            <a:gdLst/>
            <a:ahLst/>
            <a:cxnLst/>
            <a:rect l="l" t="t" r="r" b="b"/>
            <a:pathLst>
              <a:path w="2044" h="3492">
                <a:moveTo>
                  <a:pt x="2044" y="3492"/>
                </a:moveTo>
                <a:lnTo>
                  <a:pt x="0" y="0"/>
                </a:lnTo>
                <a:lnTo>
                  <a:pt x="952" y="165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202209" y="2025605"/>
            <a:ext cx="342" cy="546"/>
          </a:xfrm>
          <a:custGeom>
            <a:avLst/>
            <a:gdLst/>
            <a:ahLst/>
            <a:cxnLst/>
            <a:rect l="l" t="t" r="r" b="b"/>
            <a:pathLst>
              <a:path w="342" h="546">
                <a:moveTo>
                  <a:pt x="342" y="54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217877" y="2275945"/>
            <a:ext cx="8204" cy="1028"/>
          </a:xfrm>
          <a:custGeom>
            <a:avLst/>
            <a:gdLst/>
            <a:ahLst/>
            <a:cxnLst/>
            <a:rect l="l" t="t" r="r" b="b"/>
            <a:pathLst>
              <a:path w="8204" h="1028">
                <a:moveTo>
                  <a:pt x="8204" y="1028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232577" y="1966370"/>
            <a:ext cx="46101" cy="7734"/>
          </a:xfrm>
          <a:custGeom>
            <a:avLst/>
            <a:gdLst/>
            <a:ahLst/>
            <a:cxnLst/>
            <a:rect l="l" t="t" r="r" b="b"/>
            <a:pathLst>
              <a:path w="46100" h="7734">
                <a:moveTo>
                  <a:pt x="0" y="0"/>
                </a:moveTo>
                <a:lnTo>
                  <a:pt x="46101" y="7734"/>
                </a:lnTo>
                <a:lnTo>
                  <a:pt x="42545" y="6565"/>
                </a:lnTo>
                <a:lnTo>
                  <a:pt x="38989" y="553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233604" y="2258513"/>
            <a:ext cx="42481" cy="6350"/>
          </a:xfrm>
          <a:custGeom>
            <a:avLst/>
            <a:gdLst/>
            <a:ahLst/>
            <a:cxnLst/>
            <a:rect l="l" t="t" r="r" b="b"/>
            <a:pathLst>
              <a:path w="42481" h="6350">
                <a:moveTo>
                  <a:pt x="40767" y="266"/>
                </a:moveTo>
                <a:lnTo>
                  <a:pt x="42481" y="0"/>
                </a:lnTo>
                <a:lnTo>
                  <a:pt x="0" y="634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256320" y="2197224"/>
            <a:ext cx="812" cy="2247"/>
          </a:xfrm>
          <a:custGeom>
            <a:avLst/>
            <a:gdLst/>
            <a:ahLst/>
            <a:cxnLst/>
            <a:rect l="l" t="t" r="r" b="b"/>
            <a:pathLst>
              <a:path w="812" h="2247">
                <a:moveTo>
                  <a:pt x="609" y="1841"/>
                </a:moveTo>
                <a:lnTo>
                  <a:pt x="812" y="2247"/>
                </a:lnTo>
                <a:lnTo>
                  <a:pt x="0" y="26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256034" y="2190991"/>
            <a:ext cx="279" cy="6502"/>
          </a:xfrm>
          <a:custGeom>
            <a:avLst/>
            <a:gdLst/>
            <a:ahLst/>
            <a:cxnLst/>
            <a:rect l="l" t="t" r="r" b="b"/>
            <a:pathLst>
              <a:path w="279" h="6502">
                <a:moveTo>
                  <a:pt x="279" y="6502"/>
                </a:moveTo>
                <a:lnTo>
                  <a:pt x="0" y="0"/>
                </a:lnTo>
                <a:lnTo>
                  <a:pt x="279" y="650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255974" y="2178003"/>
            <a:ext cx="3213" cy="12992"/>
          </a:xfrm>
          <a:custGeom>
            <a:avLst/>
            <a:gdLst/>
            <a:ahLst/>
            <a:cxnLst/>
            <a:rect l="l" t="t" r="r" b="b"/>
            <a:pathLst>
              <a:path w="3213" h="12992">
                <a:moveTo>
                  <a:pt x="63" y="12992"/>
                </a:moveTo>
                <a:lnTo>
                  <a:pt x="0" y="9842"/>
                </a:lnTo>
                <a:lnTo>
                  <a:pt x="2730" y="609"/>
                </a:lnTo>
                <a:lnTo>
                  <a:pt x="3213" y="0"/>
                </a:lnTo>
                <a:lnTo>
                  <a:pt x="2870" y="40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255969" y="2184698"/>
            <a:ext cx="889" cy="3149"/>
          </a:xfrm>
          <a:custGeom>
            <a:avLst/>
            <a:gdLst/>
            <a:ahLst/>
            <a:cxnLst/>
            <a:rect l="l" t="t" r="r" b="b"/>
            <a:pathLst>
              <a:path w="888" h="3149">
                <a:moveTo>
                  <a:pt x="0" y="3149"/>
                </a:moveTo>
                <a:lnTo>
                  <a:pt x="88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260004" y="2206725"/>
            <a:ext cx="4927" cy="5816"/>
          </a:xfrm>
          <a:custGeom>
            <a:avLst/>
            <a:gdLst/>
            <a:ahLst/>
            <a:cxnLst/>
            <a:rect l="l" t="t" r="r" b="b"/>
            <a:pathLst>
              <a:path w="4927" h="5816">
                <a:moveTo>
                  <a:pt x="1371" y="1574"/>
                </a:moveTo>
                <a:lnTo>
                  <a:pt x="4927" y="5816"/>
                </a:lnTo>
                <a:lnTo>
                  <a:pt x="0" y="0"/>
                </a:lnTo>
                <a:lnTo>
                  <a:pt x="1371" y="157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264931" y="2212541"/>
            <a:ext cx="6223" cy="4368"/>
          </a:xfrm>
          <a:custGeom>
            <a:avLst/>
            <a:gdLst/>
            <a:ahLst/>
            <a:cxnLst/>
            <a:rect l="l" t="t" r="r" b="b"/>
            <a:pathLst>
              <a:path w="6223" h="4368">
                <a:moveTo>
                  <a:pt x="0" y="0"/>
                </a:moveTo>
                <a:lnTo>
                  <a:pt x="1155" y="1295"/>
                </a:lnTo>
                <a:lnTo>
                  <a:pt x="6223" y="436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257132" y="2199471"/>
            <a:ext cx="3009" cy="7391"/>
          </a:xfrm>
          <a:custGeom>
            <a:avLst/>
            <a:gdLst/>
            <a:ahLst/>
            <a:cxnLst/>
            <a:rect l="l" t="t" r="r" b="b"/>
            <a:pathLst>
              <a:path w="3009" h="7391">
                <a:moveTo>
                  <a:pt x="3009" y="7391"/>
                </a:moveTo>
                <a:lnTo>
                  <a:pt x="2743" y="704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257748" y="2201047"/>
            <a:ext cx="2120" cy="5473"/>
          </a:xfrm>
          <a:custGeom>
            <a:avLst/>
            <a:gdLst/>
            <a:ahLst/>
            <a:cxnLst/>
            <a:rect l="l" t="t" r="r" b="b"/>
            <a:pathLst>
              <a:path w="2120" h="5473">
                <a:moveTo>
                  <a:pt x="2120" y="547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59186" y="2170747"/>
            <a:ext cx="5130" cy="7251"/>
          </a:xfrm>
          <a:custGeom>
            <a:avLst/>
            <a:gdLst/>
            <a:ahLst/>
            <a:cxnLst/>
            <a:rect l="l" t="t" r="r" b="b"/>
            <a:pathLst>
              <a:path w="5130" h="7251">
                <a:moveTo>
                  <a:pt x="0" y="7251"/>
                </a:moveTo>
                <a:lnTo>
                  <a:pt x="5130" y="0"/>
                </a:lnTo>
                <a:lnTo>
                  <a:pt x="5067" y="6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66092" y="2213841"/>
            <a:ext cx="11836" cy="5740"/>
          </a:xfrm>
          <a:custGeom>
            <a:avLst/>
            <a:gdLst/>
            <a:ahLst/>
            <a:cxnLst/>
            <a:rect l="l" t="t" r="r" b="b"/>
            <a:pathLst>
              <a:path w="11836" h="5740">
                <a:moveTo>
                  <a:pt x="0" y="0"/>
                </a:moveTo>
                <a:lnTo>
                  <a:pt x="8280" y="4991"/>
                </a:lnTo>
                <a:lnTo>
                  <a:pt x="11836" y="574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272182" y="2165075"/>
            <a:ext cx="203" cy="63"/>
          </a:xfrm>
          <a:custGeom>
            <a:avLst/>
            <a:gdLst/>
            <a:ahLst/>
            <a:cxnLst/>
            <a:rect l="l" t="t" r="r" b="b"/>
            <a:pathLst>
              <a:path w="203" h="63">
                <a:moveTo>
                  <a:pt x="0" y="63"/>
                </a:moveTo>
                <a:lnTo>
                  <a:pt x="20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272797" y="2162407"/>
            <a:ext cx="15659" cy="2527"/>
          </a:xfrm>
          <a:custGeom>
            <a:avLst/>
            <a:gdLst/>
            <a:ahLst/>
            <a:cxnLst/>
            <a:rect l="l" t="t" r="r" b="b"/>
            <a:pathLst>
              <a:path w="15659" h="2527">
                <a:moveTo>
                  <a:pt x="0" y="2527"/>
                </a:moveTo>
                <a:lnTo>
                  <a:pt x="8610" y="0"/>
                </a:lnTo>
                <a:lnTo>
                  <a:pt x="15659" y="266"/>
                </a:lnTo>
                <a:lnTo>
                  <a:pt x="15049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274365" y="2258507"/>
            <a:ext cx="1714" cy="266"/>
          </a:xfrm>
          <a:custGeom>
            <a:avLst/>
            <a:gdLst/>
            <a:ahLst/>
            <a:cxnLst/>
            <a:rect l="l" t="t" r="r" b="b"/>
            <a:pathLst>
              <a:path w="1714" h="266">
                <a:moveTo>
                  <a:pt x="1714" y="0"/>
                </a:moveTo>
                <a:lnTo>
                  <a:pt x="0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274365" y="2258507"/>
            <a:ext cx="1714" cy="266"/>
          </a:xfrm>
          <a:custGeom>
            <a:avLst/>
            <a:gdLst/>
            <a:ahLst/>
            <a:cxnLst/>
            <a:rect l="l" t="t" r="r" b="b"/>
            <a:pathLst>
              <a:path w="1714" h="266">
                <a:moveTo>
                  <a:pt x="1714" y="0"/>
                </a:moveTo>
                <a:lnTo>
                  <a:pt x="0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276080" y="2240587"/>
            <a:ext cx="35915" cy="17919"/>
          </a:xfrm>
          <a:custGeom>
            <a:avLst/>
            <a:gdLst/>
            <a:ahLst/>
            <a:cxnLst/>
            <a:rect l="l" t="t" r="r" b="b"/>
            <a:pathLst>
              <a:path w="35915" h="17919">
                <a:moveTo>
                  <a:pt x="0" y="17919"/>
                </a:moveTo>
                <a:lnTo>
                  <a:pt x="35915" y="0"/>
                </a:lnTo>
                <a:lnTo>
                  <a:pt x="22098" y="690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272803" y="2217881"/>
            <a:ext cx="7861" cy="2247"/>
          </a:xfrm>
          <a:custGeom>
            <a:avLst/>
            <a:gdLst/>
            <a:ahLst/>
            <a:cxnLst/>
            <a:rect l="l" t="t" r="r" b="b"/>
            <a:pathLst>
              <a:path w="7861" h="2247">
                <a:moveTo>
                  <a:pt x="7518" y="2184"/>
                </a:moveTo>
                <a:lnTo>
                  <a:pt x="7861" y="2247"/>
                </a:lnTo>
                <a:lnTo>
                  <a:pt x="1562" y="952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278884" y="1974168"/>
            <a:ext cx="40627" cy="21196"/>
          </a:xfrm>
          <a:custGeom>
            <a:avLst/>
            <a:gdLst/>
            <a:ahLst/>
            <a:cxnLst/>
            <a:rect l="l" t="t" r="r" b="b"/>
            <a:pathLst>
              <a:path w="40627" h="21196">
                <a:moveTo>
                  <a:pt x="0" y="0"/>
                </a:moveTo>
                <a:lnTo>
                  <a:pt x="40627" y="2119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332099" y="2002616"/>
            <a:ext cx="4102" cy="2946"/>
          </a:xfrm>
          <a:custGeom>
            <a:avLst/>
            <a:gdLst/>
            <a:ahLst/>
            <a:cxnLst/>
            <a:rect l="l" t="t" r="r" b="b"/>
            <a:pathLst>
              <a:path w="4102" h="2946">
                <a:moveTo>
                  <a:pt x="0" y="2946"/>
                </a:moveTo>
                <a:lnTo>
                  <a:pt x="4102" y="0"/>
                </a:lnTo>
                <a:lnTo>
                  <a:pt x="3352" y="482"/>
                </a:lnTo>
                <a:lnTo>
                  <a:pt x="0" y="294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373824" y="2070953"/>
            <a:ext cx="342" cy="2324"/>
          </a:xfrm>
          <a:custGeom>
            <a:avLst/>
            <a:gdLst/>
            <a:ahLst/>
            <a:cxnLst/>
            <a:rect l="l" t="t" r="r" b="b"/>
            <a:pathLst>
              <a:path w="342" h="2324">
                <a:moveTo>
                  <a:pt x="342" y="2324"/>
                </a:moveTo>
                <a:lnTo>
                  <a:pt x="0" y="0"/>
                </a:lnTo>
                <a:lnTo>
                  <a:pt x="203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298376" y="1968220"/>
            <a:ext cx="139" cy="63"/>
          </a:xfrm>
          <a:custGeom>
            <a:avLst/>
            <a:gdLst/>
            <a:ahLst/>
            <a:cxnLst/>
            <a:rect l="l" t="t" r="r" b="b"/>
            <a:pathLst>
              <a:path w="139" h="63">
                <a:moveTo>
                  <a:pt x="139" y="6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280668" y="2220140"/>
            <a:ext cx="7785" cy="673"/>
          </a:xfrm>
          <a:custGeom>
            <a:avLst/>
            <a:gdLst/>
            <a:ahLst/>
            <a:cxnLst/>
            <a:rect l="l" t="t" r="r" b="b"/>
            <a:pathLst>
              <a:path w="7785" h="673">
                <a:moveTo>
                  <a:pt x="3276" y="609"/>
                </a:moveTo>
                <a:lnTo>
                  <a:pt x="7785" y="63"/>
                </a:lnTo>
                <a:lnTo>
                  <a:pt x="3136" y="673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88461" y="2162676"/>
            <a:ext cx="7861" cy="2184"/>
          </a:xfrm>
          <a:custGeom>
            <a:avLst/>
            <a:gdLst/>
            <a:ahLst/>
            <a:cxnLst/>
            <a:rect l="l" t="t" r="r" b="b"/>
            <a:pathLst>
              <a:path w="7861" h="2184">
                <a:moveTo>
                  <a:pt x="0" y="0"/>
                </a:moveTo>
                <a:lnTo>
                  <a:pt x="2667" y="139"/>
                </a:lnTo>
                <a:lnTo>
                  <a:pt x="7861" y="2184"/>
                </a:lnTo>
                <a:lnTo>
                  <a:pt x="2667" y="1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288461" y="2202140"/>
            <a:ext cx="23533" cy="18059"/>
          </a:xfrm>
          <a:custGeom>
            <a:avLst/>
            <a:gdLst/>
            <a:ahLst/>
            <a:cxnLst/>
            <a:rect l="l" t="t" r="r" b="b"/>
            <a:pathLst>
              <a:path w="23533" h="18059">
                <a:moveTo>
                  <a:pt x="4787" y="17513"/>
                </a:moveTo>
                <a:lnTo>
                  <a:pt x="0" y="18059"/>
                </a:lnTo>
                <a:lnTo>
                  <a:pt x="4927" y="17449"/>
                </a:lnTo>
                <a:lnTo>
                  <a:pt x="13614" y="13208"/>
                </a:lnTo>
                <a:lnTo>
                  <a:pt x="20447" y="6438"/>
                </a:lnTo>
                <a:lnTo>
                  <a:pt x="23533" y="0"/>
                </a:lnTo>
                <a:lnTo>
                  <a:pt x="21336" y="458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288938" y="2220133"/>
            <a:ext cx="342" cy="0"/>
          </a:xfrm>
          <a:custGeom>
            <a:avLst/>
            <a:gdLst/>
            <a:ahLst/>
            <a:cxnLst/>
            <a:rect l="l" t="t" r="r" b="b"/>
            <a:pathLst>
              <a:path w="342">
                <a:moveTo>
                  <a:pt x="0" y="0"/>
                </a:moveTo>
                <a:lnTo>
                  <a:pt x="34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288463" y="2219998"/>
            <a:ext cx="1981" cy="203"/>
          </a:xfrm>
          <a:custGeom>
            <a:avLst/>
            <a:gdLst/>
            <a:ahLst/>
            <a:cxnLst/>
            <a:rect l="l" t="t" r="r" b="b"/>
            <a:pathLst>
              <a:path w="1981" h="203">
                <a:moveTo>
                  <a:pt x="1981" y="0"/>
                </a:moveTo>
                <a:lnTo>
                  <a:pt x="0" y="2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298174" y="2224987"/>
            <a:ext cx="32689" cy="22504"/>
          </a:xfrm>
          <a:custGeom>
            <a:avLst/>
            <a:gdLst/>
            <a:ahLst/>
            <a:cxnLst/>
            <a:rect l="l" t="t" r="r" b="b"/>
            <a:pathLst>
              <a:path w="32689" h="22504">
                <a:moveTo>
                  <a:pt x="0" y="22504"/>
                </a:moveTo>
                <a:lnTo>
                  <a:pt x="19761" y="12661"/>
                </a:lnTo>
                <a:lnTo>
                  <a:pt x="3268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300091" y="2166307"/>
            <a:ext cx="4102" cy="3479"/>
          </a:xfrm>
          <a:custGeom>
            <a:avLst/>
            <a:gdLst/>
            <a:ahLst/>
            <a:cxnLst/>
            <a:rect l="l" t="t" r="r" b="b"/>
            <a:pathLst>
              <a:path w="4102" h="3479">
                <a:moveTo>
                  <a:pt x="2870" y="2527"/>
                </a:moveTo>
                <a:lnTo>
                  <a:pt x="4102" y="3479"/>
                </a:lnTo>
                <a:lnTo>
                  <a:pt x="0" y="0"/>
                </a:lnTo>
                <a:lnTo>
                  <a:pt x="203" y="2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296330" y="2164868"/>
            <a:ext cx="3759" cy="1435"/>
          </a:xfrm>
          <a:custGeom>
            <a:avLst/>
            <a:gdLst/>
            <a:ahLst/>
            <a:cxnLst/>
            <a:rect l="l" t="t" r="r" b="b"/>
            <a:pathLst>
              <a:path w="3759" h="1435">
                <a:moveTo>
                  <a:pt x="3759" y="143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343322" y="1998658"/>
            <a:ext cx="63" cy="63"/>
          </a:xfrm>
          <a:custGeom>
            <a:avLst/>
            <a:gdLst/>
            <a:ahLst/>
            <a:cxnLst/>
            <a:rect l="l" t="t" r="r" b="b"/>
            <a:pathLst>
              <a:path w="63" h="63">
                <a:moveTo>
                  <a:pt x="63" y="6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310212" y="2195034"/>
            <a:ext cx="3556" cy="10871"/>
          </a:xfrm>
          <a:custGeom>
            <a:avLst/>
            <a:gdLst/>
            <a:ahLst/>
            <a:cxnLst/>
            <a:rect l="l" t="t" r="r" b="b"/>
            <a:pathLst>
              <a:path w="3556" h="10871">
                <a:moveTo>
                  <a:pt x="0" y="10871"/>
                </a:moveTo>
                <a:lnTo>
                  <a:pt x="2946" y="4851"/>
                </a:lnTo>
                <a:lnTo>
                  <a:pt x="355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304186" y="2169788"/>
            <a:ext cx="7797" cy="10464"/>
          </a:xfrm>
          <a:custGeom>
            <a:avLst/>
            <a:gdLst/>
            <a:ahLst/>
            <a:cxnLst/>
            <a:rect l="l" t="t" r="r" b="b"/>
            <a:pathLst>
              <a:path w="7797" h="10464">
                <a:moveTo>
                  <a:pt x="5753" y="7048"/>
                </a:moveTo>
                <a:lnTo>
                  <a:pt x="7797" y="10464"/>
                </a:lnTo>
                <a:lnTo>
                  <a:pt x="3225" y="280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307410" y="2172600"/>
            <a:ext cx="1638" cy="2730"/>
          </a:xfrm>
          <a:custGeom>
            <a:avLst/>
            <a:gdLst/>
            <a:ahLst/>
            <a:cxnLst/>
            <a:rect l="l" t="t" r="r" b="b"/>
            <a:pathLst>
              <a:path w="1638" h="2730">
                <a:moveTo>
                  <a:pt x="1638" y="273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311989" y="2073276"/>
            <a:ext cx="68668" cy="167309"/>
          </a:xfrm>
          <a:custGeom>
            <a:avLst/>
            <a:gdLst/>
            <a:ahLst/>
            <a:cxnLst/>
            <a:rect l="l" t="t" r="r" b="b"/>
            <a:pathLst>
              <a:path w="68668" h="167309">
                <a:moveTo>
                  <a:pt x="0" y="167309"/>
                </a:moveTo>
                <a:lnTo>
                  <a:pt x="5956" y="164363"/>
                </a:lnTo>
                <a:lnTo>
                  <a:pt x="39331" y="131610"/>
                </a:lnTo>
                <a:lnTo>
                  <a:pt x="60947" y="90157"/>
                </a:lnTo>
                <a:lnTo>
                  <a:pt x="68668" y="43980"/>
                </a:lnTo>
                <a:lnTo>
                  <a:pt x="6217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313287" y="2189907"/>
            <a:ext cx="1028" cy="8953"/>
          </a:xfrm>
          <a:custGeom>
            <a:avLst/>
            <a:gdLst/>
            <a:ahLst/>
            <a:cxnLst/>
            <a:rect l="l" t="t" r="r" b="b"/>
            <a:pathLst>
              <a:path w="1028" h="8953">
                <a:moveTo>
                  <a:pt x="1028" y="266"/>
                </a:moveTo>
                <a:lnTo>
                  <a:pt x="965" y="0"/>
                </a:lnTo>
                <a:lnTo>
                  <a:pt x="1028" y="406"/>
                </a:lnTo>
                <a:lnTo>
                  <a:pt x="0" y="8953"/>
                </a:lnTo>
                <a:lnTo>
                  <a:pt x="279" y="642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312880" y="2183122"/>
            <a:ext cx="1435" cy="7188"/>
          </a:xfrm>
          <a:custGeom>
            <a:avLst/>
            <a:gdLst/>
            <a:ahLst/>
            <a:cxnLst/>
            <a:rect l="l" t="t" r="r" b="b"/>
            <a:pathLst>
              <a:path w="1435" h="7188">
                <a:moveTo>
                  <a:pt x="1435" y="7188"/>
                </a:moveTo>
                <a:lnTo>
                  <a:pt x="0" y="0"/>
                </a:lnTo>
                <a:lnTo>
                  <a:pt x="1371" y="678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312332" y="2180805"/>
            <a:ext cx="1231" cy="5880"/>
          </a:xfrm>
          <a:custGeom>
            <a:avLst/>
            <a:gdLst/>
            <a:ahLst/>
            <a:cxnLst/>
            <a:rect l="l" t="t" r="r" b="b"/>
            <a:pathLst>
              <a:path w="1231" h="5880">
                <a:moveTo>
                  <a:pt x="1231" y="588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311989" y="2180255"/>
            <a:ext cx="419" cy="609"/>
          </a:xfrm>
          <a:custGeom>
            <a:avLst/>
            <a:gdLst/>
            <a:ahLst/>
            <a:cxnLst/>
            <a:rect l="l" t="t" r="r" b="b"/>
            <a:pathLst>
              <a:path w="419" h="609">
                <a:moveTo>
                  <a:pt x="0" y="0"/>
                </a:moveTo>
                <a:lnTo>
                  <a:pt x="419" y="60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325329" y="2244067"/>
            <a:ext cx="4102" cy="3975"/>
          </a:xfrm>
          <a:custGeom>
            <a:avLst/>
            <a:gdLst/>
            <a:ahLst/>
            <a:cxnLst/>
            <a:rect l="l" t="t" r="r" b="b"/>
            <a:pathLst>
              <a:path w="4102" h="3975">
                <a:moveTo>
                  <a:pt x="0" y="3975"/>
                </a:moveTo>
                <a:lnTo>
                  <a:pt x="410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320813" y="1996398"/>
            <a:ext cx="31737" cy="32283"/>
          </a:xfrm>
          <a:custGeom>
            <a:avLst/>
            <a:gdLst/>
            <a:ahLst/>
            <a:cxnLst/>
            <a:rect l="l" t="t" r="r" b="b"/>
            <a:pathLst>
              <a:path w="31737" h="32283">
                <a:moveTo>
                  <a:pt x="31737" y="3228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327723" y="2244077"/>
            <a:ext cx="1714" cy="1638"/>
          </a:xfrm>
          <a:custGeom>
            <a:avLst/>
            <a:gdLst/>
            <a:ahLst/>
            <a:cxnLst/>
            <a:rect l="l" t="t" r="r" b="b"/>
            <a:pathLst>
              <a:path w="1714" h="1638">
                <a:moveTo>
                  <a:pt x="0" y="1638"/>
                </a:moveTo>
                <a:lnTo>
                  <a:pt x="171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327719" y="2224991"/>
            <a:ext cx="3149" cy="3073"/>
          </a:xfrm>
          <a:custGeom>
            <a:avLst/>
            <a:gdLst/>
            <a:ahLst/>
            <a:cxnLst/>
            <a:rect l="l" t="t" r="r" b="b"/>
            <a:pathLst>
              <a:path w="3149" h="3073">
                <a:moveTo>
                  <a:pt x="3149" y="0"/>
                </a:moveTo>
                <a:lnTo>
                  <a:pt x="0" y="30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332099" y="1998044"/>
            <a:ext cx="17513" cy="7518"/>
          </a:xfrm>
          <a:custGeom>
            <a:avLst/>
            <a:gdLst/>
            <a:ahLst/>
            <a:cxnLst/>
            <a:rect l="l" t="t" r="r" b="b"/>
            <a:pathLst>
              <a:path w="17513" h="7518">
                <a:moveTo>
                  <a:pt x="0" y="7518"/>
                </a:moveTo>
                <a:lnTo>
                  <a:pt x="10528" y="0"/>
                </a:lnTo>
                <a:lnTo>
                  <a:pt x="17513" y="697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336204" y="2001733"/>
            <a:ext cx="1231" cy="889"/>
          </a:xfrm>
          <a:custGeom>
            <a:avLst/>
            <a:gdLst/>
            <a:ahLst/>
            <a:cxnLst/>
            <a:rect l="l" t="t" r="r" b="b"/>
            <a:pathLst>
              <a:path w="1231" h="888">
                <a:moveTo>
                  <a:pt x="0" y="889"/>
                </a:moveTo>
                <a:lnTo>
                  <a:pt x="123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342633" y="1998038"/>
            <a:ext cx="27355" cy="33794"/>
          </a:xfrm>
          <a:custGeom>
            <a:avLst/>
            <a:gdLst/>
            <a:ahLst/>
            <a:cxnLst/>
            <a:rect l="l" t="t" r="r" b="b"/>
            <a:pathLst>
              <a:path w="27355" h="33794">
                <a:moveTo>
                  <a:pt x="0" y="0"/>
                </a:moveTo>
                <a:lnTo>
                  <a:pt x="27355" y="3379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350427" y="2005902"/>
            <a:ext cx="1714" cy="1917"/>
          </a:xfrm>
          <a:custGeom>
            <a:avLst/>
            <a:gdLst/>
            <a:ahLst/>
            <a:cxnLst/>
            <a:rect l="l" t="t" r="r" b="b"/>
            <a:pathLst>
              <a:path w="1714" h="1917">
                <a:moveTo>
                  <a:pt x="1714" y="191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345505" y="2000775"/>
            <a:ext cx="1511" cy="1574"/>
          </a:xfrm>
          <a:custGeom>
            <a:avLst/>
            <a:gdLst/>
            <a:ahLst/>
            <a:cxnLst/>
            <a:rect l="l" t="t" r="r" b="b"/>
            <a:pathLst>
              <a:path w="1511" h="1574">
                <a:moveTo>
                  <a:pt x="0" y="0"/>
                </a:moveTo>
                <a:lnTo>
                  <a:pt x="1511" y="157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343939" y="1999195"/>
            <a:ext cx="1155" cy="1168"/>
          </a:xfrm>
          <a:custGeom>
            <a:avLst/>
            <a:gdLst/>
            <a:ahLst/>
            <a:cxnLst/>
            <a:rect l="l" t="t" r="r" b="b"/>
            <a:pathLst>
              <a:path w="1155" h="1168">
                <a:moveTo>
                  <a:pt x="1155" y="1168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343386" y="1998718"/>
            <a:ext cx="889" cy="825"/>
          </a:xfrm>
          <a:custGeom>
            <a:avLst/>
            <a:gdLst/>
            <a:ahLst/>
            <a:cxnLst/>
            <a:rect l="l" t="t" r="r" b="b"/>
            <a:pathLst>
              <a:path w="888" h="825">
                <a:moveTo>
                  <a:pt x="888" y="82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351321" y="2203789"/>
            <a:ext cx="546" cy="1092"/>
          </a:xfrm>
          <a:custGeom>
            <a:avLst/>
            <a:gdLst/>
            <a:ahLst/>
            <a:cxnLst/>
            <a:rect l="l" t="t" r="r" b="b"/>
            <a:pathLst>
              <a:path w="546" h="1092">
                <a:moveTo>
                  <a:pt x="0" y="1092"/>
                </a:moveTo>
                <a:lnTo>
                  <a:pt x="546" y="0"/>
                </a:lnTo>
                <a:lnTo>
                  <a:pt x="0" y="109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352343" y="2028409"/>
            <a:ext cx="21069" cy="41859"/>
          </a:xfrm>
          <a:custGeom>
            <a:avLst/>
            <a:gdLst/>
            <a:ahLst/>
            <a:cxnLst/>
            <a:rect l="l" t="t" r="r" b="b"/>
            <a:pathLst>
              <a:path w="21069" h="41859">
                <a:moveTo>
                  <a:pt x="21069" y="41859"/>
                </a:moveTo>
                <a:lnTo>
                  <a:pt x="546" y="749"/>
                </a:lnTo>
                <a:lnTo>
                  <a:pt x="0" y="0"/>
                </a:lnTo>
                <a:lnTo>
                  <a:pt x="406" y="54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352414" y="2028475"/>
            <a:ext cx="685" cy="952"/>
          </a:xfrm>
          <a:custGeom>
            <a:avLst/>
            <a:gdLst/>
            <a:ahLst/>
            <a:cxnLst/>
            <a:rect l="l" t="t" r="r" b="b"/>
            <a:pathLst>
              <a:path w="685" h="952">
                <a:moveTo>
                  <a:pt x="0" y="0"/>
                </a:moveTo>
                <a:lnTo>
                  <a:pt x="685" y="9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358296" y="2015138"/>
            <a:ext cx="2946" cy="3835"/>
          </a:xfrm>
          <a:custGeom>
            <a:avLst/>
            <a:gdLst/>
            <a:ahLst/>
            <a:cxnLst/>
            <a:rect l="l" t="t" r="r" b="b"/>
            <a:pathLst>
              <a:path w="2946" h="3835">
                <a:moveTo>
                  <a:pt x="0" y="0"/>
                </a:moveTo>
                <a:lnTo>
                  <a:pt x="1435" y="1714"/>
                </a:lnTo>
                <a:lnTo>
                  <a:pt x="2946" y="383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364110" y="2022868"/>
            <a:ext cx="1778" cy="2667"/>
          </a:xfrm>
          <a:custGeom>
            <a:avLst/>
            <a:gdLst/>
            <a:ahLst/>
            <a:cxnLst/>
            <a:rect l="l" t="t" r="r" b="b"/>
            <a:pathLst>
              <a:path w="1777" h="2667">
                <a:moveTo>
                  <a:pt x="1777" y="2667"/>
                </a:moveTo>
                <a:lnTo>
                  <a:pt x="0" y="0"/>
                </a:lnTo>
                <a:lnTo>
                  <a:pt x="1574" y="240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362815" y="2021089"/>
            <a:ext cx="1295" cy="1778"/>
          </a:xfrm>
          <a:custGeom>
            <a:avLst/>
            <a:gdLst/>
            <a:ahLst/>
            <a:cxnLst/>
            <a:rect l="l" t="t" r="r" b="b"/>
            <a:pathLst>
              <a:path w="1295" h="1777">
                <a:moveTo>
                  <a:pt x="1295" y="177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370267" y="2276972"/>
            <a:ext cx="406" cy="342"/>
          </a:xfrm>
          <a:custGeom>
            <a:avLst/>
            <a:gdLst/>
            <a:ahLst/>
            <a:cxnLst/>
            <a:rect l="l" t="t" r="r" b="b"/>
            <a:pathLst>
              <a:path w="406" h="342">
                <a:moveTo>
                  <a:pt x="0" y="342"/>
                </a:moveTo>
                <a:lnTo>
                  <a:pt x="40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373826" y="2070948"/>
            <a:ext cx="203" cy="1714"/>
          </a:xfrm>
          <a:custGeom>
            <a:avLst/>
            <a:gdLst/>
            <a:ahLst/>
            <a:cxnLst/>
            <a:rect l="l" t="t" r="r" b="b"/>
            <a:pathLst>
              <a:path w="203" h="1714">
                <a:moveTo>
                  <a:pt x="203" y="171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373002" y="2037026"/>
            <a:ext cx="1028" cy="2057"/>
          </a:xfrm>
          <a:custGeom>
            <a:avLst/>
            <a:gdLst/>
            <a:ahLst/>
            <a:cxnLst/>
            <a:rect l="l" t="t" r="r" b="b"/>
            <a:pathLst>
              <a:path w="1028" h="2057">
                <a:moveTo>
                  <a:pt x="0" y="0"/>
                </a:moveTo>
                <a:lnTo>
                  <a:pt x="1028" y="205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371223" y="2034018"/>
            <a:ext cx="1028" cy="1841"/>
          </a:xfrm>
          <a:custGeom>
            <a:avLst/>
            <a:gdLst/>
            <a:ahLst/>
            <a:cxnLst/>
            <a:rect l="l" t="t" r="r" b="b"/>
            <a:pathLst>
              <a:path w="1028" h="1841">
                <a:moveTo>
                  <a:pt x="0" y="0"/>
                </a:moveTo>
                <a:lnTo>
                  <a:pt x="1028" y="184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370066" y="2032040"/>
            <a:ext cx="1155" cy="1981"/>
          </a:xfrm>
          <a:custGeom>
            <a:avLst/>
            <a:gdLst/>
            <a:ahLst/>
            <a:cxnLst/>
            <a:rect l="l" t="t" r="r" b="b"/>
            <a:pathLst>
              <a:path w="1155" h="1981">
                <a:moveTo>
                  <a:pt x="63" y="266"/>
                </a:moveTo>
                <a:lnTo>
                  <a:pt x="1155" y="198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381963" y="2057547"/>
            <a:ext cx="10807" cy="63068"/>
          </a:xfrm>
          <a:custGeom>
            <a:avLst/>
            <a:gdLst/>
            <a:ahLst/>
            <a:cxnLst/>
            <a:rect l="l" t="t" r="r" b="b"/>
            <a:pathLst>
              <a:path w="10807" h="63068">
                <a:moveTo>
                  <a:pt x="0" y="0"/>
                </a:moveTo>
                <a:lnTo>
                  <a:pt x="6565" y="19011"/>
                </a:lnTo>
                <a:lnTo>
                  <a:pt x="10807" y="6306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376902" y="2044551"/>
            <a:ext cx="1638" cy="3416"/>
          </a:xfrm>
          <a:custGeom>
            <a:avLst/>
            <a:gdLst/>
            <a:ahLst/>
            <a:cxnLst/>
            <a:rect l="l" t="t" r="r" b="b"/>
            <a:pathLst>
              <a:path w="1638" h="3416">
                <a:moveTo>
                  <a:pt x="0" y="0"/>
                </a:moveTo>
                <a:lnTo>
                  <a:pt x="1638" y="341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389761" y="2088942"/>
            <a:ext cx="2260" cy="23596"/>
          </a:xfrm>
          <a:custGeom>
            <a:avLst/>
            <a:gdLst/>
            <a:ahLst/>
            <a:cxnLst/>
            <a:rect l="l" t="t" r="r" b="b"/>
            <a:pathLst>
              <a:path w="2260" h="23596">
                <a:moveTo>
                  <a:pt x="0" y="0"/>
                </a:moveTo>
                <a:lnTo>
                  <a:pt x="2260" y="2359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390444" y="2124646"/>
            <a:ext cx="2730" cy="13131"/>
          </a:xfrm>
          <a:custGeom>
            <a:avLst/>
            <a:gdLst/>
            <a:ahLst/>
            <a:cxnLst/>
            <a:rect l="l" t="t" r="r" b="b"/>
            <a:pathLst>
              <a:path w="2730" h="13131">
                <a:moveTo>
                  <a:pt x="0" y="13131"/>
                </a:moveTo>
                <a:lnTo>
                  <a:pt x="2730" y="0"/>
                </a:lnTo>
                <a:lnTo>
                  <a:pt x="1981" y="355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392771" y="2120338"/>
            <a:ext cx="0" cy="266"/>
          </a:xfrm>
          <a:custGeom>
            <a:avLst/>
            <a:gdLst/>
            <a:ahLst/>
            <a:cxnLst/>
            <a:rect l="l" t="t" r="r" b="b"/>
            <a:pathLst>
              <a:path h="266">
                <a:moveTo>
                  <a:pt x="0" y="0"/>
                </a:moveTo>
                <a:lnTo>
                  <a:pt x="0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027176" y="2553924"/>
            <a:ext cx="21336" cy="12788"/>
          </a:xfrm>
          <a:custGeom>
            <a:avLst/>
            <a:gdLst/>
            <a:ahLst/>
            <a:cxnLst/>
            <a:rect l="l" t="t" r="r" b="b"/>
            <a:pathLst>
              <a:path w="21336" h="12788">
                <a:moveTo>
                  <a:pt x="21336" y="0"/>
                </a:moveTo>
                <a:lnTo>
                  <a:pt x="21336" y="1092"/>
                </a:lnTo>
                <a:lnTo>
                  <a:pt x="21132" y="2120"/>
                </a:lnTo>
                <a:lnTo>
                  <a:pt x="20993" y="3149"/>
                </a:lnTo>
                <a:lnTo>
                  <a:pt x="20650" y="4165"/>
                </a:lnTo>
                <a:lnTo>
                  <a:pt x="20307" y="5130"/>
                </a:lnTo>
                <a:lnTo>
                  <a:pt x="19761" y="6083"/>
                </a:lnTo>
                <a:lnTo>
                  <a:pt x="19278" y="6972"/>
                </a:lnTo>
                <a:lnTo>
                  <a:pt x="18605" y="7797"/>
                </a:lnTo>
                <a:lnTo>
                  <a:pt x="17983" y="8623"/>
                </a:lnTo>
                <a:lnTo>
                  <a:pt x="17233" y="9372"/>
                </a:lnTo>
                <a:lnTo>
                  <a:pt x="16484" y="10058"/>
                </a:lnTo>
                <a:lnTo>
                  <a:pt x="15519" y="10668"/>
                </a:lnTo>
                <a:lnTo>
                  <a:pt x="14693" y="11214"/>
                </a:lnTo>
                <a:lnTo>
                  <a:pt x="13677" y="11633"/>
                </a:lnTo>
                <a:lnTo>
                  <a:pt x="12788" y="12103"/>
                </a:lnTo>
                <a:lnTo>
                  <a:pt x="11696" y="12319"/>
                </a:lnTo>
                <a:lnTo>
                  <a:pt x="10731" y="12585"/>
                </a:lnTo>
                <a:lnTo>
                  <a:pt x="9639" y="12725"/>
                </a:lnTo>
                <a:lnTo>
                  <a:pt x="8610" y="12788"/>
                </a:lnTo>
                <a:lnTo>
                  <a:pt x="7518" y="12725"/>
                </a:lnTo>
                <a:lnTo>
                  <a:pt x="6489" y="12585"/>
                </a:lnTo>
                <a:lnTo>
                  <a:pt x="5473" y="12319"/>
                </a:lnTo>
                <a:lnTo>
                  <a:pt x="4508" y="12103"/>
                </a:lnTo>
                <a:lnTo>
                  <a:pt x="4368" y="12103"/>
                </a:lnTo>
                <a:lnTo>
                  <a:pt x="3479" y="11633"/>
                </a:lnTo>
                <a:lnTo>
                  <a:pt x="1701" y="10668"/>
                </a:lnTo>
                <a:lnTo>
                  <a:pt x="0" y="937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024574" y="2560013"/>
            <a:ext cx="4241" cy="4584"/>
          </a:xfrm>
          <a:custGeom>
            <a:avLst/>
            <a:gdLst/>
            <a:ahLst/>
            <a:cxnLst/>
            <a:rect l="l" t="t" r="r" b="b"/>
            <a:pathLst>
              <a:path w="4241" h="4584">
                <a:moveTo>
                  <a:pt x="0" y="0"/>
                </a:moveTo>
                <a:lnTo>
                  <a:pt x="546" y="889"/>
                </a:lnTo>
                <a:lnTo>
                  <a:pt x="1155" y="1778"/>
                </a:lnTo>
                <a:lnTo>
                  <a:pt x="1841" y="2527"/>
                </a:lnTo>
                <a:lnTo>
                  <a:pt x="2603" y="3276"/>
                </a:lnTo>
                <a:lnTo>
                  <a:pt x="3352" y="3962"/>
                </a:lnTo>
                <a:lnTo>
                  <a:pt x="4241" y="458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022999" y="2547910"/>
            <a:ext cx="1574" cy="12103"/>
          </a:xfrm>
          <a:custGeom>
            <a:avLst/>
            <a:gdLst/>
            <a:ahLst/>
            <a:cxnLst/>
            <a:rect l="l" t="t" r="r" b="b"/>
            <a:pathLst>
              <a:path w="1574" h="12103">
                <a:moveTo>
                  <a:pt x="1574" y="12103"/>
                </a:moveTo>
                <a:lnTo>
                  <a:pt x="749" y="10185"/>
                </a:lnTo>
                <a:lnTo>
                  <a:pt x="279" y="8127"/>
                </a:lnTo>
                <a:lnTo>
                  <a:pt x="0" y="7175"/>
                </a:lnTo>
                <a:lnTo>
                  <a:pt x="63" y="7035"/>
                </a:lnTo>
                <a:lnTo>
                  <a:pt x="63" y="6019"/>
                </a:lnTo>
                <a:lnTo>
                  <a:pt x="63" y="4991"/>
                </a:lnTo>
                <a:lnTo>
                  <a:pt x="279" y="3962"/>
                </a:lnTo>
                <a:lnTo>
                  <a:pt x="749" y="1981"/>
                </a:lnTo>
                <a:lnTo>
                  <a:pt x="749" y="1841"/>
                </a:lnTo>
                <a:lnTo>
                  <a:pt x="157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023273" y="2544624"/>
            <a:ext cx="3898" cy="7251"/>
          </a:xfrm>
          <a:custGeom>
            <a:avLst/>
            <a:gdLst/>
            <a:ahLst/>
            <a:cxnLst/>
            <a:rect l="l" t="t" r="r" b="b"/>
            <a:pathLst>
              <a:path w="3898" h="7251">
                <a:moveTo>
                  <a:pt x="3898" y="0"/>
                </a:moveTo>
                <a:lnTo>
                  <a:pt x="3149" y="685"/>
                </a:lnTo>
                <a:lnTo>
                  <a:pt x="2463" y="1498"/>
                </a:lnTo>
                <a:lnTo>
                  <a:pt x="1841" y="2324"/>
                </a:lnTo>
                <a:lnTo>
                  <a:pt x="1295" y="3276"/>
                </a:lnTo>
                <a:lnTo>
                  <a:pt x="825" y="4178"/>
                </a:lnTo>
                <a:lnTo>
                  <a:pt x="482" y="5194"/>
                </a:lnTo>
                <a:lnTo>
                  <a:pt x="139" y="6159"/>
                </a:lnTo>
                <a:lnTo>
                  <a:pt x="0" y="725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027177" y="2450164"/>
            <a:ext cx="21336" cy="18808"/>
          </a:xfrm>
          <a:custGeom>
            <a:avLst/>
            <a:gdLst/>
            <a:ahLst/>
            <a:cxnLst/>
            <a:rect l="l" t="t" r="r" b="b"/>
            <a:pathLst>
              <a:path w="21336" h="18808">
                <a:moveTo>
                  <a:pt x="19761" y="0"/>
                </a:moveTo>
                <a:lnTo>
                  <a:pt x="20243" y="889"/>
                </a:lnTo>
                <a:lnTo>
                  <a:pt x="20650" y="1917"/>
                </a:lnTo>
                <a:lnTo>
                  <a:pt x="20929" y="2870"/>
                </a:lnTo>
                <a:lnTo>
                  <a:pt x="21132" y="3962"/>
                </a:lnTo>
                <a:lnTo>
                  <a:pt x="21336" y="4991"/>
                </a:lnTo>
                <a:lnTo>
                  <a:pt x="21336" y="6019"/>
                </a:lnTo>
                <a:lnTo>
                  <a:pt x="21336" y="7048"/>
                </a:lnTo>
                <a:lnTo>
                  <a:pt x="21132" y="8140"/>
                </a:lnTo>
                <a:lnTo>
                  <a:pt x="20993" y="9169"/>
                </a:lnTo>
                <a:lnTo>
                  <a:pt x="20650" y="10198"/>
                </a:lnTo>
                <a:lnTo>
                  <a:pt x="20307" y="11150"/>
                </a:lnTo>
                <a:lnTo>
                  <a:pt x="19761" y="12103"/>
                </a:lnTo>
                <a:lnTo>
                  <a:pt x="19278" y="12992"/>
                </a:lnTo>
                <a:lnTo>
                  <a:pt x="18605" y="13817"/>
                </a:lnTo>
                <a:lnTo>
                  <a:pt x="17983" y="14630"/>
                </a:lnTo>
                <a:lnTo>
                  <a:pt x="17233" y="15392"/>
                </a:lnTo>
                <a:lnTo>
                  <a:pt x="16484" y="16078"/>
                </a:lnTo>
                <a:lnTo>
                  <a:pt x="15519" y="16687"/>
                </a:lnTo>
                <a:lnTo>
                  <a:pt x="14693" y="17233"/>
                </a:lnTo>
                <a:lnTo>
                  <a:pt x="13677" y="17640"/>
                </a:lnTo>
                <a:lnTo>
                  <a:pt x="12788" y="18122"/>
                </a:lnTo>
                <a:lnTo>
                  <a:pt x="11684" y="18326"/>
                </a:lnTo>
                <a:lnTo>
                  <a:pt x="10731" y="18605"/>
                </a:lnTo>
                <a:lnTo>
                  <a:pt x="9639" y="18669"/>
                </a:lnTo>
                <a:lnTo>
                  <a:pt x="8610" y="18808"/>
                </a:lnTo>
                <a:lnTo>
                  <a:pt x="7518" y="18745"/>
                </a:lnTo>
                <a:lnTo>
                  <a:pt x="6489" y="18605"/>
                </a:lnTo>
                <a:lnTo>
                  <a:pt x="5461" y="18326"/>
                </a:lnTo>
                <a:lnTo>
                  <a:pt x="4508" y="18122"/>
                </a:lnTo>
                <a:lnTo>
                  <a:pt x="4368" y="18122"/>
                </a:lnTo>
                <a:lnTo>
                  <a:pt x="3479" y="17640"/>
                </a:lnTo>
                <a:lnTo>
                  <a:pt x="1701" y="16687"/>
                </a:lnTo>
                <a:lnTo>
                  <a:pt x="0" y="1539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027172" y="2465552"/>
            <a:ext cx="7518" cy="3352"/>
          </a:xfrm>
          <a:custGeom>
            <a:avLst/>
            <a:gdLst/>
            <a:ahLst/>
            <a:cxnLst/>
            <a:rect l="l" t="t" r="r" b="b"/>
            <a:pathLst>
              <a:path w="7518" h="3352">
                <a:moveTo>
                  <a:pt x="0" y="0"/>
                </a:moveTo>
                <a:lnTo>
                  <a:pt x="749" y="685"/>
                </a:lnTo>
                <a:lnTo>
                  <a:pt x="1638" y="1295"/>
                </a:lnTo>
                <a:lnTo>
                  <a:pt x="2527" y="1841"/>
                </a:lnTo>
                <a:lnTo>
                  <a:pt x="2603" y="1981"/>
                </a:lnTo>
                <a:lnTo>
                  <a:pt x="3492" y="2260"/>
                </a:lnTo>
                <a:lnTo>
                  <a:pt x="5473" y="2946"/>
                </a:lnTo>
                <a:lnTo>
                  <a:pt x="7518" y="33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022999" y="2450164"/>
            <a:ext cx="1574" cy="12103"/>
          </a:xfrm>
          <a:custGeom>
            <a:avLst/>
            <a:gdLst/>
            <a:ahLst/>
            <a:cxnLst/>
            <a:rect l="l" t="t" r="r" b="b"/>
            <a:pathLst>
              <a:path w="1574" h="12103">
                <a:moveTo>
                  <a:pt x="1574" y="0"/>
                </a:moveTo>
                <a:lnTo>
                  <a:pt x="749" y="1841"/>
                </a:lnTo>
                <a:lnTo>
                  <a:pt x="749" y="1981"/>
                </a:lnTo>
                <a:lnTo>
                  <a:pt x="279" y="3962"/>
                </a:lnTo>
                <a:lnTo>
                  <a:pt x="0" y="4927"/>
                </a:lnTo>
                <a:lnTo>
                  <a:pt x="63" y="6019"/>
                </a:lnTo>
                <a:lnTo>
                  <a:pt x="63" y="7048"/>
                </a:lnTo>
                <a:lnTo>
                  <a:pt x="0" y="7188"/>
                </a:lnTo>
                <a:lnTo>
                  <a:pt x="279" y="8140"/>
                </a:lnTo>
                <a:lnTo>
                  <a:pt x="749" y="10121"/>
                </a:lnTo>
                <a:lnTo>
                  <a:pt x="1574" y="121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023273" y="2458300"/>
            <a:ext cx="3898" cy="7251"/>
          </a:xfrm>
          <a:custGeom>
            <a:avLst/>
            <a:gdLst/>
            <a:ahLst/>
            <a:cxnLst/>
            <a:rect l="l" t="t" r="r" b="b"/>
            <a:pathLst>
              <a:path w="3898" h="7251">
                <a:moveTo>
                  <a:pt x="3898" y="7251"/>
                </a:moveTo>
                <a:lnTo>
                  <a:pt x="3149" y="6565"/>
                </a:lnTo>
                <a:lnTo>
                  <a:pt x="2463" y="5740"/>
                </a:lnTo>
                <a:lnTo>
                  <a:pt x="1841" y="4927"/>
                </a:lnTo>
                <a:lnTo>
                  <a:pt x="1295" y="3962"/>
                </a:lnTo>
                <a:lnTo>
                  <a:pt x="825" y="3086"/>
                </a:lnTo>
                <a:lnTo>
                  <a:pt x="482" y="2057"/>
                </a:lnTo>
                <a:lnTo>
                  <a:pt x="139" y="102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024710" y="2443460"/>
            <a:ext cx="22161" cy="6565"/>
          </a:xfrm>
          <a:custGeom>
            <a:avLst/>
            <a:gdLst/>
            <a:ahLst/>
            <a:cxnLst/>
            <a:rect l="l" t="t" r="r" b="b"/>
            <a:pathLst>
              <a:path w="22161" h="6565">
                <a:moveTo>
                  <a:pt x="0" y="6565"/>
                </a:moveTo>
                <a:lnTo>
                  <a:pt x="406" y="5740"/>
                </a:lnTo>
                <a:lnTo>
                  <a:pt x="1028" y="4927"/>
                </a:lnTo>
                <a:lnTo>
                  <a:pt x="1638" y="4102"/>
                </a:lnTo>
                <a:lnTo>
                  <a:pt x="2463" y="3416"/>
                </a:lnTo>
                <a:lnTo>
                  <a:pt x="3213" y="2667"/>
                </a:lnTo>
                <a:lnTo>
                  <a:pt x="4102" y="2120"/>
                </a:lnTo>
                <a:lnTo>
                  <a:pt x="4991" y="1574"/>
                </a:lnTo>
                <a:lnTo>
                  <a:pt x="5956" y="1092"/>
                </a:lnTo>
                <a:lnTo>
                  <a:pt x="6908" y="685"/>
                </a:lnTo>
                <a:lnTo>
                  <a:pt x="7937" y="406"/>
                </a:lnTo>
                <a:lnTo>
                  <a:pt x="8953" y="203"/>
                </a:lnTo>
                <a:lnTo>
                  <a:pt x="9982" y="63"/>
                </a:lnTo>
                <a:lnTo>
                  <a:pt x="11074" y="0"/>
                </a:lnTo>
                <a:lnTo>
                  <a:pt x="12103" y="63"/>
                </a:lnTo>
                <a:lnTo>
                  <a:pt x="13131" y="139"/>
                </a:lnTo>
                <a:lnTo>
                  <a:pt x="14160" y="406"/>
                </a:lnTo>
                <a:lnTo>
                  <a:pt x="15189" y="685"/>
                </a:lnTo>
                <a:lnTo>
                  <a:pt x="16205" y="1092"/>
                </a:lnTo>
                <a:lnTo>
                  <a:pt x="17094" y="1498"/>
                </a:lnTo>
                <a:lnTo>
                  <a:pt x="17983" y="2120"/>
                </a:lnTo>
                <a:lnTo>
                  <a:pt x="18872" y="2667"/>
                </a:lnTo>
                <a:lnTo>
                  <a:pt x="19697" y="3416"/>
                </a:lnTo>
                <a:lnTo>
                  <a:pt x="20447" y="4102"/>
                </a:lnTo>
                <a:lnTo>
                  <a:pt x="21069" y="4927"/>
                </a:lnTo>
                <a:lnTo>
                  <a:pt x="21678" y="5676"/>
                </a:lnTo>
                <a:lnTo>
                  <a:pt x="22161" y="656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024573" y="2345783"/>
            <a:ext cx="23939" cy="25450"/>
          </a:xfrm>
          <a:custGeom>
            <a:avLst/>
            <a:gdLst/>
            <a:ahLst/>
            <a:cxnLst/>
            <a:rect l="l" t="t" r="r" b="b"/>
            <a:pathLst>
              <a:path w="23939" h="25450">
                <a:moveTo>
                  <a:pt x="12242" y="0"/>
                </a:moveTo>
                <a:lnTo>
                  <a:pt x="13271" y="63"/>
                </a:lnTo>
                <a:lnTo>
                  <a:pt x="14300" y="342"/>
                </a:lnTo>
                <a:lnTo>
                  <a:pt x="15316" y="609"/>
                </a:lnTo>
                <a:lnTo>
                  <a:pt x="16281" y="1028"/>
                </a:lnTo>
                <a:lnTo>
                  <a:pt x="17233" y="1435"/>
                </a:lnTo>
                <a:lnTo>
                  <a:pt x="18122" y="2057"/>
                </a:lnTo>
                <a:lnTo>
                  <a:pt x="19011" y="2603"/>
                </a:lnTo>
                <a:lnTo>
                  <a:pt x="19837" y="3352"/>
                </a:lnTo>
                <a:lnTo>
                  <a:pt x="20586" y="4038"/>
                </a:lnTo>
                <a:lnTo>
                  <a:pt x="21208" y="4864"/>
                </a:lnTo>
                <a:lnTo>
                  <a:pt x="21882" y="5676"/>
                </a:lnTo>
                <a:lnTo>
                  <a:pt x="22364" y="6629"/>
                </a:lnTo>
                <a:lnTo>
                  <a:pt x="22847" y="7518"/>
                </a:lnTo>
                <a:lnTo>
                  <a:pt x="23253" y="8547"/>
                </a:lnTo>
                <a:lnTo>
                  <a:pt x="23533" y="9512"/>
                </a:lnTo>
                <a:lnTo>
                  <a:pt x="23736" y="10604"/>
                </a:lnTo>
                <a:lnTo>
                  <a:pt x="23939" y="11620"/>
                </a:lnTo>
                <a:lnTo>
                  <a:pt x="23939" y="12649"/>
                </a:lnTo>
                <a:lnTo>
                  <a:pt x="23939" y="13677"/>
                </a:lnTo>
                <a:lnTo>
                  <a:pt x="23736" y="14770"/>
                </a:lnTo>
                <a:lnTo>
                  <a:pt x="23596" y="15798"/>
                </a:lnTo>
                <a:lnTo>
                  <a:pt x="23253" y="16827"/>
                </a:lnTo>
                <a:lnTo>
                  <a:pt x="22910" y="17780"/>
                </a:lnTo>
                <a:lnTo>
                  <a:pt x="22364" y="18745"/>
                </a:lnTo>
                <a:lnTo>
                  <a:pt x="21882" y="19634"/>
                </a:lnTo>
                <a:lnTo>
                  <a:pt x="21208" y="20447"/>
                </a:lnTo>
                <a:lnTo>
                  <a:pt x="20586" y="21272"/>
                </a:lnTo>
                <a:lnTo>
                  <a:pt x="19837" y="22021"/>
                </a:lnTo>
                <a:lnTo>
                  <a:pt x="19088" y="22707"/>
                </a:lnTo>
                <a:lnTo>
                  <a:pt x="18122" y="23329"/>
                </a:lnTo>
                <a:lnTo>
                  <a:pt x="17310" y="23876"/>
                </a:lnTo>
                <a:lnTo>
                  <a:pt x="16281" y="24282"/>
                </a:lnTo>
                <a:lnTo>
                  <a:pt x="15392" y="24765"/>
                </a:lnTo>
                <a:lnTo>
                  <a:pt x="14300" y="24968"/>
                </a:lnTo>
                <a:lnTo>
                  <a:pt x="13334" y="25234"/>
                </a:lnTo>
                <a:lnTo>
                  <a:pt x="12242" y="25311"/>
                </a:lnTo>
                <a:lnTo>
                  <a:pt x="11214" y="25450"/>
                </a:lnTo>
                <a:lnTo>
                  <a:pt x="10121" y="25311"/>
                </a:lnTo>
                <a:lnTo>
                  <a:pt x="9093" y="25234"/>
                </a:lnTo>
                <a:lnTo>
                  <a:pt x="8064" y="24968"/>
                </a:lnTo>
                <a:lnTo>
                  <a:pt x="7111" y="24765"/>
                </a:lnTo>
                <a:lnTo>
                  <a:pt x="6083" y="24282"/>
                </a:lnTo>
                <a:lnTo>
                  <a:pt x="5130" y="23876"/>
                </a:lnTo>
                <a:lnTo>
                  <a:pt x="4241" y="23329"/>
                </a:lnTo>
                <a:lnTo>
                  <a:pt x="3416" y="22771"/>
                </a:lnTo>
                <a:lnTo>
                  <a:pt x="2603" y="22021"/>
                </a:lnTo>
                <a:lnTo>
                  <a:pt x="1841" y="21336"/>
                </a:lnTo>
                <a:lnTo>
                  <a:pt x="1168" y="20447"/>
                </a:lnTo>
                <a:lnTo>
                  <a:pt x="546" y="19697"/>
                </a:lnTo>
                <a:lnTo>
                  <a:pt x="0" y="1874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022999" y="2352418"/>
            <a:ext cx="1574" cy="12103"/>
          </a:xfrm>
          <a:custGeom>
            <a:avLst/>
            <a:gdLst/>
            <a:ahLst/>
            <a:cxnLst/>
            <a:rect l="l" t="t" r="r" b="b"/>
            <a:pathLst>
              <a:path w="1574" h="12103">
                <a:moveTo>
                  <a:pt x="1574" y="0"/>
                </a:moveTo>
                <a:lnTo>
                  <a:pt x="749" y="1854"/>
                </a:lnTo>
                <a:lnTo>
                  <a:pt x="749" y="1981"/>
                </a:lnTo>
                <a:lnTo>
                  <a:pt x="279" y="3975"/>
                </a:lnTo>
                <a:lnTo>
                  <a:pt x="0" y="4927"/>
                </a:lnTo>
                <a:lnTo>
                  <a:pt x="63" y="6019"/>
                </a:lnTo>
                <a:lnTo>
                  <a:pt x="63" y="7048"/>
                </a:lnTo>
                <a:lnTo>
                  <a:pt x="0" y="7188"/>
                </a:lnTo>
                <a:lnTo>
                  <a:pt x="279" y="8140"/>
                </a:lnTo>
                <a:lnTo>
                  <a:pt x="749" y="10121"/>
                </a:lnTo>
                <a:lnTo>
                  <a:pt x="1574" y="121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023273" y="2345717"/>
            <a:ext cx="13538" cy="10668"/>
          </a:xfrm>
          <a:custGeom>
            <a:avLst/>
            <a:gdLst/>
            <a:ahLst/>
            <a:cxnLst/>
            <a:rect l="l" t="t" r="r" b="b"/>
            <a:pathLst>
              <a:path w="13538" h="10668">
                <a:moveTo>
                  <a:pt x="0" y="10668"/>
                </a:moveTo>
                <a:lnTo>
                  <a:pt x="139" y="9639"/>
                </a:lnTo>
                <a:lnTo>
                  <a:pt x="482" y="8610"/>
                </a:lnTo>
                <a:lnTo>
                  <a:pt x="825" y="7658"/>
                </a:lnTo>
                <a:lnTo>
                  <a:pt x="1295" y="6692"/>
                </a:lnTo>
                <a:lnTo>
                  <a:pt x="1854" y="5740"/>
                </a:lnTo>
                <a:lnTo>
                  <a:pt x="2527" y="4927"/>
                </a:lnTo>
                <a:lnTo>
                  <a:pt x="3149" y="4102"/>
                </a:lnTo>
                <a:lnTo>
                  <a:pt x="3898" y="3416"/>
                </a:lnTo>
                <a:lnTo>
                  <a:pt x="4648" y="2667"/>
                </a:lnTo>
                <a:lnTo>
                  <a:pt x="5537" y="2120"/>
                </a:lnTo>
                <a:lnTo>
                  <a:pt x="6426" y="1574"/>
                </a:lnTo>
                <a:lnTo>
                  <a:pt x="7391" y="1092"/>
                </a:lnTo>
                <a:lnTo>
                  <a:pt x="8343" y="685"/>
                </a:lnTo>
                <a:lnTo>
                  <a:pt x="9372" y="406"/>
                </a:lnTo>
                <a:lnTo>
                  <a:pt x="10401" y="203"/>
                </a:lnTo>
                <a:lnTo>
                  <a:pt x="11417" y="63"/>
                </a:lnTo>
                <a:lnTo>
                  <a:pt x="12522" y="0"/>
                </a:lnTo>
                <a:lnTo>
                  <a:pt x="13538" y="6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034012" y="2553101"/>
            <a:ext cx="203" cy="1714"/>
          </a:xfrm>
          <a:custGeom>
            <a:avLst/>
            <a:gdLst/>
            <a:ahLst/>
            <a:cxnLst/>
            <a:rect l="l" t="t" r="r" b="b"/>
            <a:pathLst>
              <a:path w="203" h="1714">
                <a:moveTo>
                  <a:pt x="203" y="1714"/>
                </a:moveTo>
                <a:lnTo>
                  <a:pt x="139" y="1447"/>
                </a:lnTo>
                <a:lnTo>
                  <a:pt x="0" y="1168"/>
                </a:lnTo>
                <a:lnTo>
                  <a:pt x="0" y="825"/>
                </a:lnTo>
                <a:lnTo>
                  <a:pt x="0" y="546"/>
                </a:lnTo>
                <a:lnTo>
                  <a:pt x="63" y="279"/>
                </a:lnTo>
                <a:lnTo>
                  <a:pt x="20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034694" y="2541198"/>
            <a:ext cx="13817" cy="12725"/>
          </a:xfrm>
          <a:custGeom>
            <a:avLst/>
            <a:gdLst/>
            <a:ahLst/>
            <a:cxnLst/>
            <a:rect l="l" t="t" r="r" b="b"/>
            <a:pathLst>
              <a:path w="13817" h="12725">
                <a:moveTo>
                  <a:pt x="13817" y="12725"/>
                </a:moveTo>
                <a:lnTo>
                  <a:pt x="13817" y="11696"/>
                </a:lnTo>
                <a:lnTo>
                  <a:pt x="13614" y="10680"/>
                </a:lnTo>
                <a:lnTo>
                  <a:pt x="13474" y="9651"/>
                </a:lnTo>
                <a:lnTo>
                  <a:pt x="13131" y="8623"/>
                </a:lnTo>
                <a:lnTo>
                  <a:pt x="12788" y="7658"/>
                </a:lnTo>
                <a:lnTo>
                  <a:pt x="12242" y="6705"/>
                </a:lnTo>
                <a:lnTo>
                  <a:pt x="11760" y="5816"/>
                </a:lnTo>
                <a:lnTo>
                  <a:pt x="11087" y="4927"/>
                </a:lnTo>
                <a:lnTo>
                  <a:pt x="10464" y="4114"/>
                </a:lnTo>
                <a:lnTo>
                  <a:pt x="9715" y="3428"/>
                </a:lnTo>
                <a:lnTo>
                  <a:pt x="8966" y="2743"/>
                </a:lnTo>
                <a:lnTo>
                  <a:pt x="8000" y="2120"/>
                </a:lnTo>
                <a:lnTo>
                  <a:pt x="7175" y="1574"/>
                </a:lnTo>
                <a:lnTo>
                  <a:pt x="6159" y="1104"/>
                </a:lnTo>
                <a:lnTo>
                  <a:pt x="5270" y="685"/>
                </a:lnTo>
                <a:lnTo>
                  <a:pt x="4178" y="406"/>
                </a:lnTo>
                <a:lnTo>
                  <a:pt x="3213" y="203"/>
                </a:lnTo>
                <a:lnTo>
                  <a:pt x="2120" y="76"/>
                </a:lnTo>
                <a:lnTo>
                  <a:pt x="1092" y="0"/>
                </a:lnTo>
                <a:lnTo>
                  <a:pt x="0" y="7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034012" y="2455362"/>
            <a:ext cx="203" cy="1714"/>
          </a:xfrm>
          <a:custGeom>
            <a:avLst/>
            <a:gdLst/>
            <a:ahLst/>
            <a:cxnLst/>
            <a:rect l="l" t="t" r="r" b="b"/>
            <a:pathLst>
              <a:path w="203" h="1714">
                <a:moveTo>
                  <a:pt x="203" y="0"/>
                </a:moveTo>
                <a:lnTo>
                  <a:pt x="139" y="266"/>
                </a:lnTo>
                <a:lnTo>
                  <a:pt x="0" y="546"/>
                </a:lnTo>
                <a:lnTo>
                  <a:pt x="0" y="825"/>
                </a:lnTo>
                <a:lnTo>
                  <a:pt x="0" y="1155"/>
                </a:lnTo>
                <a:lnTo>
                  <a:pt x="63" y="1435"/>
                </a:lnTo>
                <a:lnTo>
                  <a:pt x="203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034012" y="2357616"/>
            <a:ext cx="203" cy="1714"/>
          </a:xfrm>
          <a:custGeom>
            <a:avLst/>
            <a:gdLst/>
            <a:ahLst/>
            <a:cxnLst/>
            <a:rect l="l" t="t" r="r" b="b"/>
            <a:pathLst>
              <a:path w="203" h="1714">
                <a:moveTo>
                  <a:pt x="203" y="0"/>
                </a:moveTo>
                <a:lnTo>
                  <a:pt x="139" y="279"/>
                </a:lnTo>
                <a:lnTo>
                  <a:pt x="0" y="546"/>
                </a:lnTo>
                <a:lnTo>
                  <a:pt x="0" y="825"/>
                </a:lnTo>
                <a:lnTo>
                  <a:pt x="0" y="1168"/>
                </a:lnTo>
                <a:lnTo>
                  <a:pt x="63" y="1435"/>
                </a:lnTo>
                <a:lnTo>
                  <a:pt x="203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028813" y="2553926"/>
            <a:ext cx="19697" cy="12725"/>
          </a:xfrm>
          <a:custGeom>
            <a:avLst/>
            <a:gdLst/>
            <a:ahLst/>
            <a:cxnLst/>
            <a:rect l="l" t="t" r="r" b="b"/>
            <a:pathLst>
              <a:path w="19697" h="12725">
                <a:moveTo>
                  <a:pt x="0" y="10668"/>
                </a:moveTo>
                <a:lnTo>
                  <a:pt x="1854" y="11620"/>
                </a:lnTo>
                <a:lnTo>
                  <a:pt x="5880" y="12725"/>
                </a:lnTo>
                <a:lnTo>
                  <a:pt x="10058" y="12306"/>
                </a:lnTo>
                <a:lnTo>
                  <a:pt x="13881" y="10668"/>
                </a:lnTo>
                <a:lnTo>
                  <a:pt x="16967" y="7797"/>
                </a:lnTo>
                <a:lnTo>
                  <a:pt x="19011" y="4178"/>
                </a:lnTo>
                <a:lnTo>
                  <a:pt x="19697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024569" y="2560019"/>
            <a:ext cx="2603" cy="3276"/>
          </a:xfrm>
          <a:custGeom>
            <a:avLst/>
            <a:gdLst/>
            <a:ahLst/>
            <a:cxnLst/>
            <a:rect l="l" t="t" r="r" b="b"/>
            <a:pathLst>
              <a:path w="2603" h="3276">
                <a:moveTo>
                  <a:pt x="2603" y="327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024574" y="2544629"/>
            <a:ext cx="2603" cy="3276"/>
          </a:xfrm>
          <a:custGeom>
            <a:avLst/>
            <a:gdLst/>
            <a:ahLst/>
            <a:cxnLst/>
            <a:rect l="l" t="t" r="r" b="b"/>
            <a:pathLst>
              <a:path w="2603" h="3276">
                <a:moveTo>
                  <a:pt x="0" y="3276"/>
                </a:moveTo>
                <a:lnTo>
                  <a:pt x="260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023278" y="2556046"/>
            <a:ext cx="1295" cy="3898"/>
          </a:xfrm>
          <a:custGeom>
            <a:avLst/>
            <a:gdLst/>
            <a:ahLst/>
            <a:cxnLst/>
            <a:rect l="l" t="t" r="r" b="b"/>
            <a:pathLst>
              <a:path w="1295" h="3898">
                <a:moveTo>
                  <a:pt x="1295" y="3898"/>
                </a:moveTo>
                <a:lnTo>
                  <a:pt x="469" y="204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023073" y="2552557"/>
            <a:ext cx="127" cy="2120"/>
          </a:xfrm>
          <a:custGeom>
            <a:avLst/>
            <a:gdLst/>
            <a:ahLst/>
            <a:cxnLst/>
            <a:rect l="l" t="t" r="r" b="b"/>
            <a:pathLst>
              <a:path w="126" h="2120">
                <a:moveTo>
                  <a:pt x="63" y="2120"/>
                </a:moveTo>
                <a:lnTo>
                  <a:pt x="0" y="1371"/>
                </a:lnTo>
                <a:lnTo>
                  <a:pt x="12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027172" y="2542299"/>
            <a:ext cx="3492" cy="2324"/>
          </a:xfrm>
          <a:custGeom>
            <a:avLst/>
            <a:gdLst/>
            <a:ahLst/>
            <a:cxnLst/>
            <a:rect l="l" t="t" r="r" b="b"/>
            <a:pathLst>
              <a:path w="3492" h="2324">
                <a:moveTo>
                  <a:pt x="0" y="2324"/>
                </a:moveTo>
                <a:lnTo>
                  <a:pt x="3492" y="0"/>
                </a:lnTo>
                <a:lnTo>
                  <a:pt x="1638" y="1028"/>
                </a:lnTo>
                <a:lnTo>
                  <a:pt x="0" y="232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046875" y="2450024"/>
            <a:ext cx="63" cy="139"/>
          </a:xfrm>
          <a:custGeom>
            <a:avLst/>
            <a:gdLst/>
            <a:ahLst/>
            <a:cxnLst/>
            <a:rect l="l" t="t" r="r" b="b"/>
            <a:pathLst>
              <a:path w="63" h="139">
                <a:moveTo>
                  <a:pt x="63" y="139"/>
                </a:moveTo>
                <a:lnTo>
                  <a:pt x="0" y="0"/>
                </a:lnTo>
                <a:lnTo>
                  <a:pt x="63" y="1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024575" y="2443529"/>
            <a:ext cx="23939" cy="25374"/>
          </a:xfrm>
          <a:custGeom>
            <a:avLst/>
            <a:gdLst/>
            <a:ahLst/>
            <a:cxnLst/>
            <a:rect l="l" t="t" r="r" b="b"/>
            <a:pathLst>
              <a:path w="23939" h="25374">
                <a:moveTo>
                  <a:pt x="10121" y="25374"/>
                </a:moveTo>
                <a:lnTo>
                  <a:pt x="12242" y="25171"/>
                </a:lnTo>
                <a:lnTo>
                  <a:pt x="14300" y="24968"/>
                </a:lnTo>
                <a:lnTo>
                  <a:pt x="18122" y="23317"/>
                </a:lnTo>
                <a:lnTo>
                  <a:pt x="21196" y="20447"/>
                </a:lnTo>
                <a:lnTo>
                  <a:pt x="23253" y="16827"/>
                </a:lnTo>
                <a:lnTo>
                  <a:pt x="23939" y="12649"/>
                </a:lnTo>
                <a:lnTo>
                  <a:pt x="23253" y="8547"/>
                </a:lnTo>
                <a:lnTo>
                  <a:pt x="21196" y="4851"/>
                </a:lnTo>
                <a:lnTo>
                  <a:pt x="18122" y="2044"/>
                </a:lnTo>
                <a:lnTo>
                  <a:pt x="14300" y="342"/>
                </a:lnTo>
                <a:lnTo>
                  <a:pt x="10121" y="0"/>
                </a:lnTo>
                <a:lnTo>
                  <a:pt x="6083" y="1028"/>
                </a:lnTo>
                <a:lnTo>
                  <a:pt x="2603" y="3352"/>
                </a:lnTo>
                <a:lnTo>
                  <a:pt x="0" y="662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024574" y="2462268"/>
            <a:ext cx="2603" cy="3289"/>
          </a:xfrm>
          <a:custGeom>
            <a:avLst/>
            <a:gdLst/>
            <a:ahLst/>
            <a:cxnLst/>
            <a:rect l="l" t="t" r="r" b="b"/>
            <a:pathLst>
              <a:path w="2603" h="3289">
                <a:moveTo>
                  <a:pt x="0" y="0"/>
                </a:moveTo>
                <a:lnTo>
                  <a:pt x="2603" y="328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023073" y="2455434"/>
            <a:ext cx="63" cy="1841"/>
          </a:xfrm>
          <a:custGeom>
            <a:avLst/>
            <a:gdLst/>
            <a:ahLst/>
            <a:cxnLst/>
            <a:rect l="l" t="t" r="r" b="b"/>
            <a:pathLst>
              <a:path w="63" h="1841">
                <a:moveTo>
                  <a:pt x="63" y="1841"/>
                </a:moveTo>
                <a:lnTo>
                  <a:pt x="0" y="749"/>
                </a:lnTo>
                <a:lnTo>
                  <a:pt x="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023273" y="2450166"/>
            <a:ext cx="1295" cy="3962"/>
          </a:xfrm>
          <a:custGeom>
            <a:avLst/>
            <a:gdLst/>
            <a:ahLst/>
            <a:cxnLst/>
            <a:rect l="l" t="t" r="r" b="b"/>
            <a:pathLst>
              <a:path w="1295" h="3962">
                <a:moveTo>
                  <a:pt x="0" y="3962"/>
                </a:moveTo>
                <a:lnTo>
                  <a:pt x="482" y="1905"/>
                </a:lnTo>
                <a:lnTo>
                  <a:pt x="129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024574" y="2345780"/>
            <a:ext cx="23939" cy="25311"/>
          </a:xfrm>
          <a:custGeom>
            <a:avLst/>
            <a:gdLst/>
            <a:ahLst/>
            <a:cxnLst/>
            <a:rect l="l" t="t" r="r" b="b"/>
            <a:pathLst>
              <a:path w="23939" h="25311">
                <a:moveTo>
                  <a:pt x="0" y="18745"/>
                </a:moveTo>
                <a:lnTo>
                  <a:pt x="2603" y="22021"/>
                </a:lnTo>
                <a:lnTo>
                  <a:pt x="6083" y="24282"/>
                </a:lnTo>
                <a:lnTo>
                  <a:pt x="10121" y="25311"/>
                </a:lnTo>
                <a:lnTo>
                  <a:pt x="14300" y="24968"/>
                </a:lnTo>
                <a:lnTo>
                  <a:pt x="16205" y="24142"/>
                </a:lnTo>
                <a:lnTo>
                  <a:pt x="18122" y="23329"/>
                </a:lnTo>
                <a:lnTo>
                  <a:pt x="21209" y="20459"/>
                </a:lnTo>
                <a:lnTo>
                  <a:pt x="23253" y="16827"/>
                </a:lnTo>
                <a:lnTo>
                  <a:pt x="23939" y="12661"/>
                </a:lnTo>
                <a:lnTo>
                  <a:pt x="23253" y="8547"/>
                </a:lnTo>
                <a:lnTo>
                  <a:pt x="21209" y="4864"/>
                </a:lnTo>
                <a:lnTo>
                  <a:pt x="18122" y="2057"/>
                </a:lnTo>
                <a:lnTo>
                  <a:pt x="14300" y="342"/>
                </a:lnTo>
                <a:lnTo>
                  <a:pt x="10121" y="0"/>
                </a:lnTo>
                <a:lnTo>
                  <a:pt x="8140" y="546"/>
                </a:lnTo>
                <a:lnTo>
                  <a:pt x="6083" y="1028"/>
                </a:lnTo>
                <a:lnTo>
                  <a:pt x="2603" y="3352"/>
                </a:lnTo>
                <a:lnTo>
                  <a:pt x="0" y="664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023278" y="2360562"/>
            <a:ext cx="1295" cy="3962"/>
          </a:xfrm>
          <a:custGeom>
            <a:avLst/>
            <a:gdLst/>
            <a:ahLst/>
            <a:cxnLst/>
            <a:rect l="l" t="t" r="r" b="b"/>
            <a:pathLst>
              <a:path w="1295" h="3962">
                <a:moveTo>
                  <a:pt x="1295" y="3962"/>
                </a:moveTo>
                <a:lnTo>
                  <a:pt x="469" y="204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023073" y="2357412"/>
            <a:ext cx="63" cy="2120"/>
          </a:xfrm>
          <a:custGeom>
            <a:avLst/>
            <a:gdLst/>
            <a:ahLst/>
            <a:cxnLst/>
            <a:rect l="l" t="t" r="r" b="b"/>
            <a:pathLst>
              <a:path w="63" h="2120">
                <a:moveTo>
                  <a:pt x="63" y="0"/>
                </a:moveTo>
                <a:lnTo>
                  <a:pt x="0" y="1028"/>
                </a:lnTo>
                <a:lnTo>
                  <a:pt x="63" y="212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036815" y="256664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034212" y="2554198"/>
            <a:ext cx="3289" cy="1511"/>
          </a:xfrm>
          <a:custGeom>
            <a:avLst/>
            <a:gdLst/>
            <a:ahLst/>
            <a:cxnLst/>
            <a:rect l="l" t="t" r="r" b="b"/>
            <a:pathLst>
              <a:path w="3289" h="1511">
                <a:moveTo>
                  <a:pt x="3289" y="0"/>
                </a:moveTo>
                <a:lnTo>
                  <a:pt x="3225" y="342"/>
                </a:lnTo>
                <a:lnTo>
                  <a:pt x="2946" y="825"/>
                </a:lnTo>
                <a:lnTo>
                  <a:pt x="2539" y="1231"/>
                </a:lnTo>
                <a:lnTo>
                  <a:pt x="1993" y="1435"/>
                </a:lnTo>
                <a:lnTo>
                  <a:pt x="1435" y="1511"/>
                </a:lnTo>
                <a:lnTo>
                  <a:pt x="825" y="1371"/>
                </a:lnTo>
                <a:lnTo>
                  <a:pt x="342" y="1028"/>
                </a:lnTo>
                <a:lnTo>
                  <a:pt x="0" y="62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034216" y="2552214"/>
            <a:ext cx="3289" cy="1981"/>
          </a:xfrm>
          <a:custGeom>
            <a:avLst/>
            <a:gdLst/>
            <a:ahLst/>
            <a:cxnLst/>
            <a:rect l="l" t="t" r="r" b="b"/>
            <a:pathLst>
              <a:path w="3289" h="1981">
                <a:moveTo>
                  <a:pt x="0" y="889"/>
                </a:moveTo>
                <a:lnTo>
                  <a:pt x="342" y="406"/>
                </a:lnTo>
                <a:lnTo>
                  <a:pt x="825" y="139"/>
                </a:lnTo>
                <a:lnTo>
                  <a:pt x="1435" y="0"/>
                </a:lnTo>
                <a:lnTo>
                  <a:pt x="1981" y="0"/>
                </a:lnTo>
                <a:lnTo>
                  <a:pt x="2527" y="279"/>
                </a:lnTo>
                <a:lnTo>
                  <a:pt x="2946" y="685"/>
                </a:lnTo>
                <a:lnTo>
                  <a:pt x="3213" y="1155"/>
                </a:lnTo>
                <a:lnTo>
                  <a:pt x="3289" y="1714"/>
                </a:lnTo>
                <a:lnTo>
                  <a:pt x="3289" y="198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030663" y="2541268"/>
            <a:ext cx="4038" cy="1028"/>
          </a:xfrm>
          <a:custGeom>
            <a:avLst/>
            <a:gdLst/>
            <a:ahLst/>
            <a:cxnLst/>
            <a:rect l="l" t="t" r="r" b="b"/>
            <a:pathLst>
              <a:path w="4038" h="1028">
                <a:moveTo>
                  <a:pt x="1981" y="342"/>
                </a:moveTo>
                <a:lnTo>
                  <a:pt x="4038" y="0"/>
                </a:lnTo>
                <a:lnTo>
                  <a:pt x="0" y="1028"/>
                </a:lnTo>
                <a:lnTo>
                  <a:pt x="1981" y="34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034697" y="2541271"/>
            <a:ext cx="13817" cy="12649"/>
          </a:xfrm>
          <a:custGeom>
            <a:avLst/>
            <a:gdLst/>
            <a:ahLst/>
            <a:cxnLst/>
            <a:rect l="l" t="t" r="r" b="b"/>
            <a:pathLst>
              <a:path w="13817" h="12649">
                <a:moveTo>
                  <a:pt x="0" y="0"/>
                </a:moveTo>
                <a:lnTo>
                  <a:pt x="4178" y="342"/>
                </a:lnTo>
                <a:lnTo>
                  <a:pt x="6083" y="1231"/>
                </a:lnTo>
                <a:lnTo>
                  <a:pt x="8001" y="2057"/>
                </a:lnTo>
                <a:lnTo>
                  <a:pt x="11074" y="4851"/>
                </a:lnTo>
                <a:lnTo>
                  <a:pt x="13131" y="8547"/>
                </a:lnTo>
                <a:lnTo>
                  <a:pt x="13817" y="1264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034218" y="2454468"/>
            <a:ext cx="3289" cy="3492"/>
          </a:xfrm>
          <a:custGeom>
            <a:avLst/>
            <a:gdLst/>
            <a:ahLst/>
            <a:cxnLst/>
            <a:rect l="l" t="t" r="r" b="b"/>
            <a:pathLst>
              <a:path w="3289" h="3492">
                <a:moveTo>
                  <a:pt x="1435" y="3492"/>
                </a:moveTo>
                <a:lnTo>
                  <a:pt x="1981" y="3428"/>
                </a:lnTo>
                <a:lnTo>
                  <a:pt x="2527" y="3225"/>
                </a:lnTo>
                <a:lnTo>
                  <a:pt x="2946" y="2806"/>
                </a:lnTo>
                <a:lnTo>
                  <a:pt x="3213" y="2324"/>
                </a:lnTo>
                <a:lnTo>
                  <a:pt x="3289" y="1714"/>
                </a:lnTo>
                <a:lnTo>
                  <a:pt x="3213" y="1168"/>
                </a:lnTo>
                <a:lnTo>
                  <a:pt x="2946" y="685"/>
                </a:lnTo>
                <a:lnTo>
                  <a:pt x="2527" y="279"/>
                </a:lnTo>
                <a:lnTo>
                  <a:pt x="1981" y="0"/>
                </a:lnTo>
                <a:lnTo>
                  <a:pt x="1435" y="0"/>
                </a:lnTo>
                <a:lnTo>
                  <a:pt x="825" y="139"/>
                </a:lnTo>
                <a:lnTo>
                  <a:pt x="342" y="419"/>
                </a:lnTo>
                <a:lnTo>
                  <a:pt x="0" y="88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034216" y="2457070"/>
            <a:ext cx="1435" cy="889"/>
          </a:xfrm>
          <a:custGeom>
            <a:avLst/>
            <a:gdLst/>
            <a:ahLst/>
            <a:cxnLst/>
            <a:rect l="l" t="t" r="r" b="b"/>
            <a:pathLst>
              <a:path w="1435" h="888">
                <a:moveTo>
                  <a:pt x="0" y="0"/>
                </a:moveTo>
                <a:lnTo>
                  <a:pt x="342" y="419"/>
                </a:lnTo>
                <a:lnTo>
                  <a:pt x="825" y="762"/>
                </a:lnTo>
                <a:lnTo>
                  <a:pt x="1435" y="88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034216" y="2356723"/>
            <a:ext cx="3289" cy="3492"/>
          </a:xfrm>
          <a:custGeom>
            <a:avLst/>
            <a:gdLst/>
            <a:ahLst/>
            <a:cxnLst/>
            <a:rect l="l" t="t" r="r" b="b"/>
            <a:pathLst>
              <a:path w="3289" h="3492">
                <a:moveTo>
                  <a:pt x="0" y="2603"/>
                </a:moveTo>
                <a:lnTo>
                  <a:pt x="342" y="3009"/>
                </a:lnTo>
                <a:lnTo>
                  <a:pt x="825" y="3352"/>
                </a:lnTo>
                <a:lnTo>
                  <a:pt x="1435" y="3492"/>
                </a:lnTo>
                <a:lnTo>
                  <a:pt x="1981" y="3429"/>
                </a:lnTo>
                <a:lnTo>
                  <a:pt x="2527" y="3213"/>
                </a:lnTo>
                <a:lnTo>
                  <a:pt x="2946" y="2806"/>
                </a:lnTo>
                <a:lnTo>
                  <a:pt x="3213" y="2336"/>
                </a:lnTo>
                <a:lnTo>
                  <a:pt x="3289" y="1714"/>
                </a:lnTo>
                <a:lnTo>
                  <a:pt x="3213" y="1168"/>
                </a:lnTo>
                <a:lnTo>
                  <a:pt x="2946" y="685"/>
                </a:lnTo>
                <a:lnTo>
                  <a:pt x="2527" y="279"/>
                </a:lnTo>
                <a:lnTo>
                  <a:pt x="1981" y="0"/>
                </a:lnTo>
                <a:lnTo>
                  <a:pt x="1435" y="0"/>
                </a:lnTo>
                <a:lnTo>
                  <a:pt x="825" y="139"/>
                </a:lnTo>
                <a:lnTo>
                  <a:pt x="342" y="419"/>
                </a:lnTo>
                <a:lnTo>
                  <a:pt x="0" y="88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044339" y="2349135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885246" y="2527727"/>
            <a:ext cx="23660" cy="56565"/>
          </a:xfrm>
          <a:custGeom>
            <a:avLst/>
            <a:gdLst/>
            <a:ahLst/>
            <a:cxnLst/>
            <a:rect l="l" t="t" r="r" b="b"/>
            <a:pathLst>
              <a:path w="23660" h="56565">
                <a:moveTo>
                  <a:pt x="14224" y="0"/>
                </a:moveTo>
                <a:lnTo>
                  <a:pt x="12039" y="1435"/>
                </a:lnTo>
                <a:lnTo>
                  <a:pt x="10121" y="3213"/>
                </a:lnTo>
                <a:lnTo>
                  <a:pt x="8204" y="4927"/>
                </a:lnTo>
                <a:lnTo>
                  <a:pt x="6565" y="7048"/>
                </a:lnTo>
                <a:lnTo>
                  <a:pt x="5054" y="9029"/>
                </a:lnTo>
                <a:lnTo>
                  <a:pt x="3759" y="11353"/>
                </a:lnTo>
                <a:lnTo>
                  <a:pt x="2590" y="13538"/>
                </a:lnTo>
                <a:lnTo>
                  <a:pt x="1701" y="16078"/>
                </a:lnTo>
                <a:lnTo>
                  <a:pt x="889" y="18465"/>
                </a:lnTo>
                <a:lnTo>
                  <a:pt x="812" y="18605"/>
                </a:lnTo>
                <a:lnTo>
                  <a:pt x="406" y="21069"/>
                </a:lnTo>
                <a:lnTo>
                  <a:pt x="0" y="23596"/>
                </a:lnTo>
                <a:lnTo>
                  <a:pt x="0" y="26200"/>
                </a:lnTo>
                <a:lnTo>
                  <a:pt x="0" y="28790"/>
                </a:lnTo>
                <a:lnTo>
                  <a:pt x="406" y="31394"/>
                </a:lnTo>
                <a:lnTo>
                  <a:pt x="812" y="33858"/>
                </a:lnTo>
                <a:lnTo>
                  <a:pt x="889" y="33997"/>
                </a:lnTo>
                <a:lnTo>
                  <a:pt x="1701" y="36385"/>
                </a:lnTo>
                <a:lnTo>
                  <a:pt x="2324" y="38239"/>
                </a:lnTo>
                <a:lnTo>
                  <a:pt x="2527" y="38239"/>
                </a:lnTo>
                <a:lnTo>
                  <a:pt x="3276" y="40017"/>
                </a:lnTo>
                <a:lnTo>
                  <a:pt x="3556" y="40563"/>
                </a:lnTo>
                <a:lnTo>
                  <a:pt x="3759" y="41109"/>
                </a:lnTo>
                <a:lnTo>
                  <a:pt x="5130" y="43294"/>
                </a:lnTo>
                <a:lnTo>
                  <a:pt x="5054" y="43434"/>
                </a:lnTo>
                <a:lnTo>
                  <a:pt x="6629" y="45415"/>
                </a:lnTo>
                <a:lnTo>
                  <a:pt x="8140" y="47472"/>
                </a:lnTo>
                <a:lnTo>
                  <a:pt x="10121" y="49250"/>
                </a:lnTo>
                <a:lnTo>
                  <a:pt x="11963" y="50952"/>
                </a:lnTo>
                <a:lnTo>
                  <a:pt x="14160" y="52400"/>
                </a:lnTo>
                <a:lnTo>
                  <a:pt x="16268" y="53835"/>
                </a:lnTo>
                <a:lnTo>
                  <a:pt x="16408" y="53835"/>
                </a:lnTo>
                <a:lnTo>
                  <a:pt x="18732" y="54851"/>
                </a:lnTo>
                <a:lnTo>
                  <a:pt x="21056" y="55880"/>
                </a:lnTo>
                <a:lnTo>
                  <a:pt x="23660" y="5656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885242" y="2424856"/>
            <a:ext cx="62649" cy="62725"/>
          </a:xfrm>
          <a:custGeom>
            <a:avLst/>
            <a:gdLst/>
            <a:ahLst/>
            <a:cxnLst/>
            <a:rect l="l" t="t" r="r" b="b"/>
            <a:pathLst>
              <a:path w="62649" h="62725">
                <a:moveTo>
                  <a:pt x="61696" y="26263"/>
                </a:moveTo>
                <a:lnTo>
                  <a:pt x="62445" y="28651"/>
                </a:lnTo>
                <a:lnTo>
                  <a:pt x="62445" y="28867"/>
                </a:lnTo>
                <a:lnTo>
                  <a:pt x="62585" y="31330"/>
                </a:lnTo>
                <a:lnTo>
                  <a:pt x="62649" y="33858"/>
                </a:lnTo>
                <a:lnTo>
                  <a:pt x="62522" y="33997"/>
                </a:lnTo>
                <a:lnTo>
                  <a:pt x="62103" y="36525"/>
                </a:lnTo>
                <a:lnTo>
                  <a:pt x="61696" y="38988"/>
                </a:lnTo>
                <a:lnTo>
                  <a:pt x="61696" y="39128"/>
                </a:lnTo>
                <a:lnTo>
                  <a:pt x="60871" y="41516"/>
                </a:lnTo>
                <a:lnTo>
                  <a:pt x="60058" y="43903"/>
                </a:lnTo>
                <a:lnTo>
                  <a:pt x="58826" y="46240"/>
                </a:lnTo>
                <a:lnTo>
                  <a:pt x="57594" y="48488"/>
                </a:lnTo>
                <a:lnTo>
                  <a:pt x="55956" y="50545"/>
                </a:lnTo>
                <a:lnTo>
                  <a:pt x="54381" y="52590"/>
                </a:lnTo>
                <a:lnTo>
                  <a:pt x="52463" y="54381"/>
                </a:lnTo>
                <a:lnTo>
                  <a:pt x="50622" y="56083"/>
                </a:lnTo>
                <a:lnTo>
                  <a:pt x="48425" y="57518"/>
                </a:lnTo>
                <a:lnTo>
                  <a:pt x="46240" y="58966"/>
                </a:lnTo>
                <a:lnTo>
                  <a:pt x="43840" y="59982"/>
                </a:lnTo>
                <a:lnTo>
                  <a:pt x="41516" y="61010"/>
                </a:lnTo>
                <a:lnTo>
                  <a:pt x="38989" y="61696"/>
                </a:lnTo>
                <a:lnTo>
                  <a:pt x="36525" y="62306"/>
                </a:lnTo>
                <a:lnTo>
                  <a:pt x="36385" y="62306"/>
                </a:lnTo>
                <a:lnTo>
                  <a:pt x="33858" y="62509"/>
                </a:lnTo>
                <a:lnTo>
                  <a:pt x="31330" y="62725"/>
                </a:lnTo>
                <a:lnTo>
                  <a:pt x="28727" y="62509"/>
                </a:lnTo>
                <a:lnTo>
                  <a:pt x="26200" y="62306"/>
                </a:lnTo>
                <a:lnTo>
                  <a:pt x="26060" y="62306"/>
                </a:lnTo>
                <a:lnTo>
                  <a:pt x="23596" y="61696"/>
                </a:lnTo>
                <a:lnTo>
                  <a:pt x="21132" y="61086"/>
                </a:lnTo>
                <a:lnTo>
                  <a:pt x="18745" y="59982"/>
                </a:lnTo>
                <a:lnTo>
                  <a:pt x="16421" y="58966"/>
                </a:lnTo>
                <a:lnTo>
                  <a:pt x="16281" y="58889"/>
                </a:lnTo>
                <a:lnTo>
                  <a:pt x="14160" y="57518"/>
                </a:lnTo>
                <a:lnTo>
                  <a:pt x="12039" y="56159"/>
                </a:lnTo>
                <a:lnTo>
                  <a:pt x="10121" y="54381"/>
                </a:lnTo>
                <a:lnTo>
                  <a:pt x="8204" y="52666"/>
                </a:lnTo>
                <a:lnTo>
                  <a:pt x="6642" y="50545"/>
                </a:lnTo>
                <a:lnTo>
                  <a:pt x="5067" y="48564"/>
                </a:lnTo>
                <a:lnTo>
                  <a:pt x="3759" y="46240"/>
                </a:lnTo>
                <a:lnTo>
                  <a:pt x="2603" y="43980"/>
                </a:lnTo>
                <a:lnTo>
                  <a:pt x="1714" y="41516"/>
                </a:lnTo>
                <a:lnTo>
                  <a:pt x="889" y="39128"/>
                </a:lnTo>
                <a:lnTo>
                  <a:pt x="812" y="38988"/>
                </a:lnTo>
                <a:lnTo>
                  <a:pt x="406" y="36525"/>
                </a:lnTo>
                <a:lnTo>
                  <a:pt x="0" y="33997"/>
                </a:lnTo>
                <a:lnTo>
                  <a:pt x="0" y="33858"/>
                </a:lnTo>
                <a:lnTo>
                  <a:pt x="0" y="31330"/>
                </a:lnTo>
                <a:lnTo>
                  <a:pt x="0" y="28790"/>
                </a:lnTo>
                <a:lnTo>
                  <a:pt x="406" y="26200"/>
                </a:lnTo>
                <a:lnTo>
                  <a:pt x="812" y="23660"/>
                </a:lnTo>
                <a:lnTo>
                  <a:pt x="1714" y="21196"/>
                </a:lnTo>
                <a:lnTo>
                  <a:pt x="2527" y="18808"/>
                </a:lnTo>
                <a:lnTo>
                  <a:pt x="2603" y="18668"/>
                </a:lnTo>
                <a:lnTo>
                  <a:pt x="3759" y="16484"/>
                </a:lnTo>
                <a:lnTo>
                  <a:pt x="4991" y="14223"/>
                </a:lnTo>
                <a:lnTo>
                  <a:pt x="6642" y="12103"/>
                </a:lnTo>
                <a:lnTo>
                  <a:pt x="8140" y="10121"/>
                </a:lnTo>
                <a:lnTo>
                  <a:pt x="10121" y="8343"/>
                </a:lnTo>
                <a:lnTo>
                  <a:pt x="11976" y="6629"/>
                </a:lnTo>
                <a:lnTo>
                  <a:pt x="14160" y="5194"/>
                </a:lnTo>
                <a:lnTo>
                  <a:pt x="16281" y="3759"/>
                </a:lnTo>
                <a:lnTo>
                  <a:pt x="16421" y="3759"/>
                </a:lnTo>
                <a:lnTo>
                  <a:pt x="18745" y="2730"/>
                </a:lnTo>
                <a:lnTo>
                  <a:pt x="21069" y="1701"/>
                </a:lnTo>
                <a:lnTo>
                  <a:pt x="23596" y="1028"/>
                </a:lnTo>
                <a:lnTo>
                  <a:pt x="26060" y="406"/>
                </a:lnTo>
                <a:lnTo>
                  <a:pt x="26200" y="406"/>
                </a:lnTo>
                <a:lnTo>
                  <a:pt x="28727" y="203"/>
                </a:lnTo>
                <a:lnTo>
                  <a:pt x="31254" y="0"/>
                </a:lnTo>
                <a:lnTo>
                  <a:pt x="33858" y="203"/>
                </a:lnTo>
                <a:lnTo>
                  <a:pt x="36385" y="406"/>
                </a:lnTo>
                <a:lnTo>
                  <a:pt x="36525" y="406"/>
                </a:lnTo>
                <a:lnTo>
                  <a:pt x="38989" y="1028"/>
                </a:lnTo>
                <a:lnTo>
                  <a:pt x="41452" y="1638"/>
                </a:lnTo>
                <a:lnTo>
                  <a:pt x="43840" y="273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885246" y="2328133"/>
            <a:ext cx="23660" cy="56502"/>
          </a:xfrm>
          <a:custGeom>
            <a:avLst/>
            <a:gdLst/>
            <a:ahLst/>
            <a:cxnLst/>
            <a:rect l="l" t="t" r="r" b="b"/>
            <a:pathLst>
              <a:path w="23660" h="56502">
                <a:moveTo>
                  <a:pt x="14224" y="56502"/>
                </a:moveTo>
                <a:lnTo>
                  <a:pt x="12039" y="55130"/>
                </a:lnTo>
                <a:lnTo>
                  <a:pt x="10121" y="53352"/>
                </a:lnTo>
                <a:lnTo>
                  <a:pt x="8204" y="51638"/>
                </a:lnTo>
                <a:lnTo>
                  <a:pt x="6629" y="49529"/>
                </a:lnTo>
                <a:lnTo>
                  <a:pt x="5054" y="47536"/>
                </a:lnTo>
                <a:lnTo>
                  <a:pt x="3759" y="45211"/>
                </a:lnTo>
                <a:lnTo>
                  <a:pt x="2590" y="42964"/>
                </a:lnTo>
                <a:lnTo>
                  <a:pt x="1701" y="40500"/>
                </a:lnTo>
                <a:lnTo>
                  <a:pt x="889" y="38099"/>
                </a:lnTo>
                <a:lnTo>
                  <a:pt x="812" y="37960"/>
                </a:lnTo>
                <a:lnTo>
                  <a:pt x="406" y="35509"/>
                </a:lnTo>
                <a:lnTo>
                  <a:pt x="0" y="32969"/>
                </a:lnTo>
                <a:lnTo>
                  <a:pt x="0" y="32829"/>
                </a:lnTo>
                <a:lnTo>
                  <a:pt x="0" y="30302"/>
                </a:lnTo>
                <a:lnTo>
                  <a:pt x="0" y="27774"/>
                </a:lnTo>
                <a:lnTo>
                  <a:pt x="406" y="25171"/>
                </a:lnTo>
                <a:lnTo>
                  <a:pt x="812" y="22644"/>
                </a:lnTo>
                <a:lnTo>
                  <a:pt x="1701" y="20180"/>
                </a:lnTo>
                <a:lnTo>
                  <a:pt x="2527" y="17792"/>
                </a:lnTo>
                <a:lnTo>
                  <a:pt x="3759" y="15455"/>
                </a:lnTo>
                <a:lnTo>
                  <a:pt x="4991" y="13207"/>
                </a:lnTo>
                <a:lnTo>
                  <a:pt x="6629" y="11087"/>
                </a:lnTo>
                <a:lnTo>
                  <a:pt x="8140" y="9093"/>
                </a:lnTo>
                <a:lnTo>
                  <a:pt x="10121" y="7327"/>
                </a:lnTo>
                <a:lnTo>
                  <a:pt x="11963" y="5613"/>
                </a:lnTo>
                <a:lnTo>
                  <a:pt x="14160" y="4178"/>
                </a:lnTo>
                <a:lnTo>
                  <a:pt x="16268" y="2743"/>
                </a:lnTo>
                <a:lnTo>
                  <a:pt x="16408" y="2743"/>
                </a:lnTo>
                <a:lnTo>
                  <a:pt x="18732" y="1714"/>
                </a:lnTo>
                <a:lnTo>
                  <a:pt x="21056" y="685"/>
                </a:lnTo>
                <a:lnTo>
                  <a:pt x="2366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899401" y="2522602"/>
            <a:ext cx="48425" cy="62725"/>
          </a:xfrm>
          <a:custGeom>
            <a:avLst/>
            <a:gdLst/>
            <a:ahLst/>
            <a:cxnLst/>
            <a:rect l="l" t="t" r="r" b="b"/>
            <a:pathLst>
              <a:path w="48425" h="62725">
                <a:moveTo>
                  <a:pt x="0" y="5194"/>
                </a:moveTo>
                <a:lnTo>
                  <a:pt x="2120" y="3759"/>
                </a:lnTo>
                <a:lnTo>
                  <a:pt x="2260" y="3759"/>
                </a:lnTo>
                <a:lnTo>
                  <a:pt x="4584" y="2730"/>
                </a:lnTo>
                <a:lnTo>
                  <a:pt x="6908" y="1701"/>
                </a:lnTo>
                <a:lnTo>
                  <a:pt x="9436" y="1015"/>
                </a:lnTo>
                <a:lnTo>
                  <a:pt x="11899" y="406"/>
                </a:lnTo>
                <a:lnTo>
                  <a:pt x="12039" y="406"/>
                </a:lnTo>
                <a:lnTo>
                  <a:pt x="14566" y="203"/>
                </a:lnTo>
                <a:lnTo>
                  <a:pt x="17094" y="0"/>
                </a:lnTo>
                <a:lnTo>
                  <a:pt x="19697" y="203"/>
                </a:lnTo>
                <a:lnTo>
                  <a:pt x="22225" y="406"/>
                </a:lnTo>
                <a:lnTo>
                  <a:pt x="22364" y="406"/>
                </a:lnTo>
                <a:lnTo>
                  <a:pt x="24828" y="1015"/>
                </a:lnTo>
                <a:lnTo>
                  <a:pt x="27292" y="1638"/>
                </a:lnTo>
                <a:lnTo>
                  <a:pt x="29679" y="2730"/>
                </a:lnTo>
                <a:lnTo>
                  <a:pt x="32016" y="3759"/>
                </a:lnTo>
                <a:lnTo>
                  <a:pt x="32143" y="3759"/>
                </a:lnTo>
                <a:lnTo>
                  <a:pt x="34264" y="5194"/>
                </a:lnTo>
                <a:lnTo>
                  <a:pt x="36385" y="6565"/>
                </a:lnTo>
                <a:lnTo>
                  <a:pt x="38303" y="8343"/>
                </a:lnTo>
                <a:lnTo>
                  <a:pt x="40144" y="10045"/>
                </a:lnTo>
                <a:lnTo>
                  <a:pt x="41795" y="12166"/>
                </a:lnTo>
                <a:lnTo>
                  <a:pt x="43370" y="14160"/>
                </a:lnTo>
                <a:lnTo>
                  <a:pt x="44665" y="16484"/>
                </a:lnTo>
                <a:lnTo>
                  <a:pt x="45821" y="18668"/>
                </a:lnTo>
                <a:lnTo>
                  <a:pt x="45897" y="18808"/>
                </a:lnTo>
                <a:lnTo>
                  <a:pt x="46710" y="21196"/>
                </a:lnTo>
                <a:lnTo>
                  <a:pt x="47536" y="23596"/>
                </a:lnTo>
                <a:lnTo>
                  <a:pt x="47942" y="26187"/>
                </a:lnTo>
                <a:lnTo>
                  <a:pt x="48425" y="28727"/>
                </a:lnTo>
                <a:lnTo>
                  <a:pt x="48425" y="31318"/>
                </a:lnTo>
                <a:lnTo>
                  <a:pt x="48425" y="33921"/>
                </a:lnTo>
                <a:lnTo>
                  <a:pt x="47942" y="36525"/>
                </a:lnTo>
                <a:lnTo>
                  <a:pt x="47536" y="38988"/>
                </a:lnTo>
                <a:lnTo>
                  <a:pt x="47536" y="39115"/>
                </a:lnTo>
                <a:lnTo>
                  <a:pt x="46710" y="41516"/>
                </a:lnTo>
                <a:lnTo>
                  <a:pt x="45897" y="43903"/>
                </a:lnTo>
                <a:lnTo>
                  <a:pt x="44665" y="46240"/>
                </a:lnTo>
                <a:lnTo>
                  <a:pt x="43434" y="48488"/>
                </a:lnTo>
                <a:lnTo>
                  <a:pt x="41795" y="50545"/>
                </a:lnTo>
                <a:lnTo>
                  <a:pt x="40220" y="52603"/>
                </a:lnTo>
                <a:lnTo>
                  <a:pt x="38303" y="54368"/>
                </a:lnTo>
                <a:lnTo>
                  <a:pt x="36461" y="56083"/>
                </a:lnTo>
                <a:lnTo>
                  <a:pt x="34201" y="57518"/>
                </a:lnTo>
                <a:lnTo>
                  <a:pt x="32080" y="58953"/>
                </a:lnTo>
                <a:lnTo>
                  <a:pt x="29679" y="59982"/>
                </a:lnTo>
                <a:lnTo>
                  <a:pt x="27355" y="61010"/>
                </a:lnTo>
                <a:lnTo>
                  <a:pt x="24828" y="61696"/>
                </a:lnTo>
                <a:lnTo>
                  <a:pt x="22364" y="62306"/>
                </a:lnTo>
                <a:lnTo>
                  <a:pt x="22225" y="62306"/>
                </a:lnTo>
                <a:lnTo>
                  <a:pt x="19697" y="62509"/>
                </a:lnTo>
                <a:lnTo>
                  <a:pt x="17170" y="62725"/>
                </a:lnTo>
                <a:lnTo>
                  <a:pt x="14566" y="62509"/>
                </a:lnTo>
                <a:lnTo>
                  <a:pt x="12039" y="62306"/>
                </a:lnTo>
                <a:lnTo>
                  <a:pt x="11899" y="62306"/>
                </a:lnTo>
                <a:lnTo>
                  <a:pt x="9499" y="6169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899470" y="2358435"/>
            <a:ext cx="48361" cy="31394"/>
          </a:xfrm>
          <a:custGeom>
            <a:avLst/>
            <a:gdLst/>
            <a:ahLst/>
            <a:cxnLst/>
            <a:rect l="l" t="t" r="r" b="b"/>
            <a:pathLst>
              <a:path w="48361" h="31394">
                <a:moveTo>
                  <a:pt x="0" y="26200"/>
                </a:moveTo>
                <a:lnTo>
                  <a:pt x="2120" y="27635"/>
                </a:lnTo>
                <a:lnTo>
                  <a:pt x="4508" y="28663"/>
                </a:lnTo>
                <a:lnTo>
                  <a:pt x="6832" y="29692"/>
                </a:lnTo>
                <a:lnTo>
                  <a:pt x="9372" y="30365"/>
                </a:lnTo>
                <a:lnTo>
                  <a:pt x="11836" y="30987"/>
                </a:lnTo>
                <a:lnTo>
                  <a:pt x="14503" y="31191"/>
                </a:lnTo>
                <a:lnTo>
                  <a:pt x="17030" y="31394"/>
                </a:lnTo>
                <a:lnTo>
                  <a:pt x="19634" y="31191"/>
                </a:lnTo>
                <a:lnTo>
                  <a:pt x="22161" y="30987"/>
                </a:lnTo>
                <a:lnTo>
                  <a:pt x="22301" y="30987"/>
                </a:lnTo>
                <a:lnTo>
                  <a:pt x="24765" y="30365"/>
                </a:lnTo>
                <a:lnTo>
                  <a:pt x="27216" y="29756"/>
                </a:lnTo>
                <a:lnTo>
                  <a:pt x="29616" y="28663"/>
                </a:lnTo>
                <a:lnTo>
                  <a:pt x="31940" y="27635"/>
                </a:lnTo>
                <a:lnTo>
                  <a:pt x="34137" y="26200"/>
                </a:lnTo>
                <a:lnTo>
                  <a:pt x="36322" y="24828"/>
                </a:lnTo>
                <a:lnTo>
                  <a:pt x="38239" y="23050"/>
                </a:lnTo>
                <a:lnTo>
                  <a:pt x="40081" y="21335"/>
                </a:lnTo>
                <a:lnTo>
                  <a:pt x="40144" y="21208"/>
                </a:lnTo>
                <a:lnTo>
                  <a:pt x="41719" y="19227"/>
                </a:lnTo>
                <a:lnTo>
                  <a:pt x="43294" y="17233"/>
                </a:lnTo>
                <a:lnTo>
                  <a:pt x="44589" y="14909"/>
                </a:lnTo>
                <a:lnTo>
                  <a:pt x="45758" y="12661"/>
                </a:lnTo>
                <a:lnTo>
                  <a:pt x="46647" y="10198"/>
                </a:lnTo>
                <a:lnTo>
                  <a:pt x="47472" y="7797"/>
                </a:lnTo>
                <a:lnTo>
                  <a:pt x="47472" y="7658"/>
                </a:lnTo>
                <a:lnTo>
                  <a:pt x="47879" y="5206"/>
                </a:lnTo>
                <a:lnTo>
                  <a:pt x="48361" y="2666"/>
                </a:lnTo>
                <a:lnTo>
                  <a:pt x="48361" y="2527"/>
                </a:lnTo>
                <a:lnTo>
                  <a:pt x="4836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908907" y="2327108"/>
            <a:ext cx="38925" cy="31330"/>
          </a:xfrm>
          <a:custGeom>
            <a:avLst/>
            <a:gdLst/>
            <a:ahLst/>
            <a:cxnLst/>
            <a:rect l="l" t="t" r="r" b="b"/>
            <a:pathLst>
              <a:path w="38925" h="31330">
                <a:moveTo>
                  <a:pt x="0" y="1028"/>
                </a:moveTo>
                <a:lnTo>
                  <a:pt x="2387" y="419"/>
                </a:lnTo>
                <a:lnTo>
                  <a:pt x="2527" y="419"/>
                </a:lnTo>
                <a:lnTo>
                  <a:pt x="5067" y="203"/>
                </a:lnTo>
                <a:lnTo>
                  <a:pt x="7594" y="0"/>
                </a:lnTo>
                <a:lnTo>
                  <a:pt x="10198" y="203"/>
                </a:lnTo>
                <a:lnTo>
                  <a:pt x="12725" y="419"/>
                </a:lnTo>
                <a:lnTo>
                  <a:pt x="12865" y="419"/>
                </a:lnTo>
                <a:lnTo>
                  <a:pt x="15316" y="1028"/>
                </a:lnTo>
                <a:lnTo>
                  <a:pt x="17780" y="1638"/>
                </a:lnTo>
                <a:lnTo>
                  <a:pt x="20180" y="2743"/>
                </a:lnTo>
                <a:lnTo>
                  <a:pt x="22504" y="3771"/>
                </a:lnTo>
                <a:lnTo>
                  <a:pt x="22644" y="3771"/>
                </a:lnTo>
                <a:lnTo>
                  <a:pt x="24765" y="5207"/>
                </a:lnTo>
                <a:lnTo>
                  <a:pt x="26885" y="6565"/>
                </a:lnTo>
                <a:lnTo>
                  <a:pt x="28803" y="8343"/>
                </a:lnTo>
                <a:lnTo>
                  <a:pt x="30645" y="10058"/>
                </a:lnTo>
                <a:lnTo>
                  <a:pt x="30784" y="10121"/>
                </a:lnTo>
                <a:lnTo>
                  <a:pt x="32283" y="12103"/>
                </a:lnTo>
                <a:lnTo>
                  <a:pt x="33858" y="14160"/>
                </a:lnTo>
                <a:lnTo>
                  <a:pt x="35153" y="16484"/>
                </a:lnTo>
                <a:lnTo>
                  <a:pt x="36322" y="18681"/>
                </a:lnTo>
                <a:lnTo>
                  <a:pt x="37211" y="21209"/>
                </a:lnTo>
                <a:lnTo>
                  <a:pt x="38036" y="23596"/>
                </a:lnTo>
                <a:lnTo>
                  <a:pt x="38442" y="26200"/>
                </a:lnTo>
                <a:lnTo>
                  <a:pt x="38925" y="28727"/>
                </a:lnTo>
                <a:lnTo>
                  <a:pt x="38925" y="3133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929085" y="2427591"/>
            <a:ext cx="18808" cy="33718"/>
          </a:xfrm>
          <a:custGeom>
            <a:avLst/>
            <a:gdLst/>
            <a:ahLst/>
            <a:cxnLst/>
            <a:rect l="l" t="t" r="r" b="b"/>
            <a:pathLst>
              <a:path w="18808" h="33718">
                <a:moveTo>
                  <a:pt x="0" y="0"/>
                </a:moveTo>
                <a:lnTo>
                  <a:pt x="2324" y="1028"/>
                </a:lnTo>
                <a:lnTo>
                  <a:pt x="2463" y="1028"/>
                </a:lnTo>
                <a:lnTo>
                  <a:pt x="4584" y="2463"/>
                </a:lnTo>
                <a:lnTo>
                  <a:pt x="6705" y="3835"/>
                </a:lnTo>
                <a:lnTo>
                  <a:pt x="8623" y="5613"/>
                </a:lnTo>
                <a:lnTo>
                  <a:pt x="10464" y="7315"/>
                </a:lnTo>
                <a:lnTo>
                  <a:pt x="12103" y="9372"/>
                </a:lnTo>
                <a:lnTo>
                  <a:pt x="13677" y="11417"/>
                </a:lnTo>
                <a:lnTo>
                  <a:pt x="14986" y="13741"/>
                </a:lnTo>
                <a:lnTo>
                  <a:pt x="16141" y="15938"/>
                </a:lnTo>
                <a:lnTo>
                  <a:pt x="16217" y="16078"/>
                </a:lnTo>
                <a:lnTo>
                  <a:pt x="17030" y="18465"/>
                </a:lnTo>
                <a:lnTo>
                  <a:pt x="17856" y="20866"/>
                </a:lnTo>
                <a:lnTo>
                  <a:pt x="18262" y="23456"/>
                </a:lnTo>
                <a:lnTo>
                  <a:pt x="18745" y="25996"/>
                </a:lnTo>
                <a:lnTo>
                  <a:pt x="18745" y="28587"/>
                </a:lnTo>
                <a:lnTo>
                  <a:pt x="18605" y="31115"/>
                </a:lnTo>
                <a:lnTo>
                  <a:pt x="18605" y="31330"/>
                </a:lnTo>
                <a:lnTo>
                  <a:pt x="17856" y="3371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005623" y="2427932"/>
            <a:ext cx="12725" cy="15113"/>
          </a:xfrm>
          <a:custGeom>
            <a:avLst/>
            <a:gdLst/>
            <a:ahLst/>
            <a:cxnLst/>
            <a:rect l="l" t="t" r="r" b="b"/>
            <a:pathLst>
              <a:path w="12725" h="15112">
                <a:moveTo>
                  <a:pt x="12725" y="0"/>
                </a:moveTo>
                <a:lnTo>
                  <a:pt x="8140" y="3416"/>
                </a:lnTo>
                <a:lnTo>
                  <a:pt x="7937" y="3619"/>
                </a:lnTo>
                <a:lnTo>
                  <a:pt x="4038" y="7734"/>
                </a:lnTo>
                <a:lnTo>
                  <a:pt x="2197" y="9639"/>
                </a:lnTo>
                <a:lnTo>
                  <a:pt x="2260" y="10058"/>
                </a:lnTo>
                <a:lnTo>
                  <a:pt x="965" y="12446"/>
                </a:lnTo>
                <a:lnTo>
                  <a:pt x="279" y="13614"/>
                </a:lnTo>
                <a:lnTo>
                  <a:pt x="203" y="13817"/>
                </a:lnTo>
                <a:lnTo>
                  <a:pt x="0" y="1511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035102" y="2521026"/>
            <a:ext cx="19634" cy="5676"/>
          </a:xfrm>
          <a:custGeom>
            <a:avLst/>
            <a:gdLst/>
            <a:ahLst/>
            <a:cxnLst/>
            <a:rect l="l" t="t" r="r" b="b"/>
            <a:pathLst>
              <a:path w="19634" h="5676">
                <a:moveTo>
                  <a:pt x="19634" y="5676"/>
                </a:moveTo>
                <a:lnTo>
                  <a:pt x="14300" y="3009"/>
                </a:lnTo>
                <a:lnTo>
                  <a:pt x="8686" y="685"/>
                </a:lnTo>
                <a:lnTo>
                  <a:pt x="7670" y="279"/>
                </a:lnTo>
                <a:lnTo>
                  <a:pt x="7454" y="203"/>
                </a:lnTo>
                <a:lnTo>
                  <a:pt x="6299" y="203"/>
                </a:lnTo>
                <a:lnTo>
                  <a:pt x="3213" y="0"/>
                </a:lnTo>
                <a:lnTo>
                  <a:pt x="3086" y="0"/>
                </a:lnTo>
                <a:lnTo>
                  <a:pt x="0" y="20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043794" y="2326222"/>
            <a:ext cx="19151" cy="13131"/>
          </a:xfrm>
          <a:custGeom>
            <a:avLst/>
            <a:gdLst/>
            <a:ahLst/>
            <a:cxnLst/>
            <a:rect l="l" t="t" r="r" b="b"/>
            <a:pathLst>
              <a:path w="19151" h="13131">
                <a:moveTo>
                  <a:pt x="19151" y="13131"/>
                </a:moveTo>
                <a:lnTo>
                  <a:pt x="15113" y="8966"/>
                </a:lnTo>
                <a:lnTo>
                  <a:pt x="10947" y="4927"/>
                </a:lnTo>
                <a:lnTo>
                  <a:pt x="10668" y="4724"/>
                </a:lnTo>
                <a:lnTo>
                  <a:pt x="10325" y="4521"/>
                </a:lnTo>
                <a:lnTo>
                  <a:pt x="5194" y="218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061441" y="2549069"/>
            <a:ext cx="7734" cy="25717"/>
          </a:xfrm>
          <a:custGeom>
            <a:avLst/>
            <a:gdLst/>
            <a:ahLst/>
            <a:cxnLst/>
            <a:rect l="l" t="t" r="r" b="b"/>
            <a:pathLst>
              <a:path w="7734" h="25717">
                <a:moveTo>
                  <a:pt x="0" y="25717"/>
                </a:moveTo>
                <a:lnTo>
                  <a:pt x="482" y="25450"/>
                </a:lnTo>
                <a:lnTo>
                  <a:pt x="609" y="25311"/>
                </a:lnTo>
                <a:lnTo>
                  <a:pt x="889" y="24891"/>
                </a:lnTo>
                <a:lnTo>
                  <a:pt x="3149" y="21132"/>
                </a:lnTo>
                <a:lnTo>
                  <a:pt x="5194" y="17170"/>
                </a:lnTo>
                <a:lnTo>
                  <a:pt x="5740" y="16141"/>
                </a:lnTo>
                <a:lnTo>
                  <a:pt x="5816" y="16001"/>
                </a:lnTo>
                <a:lnTo>
                  <a:pt x="6019" y="14846"/>
                </a:lnTo>
                <a:lnTo>
                  <a:pt x="6908" y="10744"/>
                </a:lnTo>
                <a:lnTo>
                  <a:pt x="7518" y="6565"/>
                </a:lnTo>
                <a:lnTo>
                  <a:pt x="7734" y="5194"/>
                </a:lnTo>
                <a:lnTo>
                  <a:pt x="7734" y="5054"/>
                </a:lnTo>
                <a:lnTo>
                  <a:pt x="7518" y="3695"/>
                </a:lnTo>
                <a:lnTo>
                  <a:pt x="7315" y="1841"/>
                </a:lnTo>
                <a:lnTo>
                  <a:pt x="676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028813" y="236910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852000" y="2302762"/>
            <a:ext cx="265874" cy="306908"/>
          </a:xfrm>
          <a:custGeom>
            <a:avLst/>
            <a:gdLst/>
            <a:ahLst/>
            <a:cxnLst/>
            <a:rect l="l" t="t" r="r" b="b"/>
            <a:pathLst>
              <a:path w="265874" h="306908">
                <a:moveTo>
                  <a:pt x="0" y="306908"/>
                </a:moveTo>
                <a:lnTo>
                  <a:pt x="0" y="290283"/>
                </a:lnTo>
                <a:lnTo>
                  <a:pt x="0" y="306908"/>
                </a:lnTo>
                <a:lnTo>
                  <a:pt x="19558" y="306908"/>
                </a:lnTo>
                <a:lnTo>
                  <a:pt x="19558" y="0"/>
                </a:lnTo>
                <a:lnTo>
                  <a:pt x="265874" y="0"/>
                </a:lnTo>
                <a:lnTo>
                  <a:pt x="265874" y="306908"/>
                </a:lnTo>
                <a:lnTo>
                  <a:pt x="19558" y="30690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852000" y="2591344"/>
            <a:ext cx="0" cy="15659"/>
          </a:xfrm>
          <a:custGeom>
            <a:avLst/>
            <a:gdLst/>
            <a:ahLst/>
            <a:cxnLst/>
            <a:rect l="l" t="t" r="r" b="b"/>
            <a:pathLst>
              <a:path h="15659">
                <a:moveTo>
                  <a:pt x="0" y="15659"/>
                </a:moveTo>
                <a:lnTo>
                  <a:pt x="0" y="0"/>
                </a:lnTo>
                <a:lnTo>
                  <a:pt x="0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852000" y="2591337"/>
            <a:ext cx="0" cy="7797"/>
          </a:xfrm>
          <a:custGeom>
            <a:avLst/>
            <a:gdLst/>
            <a:ahLst/>
            <a:cxnLst/>
            <a:rect l="l" t="t" r="r" b="b"/>
            <a:pathLst>
              <a:path h="7797">
                <a:moveTo>
                  <a:pt x="0" y="1714"/>
                </a:moveTo>
                <a:lnTo>
                  <a:pt x="0" y="0"/>
                </a:lnTo>
                <a:lnTo>
                  <a:pt x="0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852000" y="2512815"/>
            <a:ext cx="0" cy="78524"/>
          </a:xfrm>
          <a:custGeom>
            <a:avLst/>
            <a:gdLst/>
            <a:ahLst/>
            <a:cxnLst/>
            <a:rect l="l" t="t" r="r" b="b"/>
            <a:pathLst>
              <a:path h="78524">
                <a:moveTo>
                  <a:pt x="0" y="78524"/>
                </a:moveTo>
                <a:lnTo>
                  <a:pt x="0" y="0"/>
                </a:ln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852000" y="2512815"/>
            <a:ext cx="0" cy="78524"/>
          </a:xfrm>
          <a:custGeom>
            <a:avLst/>
            <a:gdLst/>
            <a:ahLst/>
            <a:cxnLst/>
            <a:rect l="l" t="t" r="r" b="b"/>
            <a:pathLst>
              <a:path h="78524">
                <a:moveTo>
                  <a:pt x="0" y="78524"/>
                </a:moveTo>
                <a:lnTo>
                  <a:pt x="0" y="0"/>
                </a:ln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852000" y="2489282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7873"/>
                </a:lnTo>
                <a:lnTo>
                  <a:pt x="0" y="23533"/>
                </a:lnTo>
                <a:lnTo>
                  <a:pt x="0" y="0"/>
                </a:lnTo>
                <a:lnTo>
                  <a:pt x="0" y="7873"/>
                </a:lnTo>
                <a:lnTo>
                  <a:pt x="0" y="0"/>
                </a:lnTo>
                <a:lnTo>
                  <a:pt x="0" y="78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852000" y="2410763"/>
            <a:ext cx="0" cy="78524"/>
          </a:xfrm>
          <a:custGeom>
            <a:avLst/>
            <a:gdLst/>
            <a:ahLst/>
            <a:cxnLst/>
            <a:rect l="l" t="t" r="r" b="b"/>
            <a:pathLst>
              <a:path h="78524">
                <a:moveTo>
                  <a:pt x="0" y="78524"/>
                </a:moveTo>
                <a:lnTo>
                  <a:pt x="0" y="0"/>
                </a:ln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852000" y="2402965"/>
            <a:ext cx="0" cy="86321"/>
          </a:xfrm>
          <a:custGeom>
            <a:avLst/>
            <a:gdLst/>
            <a:ahLst/>
            <a:cxnLst/>
            <a:rect l="l" t="t" r="r" b="b"/>
            <a:pathLst>
              <a:path h="86321">
                <a:moveTo>
                  <a:pt x="0" y="86321"/>
                </a:moveTo>
                <a:lnTo>
                  <a:pt x="0" y="15659"/>
                </a:lnTo>
                <a:lnTo>
                  <a:pt x="0" y="0"/>
                </a:lnTo>
                <a:lnTo>
                  <a:pt x="0" y="779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852000" y="2410768"/>
            <a:ext cx="0" cy="7861"/>
          </a:xfrm>
          <a:custGeom>
            <a:avLst/>
            <a:gdLst/>
            <a:ahLst/>
            <a:cxnLst/>
            <a:rect l="l" t="t" r="r" b="b"/>
            <a:pathLst>
              <a:path h="7861">
                <a:moveTo>
                  <a:pt x="0" y="7861"/>
                </a:moveTo>
                <a:lnTo>
                  <a:pt x="0" y="0"/>
                </a:lnTo>
                <a:lnTo>
                  <a:pt x="0" y="636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852000" y="2395104"/>
            <a:ext cx="0" cy="7861"/>
          </a:xfrm>
          <a:custGeom>
            <a:avLst/>
            <a:gdLst/>
            <a:ahLst/>
            <a:cxnLst/>
            <a:rect l="l" t="t" r="r" b="b"/>
            <a:pathLst>
              <a:path h="7861">
                <a:moveTo>
                  <a:pt x="0" y="7861"/>
                </a:moveTo>
                <a:lnTo>
                  <a:pt x="0" y="0"/>
                </a:ln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852000" y="2395104"/>
            <a:ext cx="0" cy="15659"/>
          </a:xfrm>
          <a:custGeom>
            <a:avLst/>
            <a:gdLst/>
            <a:ahLst/>
            <a:cxnLst/>
            <a:rect l="l" t="t" r="r" b="b"/>
            <a:pathLst>
              <a:path h="15659">
                <a:moveTo>
                  <a:pt x="0" y="15659"/>
                </a:moveTo>
                <a:lnTo>
                  <a:pt x="0" y="0"/>
                </a:lnTo>
                <a:lnTo>
                  <a:pt x="0" y="786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852000" y="2308715"/>
            <a:ext cx="0" cy="86385"/>
          </a:xfrm>
          <a:custGeom>
            <a:avLst/>
            <a:gdLst/>
            <a:ahLst/>
            <a:cxnLst/>
            <a:rect l="l" t="t" r="r" b="b"/>
            <a:pathLst>
              <a:path h="86385">
                <a:moveTo>
                  <a:pt x="0" y="86385"/>
                </a:moveTo>
                <a:lnTo>
                  <a:pt x="0" y="0"/>
                </a:lnTo>
                <a:lnTo>
                  <a:pt x="0" y="7861"/>
                </a:lnTo>
                <a:lnTo>
                  <a:pt x="0" y="0"/>
                </a:lnTo>
                <a:lnTo>
                  <a:pt x="0" y="7861"/>
                </a:lnTo>
                <a:lnTo>
                  <a:pt x="0" y="15722"/>
                </a:lnTo>
                <a:lnTo>
                  <a:pt x="0" y="7861"/>
                </a:lnTo>
                <a:lnTo>
                  <a:pt x="0" y="8638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852000" y="2316581"/>
            <a:ext cx="0" cy="7861"/>
          </a:xfrm>
          <a:custGeom>
            <a:avLst/>
            <a:gdLst/>
            <a:ahLst/>
            <a:cxnLst/>
            <a:rect l="l" t="t" r="r" b="b"/>
            <a:pathLst>
              <a:path h="7861">
                <a:moveTo>
                  <a:pt x="0" y="7861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852005" y="2302760"/>
            <a:ext cx="19558" cy="5956"/>
          </a:xfrm>
          <a:custGeom>
            <a:avLst/>
            <a:gdLst/>
            <a:ahLst/>
            <a:cxnLst/>
            <a:rect l="l" t="t" r="r" b="b"/>
            <a:pathLst>
              <a:path w="19557" h="5956">
                <a:moveTo>
                  <a:pt x="19557" y="0"/>
                </a:moveTo>
                <a:lnTo>
                  <a:pt x="0" y="0"/>
                </a:lnTo>
                <a:lnTo>
                  <a:pt x="0" y="595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885852" y="2565622"/>
            <a:ext cx="38861" cy="21475"/>
          </a:xfrm>
          <a:custGeom>
            <a:avLst/>
            <a:gdLst/>
            <a:ahLst/>
            <a:cxnLst/>
            <a:rect l="l" t="t" r="r" b="b"/>
            <a:pathLst>
              <a:path w="38862" h="21475">
                <a:moveTo>
                  <a:pt x="34137" y="20929"/>
                </a:moveTo>
                <a:lnTo>
                  <a:pt x="38861" y="20523"/>
                </a:lnTo>
                <a:lnTo>
                  <a:pt x="27914" y="21475"/>
                </a:lnTo>
                <a:lnTo>
                  <a:pt x="17310" y="18745"/>
                </a:lnTo>
                <a:lnTo>
                  <a:pt x="8153" y="12788"/>
                </a:lnTo>
                <a:lnTo>
                  <a:pt x="1447" y="417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883741" y="2542292"/>
            <a:ext cx="2870" cy="25450"/>
          </a:xfrm>
          <a:custGeom>
            <a:avLst/>
            <a:gdLst/>
            <a:ahLst/>
            <a:cxnLst/>
            <a:rect l="l" t="t" r="r" b="b"/>
            <a:pathLst>
              <a:path w="2870" h="25450">
                <a:moveTo>
                  <a:pt x="2870" y="25450"/>
                </a:moveTo>
                <a:lnTo>
                  <a:pt x="0" y="17106"/>
                </a:lnTo>
                <a:lnTo>
                  <a:pt x="0" y="6159"/>
                </a:lnTo>
                <a:lnTo>
                  <a:pt x="212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908844" y="2584295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885247" y="2521300"/>
            <a:ext cx="26746" cy="22910"/>
          </a:xfrm>
          <a:custGeom>
            <a:avLst/>
            <a:gdLst/>
            <a:ahLst/>
            <a:cxnLst/>
            <a:rect l="l" t="t" r="r" b="b"/>
            <a:pathLst>
              <a:path w="26746" h="22910">
                <a:moveTo>
                  <a:pt x="18872" y="1981"/>
                </a:moveTo>
                <a:lnTo>
                  <a:pt x="26746" y="0"/>
                </a:lnTo>
                <a:lnTo>
                  <a:pt x="17919" y="2184"/>
                </a:lnTo>
                <a:lnTo>
                  <a:pt x="8750" y="8204"/>
                </a:lnTo>
                <a:lnTo>
                  <a:pt x="2044" y="16827"/>
                </a:lnTo>
                <a:lnTo>
                  <a:pt x="0" y="2291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883736" y="2434365"/>
            <a:ext cx="28257" cy="54508"/>
          </a:xfrm>
          <a:custGeom>
            <a:avLst/>
            <a:gdLst/>
            <a:ahLst/>
            <a:cxnLst/>
            <a:rect l="l" t="t" r="r" b="b"/>
            <a:pathLst>
              <a:path w="28257" h="54508">
                <a:moveTo>
                  <a:pt x="20383" y="52527"/>
                </a:moveTo>
                <a:lnTo>
                  <a:pt x="28257" y="54508"/>
                </a:lnTo>
                <a:lnTo>
                  <a:pt x="19430" y="52260"/>
                </a:lnTo>
                <a:lnTo>
                  <a:pt x="10261" y="46304"/>
                </a:lnTo>
                <a:lnTo>
                  <a:pt x="3555" y="37680"/>
                </a:lnTo>
                <a:lnTo>
                  <a:pt x="0" y="27292"/>
                </a:lnTo>
                <a:lnTo>
                  <a:pt x="0" y="16344"/>
                </a:lnTo>
                <a:lnTo>
                  <a:pt x="3555" y="6019"/>
                </a:lnTo>
                <a:lnTo>
                  <a:pt x="8280" y="0"/>
                </a:lnTo>
                <a:lnTo>
                  <a:pt x="4724" y="450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929085" y="24275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883733" y="2325330"/>
            <a:ext cx="66001" cy="66281"/>
          </a:xfrm>
          <a:custGeom>
            <a:avLst/>
            <a:gdLst/>
            <a:ahLst/>
            <a:cxnLst/>
            <a:rect l="l" t="t" r="r" b="b"/>
            <a:pathLst>
              <a:path w="66001" h="66281">
                <a:moveTo>
                  <a:pt x="2603" y="46240"/>
                </a:moveTo>
                <a:lnTo>
                  <a:pt x="3556" y="48971"/>
                </a:lnTo>
                <a:lnTo>
                  <a:pt x="10261" y="57594"/>
                </a:lnTo>
                <a:lnTo>
                  <a:pt x="19431" y="63550"/>
                </a:lnTo>
                <a:lnTo>
                  <a:pt x="30035" y="66281"/>
                </a:lnTo>
                <a:lnTo>
                  <a:pt x="40970" y="65328"/>
                </a:lnTo>
                <a:lnTo>
                  <a:pt x="50965" y="60947"/>
                </a:lnTo>
                <a:lnTo>
                  <a:pt x="59029" y="53555"/>
                </a:lnTo>
                <a:lnTo>
                  <a:pt x="64236" y="43916"/>
                </a:lnTo>
                <a:lnTo>
                  <a:pt x="66001" y="33108"/>
                </a:lnTo>
                <a:lnTo>
                  <a:pt x="64236" y="22364"/>
                </a:lnTo>
                <a:lnTo>
                  <a:pt x="59029" y="12725"/>
                </a:lnTo>
                <a:lnTo>
                  <a:pt x="50965" y="5333"/>
                </a:lnTo>
                <a:lnTo>
                  <a:pt x="40970" y="888"/>
                </a:lnTo>
                <a:lnTo>
                  <a:pt x="30035" y="0"/>
                </a:lnTo>
                <a:lnTo>
                  <a:pt x="19431" y="2666"/>
                </a:lnTo>
                <a:lnTo>
                  <a:pt x="10261" y="8686"/>
                </a:lnTo>
                <a:lnTo>
                  <a:pt x="3556" y="17310"/>
                </a:lnTo>
                <a:lnTo>
                  <a:pt x="0" y="27635"/>
                </a:lnTo>
                <a:lnTo>
                  <a:pt x="0" y="38582"/>
                </a:lnTo>
                <a:lnTo>
                  <a:pt x="2603" y="4624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899401" y="2384635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908844" y="2328137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888455" y="2571299"/>
            <a:ext cx="1295" cy="1638"/>
          </a:xfrm>
          <a:custGeom>
            <a:avLst/>
            <a:gdLst/>
            <a:ahLst/>
            <a:cxnLst/>
            <a:rect l="l" t="t" r="r" b="b"/>
            <a:pathLst>
              <a:path w="1295" h="1638">
                <a:moveTo>
                  <a:pt x="0" y="0"/>
                </a:moveTo>
                <a:lnTo>
                  <a:pt x="1295" y="163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892077" y="2529504"/>
            <a:ext cx="48907" cy="48907"/>
          </a:xfrm>
          <a:custGeom>
            <a:avLst/>
            <a:gdLst/>
            <a:ahLst/>
            <a:cxnLst/>
            <a:rect l="l" t="t" r="r" b="b"/>
            <a:pathLst>
              <a:path w="48907" h="48907">
                <a:moveTo>
                  <a:pt x="24422" y="48907"/>
                </a:moveTo>
                <a:lnTo>
                  <a:pt x="29349" y="48907"/>
                </a:lnTo>
                <a:lnTo>
                  <a:pt x="29349" y="29349"/>
                </a:lnTo>
                <a:lnTo>
                  <a:pt x="48907" y="29349"/>
                </a:lnTo>
                <a:lnTo>
                  <a:pt x="48907" y="19557"/>
                </a:lnTo>
                <a:lnTo>
                  <a:pt x="29349" y="19557"/>
                </a:lnTo>
                <a:lnTo>
                  <a:pt x="29349" y="0"/>
                </a:lnTo>
                <a:lnTo>
                  <a:pt x="19570" y="0"/>
                </a:lnTo>
                <a:lnTo>
                  <a:pt x="19570" y="19557"/>
                </a:lnTo>
                <a:lnTo>
                  <a:pt x="0" y="19557"/>
                </a:lnTo>
                <a:lnTo>
                  <a:pt x="0" y="29349"/>
                </a:lnTo>
                <a:lnTo>
                  <a:pt x="19570" y="29349"/>
                </a:lnTo>
                <a:lnTo>
                  <a:pt x="19570" y="48907"/>
                </a:lnTo>
                <a:lnTo>
                  <a:pt x="27774" y="48907"/>
                </a:lnTo>
                <a:lnTo>
                  <a:pt x="25311" y="4890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892082" y="2553101"/>
            <a:ext cx="0" cy="1714"/>
          </a:xfrm>
          <a:custGeom>
            <a:avLst/>
            <a:gdLst/>
            <a:ahLst/>
            <a:cxnLst/>
            <a:rect l="l" t="t" r="r" b="b"/>
            <a:pathLst>
              <a:path h="1714">
                <a:moveTo>
                  <a:pt x="0" y="171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888526" y="2473562"/>
            <a:ext cx="5473" cy="7112"/>
          </a:xfrm>
          <a:custGeom>
            <a:avLst/>
            <a:gdLst/>
            <a:ahLst/>
            <a:cxnLst/>
            <a:rect l="l" t="t" r="r" b="b"/>
            <a:pathLst>
              <a:path w="5473" h="7112">
                <a:moveTo>
                  <a:pt x="4991" y="6489"/>
                </a:moveTo>
                <a:lnTo>
                  <a:pt x="5473" y="7111"/>
                </a:lnTo>
                <a:lnTo>
                  <a:pt x="0" y="0"/>
                </a:lnTo>
                <a:lnTo>
                  <a:pt x="4991" y="648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892082" y="2461106"/>
            <a:ext cx="4241" cy="0"/>
          </a:xfrm>
          <a:custGeom>
            <a:avLst/>
            <a:gdLst/>
            <a:ahLst/>
            <a:cxnLst/>
            <a:rect l="l" t="t" r="r" b="b"/>
            <a:pathLst>
              <a:path w="4241">
                <a:moveTo>
                  <a:pt x="2120" y="0"/>
                </a:moveTo>
                <a:lnTo>
                  <a:pt x="0" y="0"/>
                </a:lnTo>
                <a:lnTo>
                  <a:pt x="4241" y="0"/>
                </a:lnTo>
                <a:lnTo>
                  <a:pt x="349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892082" y="2455355"/>
            <a:ext cx="406" cy="5753"/>
          </a:xfrm>
          <a:custGeom>
            <a:avLst/>
            <a:gdLst/>
            <a:ahLst/>
            <a:cxnLst/>
            <a:rect l="l" t="t" r="r" b="b"/>
            <a:pathLst>
              <a:path w="406" h="5753">
                <a:moveTo>
                  <a:pt x="0" y="1714"/>
                </a:moveTo>
                <a:lnTo>
                  <a:pt x="0" y="0"/>
                </a:lnTo>
                <a:lnTo>
                  <a:pt x="0" y="5753"/>
                </a:lnTo>
                <a:lnTo>
                  <a:pt x="406" y="575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896322" y="2461106"/>
            <a:ext cx="23533" cy="19558"/>
          </a:xfrm>
          <a:custGeom>
            <a:avLst/>
            <a:gdLst/>
            <a:ahLst/>
            <a:cxnLst/>
            <a:rect l="l" t="t" r="r" b="b"/>
            <a:pathLst>
              <a:path w="23533" h="19557">
                <a:moveTo>
                  <a:pt x="0" y="0"/>
                </a:moveTo>
                <a:lnTo>
                  <a:pt x="15328" y="0"/>
                </a:lnTo>
                <a:lnTo>
                  <a:pt x="15328" y="19558"/>
                </a:lnTo>
                <a:lnTo>
                  <a:pt x="23533" y="19558"/>
                </a:lnTo>
                <a:lnTo>
                  <a:pt x="21069" y="1955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892082" y="2451323"/>
            <a:ext cx="3492" cy="4038"/>
          </a:xfrm>
          <a:custGeom>
            <a:avLst/>
            <a:gdLst/>
            <a:ahLst/>
            <a:cxnLst/>
            <a:rect l="l" t="t" r="r" b="b"/>
            <a:pathLst>
              <a:path w="3492" h="4038">
                <a:moveTo>
                  <a:pt x="0" y="4038"/>
                </a:moveTo>
                <a:lnTo>
                  <a:pt x="0" y="0"/>
                </a:lnTo>
                <a:lnTo>
                  <a:pt x="3492" y="0"/>
                </a:lnTo>
                <a:lnTo>
                  <a:pt x="0" y="0"/>
                </a:lnTo>
                <a:lnTo>
                  <a:pt x="212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892082" y="2451324"/>
            <a:ext cx="4241" cy="0"/>
          </a:xfrm>
          <a:custGeom>
            <a:avLst/>
            <a:gdLst/>
            <a:ahLst/>
            <a:cxnLst/>
            <a:rect l="l" t="t" r="r" b="b"/>
            <a:pathLst>
              <a:path w="4241">
                <a:moveTo>
                  <a:pt x="0" y="0"/>
                </a:moveTo>
                <a:lnTo>
                  <a:pt x="4241" y="0"/>
                </a:lnTo>
                <a:lnTo>
                  <a:pt x="349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892018" y="2426493"/>
            <a:ext cx="10058" cy="7861"/>
          </a:xfrm>
          <a:custGeom>
            <a:avLst/>
            <a:gdLst/>
            <a:ahLst/>
            <a:cxnLst/>
            <a:rect l="l" t="t" r="r" b="b"/>
            <a:pathLst>
              <a:path w="10058" h="7861">
                <a:moveTo>
                  <a:pt x="1981" y="5270"/>
                </a:moveTo>
                <a:lnTo>
                  <a:pt x="0" y="7861"/>
                </a:lnTo>
                <a:lnTo>
                  <a:pt x="1981" y="5270"/>
                </a:lnTo>
                <a:lnTo>
                  <a:pt x="10058" y="0"/>
                </a:lnTo>
                <a:lnTo>
                  <a:pt x="4305" y="375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892084" y="2357612"/>
            <a:ext cx="25311" cy="25311"/>
          </a:xfrm>
          <a:custGeom>
            <a:avLst/>
            <a:gdLst/>
            <a:ahLst/>
            <a:cxnLst/>
            <a:rect l="l" t="t" r="r" b="b"/>
            <a:pathLst>
              <a:path w="25311" h="25311">
                <a:moveTo>
                  <a:pt x="23596" y="25311"/>
                </a:moveTo>
                <a:lnTo>
                  <a:pt x="25311" y="25311"/>
                </a:lnTo>
                <a:lnTo>
                  <a:pt x="19558" y="25311"/>
                </a:lnTo>
                <a:lnTo>
                  <a:pt x="19558" y="5753"/>
                </a:lnTo>
                <a:lnTo>
                  <a:pt x="0" y="5753"/>
                </a:lnTo>
                <a:lnTo>
                  <a:pt x="0" y="0"/>
                </a:lnTo>
                <a:lnTo>
                  <a:pt x="0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892082" y="2334019"/>
            <a:ext cx="25311" cy="23596"/>
          </a:xfrm>
          <a:custGeom>
            <a:avLst/>
            <a:gdLst/>
            <a:ahLst/>
            <a:cxnLst/>
            <a:rect l="l" t="t" r="r" b="b"/>
            <a:pathLst>
              <a:path w="25311" h="23596">
                <a:moveTo>
                  <a:pt x="0" y="23596"/>
                </a:moveTo>
                <a:lnTo>
                  <a:pt x="0" y="19557"/>
                </a:lnTo>
                <a:lnTo>
                  <a:pt x="19558" y="19557"/>
                </a:lnTo>
                <a:lnTo>
                  <a:pt x="19558" y="0"/>
                </a:lnTo>
                <a:lnTo>
                  <a:pt x="25311" y="0"/>
                </a:lnTo>
                <a:lnTo>
                  <a:pt x="2442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896322" y="2431766"/>
            <a:ext cx="23533" cy="19558"/>
          </a:xfrm>
          <a:custGeom>
            <a:avLst/>
            <a:gdLst/>
            <a:ahLst/>
            <a:cxnLst/>
            <a:rect l="l" t="t" r="r" b="b"/>
            <a:pathLst>
              <a:path w="23533" h="19557">
                <a:moveTo>
                  <a:pt x="0" y="19557"/>
                </a:moveTo>
                <a:lnTo>
                  <a:pt x="15328" y="19557"/>
                </a:lnTo>
                <a:lnTo>
                  <a:pt x="15328" y="0"/>
                </a:lnTo>
                <a:lnTo>
                  <a:pt x="23533" y="0"/>
                </a:lnTo>
                <a:lnTo>
                  <a:pt x="15659" y="0"/>
                </a:lnTo>
                <a:lnTo>
                  <a:pt x="21069" y="0"/>
                </a:lnTo>
                <a:lnTo>
                  <a:pt x="15659" y="0"/>
                </a:lnTo>
                <a:lnTo>
                  <a:pt x="2018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902068" y="2423078"/>
            <a:ext cx="47675" cy="33108"/>
          </a:xfrm>
          <a:custGeom>
            <a:avLst/>
            <a:gdLst/>
            <a:ahLst/>
            <a:cxnLst/>
            <a:rect l="l" t="t" r="r" b="b"/>
            <a:pathLst>
              <a:path w="47675" h="33108">
                <a:moveTo>
                  <a:pt x="0" y="3416"/>
                </a:moveTo>
                <a:lnTo>
                  <a:pt x="1092" y="2667"/>
                </a:lnTo>
                <a:lnTo>
                  <a:pt x="11696" y="0"/>
                </a:lnTo>
                <a:lnTo>
                  <a:pt x="22644" y="889"/>
                </a:lnTo>
                <a:lnTo>
                  <a:pt x="32626" y="5334"/>
                </a:lnTo>
                <a:lnTo>
                  <a:pt x="40703" y="12712"/>
                </a:lnTo>
                <a:lnTo>
                  <a:pt x="45897" y="22364"/>
                </a:lnTo>
                <a:lnTo>
                  <a:pt x="47675" y="33108"/>
                </a:lnTo>
                <a:lnTo>
                  <a:pt x="46786" y="2769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946940" y="2358438"/>
            <a:ext cx="889" cy="5130"/>
          </a:xfrm>
          <a:custGeom>
            <a:avLst/>
            <a:gdLst/>
            <a:ahLst/>
            <a:cxnLst/>
            <a:rect l="l" t="t" r="r" b="b"/>
            <a:pathLst>
              <a:path w="888" h="5130">
                <a:moveTo>
                  <a:pt x="888" y="0"/>
                </a:moveTo>
                <a:lnTo>
                  <a:pt x="0" y="513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911987" y="2520816"/>
            <a:ext cx="32486" cy="15938"/>
          </a:xfrm>
          <a:custGeom>
            <a:avLst/>
            <a:gdLst/>
            <a:ahLst/>
            <a:cxnLst/>
            <a:rect l="l" t="t" r="r" b="b"/>
            <a:pathLst>
              <a:path w="32486" h="15938">
                <a:moveTo>
                  <a:pt x="0" y="482"/>
                </a:moveTo>
                <a:lnTo>
                  <a:pt x="1778" y="0"/>
                </a:lnTo>
                <a:lnTo>
                  <a:pt x="12725" y="889"/>
                </a:lnTo>
                <a:lnTo>
                  <a:pt x="22707" y="5334"/>
                </a:lnTo>
                <a:lnTo>
                  <a:pt x="15735" y="2260"/>
                </a:lnTo>
                <a:lnTo>
                  <a:pt x="22707" y="5334"/>
                </a:lnTo>
                <a:lnTo>
                  <a:pt x="30784" y="12725"/>
                </a:lnTo>
                <a:lnTo>
                  <a:pt x="25311" y="7734"/>
                </a:lnTo>
                <a:lnTo>
                  <a:pt x="30784" y="12725"/>
                </a:lnTo>
                <a:lnTo>
                  <a:pt x="32486" y="1593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946940" y="2353370"/>
            <a:ext cx="889" cy="5067"/>
          </a:xfrm>
          <a:custGeom>
            <a:avLst/>
            <a:gdLst/>
            <a:ahLst/>
            <a:cxnLst/>
            <a:rect l="l" t="t" r="r" b="b"/>
            <a:pathLst>
              <a:path w="888" h="5067">
                <a:moveTo>
                  <a:pt x="888" y="5067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915680" y="2578412"/>
            <a:ext cx="4178" cy="0"/>
          </a:xfrm>
          <a:custGeom>
            <a:avLst/>
            <a:gdLst/>
            <a:ahLst/>
            <a:cxnLst/>
            <a:rect l="l" t="t" r="r" b="b"/>
            <a:pathLst>
              <a:path w="4178">
                <a:moveTo>
                  <a:pt x="0" y="0"/>
                </a:moveTo>
                <a:lnTo>
                  <a:pt x="4178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915676" y="2529507"/>
            <a:ext cx="1714" cy="0"/>
          </a:xfrm>
          <a:custGeom>
            <a:avLst/>
            <a:gdLst/>
            <a:ahLst/>
            <a:cxnLst/>
            <a:rect l="l" t="t" r="r" b="b"/>
            <a:pathLst>
              <a:path w="1714">
                <a:moveTo>
                  <a:pt x="1714" y="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911987" y="2488877"/>
            <a:ext cx="7251" cy="482"/>
          </a:xfrm>
          <a:custGeom>
            <a:avLst/>
            <a:gdLst/>
            <a:ahLst/>
            <a:cxnLst/>
            <a:rect l="l" t="t" r="r" b="b"/>
            <a:pathLst>
              <a:path w="7251" h="482">
                <a:moveTo>
                  <a:pt x="0" y="0"/>
                </a:moveTo>
                <a:lnTo>
                  <a:pt x="1778" y="482"/>
                </a:lnTo>
                <a:lnTo>
                  <a:pt x="725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914381" y="2481426"/>
            <a:ext cx="23113" cy="7861"/>
          </a:xfrm>
          <a:custGeom>
            <a:avLst/>
            <a:gdLst/>
            <a:ahLst/>
            <a:cxnLst/>
            <a:rect l="l" t="t" r="r" b="b"/>
            <a:pathLst>
              <a:path w="23113" h="7861">
                <a:moveTo>
                  <a:pt x="0" y="7861"/>
                </a:moveTo>
                <a:lnTo>
                  <a:pt x="10325" y="6972"/>
                </a:lnTo>
                <a:lnTo>
                  <a:pt x="20307" y="2590"/>
                </a:lnTo>
                <a:lnTo>
                  <a:pt x="23113" y="0"/>
                </a:lnTo>
                <a:lnTo>
                  <a:pt x="21132" y="184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915674" y="2480670"/>
            <a:ext cx="4178" cy="0"/>
          </a:xfrm>
          <a:custGeom>
            <a:avLst/>
            <a:gdLst/>
            <a:ahLst/>
            <a:cxnLst/>
            <a:rect l="l" t="t" r="r" b="b"/>
            <a:pathLst>
              <a:path w="4178">
                <a:moveTo>
                  <a:pt x="825" y="0"/>
                </a:moveTo>
                <a:lnTo>
                  <a:pt x="4178" y="0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919853" y="2477178"/>
            <a:ext cx="1574" cy="3492"/>
          </a:xfrm>
          <a:custGeom>
            <a:avLst/>
            <a:gdLst/>
            <a:ahLst/>
            <a:cxnLst/>
            <a:rect l="l" t="t" r="r" b="b"/>
            <a:pathLst>
              <a:path w="1574" h="3492">
                <a:moveTo>
                  <a:pt x="0" y="3492"/>
                </a:moveTo>
                <a:lnTo>
                  <a:pt x="1574" y="3492"/>
                </a:lnTo>
                <a:lnTo>
                  <a:pt x="1574" y="0"/>
                </a:lnTo>
                <a:lnTo>
                  <a:pt x="1574" y="137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919853" y="2431764"/>
            <a:ext cx="21132" cy="45415"/>
          </a:xfrm>
          <a:custGeom>
            <a:avLst/>
            <a:gdLst/>
            <a:ahLst/>
            <a:cxnLst/>
            <a:rect l="l" t="t" r="r" b="b"/>
            <a:pathLst>
              <a:path w="21132" h="45415">
                <a:moveTo>
                  <a:pt x="0" y="0"/>
                </a:moveTo>
                <a:lnTo>
                  <a:pt x="1574" y="0"/>
                </a:lnTo>
                <a:lnTo>
                  <a:pt x="1574" y="19558"/>
                </a:lnTo>
                <a:lnTo>
                  <a:pt x="21132" y="19558"/>
                </a:lnTo>
                <a:lnTo>
                  <a:pt x="21132" y="29337"/>
                </a:lnTo>
                <a:lnTo>
                  <a:pt x="1574" y="29337"/>
                </a:lnTo>
                <a:lnTo>
                  <a:pt x="1574" y="4541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917391" y="2379431"/>
            <a:ext cx="4038" cy="3492"/>
          </a:xfrm>
          <a:custGeom>
            <a:avLst/>
            <a:gdLst/>
            <a:ahLst/>
            <a:cxnLst/>
            <a:rect l="l" t="t" r="r" b="b"/>
            <a:pathLst>
              <a:path w="4038" h="3492">
                <a:moveTo>
                  <a:pt x="0" y="3492"/>
                </a:moveTo>
                <a:lnTo>
                  <a:pt x="4038" y="3492"/>
                </a:lnTo>
                <a:lnTo>
                  <a:pt x="4038" y="0"/>
                </a:lnTo>
                <a:lnTo>
                  <a:pt x="4038" y="137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911987" y="2334018"/>
            <a:ext cx="7861" cy="0"/>
          </a:xfrm>
          <a:custGeom>
            <a:avLst/>
            <a:gdLst/>
            <a:ahLst/>
            <a:cxnLst/>
            <a:rect l="l" t="t" r="r" b="b"/>
            <a:pathLst>
              <a:path w="7861">
                <a:moveTo>
                  <a:pt x="0" y="0"/>
                </a:moveTo>
                <a:lnTo>
                  <a:pt x="7861" y="0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924710" y="2581760"/>
            <a:ext cx="9982" cy="4381"/>
          </a:xfrm>
          <a:custGeom>
            <a:avLst/>
            <a:gdLst/>
            <a:ahLst/>
            <a:cxnLst/>
            <a:rect l="l" t="t" r="r" b="b"/>
            <a:pathLst>
              <a:path w="9982" h="4381">
                <a:moveTo>
                  <a:pt x="0" y="4381"/>
                </a:moveTo>
                <a:lnTo>
                  <a:pt x="9982" y="0"/>
                </a:lnTo>
                <a:lnTo>
                  <a:pt x="6159" y="171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921424" y="2355839"/>
            <a:ext cx="19558" cy="23596"/>
          </a:xfrm>
          <a:custGeom>
            <a:avLst/>
            <a:gdLst/>
            <a:ahLst/>
            <a:cxnLst/>
            <a:rect l="l" t="t" r="r" b="b"/>
            <a:pathLst>
              <a:path w="19557" h="23596">
                <a:moveTo>
                  <a:pt x="0" y="23596"/>
                </a:moveTo>
                <a:lnTo>
                  <a:pt x="0" y="7518"/>
                </a:lnTo>
                <a:lnTo>
                  <a:pt x="19558" y="7518"/>
                </a:lnTo>
                <a:lnTo>
                  <a:pt x="19558" y="0"/>
                </a:lnTo>
                <a:lnTo>
                  <a:pt x="19558" y="751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919850" y="2334018"/>
            <a:ext cx="21132" cy="25311"/>
          </a:xfrm>
          <a:custGeom>
            <a:avLst/>
            <a:gdLst/>
            <a:ahLst/>
            <a:cxnLst/>
            <a:rect l="l" t="t" r="r" b="b"/>
            <a:pathLst>
              <a:path w="21132" h="25311">
                <a:moveTo>
                  <a:pt x="1574" y="0"/>
                </a:moveTo>
                <a:lnTo>
                  <a:pt x="0" y="0"/>
                </a:lnTo>
                <a:lnTo>
                  <a:pt x="1574" y="0"/>
                </a:lnTo>
                <a:lnTo>
                  <a:pt x="1574" y="19558"/>
                </a:lnTo>
                <a:lnTo>
                  <a:pt x="21132" y="19558"/>
                </a:lnTo>
                <a:lnTo>
                  <a:pt x="21132" y="2531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934695" y="2547499"/>
            <a:ext cx="15049" cy="34264"/>
          </a:xfrm>
          <a:custGeom>
            <a:avLst/>
            <a:gdLst/>
            <a:ahLst/>
            <a:cxnLst/>
            <a:rect l="l" t="t" r="r" b="b"/>
            <a:pathLst>
              <a:path w="15049" h="34264">
                <a:moveTo>
                  <a:pt x="0" y="34264"/>
                </a:moveTo>
                <a:lnTo>
                  <a:pt x="8077" y="26873"/>
                </a:lnTo>
                <a:lnTo>
                  <a:pt x="13271" y="17233"/>
                </a:lnTo>
                <a:lnTo>
                  <a:pt x="15049" y="6426"/>
                </a:lnTo>
                <a:lnTo>
                  <a:pt x="13957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929701" y="2484026"/>
            <a:ext cx="4991" cy="2184"/>
          </a:xfrm>
          <a:custGeom>
            <a:avLst/>
            <a:gdLst/>
            <a:ahLst/>
            <a:cxnLst/>
            <a:rect l="l" t="t" r="r" b="b"/>
            <a:pathLst>
              <a:path w="4991" h="2184">
                <a:moveTo>
                  <a:pt x="0" y="2184"/>
                </a:moveTo>
                <a:lnTo>
                  <a:pt x="4991" y="0"/>
                </a:lnTo>
                <a:lnTo>
                  <a:pt x="0" y="218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940989" y="2552080"/>
            <a:ext cx="0" cy="6769"/>
          </a:xfrm>
          <a:custGeom>
            <a:avLst/>
            <a:gdLst/>
            <a:ahLst/>
            <a:cxnLst/>
            <a:rect l="l" t="t" r="r" b="b"/>
            <a:pathLst>
              <a:path h="6769">
                <a:moveTo>
                  <a:pt x="0" y="6769"/>
                </a:moveTo>
                <a:lnTo>
                  <a:pt x="0" y="0"/>
                </a:lnTo>
                <a:lnTo>
                  <a:pt x="0" y="184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940989" y="2552085"/>
            <a:ext cx="0" cy="2730"/>
          </a:xfrm>
          <a:custGeom>
            <a:avLst/>
            <a:gdLst/>
            <a:ahLst/>
            <a:cxnLst/>
            <a:rect l="l" t="t" r="r" b="b"/>
            <a:pathLst>
              <a:path h="2730">
                <a:moveTo>
                  <a:pt x="0" y="273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937500" y="2473561"/>
            <a:ext cx="6908" cy="7861"/>
          </a:xfrm>
          <a:custGeom>
            <a:avLst/>
            <a:gdLst/>
            <a:ahLst/>
            <a:cxnLst/>
            <a:rect l="l" t="t" r="r" b="b"/>
            <a:pathLst>
              <a:path w="6908" h="7861">
                <a:moveTo>
                  <a:pt x="0" y="7861"/>
                </a:moveTo>
                <a:lnTo>
                  <a:pt x="5270" y="3073"/>
                </a:lnTo>
                <a:lnTo>
                  <a:pt x="0" y="7861"/>
                </a:lnTo>
                <a:lnTo>
                  <a:pt x="5270" y="3073"/>
                </a:lnTo>
                <a:lnTo>
                  <a:pt x="6908" y="0"/>
                </a:lnTo>
                <a:lnTo>
                  <a:pt x="5880" y="190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940373" y="2461106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935515" y="2451326"/>
            <a:ext cx="5473" cy="6565"/>
          </a:xfrm>
          <a:custGeom>
            <a:avLst/>
            <a:gdLst/>
            <a:ahLst/>
            <a:cxnLst/>
            <a:rect l="l" t="t" r="r" b="b"/>
            <a:pathLst>
              <a:path w="5473" h="6565">
                <a:moveTo>
                  <a:pt x="5473" y="6565"/>
                </a:moveTo>
                <a:lnTo>
                  <a:pt x="5473" y="0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938732" y="2449584"/>
            <a:ext cx="0" cy="14258"/>
          </a:xfrm>
          <a:custGeom>
            <a:avLst/>
            <a:gdLst/>
            <a:ahLst/>
            <a:cxnLst/>
            <a:rect l="l" t="t" r="r" b="b"/>
            <a:pathLst>
              <a:path h="14258">
                <a:moveTo>
                  <a:pt x="0" y="0"/>
                </a:moveTo>
                <a:lnTo>
                  <a:pt x="0" y="14258"/>
                </a:lnTo>
              </a:path>
            </a:pathLst>
          </a:custGeom>
          <a:ln w="54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940989" y="2355834"/>
            <a:ext cx="0" cy="2603"/>
          </a:xfrm>
          <a:custGeom>
            <a:avLst/>
            <a:gdLst/>
            <a:ahLst/>
            <a:cxnLst/>
            <a:rect l="l" t="t" r="r" b="b"/>
            <a:pathLst>
              <a:path h="2603">
                <a:moveTo>
                  <a:pt x="0" y="260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948785" y="2559323"/>
            <a:ext cx="63" cy="622"/>
          </a:xfrm>
          <a:custGeom>
            <a:avLst/>
            <a:gdLst/>
            <a:ahLst/>
            <a:cxnLst/>
            <a:rect l="l" t="t" r="r" b="b"/>
            <a:pathLst>
              <a:path w="63" h="622">
                <a:moveTo>
                  <a:pt x="0" y="622"/>
                </a:moveTo>
                <a:lnTo>
                  <a:pt x="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946939" y="2548863"/>
            <a:ext cx="889" cy="10198"/>
          </a:xfrm>
          <a:custGeom>
            <a:avLst/>
            <a:gdLst/>
            <a:ahLst/>
            <a:cxnLst/>
            <a:rect l="l" t="t" r="r" b="b"/>
            <a:pathLst>
              <a:path w="888" h="10198">
                <a:moveTo>
                  <a:pt x="0" y="0"/>
                </a:moveTo>
                <a:lnTo>
                  <a:pt x="889" y="5067"/>
                </a:lnTo>
                <a:lnTo>
                  <a:pt x="0" y="1019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944274" y="2536344"/>
            <a:ext cx="5194" cy="15735"/>
          </a:xfrm>
          <a:custGeom>
            <a:avLst/>
            <a:gdLst/>
            <a:ahLst/>
            <a:cxnLst/>
            <a:rect l="l" t="t" r="r" b="b"/>
            <a:pathLst>
              <a:path w="5194" h="15735">
                <a:moveTo>
                  <a:pt x="5194" y="15735"/>
                </a:moveTo>
                <a:lnTo>
                  <a:pt x="3695" y="6845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944409" y="2456181"/>
            <a:ext cx="5334" cy="17373"/>
          </a:xfrm>
          <a:custGeom>
            <a:avLst/>
            <a:gdLst/>
            <a:ahLst/>
            <a:cxnLst/>
            <a:rect l="l" t="t" r="r" b="b"/>
            <a:pathLst>
              <a:path w="5333" h="17373">
                <a:moveTo>
                  <a:pt x="5333" y="0"/>
                </a:moveTo>
                <a:lnTo>
                  <a:pt x="3555" y="10807"/>
                </a:lnTo>
                <a:lnTo>
                  <a:pt x="0" y="17373"/>
                </a:lnTo>
                <a:lnTo>
                  <a:pt x="965" y="1559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981071" y="2326227"/>
            <a:ext cx="70586" cy="259981"/>
          </a:xfrm>
          <a:custGeom>
            <a:avLst/>
            <a:gdLst/>
            <a:ahLst/>
            <a:cxnLst/>
            <a:rect l="l" t="t" r="r" b="b"/>
            <a:pathLst>
              <a:path w="70586" h="259981">
                <a:moveTo>
                  <a:pt x="22364" y="233718"/>
                </a:moveTo>
                <a:lnTo>
                  <a:pt x="21475" y="226529"/>
                </a:lnTo>
                <a:lnTo>
                  <a:pt x="21539" y="226060"/>
                </a:lnTo>
                <a:lnTo>
                  <a:pt x="22771" y="236867"/>
                </a:lnTo>
                <a:lnTo>
                  <a:pt x="27495" y="246849"/>
                </a:lnTo>
                <a:lnTo>
                  <a:pt x="35699" y="254990"/>
                </a:lnTo>
                <a:lnTo>
                  <a:pt x="46710" y="259981"/>
                </a:lnTo>
                <a:lnTo>
                  <a:pt x="0" y="259981"/>
                </a:lnTo>
                <a:lnTo>
                  <a:pt x="0" y="0"/>
                </a:lnTo>
                <a:lnTo>
                  <a:pt x="46710" y="0"/>
                </a:lnTo>
                <a:lnTo>
                  <a:pt x="38849" y="2997"/>
                </a:lnTo>
                <a:lnTo>
                  <a:pt x="29679" y="10325"/>
                </a:lnTo>
                <a:lnTo>
                  <a:pt x="23799" y="19900"/>
                </a:lnTo>
                <a:lnTo>
                  <a:pt x="21539" y="30568"/>
                </a:lnTo>
                <a:lnTo>
                  <a:pt x="22771" y="41376"/>
                </a:lnTo>
                <a:lnTo>
                  <a:pt x="27495" y="51358"/>
                </a:lnTo>
                <a:lnTo>
                  <a:pt x="35699" y="59499"/>
                </a:lnTo>
                <a:lnTo>
                  <a:pt x="46710" y="64490"/>
                </a:lnTo>
                <a:lnTo>
                  <a:pt x="58966" y="65176"/>
                </a:lnTo>
                <a:lnTo>
                  <a:pt x="70586" y="61417"/>
                </a:lnTo>
                <a:lnTo>
                  <a:pt x="60324" y="64973"/>
                </a:lnTo>
                <a:lnTo>
                  <a:pt x="59639" y="649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003986" y="2563501"/>
            <a:ext cx="4584" cy="9575"/>
          </a:xfrm>
          <a:custGeom>
            <a:avLst/>
            <a:gdLst/>
            <a:ahLst/>
            <a:cxnLst/>
            <a:rect l="l" t="t" r="r" b="b"/>
            <a:pathLst>
              <a:path w="4584" h="9575">
                <a:moveTo>
                  <a:pt x="0" y="0"/>
                </a:moveTo>
                <a:lnTo>
                  <a:pt x="63" y="406"/>
                </a:lnTo>
                <a:lnTo>
                  <a:pt x="4584" y="957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002617" y="2541616"/>
            <a:ext cx="2260" cy="10668"/>
          </a:xfrm>
          <a:custGeom>
            <a:avLst/>
            <a:gdLst/>
            <a:ahLst/>
            <a:cxnLst/>
            <a:rect l="l" t="t" r="r" b="b"/>
            <a:pathLst>
              <a:path w="2260" h="10668">
                <a:moveTo>
                  <a:pt x="0" y="10668"/>
                </a:moveTo>
                <a:lnTo>
                  <a:pt x="2260" y="0"/>
                </a:lnTo>
                <a:lnTo>
                  <a:pt x="2057" y="123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004874" y="2532112"/>
            <a:ext cx="5880" cy="9499"/>
          </a:xfrm>
          <a:custGeom>
            <a:avLst/>
            <a:gdLst/>
            <a:ahLst/>
            <a:cxnLst/>
            <a:rect l="l" t="t" r="r" b="b"/>
            <a:pathLst>
              <a:path w="5880" h="9499">
                <a:moveTo>
                  <a:pt x="0" y="9499"/>
                </a:moveTo>
                <a:lnTo>
                  <a:pt x="5880" y="0"/>
                </a:lnTo>
                <a:lnTo>
                  <a:pt x="4102" y="287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002543" y="2445506"/>
            <a:ext cx="15798" cy="38989"/>
          </a:xfrm>
          <a:custGeom>
            <a:avLst/>
            <a:gdLst/>
            <a:ahLst/>
            <a:cxnLst/>
            <a:rect l="l" t="t" r="r" b="b"/>
            <a:pathLst>
              <a:path w="15798" h="38988">
                <a:moveTo>
                  <a:pt x="8966" y="32905"/>
                </a:moveTo>
                <a:lnTo>
                  <a:pt x="10744" y="35166"/>
                </a:lnTo>
                <a:lnTo>
                  <a:pt x="15798" y="38989"/>
                </a:lnTo>
                <a:lnTo>
                  <a:pt x="7111" y="31191"/>
                </a:lnTo>
                <a:lnTo>
                  <a:pt x="1777" y="21412"/>
                </a:lnTo>
                <a:lnTo>
                  <a:pt x="0" y="10680"/>
                </a:lnTo>
                <a:lnTo>
                  <a:pt x="1777" y="0"/>
                </a:lnTo>
                <a:lnTo>
                  <a:pt x="482" y="5207"/>
                </a:lnTo>
                <a:lnTo>
                  <a:pt x="0" y="1068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003032" y="2458919"/>
            <a:ext cx="1295" cy="8001"/>
          </a:xfrm>
          <a:custGeom>
            <a:avLst/>
            <a:gdLst/>
            <a:ahLst/>
            <a:cxnLst/>
            <a:rect l="l" t="t" r="r" b="b"/>
            <a:pathLst>
              <a:path w="1295" h="8000">
                <a:moveTo>
                  <a:pt x="1295" y="8000"/>
                </a:moveTo>
                <a:lnTo>
                  <a:pt x="0" y="2730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005625" y="2469314"/>
            <a:ext cx="4038" cy="7391"/>
          </a:xfrm>
          <a:custGeom>
            <a:avLst/>
            <a:gdLst/>
            <a:ahLst/>
            <a:cxnLst/>
            <a:rect l="l" t="t" r="r" b="b"/>
            <a:pathLst>
              <a:path w="4038" h="7391">
                <a:moveTo>
                  <a:pt x="0" y="0"/>
                </a:moveTo>
                <a:lnTo>
                  <a:pt x="952" y="2730"/>
                </a:lnTo>
                <a:lnTo>
                  <a:pt x="4038" y="739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018351" y="2423548"/>
            <a:ext cx="11277" cy="4381"/>
          </a:xfrm>
          <a:custGeom>
            <a:avLst/>
            <a:gdLst/>
            <a:ahLst/>
            <a:cxnLst/>
            <a:rect l="l" t="t" r="r" b="b"/>
            <a:pathLst>
              <a:path w="11277" h="4381">
                <a:moveTo>
                  <a:pt x="1981" y="3632"/>
                </a:moveTo>
                <a:lnTo>
                  <a:pt x="4102" y="2197"/>
                </a:lnTo>
                <a:lnTo>
                  <a:pt x="11277" y="0"/>
                </a:lnTo>
                <a:lnTo>
                  <a:pt x="0" y="438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004327" y="2435656"/>
            <a:ext cx="5334" cy="9855"/>
          </a:xfrm>
          <a:custGeom>
            <a:avLst/>
            <a:gdLst/>
            <a:ahLst/>
            <a:cxnLst/>
            <a:rect l="l" t="t" r="r" b="b"/>
            <a:pathLst>
              <a:path w="5333" h="9855">
                <a:moveTo>
                  <a:pt x="0" y="9855"/>
                </a:moveTo>
                <a:lnTo>
                  <a:pt x="533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004528" y="2369106"/>
            <a:ext cx="4038" cy="8483"/>
          </a:xfrm>
          <a:custGeom>
            <a:avLst/>
            <a:gdLst/>
            <a:ahLst/>
            <a:cxnLst/>
            <a:rect l="l" t="t" r="r" b="b"/>
            <a:pathLst>
              <a:path w="4038" h="8483">
                <a:moveTo>
                  <a:pt x="4038" y="8483"/>
                </a:moveTo>
                <a:lnTo>
                  <a:pt x="342" y="157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002553" y="2356794"/>
            <a:ext cx="1295" cy="10807"/>
          </a:xfrm>
          <a:custGeom>
            <a:avLst/>
            <a:gdLst/>
            <a:ahLst/>
            <a:cxnLst/>
            <a:rect l="l" t="t" r="r" b="b"/>
            <a:pathLst>
              <a:path w="1295" h="10807">
                <a:moveTo>
                  <a:pt x="1295" y="10807"/>
                </a:moveTo>
                <a:lnTo>
                  <a:pt x="0" y="2870"/>
                </a:lnTo>
                <a:lnTo>
                  <a:pt x="6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003573" y="2346126"/>
            <a:ext cx="1295" cy="6223"/>
          </a:xfrm>
          <a:custGeom>
            <a:avLst/>
            <a:gdLst/>
            <a:ahLst/>
            <a:cxnLst/>
            <a:rect l="l" t="t" r="r" b="b"/>
            <a:pathLst>
              <a:path w="1295" h="6223">
                <a:moveTo>
                  <a:pt x="0" y="6223"/>
                </a:moveTo>
                <a:lnTo>
                  <a:pt x="482" y="2387"/>
                </a:lnTo>
                <a:lnTo>
                  <a:pt x="129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008978" y="2573420"/>
            <a:ext cx="7797" cy="7797"/>
          </a:xfrm>
          <a:custGeom>
            <a:avLst/>
            <a:gdLst/>
            <a:ahLst/>
            <a:cxnLst/>
            <a:rect l="l" t="t" r="r" b="b"/>
            <a:pathLst>
              <a:path w="7797" h="7797">
                <a:moveTo>
                  <a:pt x="7797" y="7797"/>
                </a:moveTo>
                <a:lnTo>
                  <a:pt x="279" y="546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010755" y="2524715"/>
            <a:ext cx="9169" cy="7391"/>
          </a:xfrm>
          <a:custGeom>
            <a:avLst/>
            <a:gdLst/>
            <a:ahLst/>
            <a:cxnLst/>
            <a:rect l="l" t="t" r="r" b="b"/>
            <a:pathLst>
              <a:path w="9169" h="7391">
                <a:moveTo>
                  <a:pt x="0" y="7391"/>
                </a:moveTo>
                <a:lnTo>
                  <a:pt x="9169" y="0"/>
                </a:lnTo>
                <a:lnTo>
                  <a:pt x="8763" y="279"/>
                </a:lnTo>
                <a:lnTo>
                  <a:pt x="63" y="732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011516" y="2427932"/>
            <a:ext cx="6832" cy="6083"/>
          </a:xfrm>
          <a:custGeom>
            <a:avLst/>
            <a:gdLst/>
            <a:ahLst/>
            <a:cxnLst/>
            <a:rect l="l" t="t" r="r" b="b"/>
            <a:pathLst>
              <a:path w="6832" h="6083">
                <a:moveTo>
                  <a:pt x="6832" y="0"/>
                </a:moveTo>
                <a:lnTo>
                  <a:pt x="1765" y="3835"/>
                </a:lnTo>
                <a:lnTo>
                  <a:pt x="0" y="608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009804" y="2378819"/>
            <a:ext cx="6972" cy="6908"/>
          </a:xfrm>
          <a:custGeom>
            <a:avLst/>
            <a:gdLst/>
            <a:ahLst/>
            <a:cxnLst/>
            <a:rect l="l" t="t" r="r" b="b"/>
            <a:pathLst>
              <a:path w="6972" h="6908">
                <a:moveTo>
                  <a:pt x="6972" y="6908"/>
                </a:moveTo>
                <a:lnTo>
                  <a:pt x="952" y="151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007199" y="2336549"/>
            <a:ext cx="3556" cy="5816"/>
          </a:xfrm>
          <a:custGeom>
            <a:avLst/>
            <a:gdLst/>
            <a:ahLst/>
            <a:cxnLst/>
            <a:rect l="l" t="t" r="r" b="b"/>
            <a:pathLst>
              <a:path w="3556" h="5816">
                <a:moveTo>
                  <a:pt x="3556" y="0"/>
                </a:moveTo>
                <a:lnTo>
                  <a:pt x="2057" y="1917"/>
                </a:lnTo>
                <a:lnTo>
                  <a:pt x="0" y="581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013969" y="2329230"/>
            <a:ext cx="5956" cy="4787"/>
          </a:xfrm>
          <a:custGeom>
            <a:avLst/>
            <a:gdLst/>
            <a:ahLst/>
            <a:cxnLst/>
            <a:rect l="l" t="t" r="r" b="b"/>
            <a:pathLst>
              <a:path w="5956" h="4787">
                <a:moveTo>
                  <a:pt x="0" y="4787"/>
                </a:moveTo>
                <a:lnTo>
                  <a:pt x="3492" y="1511"/>
                </a:lnTo>
                <a:lnTo>
                  <a:pt x="5956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017120" y="2581422"/>
            <a:ext cx="10668" cy="4787"/>
          </a:xfrm>
          <a:custGeom>
            <a:avLst/>
            <a:gdLst/>
            <a:ahLst/>
            <a:cxnLst/>
            <a:rect l="l" t="t" r="r" b="b"/>
            <a:pathLst>
              <a:path w="10668" h="4787">
                <a:moveTo>
                  <a:pt x="10668" y="4787"/>
                </a:moveTo>
                <a:lnTo>
                  <a:pt x="342" y="279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019922" y="2521022"/>
            <a:ext cx="11557" cy="3695"/>
          </a:xfrm>
          <a:custGeom>
            <a:avLst/>
            <a:gdLst/>
            <a:ahLst/>
            <a:cxnLst/>
            <a:rect l="l" t="t" r="r" b="b"/>
            <a:pathLst>
              <a:path w="11556" h="3695">
                <a:moveTo>
                  <a:pt x="0" y="3695"/>
                </a:moveTo>
                <a:lnTo>
                  <a:pt x="11557" y="0"/>
                </a:lnTo>
                <a:lnTo>
                  <a:pt x="10198" y="203"/>
                </a:lnTo>
                <a:lnTo>
                  <a:pt x="2667" y="287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018348" y="2484499"/>
            <a:ext cx="11290" cy="4381"/>
          </a:xfrm>
          <a:custGeom>
            <a:avLst/>
            <a:gdLst/>
            <a:ahLst/>
            <a:cxnLst/>
            <a:rect l="l" t="t" r="r" b="b"/>
            <a:pathLst>
              <a:path w="11290" h="4381">
                <a:moveTo>
                  <a:pt x="0" y="0"/>
                </a:moveTo>
                <a:lnTo>
                  <a:pt x="11290" y="4381"/>
                </a:lnTo>
                <a:lnTo>
                  <a:pt x="4102" y="2120"/>
                </a:lnTo>
                <a:lnTo>
                  <a:pt x="1981" y="74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018212" y="2386352"/>
            <a:ext cx="9575" cy="4368"/>
          </a:xfrm>
          <a:custGeom>
            <a:avLst/>
            <a:gdLst/>
            <a:ahLst/>
            <a:cxnLst/>
            <a:rect l="l" t="t" r="r" b="b"/>
            <a:pathLst>
              <a:path w="9575" h="4368">
                <a:moveTo>
                  <a:pt x="9575" y="4368"/>
                </a:moveTo>
                <a:lnTo>
                  <a:pt x="1295" y="1092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022114" y="2549545"/>
            <a:ext cx="14770" cy="17856"/>
          </a:xfrm>
          <a:custGeom>
            <a:avLst/>
            <a:gdLst/>
            <a:ahLst/>
            <a:cxnLst/>
            <a:rect l="l" t="t" r="r" b="b"/>
            <a:pathLst>
              <a:path w="14770" h="17856">
                <a:moveTo>
                  <a:pt x="749" y="8826"/>
                </a:moveTo>
                <a:lnTo>
                  <a:pt x="0" y="4381"/>
                </a:lnTo>
                <a:lnTo>
                  <a:pt x="685" y="0"/>
                </a:lnTo>
                <a:lnTo>
                  <a:pt x="0" y="4381"/>
                </a:lnTo>
                <a:lnTo>
                  <a:pt x="749" y="8826"/>
                </a:lnTo>
                <a:lnTo>
                  <a:pt x="2870" y="12801"/>
                </a:lnTo>
                <a:lnTo>
                  <a:pt x="6489" y="16078"/>
                </a:lnTo>
                <a:lnTo>
                  <a:pt x="11150" y="17856"/>
                </a:lnTo>
                <a:lnTo>
                  <a:pt x="14770" y="17856"/>
                </a:lnTo>
                <a:lnTo>
                  <a:pt x="10731" y="1771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024981" y="2562402"/>
            <a:ext cx="3352" cy="2946"/>
          </a:xfrm>
          <a:custGeom>
            <a:avLst/>
            <a:gdLst/>
            <a:ahLst/>
            <a:cxnLst/>
            <a:rect l="l" t="t" r="r" b="b"/>
            <a:pathLst>
              <a:path w="3352" h="2946">
                <a:moveTo>
                  <a:pt x="3352" y="2946"/>
                </a:moveTo>
                <a:lnTo>
                  <a:pt x="0" y="0"/>
                </a:lnTo>
                <a:lnTo>
                  <a:pt x="342" y="27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028464" y="2565486"/>
            <a:ext cx="3975" cy="1638"/>
          </a:xfrm>
          <a:custGeom>
            <a:avLst/>
            <a:gdLst/>
            <a:ahLst/>
            <a:cxnLst/>
            <a:rect l="l" t="t" r="r" b="b"/>
            <a:pathLst>
              <a:path w="3975" h="1638">
                <a:moveTo>
                  <a:pt x="3975" y="1638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022795" y="2540796"/>
            <a:ext cx="9652" cy="8750"/>
          </a:xfrm>
          <a:custGeom>
            <a:avLst/>
            <a:gdLst/>
            <a:ahLst/>
            <a:cxnLst/>
            <a:rect l="l" t="t" r="r" b="b"/>
            <a:pathLst>
              <a:path w="9651" h="8750">
                <a:moveTo>
                  <a:pt x="5676" y="1638"/>
                </a:moveTo>
                <a:lnTo>
                  <a:pt x="9652" y="0"/>
                </a:lnTo>
                <a:lnTo>
                  <a:pt x="5816" y="1498"/>
                </a:lnTo>
                <a:lnTo>
                  <a:pt x="2184" y="4711"/>
                </a:lnTo>
                <a:lnTo>
                  <a:pt x="0" y="875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024979" y="2542575"/>
            <a:ext cx="3352" cy="2933"/>
          </a:xfrm>
          <a:custGeom>
            <a:avLst/>
            <a:gdLst/>
            <a:ahLst/>
            <a:cxnLst/>
            <a:rect l="l" t="t" r="r" b="b"/>
            <a:pathLst>
              <a:path w="3352" h="2933">
                <a:moveTo>
                  <a:pt x="482" y="2527"/>
                </a:moveTo>
                <a:lnTo>
                  <a:pt x="0" y="2933"/>
                </a:lnTo>
                <a:lnTo>
                  <a:pt x="335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029635" y="2484495"/>
            <a:ext cx="23533" cy="4381"/>
          </a:xfrm>
          <a:custGeom>
            <a:avLst/>
            <a:gdLst/>
            <a:ahLst/>
            <a:cxnLst/>
            <a:rect l="l" t="t" r="r" b="b"/>
            <a:pathLst>
              <a:path w="23533" h="4381">
                <a:moveTo>
                  <a:pt x="0" y="4381"/>
                </a:moveTo>
                <a:lnTo>
                  <a:pt x="12306" y="4381"/>
                </a:lnTo>
                <a:lnTo>
                  <a:pt x="23533" y="0"/>
                </a:lnTo>
                <a:lnTo>
                  <a:pt x="14300" y="3898"/>
                </a:lnTo>
                <a:lnTo>
                  <a:pt x="13195" y="4038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024978" y="2464664"/>
            <a:ext cx="19913" cy="4991"/>
          </a:xfrm>
          <a:custGeom>
            <a:avLst/>
            <a:gdLst/>
            <a:ahLst/>
            <a:cxnLst/>
            <a:rect l="l" t="t" r="r" b="b"/>
            <a:pathLst>
              <a:path w="19913" h="4991">
                <a:moveTo>
                  <a:pt x="16967" y="3555"/>
                </a:moveTo>
                <a:lnTo>
                  <a:pt x="19913" y="1435"/>
                </a:lnTo>
                <a:lnTo>
                  <a:pt x="17995" y="3213"/>
                </a:lnTo>
                <a:lnTo>
                  <a:pt x="13347" y="4991"/>
                </a:lnTo>
                <a:lnTo>
                  <a:pt x="8280" y="4991"/>
                </a:lnTo>
                <a:lnTo>
                  <a:pt x="3632" y="3213"/>
                </a:lnTo>
                <a:lnTo>
                  <a:pt x="0" y="0"/>
                </a:lnTo>
                <a:lnTo>
                  <a:pt x="342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022111" y="2443044"/>
            <a:ext cx="10325" cy="24561"/>
          </a:xfrm>
          <a:custGeom>
            <a:avLst/>
            <a:gdLst/>
            <a:ahLst/>
            <a:cxnLst/>
            <a:rect l="l" t="t" r="r" b="b"/>
            <a:pathLst>
              <a:path w="10325" h="24561">
                <a:moveTo>
                  <a:pt x="6223" y="24561"/>
                </a:moveTo>
                <a:lnTo>
                  <a:pt x="2870" y="21551"/>
                </a:lnTo>
                <a:lnTo>
                  <a:pt x="749" y="17589"/>
                </a:lnTo>
                <a:lnTo>
                  <a:pt x="0" y="13144"/>
                </a:lnTo>
                <a:lnTo>
                  <a:pt x="685" y="8762"/>
                </a:lnTo>
                <a:lnTo>
                  <a:pt x="2870" y="4724"/>
                </a:lnTo>
                <a:lnTo>
                  <a:pt x="6489" y="1511"/>
                </a:lnTo>
                <a:lnTo>
                  <a:pt x="10325" y="0"/>
                </a:lnTo>
                <a:lnTo>
                  <a:pt x="6362" y="165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028464" y="2467744"/>
            <a:ext cx="3975" cy="1638"/>
          </a:xfrm>
          <a:custGeom>
            <a:avLst/>
            <a:gdLst/>
            <a:ahLst/>
            <a:cxnLst/>
            <a:rect l="l" t="t" r="r" b="b"/>
            <a:pathLst>
              <a:path w="3975" h="1638">
                <a:moveTo>
                  <a:pt x="3975" y="1638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022114" y="2451802"/>
            <a:ext cx="749" cy="8826"/>
          </a:xfrm>
          <a:custGeom>
            <a:avLst/>
            <a:gdLst/>
            <a:ahLst/>
            <a:cxnLst/>
            <a:rect l="l" t="t" r="r" b="b"/>
            <a:pathLst>
              <a:path w="749" h="8826">
                <a:moveTo>
                  <a:pt x="749" y="8826"/>
                </a:moveTo>
                <a:lnTo>
                  <a:pt x="0" y="4381"/>
                </a:lnTo>
                <a:lnTo>
                  <a:pt x="68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022111" y="2453996"/>
            <a:ext cx="342" cy="2184"/>
          </a:xfrm>
          <a:custGeom>
            <a:avLst/>
            <a:gdLst/>
            <a:ahLst/>
            <a:cxnLst/>
            <a:rect l="l" t="t" r="r" b="b"/>
            <a:pathLst>
              <a:path w="342" h="2184">
                <a:moveTo>
                  <a:pt x="0" y="2184"/>
                </a:moveTo>
                <a:lnTo>
                  <a:pt x="34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024979" y="2444831"/>
            <a:ext cx="3352" cy="2933"/>
          </a:xfrm>
          <a:custGeom>
            <a:avLst/>
            <a:gdLst/>
            <a:ahLst/>
            <a:cxnLst/>
            <a:rect l="l" t="t" r="r" b="b"/>
            <a:pathLst>
              <a:path w="3352" h="2933">
                <a:moveTo>
                  <a:pt x="482" y="2527"/>
                </a:moveTo>
                <a:lnTo>
                  <a:pt x="0" y="2933"/>
                </a:lnTo>
                <a:lnTo>
                  <a:pt x="335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029635" y="2423553"/>
            <a:ext cx="23533" cy="4381"/>
          </a:xfrm>
          <a:custGeom>
            <a:avLst/>
            <a:gdLst/>
            <a:ahLst/>
            <a:cxnLst/>
            <a:rect l="l" t="t" r="r" b="b"/>
            <a:pathLst>
              <a:path w="23533" h="4381">
                <a:moveTo>
                  <a:pt x="0" y="0"/>
                </a:moveTo>
                <a:lnTo>
                  <a:pt x="12306" y="0"/>
                </a:lnTo>
                <a:lnTo>
                  <a:pt x="23533" y="4381"/>
                </a:lnTo>
                <a:lnTo>
                  <a:pt x="14300" y="406"/>
                </a:lnTo>
                <a:lnTo>
                  <a:pt x="13195" y="34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028945" y="2390785"/>
            <a:ext cx="11087" cy="622"/>
          </a:xfrm>
          <a:custGeom>
            <a:avLst/>
            <a:gdLst/>
            <a:ahLst/>
            <a:cxnLst/>
            <a:rect l="l" t="t" r="r" b="b"/>
            <a:pathLst>
              <a:path w="11087" h="622">
                <a:moveTo>
                  <a:pt x="11087" y="622"/>
                </a:moveTo>
                <a:lnTo>
                  <a:pt x="1168" y="419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022109" y="2354056"/>
            <a:ext cx="19088" cy="17856"/>
          </a:xfrm>
          <a:custGeom>
            <a:avLst/>
            <a:gdLst/>
            <a:ahLst/>
            <a:cxnLst/>
            <a:rect l="l" t="t" r="r" b="b"/>
            <a:pathLst>
              <a:path w="19088" h="17856">
                <a:moveTo>
                  <a:pt x="15392" y="17856"/>
                </a:moveTo>
                <a:lnTo>
                  <a:pt x="19088" y="16763"/>
                </a:lnTo>
                <a:lnTo>
                  <a:pt x="16217" y="17856"/>
                </a:lnTo>
                <a:lnTo>
                  <a:pt x="11150" y="17856"/>
                </a:lnTo>
                <a:lnTo>
                  <a:pt x="6502" y="16078"/>
                </a:lnTo>
                <a:lnTo>
                  <a:pt x="2946" y="12865"/>
                </a:lnTo>
                <a:lnTo>
                  <a:pt x="749" y="8826"/>
                </a:lnTo>
                <a:lnTo>
                  <a:pt x="0" y="4381"/>
                </a:lnTo>
                <a:lnTo>
                  <a:pt x="685" y="0"/>
                </a:lnTo>
                <a:lnTo>
                  <a:pt x="0" y="4381"/>
                </a:lnTo>
                <a:lnTo>
                  <a:pt x="749" y="882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024981" y="2366914"/>
            <a:ext cx="3352" cy="2946"/>
          </a:xfrm>
          <a:custGeom>
            <a:avLst/>
            <a:gdLst/>
            <a:ahLst/>
            <a:cxnLst/>
            <a:rect l="l" t="t" r="r" b="b"/>
            <a:pathLst>
              <a:path w="3352" h="2946">
                <a:moveTo>
                  <a:pt x="3352" y="2946"/>
                </a:moveTo>
                <a:lnTo>
                  <a:pt x="0" y="0"/>
                </a:lnTo>
                <a:lnTo>
                  <a:pt x="342" y="27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028468" y="2369996"/>
            <a:ext cx="3835" cy="1574"/>
          </a:xfrm>
          <a:custGeom>
            <a:avLst/>
            <a:gdLst/>
            <a:ahLst/>
            <a:cxnLst/>
            <a:rect l="l" t="t" r="r" b="b"/>
            <a:pathLst>
              <a:path w="3835" h="1574">
                <a:moveTo>
                  <a:pt x="3835" y="1574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022793" y="2345028"/>
            <a:ext cx="22098" cy="9029"/>
          </a:xfrm>
          <a:custGeom>
            <a:avLst/>
            <a:gdLst/>
            <a:ahLst/>
            <a:cxnLst/>
            <a:rect l="l" t="t" r="r" b="b"/>
            <a:pathLst>
              <a:path w="22098" h="9029">
                <a:moveTo>
                  <a:pt x="19151" y="1371"/>
                </a:moveTo>
                <a:lnTo>
                  <a:pt x="22098" y="3492"/>
                </a:lnTo>
                <a:lnTo>
                  <a:pt x="20180" y="1777"/>
                </a:lnTo>
                <a:lnTo>
                  <a:pt x="15532" y="0"/>
                </a:lnTo>
                <a:lnTo>
                  <a:pt x="10464" y="0"/>
                </a:lnTo>
                <a:lnTo>
                  <a:pt x="5816" y="1777"/>
                </a:lnTo>
                <a:lnTo>
                  <a:pt x="2184" y="4991"/>
                </a:lnTo>
                <a:lnTo>
                  <a:pt x="0" y="902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024979" y="2347081"/>
            <a:ext cx="3352" cy="2946"/>
          </a:xfrm>
          <a:custGeom>
            <a:avLst/>
            <a:gdLst/>
            <a:ahLst/>
            <a:cxnLst/>
            <a:rect l="l" t="t" r="r" b="b"/>
            <a:pathLst>
              <a:path w="3352" h="2946">
                <a:moveTo>
                  <a:pt x="482" y="2463"/>
                </a:moveTo>
                <a:lnTo>
                  <a:pt x="0" y="2946"/>
                </a:lnTo>
                <a:lnTo>
                  <a:pt x="3352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028471" y="2345307"/>
            <a:ext cx="3975" cy="1638"/>
          </a:xfrm>
          <a:custGeom>
            <a:avLst/>
            <a:gdLst/>
            <a:ahLst/>
            <a:cxnLst/>
            <a:rect l="l" t="t" r="r" b="b"/>
            <a:pathLst>
              <a:path w="3975" h="1638">
                <a:moveTo>
                  <a:pt x="0" y="1638"/>
                </a:moveTo>
                <a:lnTo>
                  <a:pt x="397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036884" y="2566309"/>
            <a:ext cx="4305" cy="1092"/>
          </a:xfrm>
          <a:custGeom>
            <a:avLst/>
            <a:gdLst/>
            <a:ahLst/>
            <a:cxnLst/>
            <a:rect l="l" t="t" r="r" b="b"/>
            <a:pathLst>
              <a:path w="4305" h="1092">
                <a:moveTo>
                  <a:pt x="0" y="1092"/>
                </a:moveTo>
                <a:lnTo>
                  <a:pt x="1435" y="1092"/>
                </a:lnTo>
                <a:lnTo>
                  <a:pt x="4305" y="0"/>
                </a:lnTo>
                <a:lnTo>
                  <a:pt x="622" y="109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032444" y="2540523"/>
            <a:ext cx="17030" cy="19011"/>
          </a:xfrm>
          <a:custGeom>
            <a:avLst/>
            <a:gdLst/>
            <a:ahLst/>
            <a:cxnLst/>
            <a:rect l="l" t="t" r="r" b="b"/>
            <a:pathLst>
              <a:path w="17030" h="19011">
                <a:moveTo>
                  <a:pt x="15659" y="19011"/>
                </a:moveTo>
                <a:lnTo>
                  <a:pt x="16687" y="15659"/>
                </a:lnTo>
                <a:lnTo>
                  <a:pt x="17030" y="13398"/>
                </a:lnTo>
                <a:lnTo>
                  <a:pt x="16268" y="9029"/>
                </a:lnTo>
                <a:lnTo>
                  <a:pt x="14084" y="4991"/>
                </a:lnTo>
                <a:lnTo>
                  <a:pt x="10528" y="1777"/>
                </a:lnTo>
                <a:lnTo>
                  <a:pt x="5880" y="0"/>
                </a:lnTo>
                <a:lnTo>
                  <a:pt x="812" y="0"/>
                </a:lnTo>
                <a:lnTo>
                  <a:pt x="0" y="26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032853" y="2540519"/>
            <a:ext cx="3962" cy="139"/>
          </a:xfrm>
          <a:custGeom>
            <a:avLst/>
            <a:gdLst/>
            <a:ahLst/>
            <a:cxnLst/>
            <a:rect l="l" t="t" r="r" b="b"/>
            <a:pathLst>
              <a:path w="3962" h="139">
                <a:moveTo>
                  <a:pt x="3962" y="0"/>
                </a:moveTo>
                <a:lnTo>
                  <a:pt x="0" y="1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043791" y="2526698"/>
            <a:ext cx="74079" cy="59512"/>
          </a:xfrm>
          <a:custGeom>
            <a:avLst/>
            <a:gdLst/>
            <a:ahLst/>
            <a:cxnLst/>
            <a:rect l="l" t="t" r="r" b="b"/>
            <a:pathLst>
              <a:path w="74079" h="59512">
                <a:moveTo>
                  <a:pt x="74079" y="59512"/>
                </a:moveTo>
                <a:lnTo>
                  <a:pt x="0" y="59512"/>
                </a:lnTo>
                <a:lnTo>
                  <a:pt x="7873" y="56438"/>
                </a:lnTo>
                <a:lnTo>
                  <a:pt x="16967" y="49110"/>
                </a:lnTo>
                <a:lnTo>
                  <a:pt x="22847" y="39535"/>
                </a:lnTo>
                <a:lnTo>
                  <a:pt x="25171" y="28943"/>
                </a:lnTo>
                <a:lnTo>
                  <a:pt x="23939" y="18135"/>
                </a:lnTo>
                <a:lnTo>
                  <a:pt x="19151" y="8140"/>
                </a:lnTo>
                <a:lnTo>
                  <a:pt x="10947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031480" y="2521023"/>
            <a:ext cx="12319" cy="685"/>
          </a:xfrm>
          <a:custGeom>
            <a:avLst/>
            <a:gdLst/>
            <a:ahLst/>
            <a:cxnLst/>
            <a:rect l="l" t="t" r="r" b="b"/>
            <a:pathLst>
              <a:path w="12318" h="685">
                <a:moveTo>
                  <a:pt x="0" y="0"/>
                </a:moveTo>
                <a:lnTo>
                  <a:pt x="12319" y="68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033055" y="2488877"/>
            <a:ext cx="8890" cy="482"/>
          </a:xfrm>
          <a:custGeom>
            <a:avLst/>
            <a:gdLst/>
            <a:ahLst/>
            <a:cxnLst/>
            <a:rect l="l" t="t" r="r" b="b"/>
            <a:pathLst>
              <a:path w="8889" h="482">
                <a:moveTo>
                  <a:pt x="8889" y="0"/>
                </a:moveTo>
                <a:lnTo>
                  <a:pt x="0" y="482"/>
                </a:lnTo>
                <a:lnTo>
                  <a:pt x="406" y="40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031201" y="2488873"/>
            <a:ext cx="1854" cy="482"/>
          </a:xfrm>
          <a:custGeom>
            <a:avLst/>
            <a:gdLst/>
            <a:ahLst/>
            <a:cxnLst/>
            <a:rect l="l" t="t" r="r" b="b"/>
            <a:pathLst>
              <a:path w="1854" h="482">
                <a:moveTo>
                  <a:pt x="1854" y="48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032845" y="2469516"/>
            <a:ext cx="4038" cy="139"/>
          </a:xfrm>
          <a:custGeom>
            <a:avLst/>
            <a:gdLst/>
            <a:ahLst/>
            <a:cxnLst/>
            <a:rect l="l" t="t" r="r" b="b"/>
            <a:pathLst>
              <a:path w="4038" h="139">
                <a:moveTo>
                  <a:pt x="4038" y="139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032443" y="2442772"/>
            <a:ext cx="4445" cy="279"/>
          </a:xfrm>
          <a:custGeom>
            <a:avLst/>
            <a:gdLst/>
            <a:ahLst/>
            <a:cxnLst/>
            <a:rect l="l" t="t" r="r" b="b"/>
            <a:pathLst>
              <a:path w="4444" h="279">
                <a:moveTo>
                  <a:pt x="406" y="139"/>
                </a:moveTo>
                <a:lnTo>
                  <a:pt x="4445" y="0"/>
                </a:lnTo>
                <a:lnTo>
                  <a:pt x="812" y="0"/>
                </a:lnTo>
                <a:lnTo>
                  <a:pt x="0" y="27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036884" y="2442775"/>
            <a:ext cx="8001" cy="3492"/>
          </a:xfrm>
          <a:custGeom>
            <a:avLst/>
            <a:gdLst/>
            <a:ahLst/>
            <a:cxnLst/>
            <a:rect l="l" t="t" r="r" b="b"/>
            <a:pathLst>
              <a:path w="8000" h="3492">
                <a:moveTo>
                  <a:pt x="0" y="0"/>
                </a:moveTo>
                <a:lnTo>
                  <a:pt x="1435" y="0"/>
                </a:lnTo>
                <a:lnTo>
                  <a:pt x="6083" y="1778"/>
                </a:lnTo>
                <a:lnTo>
                  <a:pt x="8001" y="3492"/>
                </a:lnTo>
                <a:lnTo>
                  <a:pt x="5067" y="137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031201" y="2423071"/>
            <a:ext cx="10744" cy="482"/>
          </a:xfrm>
          <a:custGeom>
            <a:avLst/>
            <a:gdLst/>
            <a:ahLst/>
            <a:cxnLst/>
            <a:rect l="l" t="t" r="r" b="b"/>
            <a:pathLst>
              <a:path w="10744" h="482">
                <a:moveTo>
                  <a:pt x="10744" y="482"/>
                </a:moveTo>
                <a:lnTo>
                  <a:pt x="1854" y="0"/>
                </a:lnTo>
                <a:lnTo>
                  <a:pt x="0" y="48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032853" y="2371773"/>
            <a:ext cx="3962" cy="139"/>
          </a:xfrm>
          <a:custGeom>
            <a:avLst/>
            <a:gdLst/>
            <a:ahLst/>
            <a:cxnLst/>
            <a:rect l="l" t="t" r="r" b="b"/>
            <a:pathLst>
              <a:path w="3962" h="139">
                <a:moveTo>
                  <a:pt x="3962" y="139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032853" y="2345032"/>
            <a:ext cx="3962" cy="139"/>
          </a:xfrm>
          <a:custGeom>
            <a:avLst/>
            <a:gdLst/>
            <a:ahLst/>
            <a:cxnLst/>
            <a:rect l="l" t="t" r="r" b="b"/>
            <a:pathLst>
              <a:path w="3962" h="139">
                <a:moveTo>
                  <a:pt x="3962" y="0"/>
                </a:moveTo>
                <a:lnTo>
                  <a:pt x="0" y="13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041193" y="2563841"/>
            <a:ext cx="3695" cy="2463"/>
          </a:xfrm>
          <a:custGeom>
            <a:avLst/>
            <a:gdLst/>
            <a:ahLst/>
            <a:cxnLst/>
            <a:rect l="l" t="t" r="r" b="b"/>
            <a:pathLst>
              <a:path w="3695" h="2463">
                <a:moveTo>
                  <a:pt x="0" y="2463"/>
                </a:moveTo>
                <a:lnTo>
                  <a:pt x="1778" y="1777"/>
                </a:lnTo>
                <a:lnTo>
                  <a:pt x="3695" y="0"/>
                </a:lnTo>
                <a:lnTo>
                  <a:pt x="749" y="212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044889" y="2556184"/>
            <a:ext cx="4241" cy="7658"/>
          </a:xfrm>
          <a:custGeom>
            <a:avLst/>
            <a:gdLst/>
            <a:ahLst/>
            <a:cxnLst/>
            <a:rect l="l" t="t" r="r" b="b"/>
            <a:pathLst>
              <a:path w="4241" h="7658">
                <a:moveTo>
                  <a:pt x="0" y="7658"/>
                </a:moveTo>
                <a:lnTo>
                  <a:pt x="1638" y="6222"/>
                </a:lnTo>
                <a:lnTo>
                  <a:pt x="3835" y="2184"/>
                </a:lnTo>
                <a:lnTo>
                  <a:pt x="4241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037497" y="2540519"/>
            <a:ext cx="3695" cy="1092"/>
          </a:xfrm>
          <a:custGeom>
            <a:avLst/>
            <a:gdLst/>
            <a:ahLst/>
            <a:cxnLst/>
            <a:rect l="l" t="t" r="r" b="b"/>
            <a:pathLst>
              <a:path w="3695" h="1092">
                <a:moveTo>
                  <a:pt x="3695" y="109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041942" y="2541885"/>
            <a:ext cx="2946" cy="2120"/>
          </a:xfrm>
          <a:custGeom>
            <a:avLst/>
            <a:gdLst/>
            <a:ahLst/>
            <a:cxnLst/>
            <a:rect l="l" t="t" r="r" b="b"/>
            <a:pathLst>
              <a:path w="2946" h="2120">
                <a:moveTo>
                  <a:pt x="2946" y="212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043930" y="2487776"/>
            <a:ext cx="1435" cy="622"/>
          </a:xfrm>
          <a:custGeom>
            <a:avLst/>
            <a:gdLst/>
            <a:ahLst/>
            <a:cxnLst/>
            <a:rect l="l" t="t" r="r" b="b"/>
            <a:pathLst>
              <a:path w="1435" h="622">
                <a:moveTo>
                  <a:pt x="0" y="622"/>
                </a:moveTo>
                <a:lnTo>
                  <a:pt x="1435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037497" y="2468562"/>
            <a:ext cx="3695" cy="1092"/>
          </a:xfrm>
          <a:custGeom>
            <a:avLst/>
            <a:gdLst/>
            <a:ahLst/>
            <a:cxnLst/>
            <a:rect l="l" t="t" r="r" b="b"/>
            <a:pathLst>
              <a:path w="3695" h="1092">
                <a:moveTo>
                  <a:pt x="3695" y="0"/>
                </a:moveTo>
                <a:lnTo>
                  <a:pt x="0" y="109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044889" y="2462607"/>
            <a:ext cx="2730" cy="3492"/>
          </a:xfrm>
          <a:custGeom>
            <a:avLst/>
            <a:gdLst/>
            <a:ahLst/>
            <a:cxnLst/>
            <a:rect l="l" t="t" r="r" b="b"/>
            <a:pathLst>
              <a:path w="2730" h="3492">
                <a:moveTo>
                  <a:pt x="0" y="3492"/>
                </a:moveTo>
                <a:lnTo>
                  <a:pt x="1638" y="2057"/>
                </a:lnTo>
                <a:lnTo>
                  <a:pt x="2730" y="0"/>
                </a:lnTo>
                <a:lnTo>
                  <a:pt x="685" y="288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037497" y="2442776"/>
            <a:ext cx="3695" cy="1092"/>
          </a:xfrm>
          <a:custGeom>
            <a:avLst/>
            <a:gdLst/>
            <a:ahLst/>
            <a:cxnLst/>
            <a:rect l="l" t="t" r="r" b="b"/>
            <a:pathLst>
              <a:path w="3695" h="1092">
                <a:moveTo>
                  <a:pt x="3695" y="109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044889" y="2446263"/>
            <a:ext cx="4584" cy="16344"/>
          </a:xfrm>
          <a:custGeom>
            <a:avLst/>
            <a:gdLst/>
            <a:ahLst/>
            <a:cxnLst/>
            <a:rect l="l" t="t" r="r" b="b"/>
            <a:pathLst>
              <a:path w="4584" h="16344">
                <a:moveTo>
                  <a:pt x="0" y="0"/>
                </a:moveTo>
                <a:lnTo>
                  <a:pt x="1638" y="1511"/>
                </a:lnTo>
                <a:lnTo>
                  <a:pt x="3835" y="5537"/>
                </a:lnTo>
                <a:lnTo>
                  <a:pt x="4584" y="9918"/>
                </a:lnTo>
                <a:lnTo>
                  <a:pt x="3835" y="14363"/>
                </a:lnTo>
                <a:lnTo>
                  <a:pt x="2730" y="16344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043930" y="2423963"/>
            <a:ext cx="1435" cy="685"/>
          </a:xfrm>
          <a:custGeom>
            <a:avLst/>
            <a:gdLst/>
            <a:ahLst/>
            <a:cxnLst/>
            <a:rect l="l" t="t" r="r" b="b"/>
            <a:pathLst>
              <a:path w="1435" h="685">
                <a:moveTo>
                  <a:pt x="0" y="0"/>
                </a:moveTo>
                <a:lnTo>
                  <a:pt x="1435" y="68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041196" y="2368356"/>
            <a:ext cx="3695" cy="2463"/>
          </a:xfrm>
          <a:custGeom>
            <a:avLst/>
            <a:gdLst/>
            <a:ahLst/>
            <a:cxnLst/>
            <a:rect l="l" t="t" r="r" b="b"/>
            <a:pathLst>
              <a:path w="3695" h="2463">
                <a:moveTo>
                  <a:pt x="749" y="2120"/>
                </a:moveTo>
                <a:lnTo>
                  <a:pt x="3695" y="0"/>
                </a:lnTo>
                <a:lnTo>
                  <a:pt x="1777" y="1778"/>
                </a:lnTo>
                <a:lnTo>
                  <a:pt x="0" y="246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044889" y="2364864"/>
            <a:ext cx="2730" cy="3492"/>
          </a:xfrm>
          <a:custGeom>
            <a:avLst/>
            <a:gdLst/>
            <a:ahLst/>
            <a:cxnLst/>
            <a:rect l="l" t="t" r="r" b="b"/>
            <a:pathLst>
              <a:path w="2730" h="3492">
                <a:moveTo>
                  <a:pt x="0" y="3492"/>
                </a:moveTo>
                <a:lnTo>
                  <a:pt x="1638" y="2057"/>
                </a:lnTo>
                <a:lnTo>
                  <a:pt x="2730" y="0"/>
                </a:lnTo>
                <a:lnTo>
                  <a:pt x="685" y="287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044889" y="2348520"/>
            <a:ext cx="2730" cy="3492"/>
          </a:xfrm>
          <a:custGeom>
            <a:avLst/>
            <a:gdLst/>
            <a:ahLst/>
            <a:cxnLst/>
            <a:rect l="l" t="t" r="r" b="b"/>
            <a:pathLst>
              <a:path w="2730" h="3492">
                <a:moveTo>
                  <a:pt x="0" y="0"/>
                </a:moveTo>
                <a:lnTo>
                  <a:pt x="1638" y="1498"/>
                </a:lnTo>
                <a:lnTo>
                  <a:pt x="2730" y="3492"/>
                </a:lnTo>
                <a:lnTo>
                  <a:pt x="685" y="60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037497" y="2345034"/>
            <a:ext cx="3695" cy="1092"/>
          </a:xfrm>
          <a:custGeom>
            <a:avLst/>
            <a:gdLst/>
            <a:ahLst/>
            <a:cxnLst/>
            <a:rect l="l" t="t" r="r" b="b"/>
            <a:pathLst>
              <a:path w="3695" h="1092">
                <a:moveTo>
                  <a:pt x="3695" y="1092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062948" y="2339353"/>
            <a:ext cx="6019" cy="20789"/>
          </a:xfrm>
          <a:custGeom>
            <a:avLst/>
            <a:gdLst/>
            <a:ahLst/>
            <a:cxnLst/>
            <a:rect l="l" t="t" r="r" b="b"/>
            <a:pathLst>
              <a:path w="6019" h="20789">
                <a:moveTo>
                  <a:pt x="5537" y="16827"/>
                </a:moveTo>
                <a:lnTo>
                  <a:pt x="6019" y="20320"/>
                </a:lnTo>
                <a:lnTo>
                  <a:pt x="6019" y="20789"/>
                </a:lnTo>
                <a:lnTo>
                  <a:pt x="4787" y="9982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043791" y="2326220"/>
            <a:ext cx="74079" cy="4927"/>
          </a:xfrm>
          <a:custGeom>
            <a:avLst/>
            <a:gdLst/>
            <a:ahLst/>
            <a:cxnLst/>
            <a:rect l="l" t="t" r="r" b="b"/>
            <a:pathLst>
              <a:path w="74079" h="4927">
                <a:moveTo>
                  <a:pt x="74079" y="0"/>
                </a:moveTo>
                <a:lnTo>
                  <a:pt x="0" y="0"/>
                </a:lnTo>
                <a:lnTo>
                  <a:pt x="10947" y="4927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052755" y="2575813"/>
            <a:ext cx="8001" cy="6426"/>
          </a:xfrm>
          <a:custGeom>
            <a:avLst/>
            <a:gdLst/>
            <a:ahLst/>
            <a:cxnLst/>
            <a:rect l="l" t="t" r="r" b="b"/>
            <a:pathLst>
              <a:path w="8000" h="6426">
                <a:moveTo>
                  <a:pt x="8000" y="0"/>
                </a:moveTo>
                <a:lnTo>
                  <a:pt x="1371" y="5880"/>
                </a:lnTo>
                <a:lnTo>
                  <a:pt x="0" y="642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045567" y="2560355"/>
            <a:ext cx="2057" cy="2870"/>
          </a:xfrm>
          <a:custGeom>
            <a:avLst/>
            <a:gdLst/>
            <a:ahLst/>
            <a:cxnLst/>
            <a:rect l="l" t="t" r="r" b="b"/>
            <a:pathLst>
              <a:path w="2057" h="2870">
                <a:moveTo>
                  <a:pt x="2057" y="0"/>
                </a:moveTo>
                <a:lnTo>
                  <a:pt x="0" y="287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049264" y="2552832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048099" y="2548319"/>
            <a:ext cx="1028" cy="3416"/>
          </a:xfrm>
          <a:custGeom>
            <a:avLst/>
            <a:gdLst/>
            <a:ahLst/>
            <a:cxnLst/>
            <a:rect l="l" t="t" r="r" b="b"/>
            <a:pathLst>
              <a:path w="1028" h="3416">
                <a:moveTo>
                  <a:pt x="1028" y="341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045567" y="2544617"/>
            <a:ext cx="2057" cy="2946"/>
          </a:xfrm>
          <a:custGeom>
            <a:avLst/>
            <a:gdLst/>
            <a:ahLst/>
            <a:cxnLst/>
            <a:rect l="l" t="t" r="r" b="b"/>
            <a:pathLst>
              <a:path w="2057" h="2946">
                <a:moveTo>
                  <a:pt x="2057" y="294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047281" y="2523286"/>
            <a:ext cx="7454" cy="3416"/>
          </a:xfrm>
          <a:custGeom>
            <a:avLst/>
            <a:gdLst/>
            <a:ahLst/>
            <a:cxnLst/>
            <a:rect l="l" t="t" r="r" b="b"/>
            <a:pathLst>
              <a:path w="7454" h="3416">
                <a:moveTo>
                  <a:pt x="7454" y="3416"/>
                </a:moveTo>
                <a:lnTo>
                  <a:pt x="4787" y="1701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048099" y="2458439"/>
            <a:ext cx="1028" cy="3352"/>
          </a:xfrm>
          <a:custGeom>
            <a:avLst/>
            <a:gdLst/>
            <a:ahLst/>
            <a:cxnLst/>
            <a:rect l="l" t="t" r="r" b="b"/>
            <a:pathLst>
              <a:path w="1028" h="3352">
                <a:moveTo>
                  <a:pt x="1028" y="0"/>
                </a:moveTo>
                <a:lnTo>
                  <a:pt x="0" y="335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048099" y="2450576"/>
            <a:ext cx="1028" cy="3416"/>
          </a:xfrm>
          <a:custGeom>
            <a:avLst/>
            <a:gdLst/>
            <a:ahLst/>
            <a:cxnLst/>
            <a:rect l="l" t="t" r="r" b="b"/>
            <a:pathLst>
              <a:path w="1028" h="3416">
                <a:moveTo>
                  <a:pt x="1028" y="341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049264" y="2455089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045567" y="2446874"/>
            <a:ext cx="2057" cy="2946"/>
          </a:xfrm>
          <a:custGeom>
            <a:avLst/>
            <a:gdLst/>
            <a:ahLst/>
            <a:cxnLst/>
            <a:rect l="l" t="t" r="r" b="b"/>
            <a:pathLst>
              <a:path w="2057" h="2946">
                <a:moveTo>
                  <a:pt x="2057" y="294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051659" y="2380329"/>
            <a:ext cx="9093" cy="7315"/>
          </a:xfrm>
          <a:custGeom>
            <a:avLst/>
            <a:gdLst/>
            <a:ahLst/>
            <a:cxnLst/>
            <a:rect l="l" t="t" r="r" b="b"/>
            <a:pathLst>
              <a:path w="9093" h="7315">
                <a:moveTo>
                  <a:pt x="0" y="7315"/>
                </a:moveTo>
                <a:lnTo>
                  <a:pt x="9093" y="0"/>
                </a:lnTo>
                <a:lnTo>
                  <a:pt x="406" y="7112"/>
                </a:lnTo>
                <a:lnTo>
                  <a:pt x="139" y="7175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053164" y="2380945"/>
            <a:ext cx="6908" cy="5537"/>
          </a:xfrm>
          <a:custGeom>
            <a:avLst/>
            <a:gdLst/>
            <a:ahLst/>
            <a:cxnLst/>
            <a:rect l="l" t="t" r="r" b="b"/>
            <a:pathLst>
              <a:path w="6908" h="5537">
                <a:moveTo>
                  <a:pt x="0" y="5537"/>
                </a:moveTo>
                <a:lnTo>
                  <a:pt x="6908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047624" y="2360701"/>
            <a:ext cx="1498" cy="4165"/>
          </a:xfrm>
          <a:custGeom>
            <a:avLst/>
            <a:gdLst/>
            <a:ahLst/>
            <a:cxnLst/>
            <a:rect l="l" t="t" r="r" b="b"/>
            <a:pathLst>
              <a:path w="1498" h="4165">
                <a:moveTo>
                  <a:pt x="0" y="4165"/>
                </a:moveTo>
                <a:lnTo>
                  <a:pt x="1092" y="2184"/>
                </a:lnTo>
                <a:lnTo>
                  <a:pt x="1498" y="0"/>
                </a:lnTo>
                <a:lnTo>
                  <a:pt x="482" y="334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047624" y="2352008"/>
            <a:ext cx="1841" cy="8686"/>
          </a:xfrm>
          <a:custGeom>
            <a:avLst/>
            <a:gdLst/>
            <a:ahLst/>
            <a:cxnLst/>
            <a:rect l="l" t="t" r="r" b="b"/>
            <a:pathLst>
              <a:path w="1841" h="8686">
                <a:moveTo>
                  <a:pt x="0" y="0"/>
                </a:moveTo>
                <a:lnTo>
                  <a:pt x="1092" y="2057"/>
                </a:lnTo>
                <a:lnTo>
                  <a:pt x="1841" y="6426"/>
                </a:lnTo>
                <a:lnTo>
                  <a:pt x="1498" y="8686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049264" y="2357339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2260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048099" y="2352833"/>
            <a:ext cx="1028" cy="3416"/>
          </a:xfrm>
          <a:custGeom>
            <a:avLst/>
            <a:gdLst/>
            <a:ahLst/>
            <a:cxnLst/>
            <a:rect l="l" t="t" r="r" b="b"/>
            <a:pathLst>
              <a:path w="1028" h="3416">
                <a:moveTo>
                  <a:pt x="1028" y="3416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057472" y="2529371"/>
            <a:ext cx="5473" cy="5473"/>
          </a:xfrm>
          <a:custGeom>
            <a:avLst/>
            <a:gdLst/>
            <a:ahLst/>
            <a:cxnLst/>
            <a:rect l="l" t="t" r="r" b="b"/>
            <a:pathLst>
              <a:path w="5473" h="5473">
                <a:moveTo>
                  <a:pt x="0" y="0"/>
                </a:moveTo>
                <a:lnTo>
                  <a:pt x="3352" y="2730"/>
                </a:lnTo>
                <a:lnTo>
                  <a:pt x="5473" y="54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053163" y="2477519"/>
            <a:ext cx="7861" cy="6972"/>
          </a:xfrm>
          <a:custGeom>
            <a:avLst/>
            <a:gdLst/>
            <a:ahLst/>
            <a:cxnLst/>
            <a:rect l="l" t="t" r="r" b="b"/>
            <a:pathLst>
              <a:path w="7861" h="6972">
                <a:moveTo>
                  <a:pt x="342" y="6705"/>
                </a:moveTo>
                <a:lnTo>
                  <a:pt x="825" y="6502"/>
                </a:lnTo>
                <a:lnTo>
                  <a:pt x="7861" y="0"/>
                </a:lnTo>
                <a:lnTo>
                  <a:pt x="0" y="6972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056789" y="2478615"/>
            <a:ext cx="3009" cy="2806"/>
          </a:xfrm>
          <a:custGeom>
            <a:avLst/>
            <a:gdLst/>
            <a:ahLst/>
            <a:cxnLst/>
            <a:rect l="l" t="t" r="r" b="b"/>
            <a:pathLst>
              <a:path w="3009" h="2806">
                <a:moveTo>
                  <a:pt x="0" y="2806"/>
                </a:moveTo>
                <a:lnTo>
                  <a:pt x="3009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053169" y="2427927"/>
            <a:ext cx="15862" cy="49593"/>
          </a:xfrm>
          <a:custGeom>
            <a:avLst/>
            <a:gdLst/>
            <a:ahLst/>
            <a:cxnLst/>
            <a:rect l="l" t="t" r="r" b="b"/>
            <a:pathLst>
              <a:path w="15862" h="49593">
                <a:moveTo>
                  <a:pt x="7861" y="49593"/>
                </a:moveTo>
                <a:lnTo>
                  <a:pt x="8813" y="48704"/>
                </a:lnTo>
                <a:lnTo>
                  <a:pt x="14020" y="39065"/>
                </a:lnTo>
                <a:lnTo>
                  <a:pt x="15862" y="28257"/>
                </a:lnTo>
                <a:lnTo>
                  <a:pt x="14084" y="17576"/>
                </a:lnTo>
                <a:lnTo>
                  <a:pt x="8750" y="7734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053574" y="2428205"/>
            <a:ext cx="6845" cy="6159"/>
          </a:xfrm>
          <a:custGeom>
            <a:avLst/>
            <a:gdLst/>
            <a:ahLst/>
            <a:cxnLst/>
            <a:rect l="l" t="t" r="r" b="b"/>
            <a:pathLst>
              <a:path w="6845" h="6159">
                <a:moveTo>
                  <a:pt x="0" y="0"/>
                </a:moveTo>
                <a:lnTo>
                  <a:pt x="406" y="203"/>
                </a:lnTo>
                <a:lnTo>
                  <a:pt x="6845" y="6159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053984" y="2428411"/>
            <a:ext cx="5956" cy="5473"/>
          </a:xfrm>
          <a:custGeom>
            <a:avLst/>
            <a:gdLst/>
            <a:ahLst/>
            <a:cxnLst/>
            <a:rect l="l" t="t" r="r" b="b"/>
            <a:pathLst>
              <a:path w="5956" h="5473">
                <a:moveTo>
                  <a:pt x="0" y="0"/>
                </a:moveTo>
                <a:lnTo>
                  <a:pt x="5956" y="547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060756" y="2369174"/>
            <a:ext cx="6223" cy="11150"/>
          </a:xfrm>
          <a:custGeom>
            <a:avLst/>
            <a:gdLst/>
            <a:ahLst/>
            <a:cxnLst/>
            <a:rect l="l" t="t" r="r" b="b"/>
            <a:pathLst>
              <a:path w="6223" h="11150">
                <a:moveTo>
                  <a:pt x="0" y="11150"/>
                </a:moveTo>
                <a:lnTo>
                  <a:pt x="5880" y="1574"/>
                </a:lnTo>
                <a:lnTo>
                  <a:pt x="6223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057878" y="2334286"/>
            <a:ext cx="5067" cy="5067"/>
          </a:xfrm>
          <a:custGeom>
            <a:avLst/>
            <a:gdLst/>
            <a:ahLst/>
            <a:cxnLst/>
            <a:rect l="l" t="t" r="r" b="b"/>
            <a:pathLst>
              <a:path w="5067" h="5067">
                <a:moveTo>
                  <a:pt x="5067" y="5067"/>
                </a:moveTo>
                <a:lnTo>
                  <a:pt x="4445" y="4178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064661" y="2538465"/>
            <a:ext cx="3073" cy="6362"/>
          </a:xfrm>
          <a:custGeom>
            <a:avLst/>
            <a:gdLst/>
            <a:ahLst/>
            <a:cxnLst/>
            <a:rect l="l" t="t" r="r" b="b"/>
            <a:pathLst>
              <a:path w="3073" h="6362">
                <a:moveTo>
                  <a:pt x="3073" y="6362"/>
                </a:moveTo>
                <a:lnTo>
                  <a:pt x="2044" y="3213"/>
                </a:ln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061923" y="2476633"/>
            <a:ext cx="63" cy="63"/>
          </a:xfrm>
          <a:custGeom>
            <a:avLst/>
            <a:gdLst/>
            <a:ahLst/>
            <a:cxnLst/>
            <a:rect l="l" t="t" r="r" b="b"/>
            <a:pathLst>
              <a:path w="63" h="63">
                <a:moveTo>
                  <a:pt x="63" y="0"/>
                </a:moveTo>
                <a:lnTo>
                  <a:pt x="0" y="63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067259" y="2445581"/>
            <a:ext cx="749" cy="4445"/>
          </a:xfrm>
          <a:custGeom>
            <a:avLst/>
            <a:gdLst/>
            <a:ahLst/>
            <a:cxnLst/>
            <a:rect l="l" t="t" r="r" b="b"/>
            <a:pathLst>
              <a:path w="749" h="4444">
                <a:moveTo>
                  <a:pt x="749" y="4445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061923" y="2435735"/>
            <a:ext cx="63" cy="63"/>
          </a:xfrm>
          <a:custGeom>
            <a:avLst/>
            <a:gdLst/>
            <a:ahLst/>
            <a:cxnLst/>
            <a:rect l="l" t="t" r="r" b="b"/>
            <a:pathLst>
              <a:path w="63" h="63">
                <a:moveTo>
                  <a:pt x="63" y="63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061372" y="2376765"/>
            <a:ext cx="1574" cy="2603"/>
          </a:xfrm>
          <a:custGeom>
            <a:avLst/>
            <a:gdLst/>
            <a:ahLst/>
            <a:cxnLst/>
            <a:rect l="l" t="t" r="r" b="b"/>
            <a:pathLst>
              <a:path w="1574" h="2603">
                <a:moveTo>
                  <a:pt x="0" y="2603"/>
                </a:moveTo>
                <a:lnTo>
                  <a:pt x="1574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066706" y="2360142"/>
            <a:ext cx="2260" cy="10541"/>
          </a:xfrm>
          <a:custGeom>
            <a:avLst/>
            <a:gdLst/>
            <a:ahLst/>
            <a:cxnLst/>
            <a:rect l="l" t="t" r="r" b="b"/>
            <a:pathLst>
              <a:path w="2260" h="10541">
                <a:moveTo>
                  <a:pt x="0" y="10541"/>
                </a:moveTo>
                <a:lnTo>
                  <a:pt x="226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065340" y="2344347"/>
            <a:ext cx="2387" cy="4991"/>
          </a:xfrm>
          <a:custGeom>
            <a:avLst/>
            <a:gdLst/>
            <a:ahLst/>
            <a:cxnLst/>
            <a:rect l="l" t="t" r="r" b="b"/>
            <a:pathLst>
              <a:path w="2387" h="4991">
                <a:moveTo>
                  <a:pt x="0" y="0"/>
                </a:moveTo>
                <a:lnTo>
                  <a:pt x="2120" y="4165"/>
                </a:lnTo>
                <a:lnTo>
                  <a:pt x="2387" y="4991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068893" y="2455571"/>
            <a:ext cx="139" cy="609"/>
          </a:xfrm>
          <a:custGeom>
            <a:avLst/>
            <a:gdLst/>
            <a:ahLst/>
            <a:cxnLst/>
            <a:rect l="l" t="t" r="r" b="b"/>
            <a:pathLst>
              <a:path w="139" h="609">
                <a:moveTo>
                  <a:pt x="139" y="609"/>
                </a:moveTo>
                <a:lnTo>
                  <a:pt x="0" y="0"/>
                </a:lnTo>
              </a:path>
            </a:pathLst>
          </a:custGeom>
          <a:ln w="19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877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5913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5877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6" name="object 66"/>
          <p:cNvSpPr txBox="1"/>
          <p:nvPr/>
        </p:nvSpPr>
        <p:spPr>
          <a:xfrm>
            <a:off x="5913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813760" y="9946811"/>
            <a:ext cx="35693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6849454" y="9946811"/>
            <a:ext cx="185479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813760" y="10082209"/>
            <a:ext cx="35693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62" name="object 62"/>
          <p:cNvSpPr txBox="1"/>
          <p:nvPr/>
        </p:nvSpPr>
        <p:spPr>
          <a:xfrm>
            <a:off x="6849454" y="10082209"/>
            <a:ext cx="218490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45596" y="9946808"/>
            <a:ext cx="35857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381454" y="9946808"/>
            <a:ext cx="185478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345596" y="10086129"/>
            <a:ext cx="35857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9"/>
              </a:spcBef>
            </a:pPr>
            <a:endParaRPr sz="800"/>
          </a:p>
        </p:txBody>
      </p:sp>
      <p:sp>
        <p:nvSpPr>
          <p:cNvPr id="58" name="object 58"/>
          <p:cNvSpPr txBox="1"/>
          <p:nvPr/>
        </p:nvSpPr>
        <p:spPr>
          <a:xfrm>
            <a:off x="6381454" y="10086129"/>
            <a:ext cx="218490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0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98147" y="9477894"/>
            <a:ext cx="260134" cy="72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3"/>
              </a:spcBef>
            </a:pPr>
            <a:endParaRPr sz="550"/>
          </a:p>
        </p:txBody>
      </p:sp>
      <p:sp>
        <p:nvSpPr>
          <p:cNvPr id="56" name="object 56"/>
          <p:cNvSpPr txBox="1"/>
          <p:nvPr/>
        </p:nvSpPr>
        <p:spPr>
          <a:xfrm>
            <a:off x="2298147" y="9550718"/>
            <a:ext cx="88651" cy="93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4"/>
              </a:spcBef>
            </a:pPr>
            <a:endParaRPr sz="700"/>
          </a:p>
        </p:txBody>
      </p:sp>
      <p:sp>
        <p:nvSpPr>
          <p:cNvPr id="55" name="object 55"/>
          <p:cNvSpPr txBox="1"/>
          <p:nvPr/>
        </p:nvSpPr>
        <p:spPr>
          <a:xfrm>
            <a:off x="2386798" y="9550718"/>
            <a:ext cx="82880" cy="93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4"/>
              </a:spcBef>
            </a:pPr>
            <a:endParaRPr sz="700"/>
          </a:p>
        </p:txBody>
      </p:sp>
      <p:sp>
        <p:nvSpPr>
          <p:cNvPr id="54" name="object 54"/>
          <p:cNvSpPr txBox="1"/>
          <p:nvPr/>
        </p:nvSpPr>
        <p:spPr>
          <a:xfrm>
            <a:off x="2469679" y="9550718"/>
            <a:ext cx="88602" cy="93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4"/>
              </a:spcBef>
            </a:pPr>
            <a:endParaRPr sz="700"/>
          </a:p>
        </p:txBody>
      </p:sp>
      <p:sp>
        <p:nvSpPr>
          <p:cNvPr id="53" name="object 53"/>
          <p:cNvSpPr txBox="1"/>
          <p:nvPr/>
        </p:nvSpPr>
        <p:spPr>
          <a:xfrm>
            <a:off x="460375" y="8302307"/>
            <a:ext cx="3358794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64349" y="7839708"/>
            <a:ext cx="184778" cy="57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264349" y="7897107"/>
            <a:ext cx="69777" cy="7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7"/>
              </a:spcBef>
            </a:pPr>
            <a:endParaRPr sz="550"/>
          </a:p>
        </p:txBody>
      </p:sp>
      <p:sp>
        <p:nvSpPr>
          <p:cNvPr id="50" name="object 50"/>
          <p:cNvSpPr txBox="1"/>
          <p:nvPr/>
        </p:nvSpPr>
        <p:spPr>
          <a:xfrm>
            <a:off x="2334127" y="7897107"/>
            <a:ext cx="115001" cy="7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7"/>
              </a:spcBef>
            </a:pPr>
            <a:endParaRPr sz="550"/>
          </a:p>
        </p:txBody>
      </p:sp>
      <p:sp>
        <p:nvSpPr>
          <p:cNvPr id="49" name="object 49"/>
          <p:cNvSpPr txBox="1"/>
          <p:nvPr/>
        </p:nvSpPr>
        <p:spPr>
          <a:xfrm>
            <a:off x="4061040" y="6622376"/>
            <a:ext cx="3037687" cy="3107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3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0375" y="6620332"/>
            <a:ext cx="3358794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38957" y="6110858"/>
            <a:ext cx="259918" cy="72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3"/>
              </a:spcBef>
            </a:pPr>
            <a:endParaRPr sz="550"/>
          </a:p>
        </p:txBody>
      </p:sp>
      <p:sp>
        <p:nvSpPr>
          <p:cNvPr id="46" name="object 46"/>
          <p:cNvSpPr txBox="1"/>
          <p:nvPr/>
        </p:nvSpPr>
        <p:spPr>
          <a:xfrm>
            <a:off x="5738957" y="6183665"/>
            <a:ext cx="88604" cy="93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3"/>
              </a:spcBef>
            </a:pPr>
            <a:endParaRPr sz="700"/>
          </a:p>
        </p:txBody>
      </p:sp>
      <p:sp>
        <p:nvSpPr>
          <p:cNvPr id="45" name="object 45"/>
          <p:cNvSpPr txBox="1"/>
          <p:nvPr/>
        </p:nvSpPr>
        <p:spPr>
          <a:xfrm>
            <a:off x="5827562" y="6183665"/>
            <a:ext cx="82754" cy="93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3"/>
              </a:spcBef>
            </a:pPr>
            <a:endParaRPr sz="700"/>
          </a:p>
        </p:txBody>
      </p:sp>
      <p:sp>
        <p:nvSpPr>
          <p:cNvPr id="44" name="object 44"/>
          <p:cNvSpPr txBox="1"/>
          <p:nvPr/>
        </p:nvSpPr>
        <p:spPr>
          <a:xfrm>
            <a:off x="5910316" y="6183665"/>
            <a:ext cx="88559" cy="93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3"/>
              </a:spcBef>
            </a:pPr>
            <a:endParaRPr sz="700"/>
          </a:p>
        </p:txBody>
      </p:sp>
      <p:sp>
        <p:nvSpPr>
          <p:cNvPr id="43" name="object 43"/>
          <p:cNvSpPr txBox="1"/>
          <p:nvPr/>
        </p:nvSpPr>
        <p:spPr>
          <a:xfrm>
            <a:off x="1270000000" y="6069076"/>
            <a:ext cx="0" cy="1702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395437" y="6097134"/>
            <a:ext cx="383000" cy="43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395437" y="6140419"/>
            <a:ext cx="383000" cy="95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3"/>
              </a:spcBef>
            </a:pPr>
            <a:endParaRPr sz="750"/>
          </a:p>
        </p:txBody>
      </p:sp>
      <p:sp>
        <p:nvSpPr>
          <p:cNvPr id="40" name="object 40"/>
          <p:cNvSpPr txBox="1"/>
          <p:nvPr/>
        </p:nvSpPr>
        <p:spPr>
          <a:xfrm>
            <a:off x="2395437" y="6236120"/>
            <a:ext cx="49235" cy="2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444672" y="6236120"/>
            <a:ext cx="333764" cy="2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740394" y="6004836"/>
            <a:ext cx="401764" cy="293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391766" y="5029309"/>
            <a:ext cx="392897" cy="171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564124" y="5029309"/>
            <a:ext cx="19053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391766" y="5201248"/>
            <a:ext cx="121367" cy="102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"/>
              </a:spcBef>
            </a:pPr>
            <a:endParaRPr sz="800"/>
          </a:p>
        </p:txBody>
      </p:sp>
      <p:sp>
        <p:nvSpPr>
          <p:cNvPr id="34" name="object 34"/>
          <p:cNvSpPr txBox="1"/>
          <p:nvPr/>
        </p:nvSpPr>
        <p:spPr>
          <a:xfrm>
            <a:off x="2513134" y="5201248"/>
            <a:ext cx="25008" cy="102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"/>
              </a:spcBef>
            </a:pPr>
            <a:endParaRPr sz="800"/>
          </a:p>
        </p:txBody>
      </p:sp>
      <p:sp>
        <p:nvSpPr>
          <p:cNvPr id="33" name="object 33"/>
          <p:cNvSpPr txBox="1"/>
          <p:nvPr/>
        </p:nvSpPr>
        <p:spPr>
          <a:xfrm>
            <a:off x="2538143" y="5201248"/>
            <a:ext cx="112645" cy="102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"/>
              </a:spcBef>
            </a:pPr>
            <a:endParaRPr sz="800"/>
          </a:p>
        </p:txBody>
      </p:sp>
      <p:sp>
        <p:nvSpPr>
          <p:cNvPr id="32" name="object 32"/>
          <p:cNvSpPr txBox="1"/>
          <p:nvPr/>
        </p:nvSpPr>
        <p:spPr>
          <a:xfrm>
            <a:off x="2650789" y="5201248"/>
            <a:ext cx="133875" cy="1021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4"/>
              </a:spcBef>
            </a:pPr>
            <a:endParaRPr sz="800"/>
          </a:p>
        </p:txBody>
      </p:sp>
      <p:sp>
        <p:nvSpPr>
          <p:cNvPr id="31" name="object 31"/>
          <p:cNvSpPr txBox="1"/>
          <p:nvPr/>
        </p:nvSpPr>
        <p:spPr>
          <a:xfrm>
            <a:off x="466725" y="4938344"/>
            <a:ext cx="3371494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61929" y="4938369"/>
            <a:ext cx="3037687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5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3550" y="3078175"/>
            <a:ext cx="6632905" cy="1619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13936" y="2440197"/>
            <a:ext cx="67652" cy="101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7" name="object 27"/>
          <p:cNvSpPr txBox="1"/>
          <p:nvPr/>
        </p:nvSpPr>
        <p:spPr>
          <a:xfrm>
            <a:off x="5281589" y="2440197"/>
            <a:ext cx="101395" cy="101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6" name="object 26"/>
          <p:cNvSpPr txBox="1"/>
          <p:nvPr/>
        </p:nvSpPr>
        <p:spPr>
          <a:xfrm>
            <a:off x="5213939" y="2102189"/>
            <a:ext cx="67648" cy="101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5" name="object 25"/>
          <p:cNvSpPr txBox="1"/>
          <p:nvPr/>
        </p:nvSpPr>
        <p:spPr>
          <a:xfrm>
            <a:off x="5281587" y="2102189"/>
            <a:ext cx="101391" cy="101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4" name="object 24"/>
          <p:cNvSpPr txBox="1"/>
          <p:nvPr/>
        </p:nvSpPr>
        <p:spPr>
          <a:xfrm>
            <a:off x="5213935" y="1764104"/>
            <a:ext cx="67652" cy="101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3" name="object 23"/>
          <p:cNvSpPr txBox="1"/>
          <p:nvPr/>
        </p:nvSpPr>
        <p:spPr>
          <a:xfrm>
            <a:off x="5281588" y="1764104"/>
            <a:ext cx="101391" cy="101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8"/>
              </a:spcBef>
            </a:pPr>
            <a:endParaRPr sz="750"/>
          </a:p>
        </p:txBody>
      </p:sp>
      <p:sp>
        <p:nvSpPr>
          <p:cNvPr id="22" name="object 22"/>
          <p:cNvSpPr txBox="1"/>
          <p:nvPr/>
        </p:nvSpPr>
        <p:spPr>
          <a:xfrm>
            <a:off x="5673954" y="1598785"/>
            <a:ext cx="870167" cy="351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73954" y="1950652"/>
            <a:ext cx="870167" cy="351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673954" y="2302517"/>
            <a:ext cx="870167" cy="351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602163" y="1589620"/>
            <a:ext cx="851792" cy="105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453956" y="1589620"/>
            <a:ext cx="67563" cy="1059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4113" y="1452960"/>
            <a:ext cx="690232" cy="8501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804113" y="2303157"/>
            <a:ext cx="47886" cy="55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52000" y="2303157"/>
            <a:ext cx="642345" cy="55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26075" y="2303157"/>
            <a:ext cx="191382" cy="305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17458" y="2303157"/>
            <a:ext cx="376887" cy="305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804113" y="2358471"/>
            <a:ext cx="47886" cy="79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22"/>
              </a:spcBef>
            </a:pPr>
            <a:endParaRPr sz="600"/>
          </a:p>
        </p:txBody>
      </p:sp>
      <p:sp>
        <p:nvSpPr>
          <p:cNvPr id="11" name="object 11"/>
          <p:cNvSpPr txBox="1"/>
          <p:nvPr/>
        </p:nvSpPr>
        <p:spPr>
          <a:xfrm>
            <a:off x="1852000" y="2358471"/>
            <a:ext cx="74075" cy="79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22"/>
              </a:spcBef>
            </a:pPr>
            <a:endParaRPr sz="600"/>
          </a:p>
        </p:txBody>
      </p:sp>
      <p:sp>
        <p:nvSpPr>
          <p:cNvPr id="10" name="object 10"/>
          <p:cNvSpPr txBox="1"/>
          <p:nvPr/>
        </p:nvSpPr>
        <p:spPr>
          <a:xfrm>
            <a:off x="1926075" y="2334018"/>
            <a:ext cx="191382" cy="275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804113" y="2437513"/>
            <a:ext cx="47886" cy="171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52000" y="2437513"/>
            <a:ext cx="74075" cy="116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16"/>
              </a:spcBef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1852000" y="2553958"/>
            <a:ext cx="74075" cy="55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04113" y="2609049"/>
            <a:ext cx="690232" cy="16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63550" y="1410347"/>
            <a:ext cx="3371494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98449">
              <a:lnSpc>
                <a:spcPct val="101725"/>
              </a:lnSpc>
              <a:spcBef>
                <a:spcPts val="42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8754" y="1410347"/>
            <a:ext cx="3037687" cy="14273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816615" marR="753701" indent="0" algn="ctr">
              <a:lnSpc>
                <a:spcPts val="976"/>
              </a:lnSpc>
              <a:spcBef>
                <a:spcPts val="1407"/>
              </a:spcBef>
            </a:pP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e / N </a:t>
            </a:r>
            <a:endParaRPr sz="800">
              <a:latin typeface="Calibri"/>
              <a:cs typeface="Calibri"/>
            </a:endParaRPr>
          </a:p>
          <a:p>
            <a:pPr marL="1816615" marR="753701" algn="ctr">
              <a:lnSpc>
                <a:spcPts val="976"/>
              </a:lnSpc>
              <a:spcBef>
                <a:spcPts val="1793"/>
              </a:spcBef>
            </a:pP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arth (n</a:t>
            </a:r>
            <a:r>
              <a:rPr sz="800" b="1" spc="-19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c)</a:t>
            </a:r>
            <a:endParaRPr sz="800">
              <a:latin typeface="Calibri"/>
              <a:cs typeface="Calibri"/>
            </a:endParaRPr>
          </a:p>
          <a:p>
            <a:pPr marL="1883727" marR="820813" algn="ctr">
              <a:lnSpc>
                <a:spcPct val="101725"/>
              </a:lnSpc>
              <a:spcBef>
                <a:spcPts val="1793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e / 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339463" y="7810538"/>
            <a:ext cx="545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88" name="CuadroTexto 348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3489" name="CuadroTexto 3488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</a:t>
            </a:r>
            <a:r>
              <a:rPr lang="es-ES" sz="1700" b="1" dirty="0" smtClean="0"/>
              <a:t> Bombilla Filamento SBU/B15d</a:t>
            </a:r>
            <a:endParaRPr lang="es-ES" sz="1700" b="1" dirty="0"/>
          </a:p>
        </p:txBody>
      </p:sp>
      <p:pic>
        <p:nvPicPr>
          <p:cNvPr id="3490" name="Imagen 34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FD10C2-78D7-44F9-A01D-2D332F0FE306}"/>
</file>

<file path=customXml/itemProps2.xml><?xml version="1.0" encoding="utf-8"?>
<ds:datastoreItem xmlns:ds="http://schemas.openxmlformats.org/officeDocument/2006/customXml" ds:itemID="{16F5D094-4706-4C8C-8C14-5D620CB7C67E}"/>
</file>

<file path=customXml/itemProps3.xml><?xml version="1.0" encoding="utf-8"?>
<ds:datastoreItem xmlns:ds="http://schemas.openxmlformats.org/officeDocument/2006/customXml" ds:itemID="{8C99EF56-CAD7-4A6B-9680-5DDD176783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