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569200" cy="106934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2100" y="-4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soverincontrol.com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object 179"/>
          <p:cNvSpPr/>
          <p:nvPr/>
        </p:nvSpPr>
        <p:spPr>
          <a:xfrm>
            <a:off x="0" y="8916352"/>
            <a:ext cx="353656" cy="1775650"/>
          </a:xfrm>
          <a:custGeom>
            <a:avLst/>
            <a:gdLst/>
            <a:ahLst/>
            <a:cxnLst/>
            <a:rect l="l" t="t" r="r" b="b"/>
            <a:pathLst>
              <a:path w="353656" h="1775650">
                <a:moveTo>
                  <a:pt x="0" y="1775650"/>
                </a:moveTo>
                <a:lnTo>
                  <a:pt x="353656" y="1775650"/>
                </a:lnTo>
                <a:lnTo>
                  <a:pt x="353656" y="0"/>
                </a:lnTo>
                <a:lnTo>
                  <a:pt x="0" y="0"/>
                </a:lnTo>
                <a:lnTo>
                  <a:pt x="0" y="177565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01650" y="8916339"/>
            <a:ext cx="455295" cy="1877301"/>
          </a:xfrm>
          <a:custGeom>
            <a:avLst/>
            <a:gdLst/>
            <a:ahLst/>
            <a:cxnLst/>
            <a:rect l="l" t="t" r="r" b="b"/>
            <a:pathLst>
              <a:path w="455295" h="1877301">
                <a:moveTo>
                  <a:pt x="455295" y="0"/>
                </a:moveTo>
                <a:lnTo>
                  <a:pt x="101650" y="0"/>
                </a:lnTo>
              </a:path>
              <a:path w="455295" h="1877301">
                <a:moveTo>
                  <a:pt x="455295" y="1775663"/>
                </a:moveTo>
                <a:lnTo>
                  <a:pt x="455295" y="0"/>
                </a:lnTo>
              </a:path>
            </a:pathLst>
          </a:custGeom>
          <a:ln w="1270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804000" y="1612900"/>
            <a:ext cx="2490396" cy="2142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5224310" y="1444176"/>
            <a:ext cx="364680" cy="0"/>
          </a:xfrm>
          <a:custGeom>
            <a:avLst/>
            <a:gdLst/>
            <a:ahLst/>
            <a:cxnLst/>
            <a:rect l="l" t="t" r="r" b="b"/>
            <a:pathLst>
              <a:path w="364680">
                <a:moveTo>
                  <a:pt x="364680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5297105" y="1531550"/>
            <a:ext cx="0" cy="924648"/>
          </a:xfrm>
          <a:custGeom>
            <a:avLst/>
            <a:gdLst/>
            <a:ahLst/>
            <a:cxnLst/>
            <a:rect l="l" t="t" r="r" b="b"/>
            <a:pathLst>
              <a:path h="924648">
                <a:moveTo>
                  <a:pt x="0" y="924648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5224293" y="2543568"/>
            <a:ext cx="345833" cy="0"/>
          </a:xfrm>
          <a:custGeom>
            <a:avLst/>
            <a:gdLst/>
            <a:ahLst/>
            <a:cxnLst/>
            <a:rect l="l" t="t" r="r" b="b"/>
            <a:pathLst>
              <a:path w="345833">
                <a:moveTo>
                  <a:pt x="345833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5282547" y="2456199"/>
            <a:ext cx="29121" cy="87376"/>
          </a:xfrm>
          <a:custGeom>
            <a:avLst/>
            <a:gdLst/>
            <a:ahLst/>
            <a:cxnLst/>
            <a:rect l="l" t="t" r="r" b="b"/>
            <a:pathLst>
              <a:path w="29121" h="87375">
                <a:moveTo>
                  <a:pt x="0" y="0"/>
                </a:moveTo>
                <a:lnTo>
                  <a:pt x="14554" y="87376"/>
                </a:lnTo>
                <a:lnTo>
                  <a:pt x="29121" y="0"/>
                </a:lnTo>
                <a:lnTo>
                  <a:pt x="0" y="0"/>
                </a:lnTo>
                <a:close/>
              </a:path>
            </a:pathLst>
          </a:custGeom>
          <a:solidFill>
            <a:srgbClr val="21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5282547" y="1444169"/>
            <a:ext cx="29121" cy="87376"/>
          </a:xfrm>
          <a:custGeom>
            <a:avLst/>
            <a:gdLst/>
            <a:ahLst/>
            <a:cxnLst/>
            <a:rect l="l" t="t" r="r" b="b"/>
            <a:pathLst>
              <a:path w="29121" h="87375">
                <a:moveTo>
                  <a:pt x="0" y="87375"/>
                </a:moveTo>
                <a:lnTo>
                  <a:pt x="29121" y="87375"/>
                </a:lnTo>
                <a:lnTo>
                  <a:pt x="14554" y="0"/>
                </a:lnTo>
                <a:lnTo>
                  <a:pt x="0" y="87375"/>
                </a:lnTo>
                <a:close/>
              </a:path>
            </a:pathLst>
          </a:custGeom>
          <a:solidFill>
            <a:srgbClr val="21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6729638" y="1444188"/>
            <a:ext cx="3594" cy="410794"/>
          </a:xfrm>
          <a:custGeom>
            <a:avLst/>
            <a:gdLst/>
            <a:ahLst/>
            <a:cxnLst/>
            <a:rect l="l" t="t" r="r" b="b"/>
            <a:pathLst>
              <a:path w="3594" h="410794">
                <a:moveTo>
                  <a:pt x="3594" y="410794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5644762" y="1444188"/>
            <a:ext cx="3581" cy="410794"/>
          </a:xfrm>
          <a:custGeom>
            <a:avLst/>
            <a:gdLst/>
            <a:ahLst/>
            <a:cxnLst/>
            <a:rect l="l" t="t" r="r" b="b"/>
            <a:pathLst>
              <a:path w="3581" h="410794">
                <a:moveTo>
                  <a:pt x="0" y="410794"/>
                </a:moveTo>
                <a:lnTo>
                  <a:pt x="3581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5642944" y="25435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6593861" y="1902863"/>
            <a:ext cx="0" cy="611581"/>
          </a:xfrm>
          <a:custGeom>
            <a:avLst/>
            <a:gdLst/>
            <a:ahLst/>
            <a:cxnLst/>
            <a:rect l="l" t="t" r="r" b="b"/>
            <a:pathLst>
              <a:path h="611581">
                <a:moveTo>
                  <a:pt x="0" y="0"/>
                </a:moveTo>
                <a:lnTo>
                  <a:pt x="0" y="611581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6658216" y="1902863"/>
            <a:ext cx="0" cy="611581"/>
          </a:xfrm>
          <a:custGeom>
            <a:avLst/>
            <a:gdLst/>
            <a:ahLst/>
            <a:cxnLst/>
            <a:rect l="l" t="t" r="r" b="b"/>
            <a:pathLst>
              <a:path h="611581">
                <a:moveTo>
                  <a:pt x="0" y="0"/>
                </a:moveTo>
                <a:lnTo>
                  <a:pt x="0" y="611581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5784133" y="1902863"/>
            <a:ext cx="0" cy="611581"/>
          </a:xfrm>
          <a:custGeom>
            <a:avLst/>
            <a:gdLst/>
            <a:ahLst/>
            <a:cxnLst/>
            <a:rect l="l" t="t" r="r" b="b"/>
            <a:pathLst>
              <a:path h="611581">
                <a:moveTo>
                  <a:pt x="0" y="0"/>
                </a:moveTo>
                <a:lnTo>
                  <a:pt x="0" y="611581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5719765" y="1902863"/>
            <a:ext cx="0" cy="611581"/>
          </a:xfrm>
          <a:custGeom>
            <a:avLst/>
            <a:gdLst/>
            <a:ahLst/>
            <a:cxnLst/>
            <a:rect l="l" t="t" r="r" b="b"/>
            <a:pathLst>
              <a:path h="611581">
                <a:moveTo>
                  <a:pt x="0" y="0"/>
                </a:moveTo>
                <a:lnTo>
                  <a:pt x="0" y="611581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5718256" y="2052114"/>
            <a:ext cx="0" cy="385889"/>
          </a:xfrm>
          <a:custGeom>
            <a:avLst/>
            <a:gdLst/>
            <a:ahLst/>
            <a:cxnLst/>
            <a:rect l="l" t="t" r="r" b="b"/>
            <a:pathLst>
              <a:path h="385889">
                <a:moveTo>
                  <a:pt x="0" y="0"/>
                </a:moveTo>
                <a:lnTo>
                  <a:pt x="0" y="385889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5642950" y="2514445"/>
            <a:ext cx="1092098" cy="0"/>
          </a:xfrm>
          <a:custGeom>
            <a:avLst/>
            <a:gdLst/>
            <a:ahLst/>
            <a:cxnLst/>
            <a:rect l="l" t="t" r="r" b="b"/>
            <a:pathLst>
              <a:path w="1092098">
                <a:moveTo>
                  <a:pt x="1092098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5642950" y="2543568"/>
            <a:ext cx="1092098" cy="0"/>
          </a:xfrm>
          <a:custGeom>
            <a:avLst/>
            <a:gdLst/>
            <a:ahLst/>
            <a:cxnLst/>
            <a:rect l="l" t="t" r="r" b="b"/>
            <a:pathLst>
              <a:path w="1092098">
                <a:moveTo>
                  <a:pt x="1092098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5642944" y="2052107"/>
            <a:ext cx="0" cy="385889"/>
          </a:xfrm>
          <a:custGeom>
            <a:avLst/>
            <a:gdLst/>
            <a:ahLst/>
            <a:cxnLst/>
            <a:rect l="l" t="t" r="r" b="b"/>
            <a:pathLst>
              <a:path h="385889">
                <a:moveTo>
                  <a:pt x="0" y="385889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5680255" y="2437997"/>
            <a:ext cx="0" cy="76454"/>
          </a:xfrm>
          <a:custGeom>
            <a:avLst/>
            <a:gdLst/>
            <a:ahLst/>
            <a:cxnLst/>
            <a:rect l="l" t="t" r="r" b="b"/>
            <a:pathLst>
              <a:path h="76454">
                <a:moveTo>
                  <a:pt x="0" y="0"/>
                </a:moveTo>
                <a:lnTo>
                  <a:pt x="0" y="76454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5642944" y="2514447"/>
            <a:ext cx="0" cy="29121"/>
          </a:xfrm>
          <a:custGeom>
            <a:avLst/>
            <a:gdLst/>
            <a:ahLst/>
            <a:cxnLst/>
            <a:rect l="l" t="t" r="r" b="b"/>
            <a:pathLst>
              <a:path h="29121">
                <a:moveTo>
                  <a:pt x="0" y="29121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5642932" y="2437997"/>
            <a:ext cx="75323" cy="0"/>
          </a:xfrm>
          <a:custGeom>
            <a:avLst/>
            <a:gdLst/>
            <a:ahLst/>
            <a:cxnLst/>
            <a:rect l="l" t="t" r="r" b="b"/>
            <a:pathLst>
              <a:path w="75323">
                <a:moveTo>
                  <a:pt x="75323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5642944" y="2543568"/>
            <a:ext cx="98285" cy="0"/>
          </a:xfrm>
          <a:custGeom>
            <a:avLst/>
            <a:gdLst/>
            <a:ahLst/>
            <a:cxnLst/>
            <a:rect l="l" t="t" r="r" b="b"/>
            <a:pathLst>
              <a:path w="98285">
                <a:moveTo>
                  <a:pt x="98285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6636766" y="2543568"/>
            <a:ext cx="98285" cy="0"/>
          </a:xfrm>
          <a:custGeom>
            <a:avLst/>
            <a:gdLst/>
            <a:ahLst/>
            <a:cxnLst/>
            <a:rect l="l" t="t" r="r" b="b"/>
            <a:pathLst>
              <a:path w="98285">
                <a:moveTo>
                  <a:pt x="0" y="0"/>
                </a:moveTo>
                <a:lnTo>
                  <a:pt x="98285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6776549" y="2089979"/>
            <a:ext cx="0" cy="310159"/>
          </a:xfrm>
          <a:custGeom>
            <a:avLst/>
            <a:gdLst/>
            <a:ahLst/>
            <a:cxnLst/>
            <a:rect l="l" t="t" r="r" b="b"/>
            <a:pathLst>
              <a:path h="310159">
                <a:moveTo>
                  <a:pt x="0" y="0"/>
                </a:moveTo>
                <a:lnTo>
                  <a:pt x="0" y="310159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6735048" y="2052114"/>
            <a:ext cx="0" cy="385889"/>
          </a:xfrm>
          <a:custGeom>
            <a:avLst/>
            <a:gdLst/>
            <a:ahLst/>
            <a:cxnLst/>
            <a:rect l="l" t="t" r="r" b="b"/>
            <a:pathLst>
              <a:path h="385889">
                <a:moveTo>
                  <a:pt x="0" y="0"/>
                </a:moveTo>
                <a:lnTo>
                  <a:pt x="0" y="385889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6735058" y="2400134"/>
            <a:ext cx="41490" cy="0"/>
          </a:xfrm>
          <a:custGeom>
            <a:avLst/>
            <a:gdLst/>
            <a:ahLst/>
            <a:cxnLst/>
            <a:rect l="l" t="t" r="r" b="b"/>
            <a:pathLst>
              <a:path w="41490">
                <a:moveTo>
                  <a:pt x="41490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6697738" y="2437997"/>
            <a:ext cx="0" cy="76454"/>
          </a:xfrm>
          <a:custGeom>
            <a:avLst/>
            <a:gdLst/>
            <a:ahLst/>
            <a:cxnLst/>
            <a:rect l="l" t="t" r="r" b="b"/>
            <a:pathLst>
              <a:path h="76454">
                <a:moveTo>
                  <a:pt x="0" y="0"/>
                </a:moveTo>
                <a:lnTo>
                  <a:pt x="0" y="76454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6735048" y="2514447"/>
            <a:ext cx="0" cy="29121"/>
          </a:xfrm>
          <a:custGeom>
            <a:avLst/>
            <a:gdLst/>
            <a:ahLst/>
            <a:cxnLst/>
            <a:rect l="l" t="t" r="r" b="b"/>
            <a:pathLst>
              <a:path h="29121">
                <a:moveTo>
                  <a:pt x="0" y="29121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6658213" y="2437997"/>
            <a:ext cx="76835" cy="0"/>
          </a:xfrm>
          <a:custGeom>
            <a:avLst/>
            <a:gdLst/>
            <a:ahLst/>
            <a:cxnLst/>
            <a:rect l="l" t="t" r="r" b="b"/>
            <a:pathLst>
              <a:path w="76834">
                <a:moveTo>
                  <a:pt x="76834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5658422" y="1868642"/>
            <a:ext cx="1061135" cy="0"/>
          </a:xfrm>
          <a:custGeom>
            <a:avLst/>
            <a:gdLst/>
            <a:ahLst/>
            <a:cxnLst/>
            <a:rect l="l" t="t" r="r" b="b"/>
            <a:pathLst>
              <a:path w="1061135">
                <a:moveTo>
                  <a:pt x="0" y="0"/>
                </a:moveTo>
                <a:lnTo>
                  <a:pt x="1061135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5680255" y="1868642"/>
            <a:ext cx="0" cy="183464"/>
          </a:xfrm>
          <a:custGeom>
            <a:avLst/>
            <a:gdLst/>
            <a:ahLst/>
            <a:cxnLst/>
            <a:rect l="l" t="t" r="r" b="b"/>
            <a:pathLst>
              <a:path h="183464">
                <a:moveTo>
                  <a:pt x="0" y="0"/>
                </a:moveTo>
                <a:lnTo>
                  <a:pt x="0" y="183464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5642932" y="2052114"/>
            <a:ext cx="75323" cy="0"/>
          </a:xfrm>
          <a:custGeom>
            <a:avLst/>
            <a:gdLst/>
            <a:ahLst/>
            <a:cxnLst/>
            <a:rect l="l" t="t" r="r" b="b"/>
            <a:pathLst>
              <a:path w="75323">
                <a:moveTo>
                  <a:pt x="75323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5644762" y="1854982"/>
            <a:ext cx="13665" cy="13665"/>
          </a:xfrm>
          <a:custGeom>
            <a:avLst/>
            <a:gdLst/>
            <a:ahLst/>
            <a:cxnLst/>
            <a:rect l="l" t="t" r="r" b="b"/>
            <a:pathLst>
              <a:path w="13665" h="13665">
                <a:moveTo>
                  <a:pt x="0" y="0"/>
                </a:moveTo>
                <a:lnTo>
                  <a:pt x="13665" y="13665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5719770" y="1902863"/>
            <a:ext cx="64363" cy="0"/>
          </a:xfrm>
          <a:custGeom>
            <a:avLst/>
            <a:gdLst/>
            <a:ahLst/>
            <a:cxnLst/>
            <a:rect l="l" t="t" r="r" b="b"/>
            <a:pathLst>
              <a:path w="64363">
                <a:moveTo>
                  <a:pt x="64363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6697738" y="1868642"/>
            <a:ext cx="0" cy="183464"/>
          </a:xfrm>
          <a:custGeom>
            <a:avLst/>
            <a:gdLst/>
            <a:ahLst/>
            <a:cxnLst/>
            <a:rect l="l" t="t" r="r" b="b"/>
            <a:pathLst>
              <a:path h="183464">
                <a:moveTo>
                  <a:pt x="0" y="0"/>
                </a:moveTo>
                <a:lnTo>
                  <a:pt x="0" y="183464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6658213" y="2052114"/>
            <a:ext cx="76835" cy="0"/>
          </a:xfrm>
          <a:custGeom>
            <a:avLst/>
            <a:gdLst/>
            <a:ahLst/>
            <a:cxnLst/>
            <a:rect l="l" t="t" r="r" b="b"/>
            <a:pathLst>
              <a:path w="76834">
                <a:moveTo>
                  <a:pt x="76834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6735058" y="2089979"/>
            <a:ext cx="41490" cy="0"/>
          </a:xfrm>
          <a:custGeom>
            <a:avLst/>
            <a:gdLst/>
            <a:ahLst/>
            <a:cxnLst/>
            <a:rect l="l" t="t" r="r" b="b"/>
            <a:pathLst>
              <a:path w="41490">
                <a:moveTo>
                  <a:pt x="41490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6593852" y="1902863"/>
            <a:ext cx="64363" cy="0"/>
          </a:xfrm>
          <a:custGeom>
            <a:avLst/>
            <a:gdLst/>
            <a:ahLst/>
            <a:cxnLst/>
            <a:rect l="l" t="t" r="r" b="b"/>
            <a:pathLst>
              <a:path w="64363">
                <a:moveTo>
                  <a:pt x="64363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6719558" y="1854977"/>
            <a:ext cx="13665" cy="13665"/>
          </a:xfrm>
          <a:custGeom>
            <a:avLst/>
            <a:gdLst/>
            <a:ahLst/>
            <a:cxnLst/>
            <a:rect l="l" t="t" r="r" b="b"/>
            <a:pathLst>
              <a:path w="13665" h="13665">
                <a:moveTo>
                  <a:pt x="0" y="13665"/>
                </a:moveTo>
                <a:lnTo>
                  <a:pt x="13665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5661794" y="144417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5661794" y="1444176"/>
            <a:ext cx="1054404" cy="0"/>
          </a:xfrm>
          <a:custGeom>
            <a:avLst/>
            <a:gdLst/>
            <a:ahLst/>
            <a:cxnLst/>
            <a:rect l="l" t="t" r="r" b="b"/>
            <a:pathLst>
              <a:path w="1054404">
                <a:moveTo>
                  <a:pt x="0" y="0"/>
                </a:moveTo>
                <a:lnTo>
                  <a:pt x="1054404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5648341" y="1444176"/>
            <a:ext cx="13462" cy="0"/>
          </a:xfrm>
          <a:custGeom>
            <a:avLst/>
            <a:gdLst/>
            <a:ahLst/>
            <a:cxnLst/>
            <a:rect l="l" t="t" r="r" b="b"/>
            <a:pathLst>
              <a:path w="13462">
                <a:moveTo>
                  <a:pt x="0" y="0"/>
                </a:moveTo>
                <a:lnTo>
                  <a:pt x="13462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6716198" y="1444176"/>
            <a:ext cx="13449" cy="0"/>
          </a:xfrm>
          <a:custGeom>
            <a:avLst/>
            <a:gdLst/>
            <a:ahLst/>
            <a:cxnLst/>
            <a:rect l="l" t="t" r="r" b="b"/>
            <a:pathLst>
              <a:path w="13449">
                <a:moveTo>
                  <a:pt x="0" y="0"/>
                </a:moveTo>
                <a:lnTo>
                  <a:pt x="13449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297105" y="144417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315299" y="3720430"/>
            <a:ext cx="340385" cy="0"/>
          </a:xfrm>
          <a:custGeom>
            <a:avLst/>
            <a:gdLst/>
            <a:ahLst/>
            <a:cxnLst/>
            <a:rect l="l" t="t" r="r" b="b"/>
            <a:pathLst>
              <a:path w="340385">
                <a:moveTo>
                  <a:pt x="340385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388117" y="3807804"/>
            <a:ext cx="0" cy="698957"/>
          </a:xfrm>
          <a:custGeom>
            <a:avLst/>
            <a:gdLst/>
            <a:ahLst/>
            <a:cxnLst/>
            <a:rect l="l" t="t" r="r" b="b"/>
            <a:pathLst>
              <a:path h="698957">
                <a:moveTo>
                  <a:pt x="0" y="0"/>
                </a:moveTo>
                <a:lnTo>
                  <a:pt x="0" y="698957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373557" y="3720428"/>
            <a:ext cx="29121" cy="87376"/>
          </a:xfrm>
          <a:custGeom>
            <a:avLst/>
            <a:gdLst/>
            <a:ahLst/>
            <a:cxnLst/>
            <a:rect l="l" t="t" r="r" b="b"/>
            <a:pathLst>
              <a:path w="29121" h="87375">
                <a:moveTo>
                  <a:pt x="0" y="87375"/>
                </a:moveTo>
                <a:lnTo>
                  <a:pt x="29121" y="87375"/>
                </a:lnTo>
                <a:lnTo>
                  <a:pt x="14554" y="0"/>
                </a:lnTo>
                <a:lnTo>
                  <a:pt x="0" y="87375"/>
                </a:lnTo>
                <a:close/>
              </a:path>
            </a:pathLst>
          </a:custGeom>
          <a:solidFill>
            <a:srgbClr val="21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315299" y="4594128"/>
            <a:ext cx="340385" cy="0"/>
          </a:xfrm>
          <a:custGeom>
            <a:avLst/>
            <a:gdLst/>
            <a:ahLst/>
            <a:cxnLst/>
            <a:rect l="l" t="t" r="r" b="b"/>
            <a:pathLst>
              <a:path w="340385">
                <a:moveTo>
                  <a:pt x="340385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373557" y="4506753"/>
            <a:ext cx="29121" cy="87376"/>
          </a:xfrm>
          <a:custGeom>
            <a:avLst/>
            <a:gdLst/>
            <a:ahLst/>
            <a:cxnLst/>
            <a:rect l="l" t="t" r="r" b="b"/>
            <a:pathLst>
              <a:path w="29121" h="87375">
                <a:moveTo>
                  <a:pt x="0" y="0"/>
                </a:moveTo>
                <a:lnTo>
                  <a:pt x="14554" y="87376"/>
                </a:lnTo>
                <a:lnTo>
                  <a:pt x="29121" y="0"/>
                </a:lnTo>
                <a:lnTo>
                  <a:pt x="0" y="0"/>
                </a:lnTo>
                <a:close/>
              </a:path>
            </a:pathLst>
          </a:custGeom>
          <a:solidFill>
            <a:srgbClr val="21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024076" y="3611223"/>
            <a:ext cx="655269" cy="0"/>
          </a:xfrm>
          <a:custGeom>
            <a:avLst/>
            <a:gdLst/>
            <a:ahLst/>
            <a:cxnLst/>
            <a:rect l="l" t="t" r="r" b="b"/>
            <a:pathLst>
              <a:path w="655269">
                <a:moveTo>
                  <a:pt x="655269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096888" y="3698586"/>
            <a:ext cx="0" cy="917384"/>
          </a:xfrm>
          <a:custGeom>
            <a:avLst/>
            <a:gdLst/>
            <a:ahLst/>
            <a:cxnLst/>
            <a:rect l="l" t="t" r="r" b="b"/>
            <a:pathLst>
              <a:path h="917384">
                <a:moveTo>
                  <a:pt x="0" y="0"/>
                </a:moveTo>
                <a:lnTo>
                  <a:pt x="0" y="917384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082317" y="3611223"/>
            <a:ext cx="29133" cy="87363"/>
          </a:xfrm>
          <a:custGeom>
            <a:avLst/>
            <a:gdLst/>
            <a:ahLst/>
            <a:cxnLst/>
            <a:rect l="l" t="t" r="r" b="b"/>
            <a:pathLst>
              <a:path w="29133" h="87363">
                <a:moveTo>
                  <a:pt x="0" y="87363"/>
                </a:moveTo>
                <a:lnTo>
                  <a:pt x="29133" y="87363"/>
                </a:lnTo>
                <a:lnTo>
                  <a:pt x="14566" y="0"/>
                </a:lnTo>
                <a:lnTo>
                  <a:pt x="0" y="87363"/>
                </a:lnTo>
                <a:close/>
              </a:path>
            </a:pathLst>
          </a:custGeom>
          <a:solidFill>
            <a:srgbClr val="21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024076" y="4703335"/>
            <a:ext cx="655269" cy="0"/>
          </a:xfrm>
          <a:custGeom>
            <a:avLst/>
            <a:gdLst/>
            <a:ahLst/>
            <a:cxnLst/>
            <a:rect l="l" t="t" r="r" b="b"/>
            <a:pathLst>
              <a:path w="655269">
                <a:moveTo>
                  <a:pt x="655269" y="0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082317" y="4615972"/>
            <a:ext cx="29133" cy="87363"/>
          </a:xfrm>
          <a:custGeom>
            <a:avLst/>
            <a:gdLst/>
            <a:ahLst/>
            <a:cxnLst/>
            <a:rect l="l" t="t" r="r" b="b"/>
            <a:pathLst>
              <a:path w="29133" h="87363">
                <a:moveTo>
                  <a:pt x="0" y="0"/>
                </a:moveTo>
                <a:lnTo>
                  <a:pt x="14566" y="87363"/>
                </a:lnTo>
                <a:lnTo>
                  <a:pt x="29133" y="0"/>
                </a:lnTo>
                <a:lnTo>
                  <a:pt x="0" y="0"/>
                </a:lnTo>
                <a:close/>
              </a:path>
            </a:pathLst>
          </a:custGeom>
          <a:solidFill>
            <a:srgbClr val="21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642944" y="3720430"/>
            <a:ext cx="0" cy="873696"/>
          </a:xfrm>
          <a:custGeom>
            <a:avLst/>
            <a:gdLst/>
            <a:ahLst/>
            <a:cxnLst/>
            <a:rect l="l" t="t" r="r" b="b"/>
            <a:pathLst>
              <a:path h="873696">
                <a:moveTo>
                  <a:pt x="0" y="0"/>
                </a:moveTo>
                <a:lnTo>
                  <a:pt x="0" y="873696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728488" y="459412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752150" y="47033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642944" y="4594128"/>
            <a:ext cx="109207" cy="109207"/>
          </a:xfrm>
          <a:custGeom>
            <a:avLst/>
            <a:gdLst/>
            <a:ahLst/>
            <a:cxnLst/>
            <a:rect l="l" t="t" r="r" b="b"/>
            <a:pathLst>
              <a:path w="109207" h="109207">
                <a:moveTo>
                  <a:pt x="0" y="0"/>
                </a:moveTo>
                <a:lnTo>
                  <a:pt x="970" y="14623"/>
                </a:lnTo>
                <a:lnTo>
                  <a:pt x="3799" y="28659"/>
                </a:lnTo>
                <a:lnTo>
                  <a:pt x="8362" y="41983"/>
                </a:lnTo>
                <a:lnTo>
                  <a:pt x="14533" y="54469"/>
                </a:lnTo>
                <a:lnTo>
                  <a:pt x="22188" y="65992"/>
                </a:lnTo>
                <a:lnTo>
                  <a:pt x="31201" y="76427"/>
                </a:lnTo>
                <a:lnTo>
                  <a:pt x="41448" y="85649"/>
                </a:lnTo>
                <a:lnTo>
                  <a:pt x="52805" y="93533"/>
                </a:lnTo>
                <a:lnTo>
                  <a:pt x="65145" y="99953"/>
                </a:lnTo>
                <a:lnTo>
                  <a:pt x="78344" y="104785"/>
                </a:lnTo>
                <a:lnTo>
                  <a:pt x="92277" y="107903"/>
                </a:lnTo>
                <a:lnTo>
                  <a:pt x="106820" y="109181"/>
                </a:lnTo>
                <a:lnTo>
                  <a:pt x="109207" y="109207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752150" y="4690595"/>
            <a:ext cx="0" cy="340372"/>
          </a:xfrm>
          <a:custGeom>
            <a:avLst/>
            <a:gdLst/>
            <a:ahLst/>
            <a:cxnLst/>
            <a:rect l="l" t="t" r="r" b="b"/>
            <a:pathLst>
              <a:path h="340372">
                <a:moveTo>
                  <a:pt x="0" y="0"/>
                </a:moveTo>
                <a:lnTo>
                  <a:pt x="0" y="340372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839524" y="4958162"/>
            <a:ext cx="698957" cy="0"/>
          </a:xfrm>
          <a:custGeom>
            <a:avLst/>
            <a:gdLst/>
            <a:ahLst/>
            <a:cxnLst/>
            <a:rect l="l" t="t" r="r" b="b"/>
            <a:pathLst>
              <a:path w="698957">
                <a:moveTo>
                  <a:pt x="0" y="0"/>
                </a:moveTo>
                <a:lnTo>
                  <a:pt x="698957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752148" y="4943603"/>
            <a:ext cx="87376" cy="29121"/>
          </a:xfrm>
          <a:custGeom>
            <a:avLst/>
            <a:gdLst/>
            <a:ahLst/>
            <a:cxnLst/>
            <a:rect l="l" t="t" r="r" b="b"/>
            <a:pathLst>
              <a:path w="87375" h="29121">
                <a:moveTo>
                  <a:pt x="87375" y="0"/>
                </a:moveTo>
                <a:lnTo>
                  <a:pt x="0" y="14554"/>
                </a:lnTo>
                <a:lnTo>
                  <a:pt x="87375" y="29121"/>
                </a:lnTo>
                <a:lnTo>
                  <a:pt x="87375" y="0"/>
                </a:lnTo>
                <a:close/>
              </a:path>
            </a:pathLst>
          </a:custGeom>
          <a:solidFill>
            <a:srgbClr val="21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735048" y="3720430"/>
            <a:ext cx="0" cy="873696"/>
          </a:xfrm>
          <a:custGeom>
            <a:avLst/>
            <a:gdLst/>
            <a:ahLst/>
            <a:cxnLst/>
            <a:rect l="l" t="t" r="r" b="b"/>
            <a:pathLst>
              <a:path h="873696">
                <a:moveTo>
                  <a:pt x="0" y="0"/>
                </a:moveTo>
                <a:lnTo>
                  <a:pt x="0" y="873696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625832" y="4594128"/>
            <a:ext cx="109220" cy="109207"/>
          </a:xfrm>
          <a:custGeom>
            <a:avLst/>
            <a:gdLst/>
            <a:ahLst/>
            <a:cxnLst/>
            <a:rect l="l" t="t" r="r" b="b"/>
            <a:pathLst>
              <a:path w="109220" h="109207">
                <a:moveTo>
                  <a:pt x="0" y="109207"/>
                </a:moveTo>
                <a:lnTo>
                  <a:pt x="14628" y="108236"/>
                </a:lnTo>
                <a:lnTo>
                  <a:pt x="28667" y="105406"/>
                </a:lnTo>
                <a:lnTo>
                  <a:pt x="41993" y="100843"/>
                </a:lnTo>
                <a:lnTo>
                  <a:pt x="54481" y="94672"/>
                </a:lnTo>
                <a:lnTo>
                  <a:pt x="66005" y="87017"/>
                </a:lnTo>
                <a:lnTo>
                  <a:pt x="76440" y="78004"/>
                </a:lnTo>
                <a:lnTo>
                  <a:pt x="85662" y="67757"/>
                </a:lnTo>
                <a:lnTo>
                  <a:pt x="93545" y="56402"/>
                </a:lnTo>
                <a:lnTo>
                  <a:pt x="99965" y="44063"/>
                </a:lnTo>
                <a:lnTo>
                  <a:pt x="104796" y="30866"/>
                </a:lnTo>
                <a:lnTo>
                  <a:pt x="107914" y="16935"/>
                </a:lnTo>
                <a:lnTo>
                  <a:pt x="109194" y="2397"/>
                </a:lnTo>
                <a:lnTo>
                  <a:pt x="10922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625832" y="4690595"/>
            <a:ext cx="0" cy="340372"/>
          </a:xfrm>
          <a:custGeom>
            <a:avLst/>
            <a:gdLst/>
            <a:ahLst/>
            <a:cxnLst/>
            <a:rect l="l" t="t" r="r" b="b"/>
            <a:pathLst>
              <a:path h="340372">
                <a:moveTo>
                  <a:pt x="0" y="0"/>
                </a:moveTo>
                <a:lnTo>
                  <a:pt x="0" y="340372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538480" y="4943603"/>
            <a:ext cx="87350" cy="29121"/>
          </a:xfrm>
          <a:custGeom>
            <a:avLst/>
            <a:gdLst/>
            <a:ahLst/>
            <a:cxnLst/>
            <a:rect l="l" t="t" r="r" b="b"/>
            <a:pathLst>
              <a:path w="87350" h="29121">
                <a:moveTo>
                  <a:pt x="0" y="0"/>
                </a:moveTo>
                <a:lnTo>
                  <a:pt x="0" y="29121"/>
                </a:lnTo>
                <a:lnTo>
                  <a:pt x="87350" y="14554"/>
                </a:lnTo>
                <a:lnTo>
                  <a:pt x="0" y="0"/>
                </a:lnTo>
                <a:close/>
              </a:path>
            </a:pathLst>
          </a:custGeom>
          <a:solidFill>
            <a:srgbClr val="21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642944" y="4666932"/>
            <a:ext cx="0" cy="655269"/>
          </a:xfrm>
          <a:custGeom>
            <a:avLst/>
            <a:gdLst/>
            <a:ahLst/>
            <a:cxnLst/>
            <a:rect l="l" t="t" r="r" b="b"/>
            <a:pathLst>
              <a:path h="655269">
                <a:moveTo>
                  <a:pt x="0" y="0"/>
                </a:moveTo>
                <a:lnTo>
                  <a:pt x="0" y="655269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735048" y="4666932"/>
            <a:ext cx="0" cy="655269"/>
          </a:xfrm>
          <a:custGeom>
            <a:avLst/>
            <a:gdLst/>
            <a:ahLst/>
            <a:cxnLst/>
            <a:rect l="l" t="t" r="r" b="b"/>
            <a:pathLst>
              <a:path h="655269">
                <a:moveTo>
                  <a:pt x="0" y="0"/>
                </a:moveTo>
                <a:lnTo>
                  <a:pt x="0" y="655269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730307" y="5249391"/>
            <a:ext cx="917359" cy="0"/>
          </a:xfrm>
          <a:custGeom>
            <a:avLst/>
            <a:gdLst/>
            <a:ahLst/>
            <a:cxnLst/>
            <a:rect l="l" t="t" r="r" b="b"/>
            <a:pathLst>
              <a:path w="917359">
                <a:moveTo>
                  <a:pt x="0" y="0"/>
                </a:moveTo>
                <a:lnTo>
                  <a:pt x="917359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642944" y="5234820"/>
            <a:ext cx="87363" cy="29133"/>
          </a:xfrm>
          <a:custGeom>
            <a:avLst/>
            <a:gdLst/>
            <a:ahLst/>
            <a:cxnLst/>
            <a:rect l="l" t="t" r="r" b="b"/>
            <a:pathLst>
              <a:path w="87363" h="29133">
                <a:moveTo>
                  <a:pt x="87363" y="0"/>
                </a:moveTo>
                <a:lnTo>
                  <a:pt x="0" y="14566"/>
                </a:lnTo>
                <a:lnTo>
                  <a:pt x="87363" y="29133"/>
                </a:lnTo>
                <a:lnTo>
                  <a:pt x="87363" y="0"/>
                </a:lnTo>
                <a:close/>
              </a:path>
            </a:pathLst>
          </a:custGeom>
          <a:solidFill>
            <a:srgbClr val="21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647675" y="5234820"/>
            <a:ext cx="87376" cy="29133"/>
          </a:xfrm>
          <a:custGeom>
            <a:avLst/>
            <a:gdLst/>
            <a:ahLst/>
            <a:cxnLst/>
            <a:rect l="l" t="t" r="r" b="b"/>
            <a:pathLst>
              <a:path w="87375" h="29133">
                <a:moveTo>
                  <a:pt x="0" y="0"/>
                </a:moveTo>
                <a:lnTo>
                  <a:pt x="0" y="29133"/>
                </a:lnTo>
                <a:lnTo>
                  <a:pt x="87376" y="14566"/>
                </a:lnTo>
                <a:lnTo>
                  <a:pt x="0" y="0"/>
                </a:lnTo>
                <a:close/>
              </a:path>
            </a:pathLst>
          </a:custGeom>
          <a:solidFill>
            <a:srgbClr val="21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752150" y="4703335"/>
            <a:ext cx="365188" cy="0"/>
          </a:xfrm>
          <a:custGeom>
            <a:avLst/>
            <a:gdLst/>
            <a:ahLst/>
            <a:cxnLst/>
            <a:rect l="l" t="t" r="r" b="b"/>
            <a:pathLst>
              <a:path w="365188">
                <a:moveTo>
                  <a:pt x="0" y="0"/>
                </a:moveTo>
                <a:lnTo>
                  <a:pt x="365188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124632" y="4661916"/>
            <a:ext cx="0" cy="34124"/>
          </a:xfrm>
          <a:custGeom>
            <a:avLst/>
            <a:gdLst/>
            <a:ahLst/>
            <a:cxnLst/>
            <a:rect l="l" t="t" r="r" b="b"/>
            <a:pathLst>
              <a:path h="34124">
                <a:moveTo>
                  <a:pt x="0" y="0"/>
                </a:moveTo>
                <a:lnTo>
                  <a:pt x="0" y="34124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117346" y="4696058"/>
            <a:ext cx="7277" cy="7277"/>
          </a:xfrm>
          <a:custGeom>
            <a:avLst/>
            <a:gdLst/>
            <a:ahLst/>
            <a:cxnLst/>
            <a:rect l="l" t="t" r="r" b="b"/>
            <a:pathLst>
              <a:path w="7277" h="7277">
                <a:moveTo>
                  <a:pt x="0" y="7277"/>
                </a:moveTo>
                <a:lnTo>
                  <a:pt x="4025" y="7277"/>
                </a:lnTo>
                <a:lnTo>
                  <a:pt x="7277" y="4025"/>
                </a:lnTo>
                <a:lnTo>
                  <a:pt x="7277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260636" y="4703335"/>
            <a:ext cx="365188" cy="0"/>
          </a:xfrm>
          <a:custGeom>
            <a:avLst/>
            <a:gdLst/>
            <a:ahLst/>
            <a:cxnLst/>
            <a:rect l="l" t="t" r="r" b="b"/>
            <a:pathLst>
              <a:path w="365188">
                <a:moveTo>
                  <a:pt x="0" y="0"/>
                </a:moveTo>
                <a:lnTo>
                  <a:pt x="365188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253361" y="4661904"/>
            <a:ext cx="0" cy="34137"/>
          </a:xfrm>
          <a:custGeom>
            <a:avLst/>
            <a:gdLst/>
            <a:ahLst/>
            <a:cxnLst/>
            <a:rect l="l" t="t" r="r" b="b"/>
            <a:pathLst>
              <a:path h="34137">
                <a:moveTo>
                  <a:pt x="0" y="0"/>
                </a:moveTo>
                <a:lnTo>
                  <a:pt x="0" y="34137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253361" y="4696049"/>
            <a:ext cx="7277" cy="7277"/>
          </a:xfrm>
          <a:custGeom>
            <a:avLst/>
            <a:gdLst/>
            <a:ahLst/>
            <a:cxnLst/>
            <a:rect l="l" t="t" r="r" b="b"/>
            <a:pathLst>
              <a:path w="7277" h="7277">
                <a:moveTo>
                  <a:pt x="0" y="0"/>
                </a:moveTo>
                <a:lnTo>
                  <a:pt x="0" y="4025"/>
                </a:lnTo>
                <a:lnTo>
                  <a:pt x="3238" y="7277"/>
                </a:lnTo>
                <a:lnTo>
                  <a:pt x="7277" y="7277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219897" y="4628451"/>
            <a:ext cx="33464" cy="33464"/>
          </a:xfrm>
          <a:custGeom>
            <a:avLst/>
            <a:gdLst/>
            <a:ahLst/>
            <a:cxnLst/>
            <a:rect l="l" t="t" r="r" b="b"/>
            <a:pathLst>
              <a:path w="33464" h="33464">
                <a:moveTo>
                  <a:pt x="33464" y="33464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5752150" y="461778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5728479" y="4570468"/>
            <a:ext cx="47332" cy="47320"/>
          </a:xfrm>
          <a:custGeom>
            <a:avLst/>
            <a:gdLst/>
            <a:ahLst/>
            <a:cxnLst/>
            <a:rect l="l" t="t" r="r" b="b"/>
            <a:pathLst>
              <a:path w="47332" h="47320">
                <a:moveTo>
                  <a:pt x="47332" y="23660"/>
                </a:moveTo>
                <a:lnTo>
                  <a:pt x="43202" y="10293"/>
                </a:lnTo>
                <a:lnTo>
                  <a:pt x="32577" y="1730"/>
                </a:lnTo>
                <a:lnTo>
                  <a:pt x="23672" y="0"/>
                </a:lnTo>
                <a:lnTo>
                  <a:pt x="10305" y="4131"/>
                </a:lnTo>
                <a:lnTo>
                  <a:pt x="1735" y="14753"/>
                </a:lnTo>
                <a:lnTo>
                  <a:pt x="0" y="23660"/>
                </a:lnTo>
                <a:lnTo>
                  <a:pt x="4135" y="37017"/>
                </a:lnTo>
                <a:lnTo>
                  <a:pt x="14764" y="45585"/>
                </a:lnTo>
                <a:lnTo>
                  <a:pt x="23672" y="47320"/>
                </a:lnTo>
                <a:lnTo>
                  <a:pt x="37044" y="43182"/>
                </a:lnTo>
                <a:lnTo>
                  <a:pt x="45604" y="32554"/>
                </a:lnTo>
                <a:lnTo>
                  <a:pt x="47332" y="23660"/>
                </a:lnTo>
                <a:close/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124632" y="4628451"/>
            <a:ext cx="33477" cy="33464"/>
          </a:xfrm>
          <a:custGeom>
            <a:avLst/>
            <a:gdLst/>
            <a:ahLst/>
            <a:cxnLst/>
            <a:rect l="l" t="t" r="r" b="b"/>
            <a:pathLst>
              <a:path w="33477" h="33464">
                <a:moveTo>
                  <a:pt x="0" y="33464"/>
                </a:moveTo>
                <a:lnTo>
                  <a:pt x="33477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735048" y="4002200"/>
            <a:ext cx="0" cy="310159"/>
          </a:xfrm>
          <a:custGeom>
            <a:avLst/>
            <a:gdLst/>
            <a:ahLst/>
            <a:cxnLst/>
            <a:rect l="l" t="t" r="r" b="b"/>
            <a:pathLst>
              <a:path h="310159">
                <a:moveTo>
                  <a:pt x="0" y="310159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776549" y="4002200"/>
            <a:ext cx="0" cy="310159"/>
          </a:xfrm>
          <a:custGeom>
            <a:avLst/>
            <a:gdLst/>
            <a:ahLst/>
            <a:cxnLst/>
            <a:rect l="l" t="t" r="r" b="b"/>
            <a:pathLst>
              <a:path h="310159">
                <a:moveTo>
                  <a:pt x="0" y="310159"/>
                </a:move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625832" y="461778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602161" y="4570468"/>
            <a:ext cx="47332" cy="47320"/>
          </a:xfrm>
          <a:custGeom>
            <a:avLst/>
            <a:gdLst/>
            <a:ahLst/>
            <a:cxnLst/>
            <a:rect l="l" t="t" r="r" b="b"/>
            <a:pathLst>
              <a:path w="47332" h="47320">
                <a:moveTo>
                  <a:pt x="47332" y="23660"/>
                </a:moveTo>
                <a:lnTo>
                  <a:pt x="43202" y="10293"/>
                </a:lnTo>
                <a:lnTo>
                  <a:pt x="32577" y="1730"/>
                </a:lnTo>
                <a:lnTo>
                  <a:pt x="23672" y="0"/>
                </a:lnTo>
                <a:lnTo>
                  <a:pt x="10311" y="4131"/>
                </a:lnTo>
                <a:lnTo>
                  <a:pt x="1736" y="14753"/>
                </a:lnTo>
                <a:lnTo>
                  <a:pt x="0" y="23660"/>
                </a:lnTo>
                <a:lnTo>
                  <a:pt x="4139" y="37017"/>
                </a:lnTo>
                <a:lnTo>
                  <a:pt x="14769" y="45585"/>
                </a:lnTo>
                <a:lnTo>
                  <a:pt x="23672" y="47320"/>
                </a:lnTo>
                <a:lnTo>
                  <a:pt x="37044" y="43182"/>
                </a:lnTo>
                <a:lnTo>
                  <a:pt x="45604" y="32554"/>
                </a:lnTo>
                <a:lnTo>
                  <a:pt x="47332" y="23660"/>
                </a:lnTo>
                <a:close/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735048" y="4312359"/>
            <a:ext cx="41490" cy="0"/>
          </a:xfrm>
          <a:custGeom>
            <a:avLst/>
            <a:gdLst/>
            <a:ahLst/>
            <a:cxnLst/>
            <a:rect l="l" t="t" r="r" b="b"/>
            <a:pathLst>
              <a:path w="41490">
                <a:moveTo>
                  <a:pt x="0" y="0"/>
                </a:moveTo>
                <a:lnTo>
                  <a:pt x="4149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735048" y="4002199"/>
            <a:ext cx="41490" cy="0"/>
          </a:xfrm>
          <a:custGeom>
            <a:avLst/>
            <a:gdLst/>
            <a:ahLst/>
            <a:cxnLst/>
            <a:rect l="l" t="t" r="r" b="b"/>
            <a:pathLst>
              <a:path w="41490">
                <a:moveTo>
                  <a:pt x="0" y="0"/>
                </a:moveTo>
                <a:lnTo>
                  <a:pt x="4149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158110" y="4615726"/>
            <a:ext cx="61785" cy="12720"/>
          </a:xfrm>
          <a:custGeom>
            <a:avLst/>
            <a:gdLst/>
            <a:ahLst/>
            <a:cxnLst/>
            <a:rect l="l" t="t" r="r" b="b"/>
            <a:pathLst>
              <a:path w="61785" h="12720">
                <a:moveTo>
                  <a:pt x="61785" y="12720"/>
                </a:moveTo>
                <a:lnTo>
                  <a:pt x="51672" y="5165"/>
                </a:lnTo>
                <a:lnTo>
                  <a:pt x="40238" y="925"/>
                </a:lnTo>
                <a:lnTo>
                  <a:pt x="28227" y="0"/>
                </a:lnTo>
                <a:lnTo>
                  <a:pt x="16380" y="2389"/>
                </a:lnTo>
                <a:lnTo>
                  <a:pt x="5438" y="8094"/>
                </a:lnTo>
                <a:lnTo>
                  <a:pt x="0" y="1272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5768892" y="3631629"/>
            <a:ext cx="72059" cy="72059"/>
          </a:xfrm>
          <a:custGeom>
            <a:avLst/>
            <a:gdLst/>
            <a:ahLst/>
            <a:cxnLst/>
            <a:rect l="l" t="t" r="r" b="b"/>
            <a:pathLst>
              <a:path w="72059" h="72059">
                <a:moveTo>
                  <a:pt x="72059" y="20599"/>
                </a:moveTo>
                <a:lnTo>
                  <a:pt x="51473" y="0"/>
                </a:lnTo>
                <a:lnTo>
                  <a:pt x="0" y="72059"/>
                </a:lnTo>
                <a:lnTo>
                  <a:pt x="72059" y="20599"/>
                </a:lnTo>
                <a:close/>
              </a:path>
            </a:pathLst>
          </a:custGeom>
          <a:solidFill>
            <a:srgbClr val="21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5830662" y="3497785"/>
            <a:ext cx="144145" cy="144132"/>
          </a:xfrm>
          <a:custGeom>
            <a:avLst/>
            <a:gdLst/>
            <a:ahLst/>
            <a:cxnLst/>
            <a:rect l="l" t="t" r="r" b="b"/>
            <a:pathLst>
              <a:path w="144145" h="144132">
                <a:moveTo>
                  <a:pt x="0" y="144132"/>
                </a:moveTo>
                <a:lnTo>
                  <a:pt x="144145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974810" y="3446296"/>
            <a:ext cx="51473" cy="51485"/>
          </a:xfrm>
          <a:custGeom>
            <a:avLst/>
            <a:gdLst/>
            <a:ahLst/>
            <a:cxnLst/>
            <a:rect l="l" t="t" r="r" b="b"/>
            <a:pathLst>
              <a:path w="51473" h="51485">
                <a:moveTo>
                  <a:pt x="0" y="51485"/>
                </a:moveTo>
                <a:lnTo>
                  <a:pt x="51473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6026288" y="3441136"/>
            <a:ext cx="5156" cy="5156"/>
          </a:xfrm>
          <a:custGeom>
            <a:avLst/>
            <a:gdLst/>
            <a:ahLst/>
            <a:cxnLst/>
            <a:rect l="l" t="t" r="r" b="b"/>
            <a:pathLst>
              <a:path w="5156" h="5156">
                <a:moveTo>
                  <a:pt x="0" y="5156"/>
                </a:moveTo>
                <a:lnTo>
                  <a:pt x="5156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031444" y="3435992"/>
            <a:ext cx="5156" cy="5143"/>
          </a:xfrm>
          <a:custGeom>
            <a:avLst/>
            <a:gdLst/>
            <a:ahLst/>
            <a:cxnLst/>
            <a:rect l="l" t="t" r="r" b="b"/>
            <a:pathLst>
              <a:path w="5156" h="5143">
                <a:moveTo>
                  <a:pt x="0" y="5143"/>
                </a:moveTo>
                <a:lnTo>
                  <a:pt x="5156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036589" y="3430846"/>
            <a:ext cx="5156" cy="5156"/>
          </a:xfrm>
          <a:custGeom>
            <a:avLst/>
            <a:gdLst/>
            <a:ahLst/>
            <a:cxnLst/>
            <a:rect l="l" t="t" r="r" b="b"/>
            <a:pathLst>
              <a:path w="5156" h="5156">
                <a:moveTo>
                  <a:pt x="0" y="5156"/>
                </a:moveTo>
                <a:lnTo>
                  <a:pt x="5156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041734" y="3430846"/>
            <a:ext cx="72821" cy="0"/>
          </a:xfrm>
          <a:custGeom>
            <a:avLst/>
            <a:gdLst/>
            <a:ahLst/>
            <a:cxnLst/>
            <a:rect l="l" t="t" r="r" b="b"/>
            <a:pathLst>
              <a:path w="72821">
                <a:moveTo>
                  <a:pt x="0" y="0"/>
                </a:moveTo>
                <a:lnTo>
                  <a:pt x="72821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 flipV="1">
            <a:off x="6114549" y="3385127"/>
            <a:ext cx="661989" cy="45719"/>
          </a:xfrm>
          <a:custGeom>
            <a:avLst/>
            <a:gdLst/>
            <a:ahLst/>
            <a:cxnLst/>
            <a:rect l="l" t="t" r="r" b="b"/>
            <a:pathLst>
              <a:path w="988847">
                <a:moveTo>
                  <a:pt x="0" y="0"/>
                </a:moveTo>
                <a:lnTo>
                  <a:pt x="988847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752150" y="36112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752150" y="3611223"/>
            <a:ext cx="873683" cy="0"/>
          </a:xfrm>
          <a:custGeom>
            <a:avLst/>
            <a:gdLst/>
            <a:ahLst/>
            <a:cxnLst/>
            <a:rect l="l" t="t" r="r" b="b"/>
            <a:pathLst>
              <a:path w="873683">
                <a:moveTo>
                  <a:pt x="0" y="0"/>
                </a:moveTo>
                <a:lnTo>
                  <a:pt x="873683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728488" y="37204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5752150" y="3668957"/>
            <a:ext cx="51473" cy="51473"/>
          </a:xfrm>
          <a:custGeom>
            <a:avLst/>
            <a:gdLst/>
            <a:ahLst/>
            <a:cxnLst/>
            <a:rect l="l" t="t" r="r" b="b"/>
            <a:pathLst>
              <a:path w="51473" h="51473">
                <a:moveTo>
                  <a:pt x="0" y="51473"/>
                </a:moveTo>
                <a:lnTo>
                  <a:pt x="51473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5728479" y="3696770"/>
            <a:ext cx="47332" cy="47320"/>
          </a:xfrm>
          <a:custGeom>
            <a:avLst/>
            <a:gdLst/>
            <a:ahLst/>
            <a:cxnLst/>
            <a:rect l="l" t="t" r="r" b="b"/>
            <a:pathLst>
              <a:path w="47332" h="47320">
                <a:moveTo>
                  <a:pt x="47332" y="23660"/>
                </a:moveTo>
                <a:lnTo>
                  <a:pt x="43202" y="10299"/>
                </a:lnTo>
                <a:lnTo>
                  <a:pt x="32577" y="1732"/>
                </a:lnTo>
                <a:lnTo>
                  <a:pt x="23672" y="0"/>
                </a:lnTo>
                <a:lnTo>
                  <a:pt x="10305" y="4135"/>
                </a:lnTo>
                <a:lnTo>
                  <a:pt x="1735" y="14758"/>
                </a:lnTo>
                <a:lnTo>
                  <a:pt x="0" y="23660"/>
                </a:lnTo>
                <a:lnTo>
                  <a:pt x="4135" y="37023"/>
                </a:lnTo>
                <a:lnTo>
                  <a:pt x="14764" y="45586"/>
                </a:lnTo>
                <a:lnTo>
                  <a:pt x="23672" y="47320"/>
                </a:lnTo>
                <a:lnTo>
                  <a:pt x="37044" y="43186"/>
                </a:lnTo>
                <a:lnTo>
                  <a:pt x="45604" y="32559"/>
                </a:lnTo>
                <a:lnTo>
                  <a:pt x="47332" y="23660"/>
                </a:lnTo>
                <a:close/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642942" y="3611223"/>
            <a:ext cx="109207" cy="109207"/>
          </a:xfrm>
          <a:custGeom>
            <a:avLst/>
            <a:gdLst/>
            <a:ahLst/>
            <a:cxnLst/>
            <a:rect l="l" t="t" r="r" b="b"/>
            <a:pathLst>
              <a:path w="109207" h="109207">
                <a:moveTo>
                  <a:pt x="109207" y="0"/>
                </a:moveTo>
                <a:lnTo>
                  <a:pt x="94581" y="971"/>
                </a:lnTo>
                <a:lnTo>
                  <a:pt x="80543" y="3800"/>
                </a:lnTo>
                <a:lnTo>
                  <a:pt x="67218" y="8364"/>
                </a:lnTo>
                <a:lnTo>
                  <a:pt x="54732" y="14536"/>
                </a:lnTo>
                <a:lnTo>
                  <a:pt x="43209" y="22192"/>
                </a:lnTo>
                <a:lnTo>
                  <a:pt x="32774" y="31206"/>
                </a:lnTo>
                <a:lnTo>
                  <a:pt x="23553" y="41454"/>
                </a:lnTo>
                <a:lnTo>
                  <a:pt x="15670" y="52810"/>
                </a:lnTo>
                <a:lnTo>
                  <a:pt x="9251" y="65150"/>
                </a:lnTo>
                <a:lnTo>
                  <a:pt x="4420" y="78348"/>
                </a:lnTo>
                <a:lnTo>
                  <a:pt x="1303" y="92280"/>
                </a:lnTo>
                <a:lnTo>
                  <a:pt x="25" y="106820"/>
                </a:lnTo>
                <a:lnTo>
                  <a:pt x="0" y="109207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625828" y="3611223"/>
            <a:ext cx="109220" cy="109207"/>
          </a:xfrm>
          <a:custGeom>
            <a:avLst/>
            <a:gdLst/>
            <a:ahLst/>
            <a:cxnLst/>
            <a:rect l="l" t="t" r="r" b="b"/>
            <a:pathLst>
              <a:path w="109220" h="109207">
                <a:moveTo>
                  <a:pt x="109220" y="109207"/>
                </a:moveTo>
                <a:lnTo>
                  <a:pt x="108249" y="94584"/>
                </a:lnTo>
                <a:lnTo>
                  <a:pt x="105420" y="80549"/>
                </a:lnTo>
                <a:lnTo>
                  <a:pt x="100858" y="67226"/>
                </a:lnTo>
                <a:lnTo>
                  <a:pt x="94687" y="54740"/>
                </a:lnTo>
                <a:lnTo>
                  <a:pt x="87033" y="43217"/>
                </a:lnTo>
                <a:lnTo>
                  <a:pt x="78020" y="32782"/>
                </a:lnTo>
                <a:lnTo>
                  <a:pt x="67773" y="23560"/>
                </a:lnTo>
                <a:lnTo>
                  <a:pt x="56416" y="15677"/>
                </a:lnTo>
                <a:lnTo>
                  <a:pt x="44076" y="9256"/>
                </a:lnTo>
                <a:lnTo>
                  <a:pt x="30876" y="4424"/>
                </a:lnTo>
                <a:lnTo>
                  <a:pt x="16942" y="1305"/>
                </a:lnTo>
                <a:lnTo>
                  <a:pt x="2398" y="25"/>
                </a:lnTo>
                <a:lnTo>
                  <a:pt x="0" y="0"/>
                </a:lnTo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602161" y="3696770"/>
            <a:ext cx="47332" cy="47320"/>
          </a:xfrm>
          <a:custGeom>
            <a:avLst/>
            <a:gdLst/>
            <a:ahLst/>
            <a:cxnLst/>
            <a:rect l="l" t="t" r="r" b="b"/>
            <a:pathLst>
              <a:path w="47332" h="47320">
                <a:moveTo>
                  <a:pt x="47332" y="23660"/>
                </a:moveTo>
                <a:lnTo>
                  <a:pt x="43202" y="10299"/>
                </a:lnTo>
                <a:lnTo>
                  <a:pt x="32577" y="1732"/>
                </a:lnTo>
                <a:lnTo>
                  <a:pt x="23672" y="0"/>
                </a:lnTo>
                <a:lnTo>
                  <a:pt x="10311" y="4135"/>
                </a:lnTo>
                <a:lnTo>
                  <a:pt x="1736" y="14758"/>
                </a:lnTo>
                <a:lnTo>
                  <a:pt x="0" y="23660"/>
                </a:lnTo>
                <a:lnTo>
                  <a:pt x="4139" y="37023"/>
                </a:lnTo>
                <a:lnTo>
                  <a:pt x="14769" y="45586"/>
                </a:lnTo>
                <a:lnTo>
                  <a:pt x="23672" y="47320"/>
                </a:lnTo>
                <a:lnTo>
                  <a:pt x="37044" y="43186"/>
                </a:lnTo>
                <a:lnTo>
                  <a:pt x="45604" y="32559"/>
                </a:lnTo>
                <a:lnTo>
                  <a:pt x="47332" y="23660"/>
                </a:lnTo>
                <a:close/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388117" y="459412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096888" y="47033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915967" y="3884241"/>
            <a:ext cx="546049" cy="546074"/>
          </a:xfrm>
          <a:custGeom>
            <a:avLst/>
            <a:gdLst/>
            <a:ahLst/>
            <a:cxnLst/>
            <a:rect l="l" t="t" r="r" b="b"/>
            <a:pathLst>
              <a:path w="546049" h="546074">
                <a:moveTo>
                  <a:pt x="546049" y="273037"/>
                </a:moveTo>
                <a:lnTo>
                  <a:pt x="545144" y="250644"/>
                </a:lnTo>
                <a:lnTo>
                  <a:pt x="542476" y="228750"/>
                </a:lnTo>
                <a:lnTo>
                  <a:pt x="538115" y="207425"/>
                </a:lnTo>
                <a:lnTo>
                  <a:pt x="532131" y="186739"/>
                </a:lnTo>
                <a:lnTo>
                  <a:pt x="524595" y="166761"/>
                </a:lnTo>
                <a:lnTo>
                  <a:pt x="515577" y="147564"/>
                </a:lnTo>
                <a:lnTo>
                  <a:pt x="505147" y="129216"/>
                </a:lnTo>
                <a:lnTo>
                  <a:pt x="493375" y="111788"/>
                </a:lnTo>
                <a:lnTo>
                  <a:pt x="480332" y="95350"/>
                </a:lnTo>
                <a:lnTo>
                  <a:pt x="466088" y="79973"/>
                </a:lnTo>
                <a:lnTo>
                  <a:pt x="450713" y="65727"/>
                </a:lnTo>
                <a:lnTo>
                  <a:pt x="434277" y="52682"/>
                </a:lnTo>
                <a:lnTo>
                  <a:pt x="416851" y="40908"/>
                </a:lnTo>
                <a:lnTo>
                  <a:pt x="398504" y="30477"/>
                </a:lnTo>
                <a:lnTo>
                  <a:pt x="379308" y="21457"/>
                </a:lnTo>
                <a:lnTo>
                  <a:pt x="359332" y="13920"/>
                </a:lnTo>
                <a:lnTo>
                  <a:pt x="338647" y="7935"/>
                </a:lnTo>
                <a:lnTo>
                  <a:pt x="317322" y="3573"/>
                </a:lnTo>
                <a:lnTo>
                  <a:pt x="295429" y="905"/>
                </a:lnTo>
                <a:lnTo>
                  <a:pt x="273037" y="0"/>
                </a:lnTo>
                <a:lnTo>
                  <a:pt x="250643" y="905"/>
                </a:lnTo>
                <a:lnTo>
                  <a:pt x="228747" y="3573"/>
                </a:lnTo>
                <a:lnTo>
                  <a:pt x="207421" y="7935"/>
                </a:lnTo>
                <a:lnTo>
                  <a:pt x="186734" y="13920"/>
                </a:lnTo>
                <a:lnTo>
                  <a:pt x="166756" y="21457"/>
                </a:lnTo>
                <a:lnTo>
                  <a:pt x="147558" y="30477"/>
                </a:lnTo>
                <a:lnTo>
                  <a:pt x="129210" y="40908"/>
                </a:lnTo>
                <a:lnTo>
                  <a:pt x="111782" y="52682"/>
                </a:lnTo>
                <a:lnTo>
                  <a:pt x="95345" y="65727"/>
                </a:lnTo>
                <a:lnTo>
                  <a:pt x="79968" y="79973"/>
                </a:lnTo>
                <a:lnTo>
                  <a:pt x="65723" y="95350"/>
                </a:lnTo>
                <a:lnTo>
                  <a:pt x="52678" y="111788"/>
                </a:lnTo>
                <a:lnTo>
                  <a:pt x="40905" y="129216"/>
                </a:lnTo>
                <a:lnTo>
                  <a:pt x="30474" y="147564"/>
                </a:lnTo>
                <a:lnTo>
                  <a:pt x="21455" y="166761"/>
                </a:lnTo>
                <a:lnTo>
                  <a:pt x="13919" y="186739"/>
                </a:lnTo>
                <a:lnTo>
                  <a:pt x="7934" y="207425"/>
                </a:lnTo>
                <a:lnTo>
                  <a:pt x="3573" y="228750"/>
                </a:lnTo>
                <a:lnTo>
                  <a:pt x="905" y="250644"/>
                </a:lnTo>
                <a:lnTo>
                  <a:pt x="0" y="273037"/>
                </a:lnTo>
                <a:lnTo>
                  <a:pt x="905" y="295429"/>
                </a:lnTo>
                <a:lnTo>
                  <a:pt x="3573" y="317323"/>
                </a:lnTo>
                <a:lnTo>
                  <a:pt x="7934" y="338648"/>
                </a:lnTo>
                <a:lnTo>
                  <a:pt x="13919" y="359335"/>
                </a:lnTo>
                <a:lnTo>
                  <a:pt x="21455" y="379312"/>
                </a:lnTo>
                <a:lnTo>
                  <a:pt x="30474" y="398510"/>
                </a:lnTo>
                <a:lnTo>
                  <a:pt x="40905" y="416858"/>
                </a:lnTo>
                <a:lnTo>
                  <a:pt x="52678" y="434286"/>
                </a:lnTo>
                <a:lnTo>
                  <a:pt x="65723" y="450724"/>
                </a:lnTo>
                <a:lnTo>
                  <a:pt x="79968" y="466101"/>
                </a:lnTo>
                <a:lnTo>
                  <a:pt x="95345" y="480347"/>
                </a:lnTo>
                <a:lnTo>
                  <a:pt x="111782" y="493392"/>
                </a:lnTo>
                <a:lnTo>
                  <a:pt x="129210" y="505165"/>
                </a:lnTo>
                <a:lnTo>
                  <a:pt x="147558" y="515597"/>
                </a:lnTo>
                <a:lnTo>
                  <a:pt x="166756" y="524616"/>
                </a:lnTo>
                <a:lnTo>
                  <a:pt x="186734" y="532154"/>
                </a:lnTo>
                <a:lnTo>
                  <a:pt x="207421" y="538138"/>
                </a:lnTo>
                <a:lnTo>
                  <a:pt x="228747" y="542500"/>
                </a:lnTo>
                <a:lnTo>
                  <a:pt x="250643" y="545169"/>
                </a:lnTo>
                <a:lnTo>
                  <a:pt x="273037" y="546074"/>
                </a:lnTo>
                <a:lnTo>
                  <a:pt x="295429" y="545169"/>
                </a:lnTo>
                <a:lnTo>
                  <a:pt x="317322" y="542500"/>
                </a:lnTo>
                <a:lnTo>
                  <a:pt x="338647" y="538138"/>
                </a:lnTo>
                <a:lnTo>
                  <a:pt x="359332" y="532154"/>
                </a:lnTo>
                <a:lnTo>
                  <a:pt x="379308" y="524616"/>
                </a:lnTo>
                <a:lnTo>
                  <a:pt x="398504" y="515597"/>
                </a:lnTo>
                <a:lnTo>
                  <a:pt x="416851" y="505165"/>
                </a:lnTo>
                <a:lnTo>
                  <a:pt x="434277" y="493392"/>
                </a:lnTo>
                <a:lnTo>
                  <a:pt x="450713" y="480347"/>
                </a:lnTo>
                <a:lnTo>
                  <a:pt x="466088" y="466101"/>
                </a:lnTo>
                <a:lnTo>
                  <a:pt x="480332" y="450724"/>
                </a:lnTo>
                <a:lnTo>
                  <a:pt x="493375" y="434286"/>
                </a:lnTo>
                <a:lnTo>
                  <a:pt x="505147" y="416858"/>
                </a:lnTo>
                <a:lnTo>
                  <a:pt x="515577" y="398510"/>
                </a:lnTo>
                <a:lnTo>
                  <a:pt x="524595" y="379312"/>
                </a:lnTo>
                <a:lnTo>
                  <a:pt x="532131" y="359335"/>
                </a:lnTo>
                <a:lnTo>
                  <a:pt x="538115" y="338648"/>
                </a:lnTo>
                <a:lnTo>
                  <a:pt x="542476" y="317323"/>
                </a:lnTo>
                <a:lnTo>
                  <a:pt x="545144" y="295429"/>
                </a:lnTo>
                <a:lnTo>
                  <a:pt x="546049" y="273037"/>
                </a:lnTo>
                <a:close/>
              </a:path>
            </a:pathLst>
          </a:custGeom>
          <a:ln w="8356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625832" y="49581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642944" y="459412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735048" y="459412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735048" y="52493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0">
            <a:solidFill>
              <a:srgbClr val="21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444500" y="407595"/>
            <a:ext cx="3265805" cy="863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95"/>
              </a:lnSpc>
              <a:spcBef>
                <a:spcPts val="154"/>
              </a:spcBef>
            </a:pPr>
            <a:r>
              <a:rPr sz="3000" spc="0" dirty="0" smtClean="0">
                <a:solidFill>
                  <a:srgbClr val="FDFDFD"/>
                </a:solidFill>
                <a:latin typeface="Times New Roman"/>
                <a:cs typeface="Times New Roman"/>
              </a:rPr>
              <a:t>Filament</a:t>
            </a:r>
            <a:r>
              <a:rPr sz="3000" spc="-233" dirty="0" smtClean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3000" spc="0" dirty="0" smtClean="0">
                <a:solidFill>
                  <a:srgbClr val="FDFDFD"/>
                </a:solidFill>
                <a:latin typeface="Times New Roman"/>
                <a:cs typeface="Times New Roman"/>
              </a:rPr>
              <a:t>Beacons</a:t>
            </a:r>
            <a:endParaRPr sz="3000">
              <a:latin typeface="Times New Roman"/>
              <a:cs typeface="Times New Roman"/>
            </a:endParaRPr>
          </a:p>
          <a:p>
            <a:pPr marL="12700" marR="57150">
              <a:lnSpc>
                <a:spcPct val="95825"/>
              </a:lnSpc>
            </a:pPr>
            <a:r>
              <a:rPr sz="3000" spc="0" dirty="0" smtClean="0">
                <a:solidFill>
                  <a:srgbClr val="FDFDFD"/>
                </a:solidFill>
                <a:latin typeface="Times New Roman"/>
                <a:cs typeface="Times New Roman"/>
              </a:rPr>
              <a:t>Series </a:t>
            </a:r>
            <a:r>
              <a:rPr sz="3000" spc="55" dirty="0" smtClean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3000" spc="0" dirty="0" smtClean="0">
                <a:solidFill>
                  <a:srgbClr val="FDFDFD"/>
                </a:solidFill>
                <a:latin typeface="Times New Roman"/>
                <a:cs typeface="Times New Roman"/>
              </a:rPr>
              <a:t>U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6121610" y="3246064"/>
            <a:ext cx="1020206" cy="1967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60"/>
              </a:lnSpc>
              <a:spcBef>
                <a:spcPts val="73"/>
              </a:spcBef>
            </a:pPr>
            <a:r>
              <a:rPr sz="600" spc="0" dirty="0" smtClean="0">
                <a:solidFill>
                  <a:srgbClr val="211F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sz="600" spc="-36" dirty="0" smtClean="0">
                <a:solidFill>
                  <a:srgbClr val="211F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0" dirty="0" smtClean="0">
                <a:solidFill>
                  <a:srgbClr val="211F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s-ES" sz="600" dirty="0" smtClean="0">
                <a:solidFill>
                  <a:srgbClr val="211F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RIFICIO</a:t>
            </a:r>
            <a:r>
              <a:rPr sz="600" spc="0" dirty="0" smtClean="0">
                <a:solidFill>
                  <a:srgbClr val="211F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sz="600" spc="-2" dirty="0" smtClean="0">
                <a:solidFill>
                  <a:srgbClr val="211F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0" dirty="0" smtClean="0">
                <a:solidFill>
                  <a:srgbClr val="211F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Ø6.5</a:t>
            </a:r>
            <a:endParaRPr sz="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001556" y="4773379"/>
            <a:ext cx="314745" cy="1967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60"/>
              </a:lnSpc>
              <a:spcBef>
                <a:spcPts val="73"/>
              </a:spcBef>
            </a:pPr>
            <a:r>
              <a:rPr sz="1350" spc="0" dirty="0" smtClean="0">
                <a:solidFill>
                  <a:srgbClr val="211F20"/>
                </a:solidFill>
                <a:latin typeface="Times New Roman"/>
                <a:cs typeface="Times New Roman"/>
              </a:rPr>
              <a:t>120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001556" y="5064608"/>
            <a:ext cx="314745" cy="1967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60"/>
              </a:lnSpc>
              <a:spcBef>
                <a:spcPts val="73"/>
              </a:spcBef>
            </a:pPr>
            <a:r>
              <a:rPr sz="1350" spc="0" dirty="0" smtClean="0">
                <a:solidFill>
                  <a:srgbClr val="211F20"/>
                </a:solidFill>
                <a:latin typeface="Times New Roman"/>
                <a:cs typeface="Times New Roman"/>
              </a:rPr>
              <a:t>150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 rot="16200000">
            <a:off x="0" y="2577539"/>
            <a:ext cx="1049930" cy="1905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00"/>
              </a:lnSpc>
              <a:spcBef>
                <a:spcPts val="75"/>
              </a:spcBef>
            </a:pPr>
            <a:r>
              <a:rPr sz="1400" spc="0" dirty="0" smtClean="0">
                <a:solidFill>
                  <a:srgbClr val="FDFDFD"/>
                </a:solidFill>
                <a:latin typeface="Times New Roman"/>
                <a:cs typeface="Times New Roman"/>
              </a:rPr>
              <a:t>Automotive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 rot="16200000">
            <a:off x="4874226" y="4107476"/>
            <a:ext cx="589382" cy="185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60"/>
              </a:lnSpc>
              <a:spcBef>
                <a:spcPts val="73"/>
              </a:spcBef>
            </a:pPr>
            <a:r>
              <a:rPr sz="1350" spc="0" dirty="0" smtClean="0">
                <a:solidFill>
                  <a:srgbClr val="211F20"/>
                </a:solidFill>
                <a:latin typeface="Times New Roman"/>
                <a:cs typeface="Times New Roman"/>
              </a:rPr>
              <a:t>150</a:t>
            </a: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667"/>
              </a:spcBef>
            </a:pPr>
            <a:r>
              <a:rPr sz="1350" spc="0" dirty="0" smtClean="0">
                <a:solidFill>
                  <a:srgbClr val="211F20"/>
                </a:solidFill>
                <a:latin typeface="Times New Roman"/>
                <a:cs typeface="Times New Roman"/>
              </a:rPr>
              <a:t>120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 rot="16200000">
            <a:off x="5041165" y="1927432"/>
            <a:ext cx="364711" cy="185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60"/>
              </a:lnSpc>
              <a:spcBef>
                <a:spcPts val="73"/>
              </a:spcBef>
            </a:pPr>
            <a:r>
              <a:rPr sz="1350" spc="0" dirty="0" smtClean="0">
                <a:solidFill>
                  <a:srgbClr val="211F20"/>
                </a:solidFill>
                <a:latin typeface="Times New Roman"/>
                <a:cs typeface="Times New Roman"/>
              </a:rPr>
              <a:t>151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53361" y="4703335"/>
            <a:ext cx="372470" cy="3276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5752150" y="4703335"/>
            <a:ext cx="365188" cy="3276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5024076" y="4703335"/>
            <a:ext cx="618867" cy="6188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5642944" y="4703335"/>
            <a:ext cx="36402" cy="6188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6735048" y="3720430"/>
            <a:ext cx="41490" cy="281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6735048" y="4002199"/>
            <a:ext cx="41490" cy="310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6735048" y="4312359"/>
            <a:ext cx="41490" cy="2817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5315299" y="3720430"/>
            <a:ext cx="327644" cy="8736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5642944" y="1868642"/>
            <a:ext cx="76066" cy="1834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5719010" y="1868642"/>
            <a:ext cx="65123" cy="6603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5784133" y="1868642"/>
            <a:ext cx="809727" cy="6603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6593861" y="1868642"/>
            <a:ext cx="64354" cy="6603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6658216" y="1868642"/>
            <a:ext cx="76832" cy="1834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6735048" y="1868642"/>
            <a:ext cx="41501" cy="1834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5642944" y="2052114"/>
            <a:ext cx="76066" cy="3858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6658216" y="2052114"/>
            <a:ext cx="76832" cy="3858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6735048" y="2052114"/>
            <a:ext cx="41501" cy="3858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6658216" y="2437997"/>
            <a:ext cx="76832" cy="91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16"/>
              </a:spcBef>
            </a:pPr>
            <a:endParaRPr sz="700"/>
          </a:p>
        </p:txBody>
      </p:sp>
      <p:sp>
        <p:nvSpPr>
          <p:cNvPr id="10" name="object 10"/>
          <p:cNvSpPr txBox="1"/>
          <p:nvPr/>
        </p:nvSpPr>
        <p:spPr>
          <a:xfrm>
            <a:off x="6735048" y="2437997"/>
            <a:ext cx="41501" cy="1055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00"/>
              </a:lnSpc>
              <a:spcBef>
                <a:spcPts val="31"/>
              </a:spcBef>
            </a:pPr>
            <a:endParaRPr sz="800"/>
          </a:p>
        </p:txBody>
      </p:sp>
      <p:sp>
        <p:nvSpPr>
          <p:cNvPr id="9" name="object 9"/>
          <p:cNvSpPr txBox="1"/>
          <p:nvPr/>
        </p:nvSpPr>
        <p:spPr>
          <a:xfrm>
            <a:off x="5642944" y="2437997"/>
            <a:ext cx="76066" cy="91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16"/>
              </a:spcBef>
            </a:pPr>
            <a:endParaRPr sz="700"/>
          </a:p>
        </p:txBody>
      </p:sp>
      <p:sp>
        <p:nvSpPr>
          <p:cNvPr id="8" name="object 8"/>
          <p:cNvSpPr txBox="1"/>
          <p:nvPr/>
        </p:nvSpPr>
        <p:spPr>
          <a:xfrm>
            <a:off x="0" y="0"/>
            <a:ext cx="353644" cy="1782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0" y="1782000"/>
            <a:ext cx="353644" cy="1782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0" y="3564001"/>
            <a:ext cx="353644" cy="1782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0" y="5346001"/>
            <a:ext cx="353644" cy="1782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0" y="7128002"/>
            <a:ext cx="353644" cy="1781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0" y="8909996"/>
            <a:ext cx="353644" cy="17820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9" name="CuadroTexto 298"/>
          <p:cNvSpPr txBox="1"/>
          <p:nvPr/>
        </p:nvSpPr>
        <p:spPr>
          <a:xfrm>
            <a:off x="429716" y="5441027"/>
            <a:ext cx="67121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La unidad standard se suministra con una lámpara del voltaje apropiado B15d (SBC). Disponible opcionalmente sin lámpara (SBU / UC / 0 / B15d / color).</a:t>
            </a:r>
          </a:p>
          <a:p>
            <a:pPr algn="just"/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La tapa está fijada a la base con una junta y tres tornillos. El montaje a paneles, paredes o soportes se realiza por medio de cuatro orificios de montaje externos.</a:t>
            </a:r>
          </a:p>
          <a:p>
            <a:pPr algn="just"/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Se suministra una </a:t>
            </a:r>
            <a:r>
              <a:rPr lang="es-E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prensaestopa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de compresión y un respiradero anti-condensación.</a:t>
            </a:r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0" name="Imagen 2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45" y="164439"/>
            <a:ext cx="2458529" cy="1121205"/>
          </a:xfrm>
          <a:prstGeom prst="rect">
            <a:avLst/>
          </a:prstGeom>
        </p:spPr>
      </p:pic>
      <p:sp>
        <p:nvSpPr>
          <p:cNvPr id="301" name="CuadroTexto 300"/>
          <p:cNvSpPr txBox="1"/>
          <p:nvPr/>
        </p:nvSpPr>
        <p:spPr>
          <a:xfrm>
            <a:off x="3003223" y="317500"/>
            <a:ext cx="33721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+mj-lt"/>
                <a:cs typeface="Aharoni" panose="02010803020104030203" pitchFamily="2" charset="-79"/>
              </a:rPr>
              <a:t>Balizas de Filamento </a:t>
            </a:r>
          </a:p>
          <a:p>
            <a:pPr algn="ctr"/>
            <a:r>
              <a:rPr lang="es-ES" sz="2000" b="1" dirty="0" smtClean="0">
                <a:latin typeface="+mj-lt"/>
                <a:cs typeface="Aharoni" panose="02010803020104030203" pitchFamily="2" charset="-79"/>
              </a:rPr>
              <a:t>Serie U</a:t>
            </a:r>
            <a:endParaRPr lang="es-ES" sz="2000" b="1" dirty="0">
              <a:latin typeface="+mj-lt"/>
              <a:cs typeface="Aharoni" panose="02010803020104030203" pitchFamily="2" charset="-79"/>
            </a:endParaRPr>
          </a:p>
        </p:txBody>
      </p:sp>
      <p:pic>
        <p:nvPicPr>
          <p:cNvPr id="302" name="Imagen 30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9729" y="258199"/>
            <a:ext cx="882471" cy="480924"/>
          </a:xfrm>
          <a:prstGeom prst="rect">
            <a:avLst/>
          </a:prstGeom>
        </p:spPr>
      </p:pic>
      <p:sp>
        <p:nvSpPr>
          <p:cNvPr id="303" name="CuadroTexto 302"/>
          <p:cNvSpPr txBox="1"/>
          <p:nvPr/>
        </p:nvSpPr>
        <p:spPr>
          <a:xfrm>
            <a:off x="431800" y="3898900"/>
            <a:ext cx="4182771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Arial   "/>
                <a:cs typeface="Arial" panose="020B0604020202020204" pitchFamily="34" charset="0"/>
              </a:rPr>
              <a:t>Indicadores de estado fijos (continuo) de bombilla de filamento. Ampliamente configurable, consta de una base robusta negra de policarbonato y una tapa con lente de policarbonato de color.</a:t>
            </a:r>
          </a:p>
          <a:p>
            <a:pPr algn="just"/>
            <a:endParaRPr lang="es-ES" sz="1100" dirty="0">
              <a:latin typeface="Arial   "/>
              <a:cs typeface="Arial" panose="020B0604020202020204" pitchFamily="34" charset="0"/>
            </a:endParaRPr>
          </a:p>
          <a:p>
            <a:pPr algn="just"/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Se pueden combinar varias unidades de las series T, U, V y W,  incluyendo los indicadores acústicos IAS-T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ISB, para proporcionar un sistema de señalización integrado.</a:t>
            </a:r>
            <a:endParaRPr lang="es-ES" sz="1100" dirty="0" smtClean="0">
              <a:latin typeface="Arial   "/>
            </a:endParaRPr>
          </a:p>
        </p:txBody>
      </p:sp>
      <p:sp>
        <p:nvSpPr>
          <p:cNvPr id="304" name="CuadroTexto 303"/>
          <p:cNvSpPr txBox="1"/>
          <p:nvPr/>
        </p:nvSpPr>
        <p:spPr>
          <a:xfrm>
            <a:off x="431799" y="10172869"/>
            <a:ext cx="677217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/>
              <a:t>SOVERIN CONTROL, S.L. Alameda </a:t>
            </a:r>
            <a:r>
              <a:rPr lang="es-ES" sz="900" dirty="0" err="1"/>
              <a:t>Urquijo</a:t>
            </a:r>
            <a:r>
              <a:rPr lang="es-ES" sz="900" dirty="0"/>
              <a:t>, 80 </a:t>
            </a:r>
            <a:r>
              <a:rPr lang="es-ES" sz="900" dirty="0" smtClean="0"/>
              <a:t>oficinas - 48013 </a:t>
            </a:r>
            <a:r>
              <a:rPr lang="es-ES" sz="900" dirty="0"/>
              <a:t>– </a:t>
            </a:r>
            <a:r>
              <a:rPr lang="es-ES" sz="900" dirty="0" smtClean="0"/>
              <a:t>BILBAO (Vizcaya)</a:t>
            </a:r>
            <a:endParaRPr lang="es-ES" sz="900" dirty="0"/>
          </a:p>
          <a:p>
            <a:pPr algn="ctr"/>
            <a:r>
              <a:rPr lang="es-ES" sz="900" dirty="0" err="1" smtClean="0"/>
              <a:t>Tfno</a:t>
            </a:r>
            <a:r>
              <a:rPr lang="es-ES" sz="900" dirty="0"/>
              <a:t>: +34 94 454 33 </a:t>
            </a:r>
            <a:r>
              <a:rPr lang="es-ES" sz="900" dirty="0" smtClean="0"/>
              <a:t>33 </a:t>
            </a:r>
            <a:r>
              <a:rPr lang="en-GB" sz="900" dirty="0" smtClean="0"/>
              <a:t>Fax</a:t>
            </a:r>
            <a:r>
              <a:rPr lang="en-GB" sz="900" dirty="0"/>
              <a:t>: +34 94 454 50 </a:t>
            </a:r>
            <a:r>
              <a:rPr lang="en-GB" sz="900" dirty="0" smtClean="0"/>
              <a:t>77</a:t>
            </a:r>
            <a:r>
              <a:rPr lang="es-ES" sz="900" dirty="0"/>
              <a:t> </a:t>
            </a:r>
            <a:r>
              <a:rPr lang="en-GB" sz="900" dirty="0" smtClean="0"/>
              <a:t>E-mail</a:t>
            </a:r>
            <a:r>
              <a:rPr lang="en-GB" sz="900" dirty="0"/>
              <a:t>: </a:t>
            </a:r>
            <a:r>
              <a:rPr lang="en-GB" sz="900" u="sng" dirty="0" smtClean="0">
                <a:hlinkClick r:id="rId5"/>
              </a:rPr>
              <a:t>info@soverincontrol.com</a:t>
            </a:r>
            <a:r>
              <a:rPr lang="es-ES" sz="900" dirty="0"/>
              <a:t> </a:t>
            </a:r>
            <a:r>
              <a:rPr lang="en-GB" sz="900" dirty="0" err="1" smtClean="0"/>
              <a:t>Pag</a:t>
            </a:r>
            <a:r>
              <a:rPr lang="en-GB" sz="900" dirty="0" smtClean="0"/>
              <a:t> </a:t>
            </a:r>
            <a:r>
              <a:rPr lang="en-GB" sz="900" dirty="0"/>
              <a:t>web: www.soverincontrol.com</a:t>
            </a:r>
            <a:endParaRPr lang="es-ES" sz="900" dirty="0"/>
          </a:p>
          <a:p>
            <a:pPr algn="ctr"/>
            <a:endParaRPr lang="es-ES" sz="900" dirty="0"/>
          </a:p>
        </p:txBody>
      </p:sp>
      <p:graphicFrame>
        <p:nvGraphicFramePr>
          <p:cNvPr id="305" name="Tabla 3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405263"/>
              </p:ext>
            </p:extLst>
          </p:nvPr>
        </p:nvGraphicFramePr>
        <p:xfrm>
          <a:off x="520700" y="7023100"/>
          <a:ext cx="6527799" cy="2801835"/>
        </p:xfrm>
        <a:graphic>
          <a:graphicData uri="http://schemas.openxmlformats.org/drawingml/2006/table">
            <a:tbl>
              <a:tblPr/>
              <a:tblGrid>
                <a:gridCol w="1101075"/>
                <a:gridCol w="835637"/>
                <a:gridCol w="914285"/>
                <a:gridCol w="914285"/>
                <a:gridCol w="914285"/>
                <a:gridCol w="933947"/>
                <a:gridCol w="914285"/>
              </a:tblGrid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SBU/UC/12/B15D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SBU/UC/24/B15D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SBU/UC/48/B15D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SBU/UC/115/B15D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SBU/UC/230/B15D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Tensión Alimentación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12Vuc (ac o dc)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24Vuc (ac o dc)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48Vuc (ac o dc)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115Vuc (ac o dc)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230Vuc (ac o dc)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Tensión alim mínima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10.2Vuc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20.4Vuc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40.8Vuc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97.7Vuc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195.5Vuc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Tensión alim máxima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13.8Vuc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27.6Vuc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55.2Vuc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132Vuc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264.5Vuc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medio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1.73A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0.89A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205mA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134mA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102mA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máximo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 nominal lámpara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21W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21W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10W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15W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25W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Frecuencia de destello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Luz no intermitente (continua)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Intensidad Luminosa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Rojo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Ámbar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Verde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Azul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Transparente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49Cd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Amplitud del haz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grados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grados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grados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grados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grados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4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Ángulo máxima difusión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el eje central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74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Rango del fusible recomendado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T2A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T1A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F500mA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F500mA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F500mA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Clase de protección IEC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IP65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74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Rango temperatura de funcionamiento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 a +55 ºC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746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Peso neto del producto</a:t>
                      </a:r>
                    </a:p>
                  </a:txBody>
                  <a:tcPr marL="7373" marR="7373" marT="73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664g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664g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662g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667g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667g</a:t>
                      </a:r>
                    </a:p>
                  </a:txBody>
                  <a:tcPr marL="7373" marR="7373" marT="73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343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C1E9C17A37A844AA6FA461B77802C8A" ma:contentTypeVersion="3" ma:contentTypeDescription="Crear nuevo documento." ma:contentTypeScope="" ma:versionID="0aaec96cb75e1ad232f132d9c2b212ea">
  <xsd:schema xmlns:xsd="http://www.w3.org/2001/XMLSchema" xmlns:xs="http://www.w3.org/2001/XMLSchema" xmlns:p="http://schemas.microsoft.com/office/2006/metadata/properties" xmlns:ns2="eaa346b5-51b6-4edf-a75d-3267e5625a6c" xmlns:ns3="89d01381-eee9-49f8-8507-c58f9216c695" targetNamespace="http://schemas.microsoft.com/office/2006/metadata/properties" ma:root="true" ma:fieldsID="f4925bd70710091c94a513710425eb1a" ns2:_="" ns3:_="">
    <xsd:import namespace="eaa346b5-51b6-4edf-a75d-3267e5625a6c"/>
    <xsd:import namespace="89d01381-eee9-49f8-8507-c58f9216c69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a346b5-51b6-4edf-a75d-3267e5625a6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d01381-eee9-49f8-8507-c58f9216c695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Hash de la sugerencia para compartir" ma:internalName="SharingHintHash" ma:readOnly="true">
      <xsd:simpleType>
        <xsd:restriction base="dms:Text"/>
      </xsd:simpleType>
    </xsd:element>
    <xsd:element name="SharedWithDetails" ma:index="10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BC679A-F08F-4968-85EB-3F371265C43B}"/>
</file>

<file path=customXml/itemProps2.xml><?xml version="1.0" encoding="utf-8"?>
<ds:datastoreItem xmlns:ds="http://schemas.openxmlformats.org/officeDocument/2006/customXml" ds:itemID="{9CFF7EC3-FC00-4E20-8943-86B11DDFE32F}"/>
</file>

<file path=customXml/itemProps3.xml><?xml version="1.0" encoding="utf-8"?>
<ds:datastoreItem xmlns:ds="http://schemas.openxmlformats.org/officeDocument/2006/customXml" ds:itemID="{CE86EEAB-A45F-4879-B5B0-D8706EAF3BA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364</Words>
  <Application>Microsoft Office PowerPoint</Application>
  <PresentationFormat>Personalizado</PresentationFormat>
  <Paragraphs>122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Aharoni</vt:lpstr>
      <vt:lpstr>Arial</vt:lpstr>
      <vt:lpstr>Arial   </vt:lpstr>
      <vt:lpstr>Calibri</vt:lpstr>
      <vt:lpstr>Tahoma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Susana Poza</cp:lastModifiedBy>
  <cp:revision>9</cp:revision>
  <cp:lastPrinted>2015-04-15T15:07:18Z</cp:lastPrinted>
  <dcterms:modified xsi:type="dcterms:W3CDTF">2015-04-20T13:09:35Z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0x010100EC1E9C17A37A844AA6FA461B77802C8A</vt:lpwstr>
  </property>
</Properties>
</file>