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D</a:t>
            </a:r>
            <a:endParaRPr lang="es-ES" sz="2400" b="1" dirty="0"/>
          </a:p>
        </p:txBody>
      </p:sp>
      <p:sp>
        <p:nvSpPr>
          <p:cNvPr id="10" name="CuadroTexto 9"/>
          <p:cNvSpPr txBox="1"/>
          <p:nvPr/>
        </p:nvSpPr>
        <p:spPr>
          <a:xfrm>
            <a:off x="4165600" y="5998746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/>
              <a:t> Orificio</a:t>
            </a:r>
            <a:r>
              <a:rPr lang="es-ES" sz="1600" dirty="0" smtClean="0"/>
              <a:t> 10.0 </a:t>
            </a:r>
            <a:r>
              <a:rPr lang="es-ES" sz="1600" dirty="0"/>
              <a:t>Ø</a:t>
            </a:r>
            <a:r>
              <a:rPr lang="es-ES" sz="1500" dirty="0" smtClean="0"/>
              <a:t> </a:t>
            </a:r>
            <a:endParaRPr lang="es-ES" sz="15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9800" y="2315865"/>
            <a:ext cx="3057525" cy="28575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60600" y="5956300"/>
            <a:ext cx="1962150" cy="2247900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4165600" y="7175500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/>
              <a:t> 2 Taladros</a:t>
            </a:r>
            <a:r>
              <a:rPr lang="es-ES" sz="1600" dirty="0" smtClean="0"/>
              <a:t> 5.5 </a:t>
            </a:r>
            <a:r>
              <a:rPr lang="es-ES" sz="1600" dirty="0"/>
              <a:t>Ø</a:t>
            </a:r>
            <a:r>
              <a:rPr lang="es-ES" sz="1500" dirty="0" smtClean="0"/>
              <a:t> </a:t>
            </a:r>
            <a:endParaRPr lang="es-ES" sz="1500" dirty="0"/>
          </a:p>
        </p:txBody>
      </p:sp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1C29217-B9DF-4269-BC48-0D5CBA4AFA24}"/>
</file>

<file path=customXml/itemProps2.xml><?xml version="1.0" encoding="utf-8"?>
<ds:datastoreItem xmlns:ds="http://schemas.openxmlformats.org/officeDocument/2006/customXml" ds:itemID="{B1C63D20-8DBB-4473-80A3-1D89889CE5AA}"/>
</file>

<file path=customXml/itemProps3.xml><?xml version="1.0" encoding="utf-8"?>
<ds:datastoreItem xmlns:ds="http://schemas.openxmlformats.org/officeDocument/2006/customXml" ds:itemID="{07096A1C-D5B0-4272-AA5B-ED2DF5E2C69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51</Words>
  <Application>Microsoft Office PowerPoint</Application>
  <PresentationFormat>Personalizado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15</cp:revision>
  <cp:lastPrinted>2015-04-09T08:32:11Z</cp:lastPrinted>
  <dcterms:modified xsi:type="dcterms:W3CDTF">2015-04-10T10:01:59Z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