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48" y="-21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1" name="object 4391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2" name="object 4392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3" name="object 4393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4" name="object 4394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5" name="object 4395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6" name="object 4396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7" name="object 4397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8" name="object 4398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9" name="object 4399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0" name="object 4400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1" name="object 4401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2" name="object 4402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3" name="object 4403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4" name="object 4404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5" name="object 4405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6" name="object 4406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9" name="object 4379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0" name="object 4380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1" name="object 4381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2" name="object 4382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3" name="object 4383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4" name="object 4384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5" name="object 4385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6" name="object 4386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7" name="object 4387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8" name="object 4388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9" name="object 4389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0" name="object 4390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2" name="object 4372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3" name="object 4373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4" name="object 4374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5" name="object 4375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6" name="object 4376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7" name="object 4377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8" name="object 4378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5" name="object 4055"/>
          <p:cNvSpPr/>
          <p:nvPr/>
        </p:nvSpPr>
        <p:spPr>
          <a:xfrm>
            <a:off x="469900" y="7794955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6" name="object 4056"/>
          <p:cNvSpPr/>
          <p:nvPr/>
        </p:nvSpPr>
        <p:spPr>
          <a:xfrm>
            <a:off x="1065670" y="8132194"/>
            <a:ext cx="1236395" cy="1243380"/>
          </a:xfrm>
          <a:custGeom>
            <a:avLst/>
            <a:gdLst/>
            <a:ahLst/>
            <a:cxnLst/>
            <a:rect l="l" t="t" r="r" b="b"/>
            <a:pathLst>
              <a:path w="1236395" h="1243380">
                <a:moveTo>
                  <a:pt x="137934" y="732904"/>
                </a:moveTo>
                <a:lnTo>
                  <a:pt x="141592" y="708926"/>
                </a:lnTo>
                <a:lnTo>
                  <a:pt x="136448" y="673252"/>
                </a:lnTo>
                <a:lnTo>
                  <a:pt x="123177" y="640397"/>
                </a:lnTo>
                <a:lnTo>
                  <a:pt x="115049" y="624789"/>
                </a:lnTo>
                <a:lnTo>
                  <a:pt x="91274" y="598678"/>
                </a:lnTo>
                <a:lnTo>
                  <a:pt x="82486" y="590918"/>
                </a:lnTo>
                <a:lnTo>
                  <a:pt x="44703" y="569315"/>
                </a:lnTo>
                <a:lnTo>
                  <a:pt x="5880" y="559676"/>
                </a:lnTo>
                <a:lnTo>
                  <a:pt x="2285" y="550506"/>
                </a:lnTo>
                <a:lnTo>
                  <a:pt x="29438" y="426580"/>
                </a:lnTo>
                <a:lnTo>
                  <a:pt x="36639" y="412254"/>
                </a:lnTo>
                <a:lnTo>
                  <a:pt x="68681" y="337350"/>
                </a:lnTo>
                <a:lnTo>
                  <a:pt x="75145" y="325348"/>
                </a:lnTo>
                <a:lnTo>
                  <a:pt x="82308" y="310921"/>
                </a:lnTo>
                <a:lnTo>
                  <a:pt x="154559" y="210172"/>
                </a:lnTo>
                <a:lnTo>
                  <a:pt x="244995" y="126479"/>
                </a:lnTo>
                <a:lnTo>
                  <a:pt x="348081" y="64262"/>
                </a:lnTo>
                <a:lnTo>
                  <a:pt x="472795" y="18948"/>
                </a:lnTo>
                <a:lnTo>
                  <a:pt x="597966" y="2184"/>
                </a:lnTo>
                <a:lnTo>
                  <a:pt x="721906" y="10337"/>
                </a:lnTo>
                <a:lnTo>
                  <a:pt x="840600" y="43332"/>
                </a:lnTo>
                <a:lnTo>
                  <a:pt x="936764" y="91884"/>
                </a:lnTo>
                <a:lnTo>
                  <a:pt x="1054455" y="181140"/>
                </a:lnTo>
                <a:lnTo>
                  <a:pt x="1131582" y="274345"/>
                </a:lnTo>
                <a:lnTo>
                  <a:pt x="1183424" y="370192"/>
                </a:lnTo>
                <a:lnTo>
                  <a:pt x="1191475" y="390131"/>
                </a:lnTo>
                <a:lnTo>
                  <a:pt x="1191006" y="391223"/>
                </a:lnTo>
                <a:lnTo>
                  <a:pt x="1148308" y="418757"/>
                </a:lnTo>
                <a:lnTo>
                  <a:pt x="1121219" y="448805"/>
                </a:lnTo>
                <a:lnTo>
                  <a:pt x="1102512" y="486448"/>
                </a:lnTo>
                <a:lnTo>
                  <a:pt x="1094625" y="532701"/>
                </a:lnTo>
                <a:lnTo>
                  <a:pt x="1099680" y="568426"/>
                </a:lnTo>
                <a:lnTo>
                  <a:pt x="1113853" y="603516"/>
                </a:lnTo>
                <a:lnTo>
                  <a:pt x="1122006" y="619213"/>
                </a:lnTo>
                <a:lnTo>
                  <a:pt x="1150556" y="649859"/>
                </a:lnTo>
                <a:lnTo>
                  <a:pt x="1171917" y="662711"/>
                </a:lnTo>
                <a:lnTo>
                  <a:pt x="1194752" y="675297"/>
                </a:lnTo>
                <a:lnTo>
                  <a:pt x="1231366" y="683920"/>
                </a:lnTo>
                <a:lnTo>
                  <a:pt x="1234211" y="691248"/>
                </a:lnTo>
                <a:lnTo>
                  <a:pt x="1210398" y="800481"/>
                </a:lnTo>
                <a:lnTo>
                  <a:pt x="1205179" y="819759"/>
                </a:lnTo>
                <a:lnTo>
                  <a:pt x="1198727" y="831761"/>
                </a:lnTo>
                <a:lnTo>
                  <a:pt x="1170749" y="897674"/>
                </a:lnTo>
                <a:lnTo>
                  <a:pt x="1156716" y="927874"/>
                </a:lnTo>
                <a:lnTo>
                  <a:pt x="1085761" y="1027887"/>
                </a:lnTo>
                <a:lnTo>
                  <a:pt x="990193" y="1117371"/>
                </a:lnTo>
                <a:lnTo>
                  <a:pt x="887158" y="1179690"/>
                </a:lnTo>
                <a:lnTo>
                  <a:pt x="763308" y="1224089"/>
                </a:lnTo>
                <a:lnTo>
                  <a:pt x="642073" y="1241069"/>
                </a:lnTo>
                <a:lnTo>
                  <a:pt x="516636" y="1233398"/>
                </a:lnTo>
                <a:lnTo>
                  <a:pt x="402336" y="1202359"/>
                </a:lnTo>
                <a:lnTo>
                  <a:pt x="381965" y="1193634"/>
                </a:lnTo>
                <a:lnTo>
                  <a:pt x="351053" y="1177861"/>
                </a:lnTo>
                <a:lnTo>
                  <a:pt x="301332" y="1152715"/>
                </a:lnTo>
                <a:lnTo>
                  <a:pt x="286943" y="1145654"/>
                </a:lnTo>
                <a:lnTo>
                  <a:pt x="185661" y="1065136"/>
                </a:lnTo>
                <a:lnTo>
                  <a:pt x="105486" y="969657"/>
                </a:lnTo>
                <a:lnTo>
                  <a:pt x="45199" y="858227"/>
                </a:lnTo>
                <a:lnTo>
                  <a:pt x="44005" y="857796"/>
                </a:lnTo>
                <a:lnTo>
                  <a:pt x="104508" y="971969"/>
                </a:lnTo>
                <a:lnTo>
                  <a:pt x="184683" y="1067460"/>
                </a:lnTo>
                <a:lnTo>
                  <a:pt x="285953" y="1147965"/>
                </a:lnTo>
                <a:lnTo>
                  <a:pt x="300443" y="1155001"/>
                </a:lnTo>
                <a:lnTo>
                  <a:pt x="350075" y="1180172"/>
                </a:lnTo>
                <a:lnTo>
                  <a:pt x="380949" y="1195857"/>
                </a:lnTo>
                <a:lnTo>
                  <a:pt x="401421" y="1204544"/>
                </a:lnTo>
                <a:lnTo>
                  <a:pt x="515658" y="1235722"/>
                </a:lnTo>
                <a:lnTo>
                  <a:pt x="641083" y="1243380"/>
                </a:lnTo>
                <a:lnTo>
                  <a:pt x="762330" y="1226400"/>
                </a:lnTo>
                <a:lnTo>
                  <a:pt x="867892" y="1189405"/>
                </a:lnTo>
                <a:lnTo>
                  <a:pt x="992416" y="1118400"/>
                </a:lnTo>
                <a:lnTo>
                  <a:pt x="1088072" y="1028877"/>
                </a:lnTo>
                <a:lnTo>
                  <a:pt x="1158938" y="928903"/>
                </a:lnTo>
                <a:lnTo>
                  <a:pt x="1173060" y="898664"/>
                </a:lnTo>
                <a:lnTo>
                  <a:pt x="1201039" y="832739"/>
                </a:lnTo>
                <a:lnTo>
                  <a:pt x="1207503" y="820750"/>
                </a:lnTo>
                <a:lnTo>
                  <a:pt x="1212608" y="801497"/>
                </a:lnTo>
                <a:lnTo>
                  <a:pt x="1236395" y="692175"/>
                </a:lnTo>
                <a:lnTo>
                  <a:pt x="1232255" y="681634"/>
                </a:lnTo>
                <a:lnTo>
                  <a:pt x="1195743" y="672985"/>
                </a:lnTo>
                <a:lnTo>
                  <a:pt x="1172895" y="660387"/>
                </a:lnTo>
                <a:lnTo>
                  <a:pt x="1151547" y="647534"/>
                </a:lnTo>
                <a:lnTo>
                  <a:pt x="1122997" y="616902"/>
                </a:lnTo>
                <a:lnTo>
                  <a:pt x="1114882" y="601294"/>
                </a:lnTo>
                <a:lnTo>
                  <a:pt x="1101966" y="569315"/>
                </a:lnTo>
                <a:lnTo>
                  <a:pt x="1096949" y="533692"/>
                </a:lnTo>
                <a:lnTo>
                  <a:pt x="1104836" y="487426"/>
                </a:lnTo>
                <a:lnTo>
                  <a:pt x="1123543" y="449795"/>
                </a:lnTo>
                <a:lnTo>
                  <a:pt x="1150632" y="419747"/>
                </a:lnTo>
                <a:lnTo>
                  <a:pt x="1193228" y="392239"/>
                </a:lnTo>
                <a:lnTo>
                  <a:pt x="1193787" y="391109"/>
                </a:lnTo>
                <a:lnTo>
                  <a:pt x="1132560" y="272034"/>
                </a:lnTo>
                <a:lnTo>
                  <a:pt x="1055395" y="178955"/>
                </a:lnTo>
                <a:lnTo>
                  <a:pt x="956487" y="99288"/>
                </a:lnTo>
                <a:lnTo>
                  <a:pt x="857161" y="48755"/>
                </a:lnTo>
                <a:lnTo>
                  <a:pt x="722884" y="8013"/>
                </a:lnTo>
                <a:lnTo>
                  <a:pt x="598893" y="0"/>
                </a:lnTo>
                <a:lnTo>
                  <a:pt x="473786" y="16637"/>
                </a:lnTo>
                <a:lnTo>
                  <a:pt x="369569" y="53644"/>
                </a:lnTo>
                <a:lnTo>
                  <a:pt x="242684" y="125488"/>
                </a:lnTo>
                <a:lnTo>
                  <a:pt x="152374" y="209245"/>
                </a:lnTo>
                <a:lnTo>
                  <a:pt x="79997" y="309943"/>
                </a:lnTo>
                <a:lnTo>
                  <a:pt x="72923" y="324332"/>
                </a:lnTo>
                <a:lnTo>
                  <a:pt x="66459" y="336321"/>
                </a:lnTo>
                <a:lnTo>
                  <a:pt x="34467" y="411327"/>
                </a:lnTo>
                <a:lnTo>
                  <a:pt x="27165" y="425691"/>
                </a:lnTo>
                <a:lnTo>
                  <a:pt x="0" y="549617"/>
                </a:lnTo>
                <a:lnTo>
                  <a:pt x="4889" y="562000"/>
                </a:lnTo>
                <a:lnTo>
                  <a:pt x="43776" y="571500"/>
                </a:lnTo>
                <a:lnTo>
                  <a:pt x="81495" y="593229"/>
                </a:lnTo>
                <a:lnTo>
                  <a:pt x="90297" y="600989"/>
                </a:lnTo>
                <a:lnTo>
                  <a:pt x="114122" y="626973"/>
                </a:lnTo>
                <a:lnTo>
                  <a:pt x="122237" y="642581"/>
                </a:lnTo>
                <a:lnTo>
                  <a:pt x="134251" y="672312"/>
                </a:lnTo>
                <a:lnTo>
                  <a:pt x="139268" y="707948"/>
                </a:lnTo>
                <a:lnTo>
                  <a:pt x="135712" y="731875"/>
                </a:lnTo>
                <a:lnTo>
                  <a:pt x="130809" y="756704"/>
                </a:lnTo>
                <a:lnTo>
                  <a:pt x="113131" y="792111"/>
                </a:lnTo>
                <a:lnTo>
                  <a:pt x="84594" y="824217"/>
                </a:lnTo>
                <a:lnTo>
                  <a:pt x="43853" y="849833"/>
                </a:lnTo>
                <a:lnTo>
                  <a:pt x="41821" y="854621"/>
                </a:lnTo>
                <a:lnTo>
                  <a:pt x="43446" y="856665"/>
                </a:lnTo>
                <a:lnTo>
                  <a:pt x="46037" y="850760"/>
                </a:lnTo>
                <a:lnTo>
                  <a:pt x="86918" y="825195"/>
                </a:lnTo>
                <a:lnTo>
                  <a:pt x="115443" y="793102"/>
                </a:lnTo>
                <a:lnTo>
                  <a:pt x="133134" y="757682"/>
                </a:lnTo>
                <a:lnTo>
                  <a:pt x="137934" y="732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7" name="object 4057"/>
          <p:cNvSpPr/>
          <p:nvPr/>
        </p:nvSpPr>
        <p:spPr>
          <a:xfrm>
            <a:off x="1067958" y="8134385"/>
            <a:ext cx="1231925" cy="1238872"/>
          </a:xfrm>
          <a:custGeom>
            <a:avLst/>
            <a:gdLst/>
            <a:ahLst/>
            <a:cxnLst/>
            <a:rect l="l" t="t" r="r" b="b"/>
            <a:pathLst>
              <a:path w="1231925" h="1238872">
                <a:moveTo>
                  <a:pt x="1154430" y="925690"/>
                </a:moveTo>
                <a:lnTo>
                  <a:pt x="1168463" y="895477"/>
                </a:lnTo>
                <a:lnTo>
                  <a:pt x="1196428" y="829564"/>
                </a:lnTo>
                <a:lnTo>
                  <a:pt x="1202893" y="817575"/>
                </a:lnTo>
                <a:lnTo>
                  <a:pt x="1208100" y="798283"/>
                </a:lnTo>
                <a:lnTo>
                  <a:pt x="1231925" y="689051"/>
                </a:lnTo>
                <a:lnTo>
                  <a:pt x="1229080" y="681723"/>
                </a:lnTo>
                <a:lnTo>
                  <a:pt x="1192466" y="673112"/>
                </a:lnTo>
                <a:lnTo>
                  <a:pt x="1169631" y="660514"/>
                </a:lnTo>
                <a:lnTo>
                  <a:pt x="1148270" y="647661"/>
                </a:lnTo>
                <a:lnTo>
                  <a:pt x="1119720" y="617029"/>
                </a:lnTo>
                <a:lnTo>
                  <a:pt x="1111567" y="601319"/>
                </a:lnTo>
                <a:lnTo>
                  <a:pt x="1097394" y="566242"/>
                </a:lnTo>
                <a:lnTo>
                  <a:pt x="1092339" y="530517"/>
                </a:lnTo>
                <a:lnTo>
                  <a:pt x="1100226" y="484251"/>
                </a:lnTo>
                <a:lnTo>
                  <a:pt x="1118933" y="446620"/>
                </a:lnTo>
                <a:lnTo>
                  <a:pt x="1146022" y="416560"/>
                </a:lnTo>
                <a:lnTo>
                  <a:pt x="1188720" y="389026"/>
                </a:lnTo>
                <a:lnTo>
                  <a:pt x="1189177" y="387934"/>
                </a:lnTo>
                <a:lnTo>
                  <a:pt x="1129283" y="272161"/>
                </a:lnTo>
                <a:lnTo>
                  <a:pt x="1052169" y="178943"/>
                </a:lnTo>
                <a:lnTo>
                  <a:pt x="953185" y="99326"/>
                </a:lnTo>
                <a:lnTo>
                  <a:pt x="853884" y="48869"/>
                </a:lnTo>
                <a:lnTo>
                  <a:pt x="719620" y="8153"/>
                </a:lnTo>
                <a:lnTo>
                  <a:pt x="595680" y="0"/>
                </a:lnTo>
                <a:lnTo>
                  <a:pt x="470509" y="16764"/>
                </a:lnTo>
                <a:lnTo>
                  <a:pt x="366293" y="53784"/>
                </a:lnTo>
                <a:lnTo>
                  <a:pt x="242709" y="124282"/>
                </a:lnTo>
                <a:lnTo>
                  <a:pt x="152272" y="207975"/>
                </a:lnTo>
                <a:lnTo>
                  <a:pt x="80022" y="308737"/>
                </a:lnTo>
                <a:lnTo>
                  <a:pt x="72859" y="323164"/>
                </a:lnTo>
                <a:lnTo>
                  <a:pt x="66395" y="335153"/>
                </a:lnTo>
                <a:lnTo>
                  <a:pt x="34353" y="410057"/>
                </a:lnTo>
                <a:lnTo>
                  <a:pt x="27152" y="424395"/>
                </a:lnTo>
                <a:lnTo>
                  <a:pt x="0" y="548309"/>
                </a:lnTo>
                <a:lnTo>
                  <a:pt x="3581" y="557491"/>
                </a:lnTo>
                <a:lnTo>
                  <a:pt x="42417" y="567131"/>
                </a:lnTo>
                <a:lnTo>
                  <a:pt x="80200" y="588721"/>
                </a:lnTo>
                <a:lnTo>
                  <a:pt x="88988" y="596480"/>
                </a:lnTo>
                <a:lnTo>
                  <a:pt x="112763" y="622604"/>
                </a:lnTo>
                <a:lnTo>
                  <a:pt x="120878" y="638200"/>
                </a:lnTo>
                <a:lnTo>
                  <a:pt x="134150" y="671055"/>
                </a:lnTo>
                <a:lnTo>
                  <a:pt x="139306" y="706742"/>
                </a:lnTo>
                <a:lnTo>
                  <a:pt x="135648" y="730719"/>
                </a:lnTo>
                <a:lnTo>
                  <a:pt x="130848" y="755484"/>
                </a:lnTo>
                <a:lnTo>
                  <a:pt x="113156" y="790905"/>
                </a:lnTo>
                <a:lnTo>
                  <a:pt x="84632" y="823010"/>
                </a:lnTo>
                <a:lnTo>
                  <a:pt x="43751" y="848575"/>
                </a:lnTo>
                <a:lnTo>
                  <a:pt x="41160" y="854481"/>
                </a:lnTo>
                <a:lnTo>
                  <a:pt x="42913" y="856030"/>
                </a:lnTo>
                <a:lnTo>
                  <a:pt x="103200" y="967460"/>
                </a:lnTo>
                <a:lnTo>
                  <a:pt x="183375" y="1062939"/>
                </a:lnTo>
                <a:lnTo>
                  <a:pt x="284657" y="1143457"/>
                </a:lnTo>
                <a:lnTo>
                  <a:pt x="299046" y="1150531"/>
                </a:lnTo>
                <a:lnTo>
                  <a:pt x="348767" y="1175664"/>
                </a:lnTo>
                <a:lnTo>
                  <a:pt x="379679" y="1191450"/>
                </a:lnTo>
                <a:lnTo>
                  <a:pt x="400049" y="1200162"/>
                </a:lnTo>
                <a:lnTo>
                  <a:pt x="514349" y="1231214"/>
                </a:lnTo>
                <a:lnTo>
                  <a:pt x="639787" y="1238872"/>
                </a:lnTo>
                <a:lnTo>
                  <a:pt x="761022" y="1221892"/>
                </a:lnTo>
                <a:lnTo>
                  <a:pt x="884872" y="1177505"/>
                </a:lnTo>
                <a:lnTo>
                  <a:pt x="987907" y="1115187"/>
                </a:lnTo>
                <a:lnTo>
                  <a:pt x="1083475" y="1025690"/>
                </a:lnTo>
                <a:lnTo>
                  <a:pt x="1154430" y="92569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8" name="object 4058"/>
          <p:cNvSpPr/>
          <p:nvPr/>
        </p:nvSpPr>
        <p:spPr>
          <a:xfrm>
            <a:off x="1834655" y="8783833"/>
            <a:ext cx="213309" cy="213233"/>
          </a:xfrm>
          <a:custGeom>
            <a:avLst/>
            <a:gdLst/>
            <a:ahLst/>
            <a:cxnLst/>
            <a:rect l="l" t="t" r="r" b="b"/>
            <a:pathLst>
              <a:path w="213309" h="213232">
                <a:moveTo>
                  <a:pt x="213309" y="101701"/>
                </a:moveTo>
                <a:lnTo>
                  <a:pt x="210311" y="80302"/>
                </a:lnTo>
                <a:lnTo>
                  <a:pt x="199631" y="53860"/>
                </a:lnTo>
                <a:lnTo>
                  <a:pt x="194157" y="44767"/>
                </a:lnTo>
                <a:lnTo>
                  <a:pt x="186956" y="36474"/>
                </a:lnTo>
                <a:lnTo>
                  <a:pt x="171665" y="21856"/>
                </a:lnTo>
                <a:lnTo>
                  <a:pt x="153873" y="10274"/>
                </a:lnTo>
                <a:lnTo>
                  <a:pt x="140906" y="5905"/>
                </a:lnTo>
                <a:lnTo>
                  <a:pt x="122872" y="977"/>
                </a:lnTo>
                <a:lnTo>
                  <a:pt x="96469" y="0"/>
                </a:lnTo>
                <a:lnTo>
                  <a:pt x="75679" y="4787"/>
                </a:lnTo>
                <a:lnTo>
                  <a:pt x="55168" y="13068"/>
                </a:lnTo>
                <a:lnTo>
                  <a:pt x="34340" y="27025"/>
                </a:lnTo>
                <a:lnTo>
                  <a:pt x="14414" y="52146"/>
                </a:lnTo>
                <a:lnTo>
                  <a:pt x="10109" y="59651"/>
                </a:lnTo>
                <a:lnTo>
                  <a:pt x="838" y="87934"/>
                </a:lnTo>
                <a:lnTo>
                  <a:pt x="0" y="114388"/>
                </a:lnTo>
                <a:lnTo>
                  <a:pt x="2057" y="128714"/>
                </a:lnTo>
                <a:lnTo>
                  <a:pt x="15608" y="162242"/>
                </a:lnTo>
                <a:lnTo>
                  <a:pt x="33820" y="185521"/>
                </a:lnTo>
                <a:lnTo>
                  <a:pt x="53454" y="199415"/>
                </a:lnTo>
                <a:lnTo>
                  <a:pt x="62052" y="204190"/>
                </a:lnTo>
                <a:lnTo>
                  <a:pt x="94538" y="213232"/>
                </a:lnTo>
                <a:lnTo>
                  <a:pt x="125679" y="212509"/>
                </a:lnTo>
                <a:lnTo>
                  <a:pt x="156070" y="201828"/>
                </a:lnTo>
                <a:lnTo>
                  <a:pt x="175082" y="188709"/>
                </a:lnTo>
                <a:lnTo>
                  <a:pt x="188594" y="175679"/>
                </a:lnTo>
                <a:lnTo>
                  <a:pt x="206679" y="145757"/>
                </a:lnTo>
                <a:lnTo>
                  <a:pt x="212788" y="118871"/>
                </a:lnTo>
                <a:lnTo>
                  <a:pt x="213309" y="101701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9" name="object 4059"/>
          <p:cNvSpPr/>
          <p:nvPr/>
        </p:nvSpPr>
        <p:spPr>
          <a:xfrm>
            <a:off x="1320084" y="8510010"/>
            <a:ext cx="212877" cy="213245"/>
          </a:xfrm>
          <a:custGeom>
            <a:avLst/>
            <a:gdLst/>
            <a:ahLst/>
            <a:cxnLst/>
            <a:rect l="l" t="t" r="r" b="b"/>
            <a:pathLst>
              <a:path w="212877" h="213245">
                <a:moveTo>
                  <a:pt x="212725" y="97828"/>
                </a:moveTo>
                <a:lnTo>
                  <a:pt x="211480" y="85216"/>
                </a:lnTo>
                <a:lnTo>
                  <a:pt x="197396" y="50660"/>
                </a:lnTo>
                <a:lnTo>
                  <a:pt x="192582" y="43218"/>
                </a:lnTo>
                <a:lnTo>
                  <a:pt x="178981" y="28016"/>
                </a:lnTo>
                <a:lnTo>
                  <a:pt x="154178" y="10566"/>
                </a:lnTo>
                <a:lnTo>
                  <a:pt x="125857" y="1206"/>
                </a:lnTo>
                <a:lnTo>
                  <a:pt x="95529" y="0"/>
                </a:lnTo>
                <a:lnTo>
                  <a:pt x="71526" y="6083"/>
                </a:lnTo>
                <a:lnTo>
                  <a:pt x="55880" y="12407"/>
                </a:lnTo>
                <a:lnTo>
                  <a:pt x="35052" y="26352"/>
                </a:lnTo>
                <a:lnTo>
                  <a:pt x="16395" y="49275"/>
                </a:lnTo>
                <a:lnTo>
                  <a:pt x="7645" y="65697"/>
                </a:lnTo>
                <a:lnTo>
                  <a:pt x="292" y="89471"/>
                </a:lnTo>
                <a:lnTo>
                  <a:pt x="0" y="121475"/>
                </a:lnTo>
                <a:lnTo>
                  <a:pt x="5664" y="139992"/>
                </a:lnTo>
                <a:lnTo>
                  <a:pt x="13995" y="160591"/>
                </a:lnTo>
                <a:lnTo>
                  <a:pt x="32257" y="183972"/>
                </a:lnTo>
                <a:lnTo>
                  <a:pt x="47345" y="195846"/>
                </a:lnTo>
                <a:lnTo>
                  <a:pt x="61163" y="204292"/>
                </a:lnTo>
                <a:lnTo>
                  <a:pt x="94957" y="213245"/>
                </a:lnTo>
                <a:lnTo>
                  <a:pt x="124739" y="212521"/>
                </a:lnTo>
                <a:lnTo>
                  <a:pt x="158330" y="200761"/>
                </a:lnTo>
                <a:lnTo>
                  <a:pt x="179984" y="184429"/>
                </a:lnTo>
                <a:lnTo>
                  <a:pt x="190563" y="172808"/>
                </a:lnTo>
                <a:lnTo>
                  <a:pt x="206019" y="145872"/>
                </a:lnTo>
                <a:lnTo>
                  <a:pt x="212877" y="116649"/>
                </a:lnTo>
                <a:lnTo>
                  <a:pt x="212725" y="9782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0" name="object 4060"/>
          <p:cNvSpPr/>
          <p:nvPr/>
        </p:nvSpPr>
        <p:spPr>
          <a:xfrm>
            <a:off x="1598542" y="8456000"/>
            <a:ext cx="178079" cy="178447"/>
          </a:xfrm>
          <a:custGeom>
            <a:avLst/>
            <a:gdLst/>
            <a:ahLst/>
            <a:cxnLst/>
            <a:rect l="l" t="t" r="r" b="b"/>
            <a:pathLst>
              <a:path w="178079" h="178447">
                <a:moveTo>
                  <a:pt x="2578" y="67932"/>
                </a:moveTo>
                <a:lnTo>
                  <a:pt x="0" y="90106"/>
                </a:lnTo>
                <a:lnTo>
                  <a:pt x="1676" y="94526"/>
                </a:lnTo>
                <a:lnTo>
                  <a:pt x="1371" y="100761"/>
                </a:lnTo>
                <a:lnTo>
                  <a:pt x="1968" y="104470"/>
                </a:lnTo>
                <a:lnTo>
                  <a:pt x="3682" y="111239"/>
                </a:lnTo>
                <a:lnTo>
                  <a:pt x="4203" y="114757"/>
                </a:lnTo>
                <a:lnTo>
                  <a:pt x="10223" y="129400"/>
                </a:lnTo>
                <a:lnTo>
                  <a:pt x="17741" y="141287"/>
                </a:lnTo>
                <a:lnTo>
                  <a:pt x="22377" y="145745"/>
                </a:lnTo>
                <a:lnTo>
                  <a:pt x="24193" y="149986"/>
                </a:lnTo>
                <a:lnTo>
                  <a:pt x="44145" y="166916"/>
                </a:lnTo>
                <a:lnTo>
                  <a:pt x="67348" y="176199"/>
                </a:lnTo>
                <a:lnTo>
                  <a:pt x="71399" y="175577"/>
                </a:lnTo>
                <a:lnTo>
                  <a:pt x="72936" y="177444"/>
                </a:lnTo>
                <a:lnTo>
                  <a:pt x="94487" y="178447"/>
                </a:lnTo>
                <a:lnTo>
                  <a:pt x="99809" y="177888"/>
                </a:lnTo>
                <a:lnTo>
                  <a:pt x="106781" y="176428"/>
                </a:lnTo>
                <a:lnTo>
                  <a:pt x="110413" y="175869"/>
                </a:lnTo>
                <a:lnTo>
                  <a:pt x="136359" y="165379"/>
                </a:lnTo>
                <a:lnTo>
                  <a:pt x="147853" y="156336"/>
                </a:lnTo>
                <a:lnTo>
                  <a:pt x="152069" y="153047"/>
                </a:lnTo>
                <a:lnTo>
                  <a:pt x="154749" y="147662"/>
                </a:lnTo>
                <a:lnTo>
                  <a:pt x="153708" y="145935"/>
                </a:lnTo>
                <a:lnTo>
                  <a:pt x="159270" y="141770"/>
                </a:lnTo>
                <a:lnTo>
                  <a:pt x="160629" y="141782"/>
                </a:lnTo>
                <a:lnTo>
                  <a:pt x="160273" y="139217"/>
                </a:lnTo>
                <a:lnTo>
                  <a:pt x="170192" y="124586"/>
                </a:lnTo>
                <a:lnTo>
                  <a:pt x="173304" y="113830"/>
                </a:lnTo>
                <a:lnTo>
                  <a:pt x="174828" y="111734"/>
                </a:lnTo>
                <a:lnTo>
                  <a:pt x="174409" y="107607"/>
                </a:lnTo>
                <a:lnTo>
                  <a:pt x="176644" y="99136"/>
                </a:lnTo>
                <a:lnTo>
                  <a:pt x="176771" y="85737"/>
                </a:lnTo>
                <a:lnTo>
                  <a:pt x="178079" y="82270"/>
                </a:lnTo>
                <a:lnTo>
                  <a:pt x="176047" y="74726"/>
                </a:lnTo>
                <a:lnTo>
                  <a:pt x="175907" y="69354"/>
                </a:lnTo>
                <a:lnTo>
                  <a:pt x="161924" y="37807"/>
                </a:lnTo>
                <a:lnTo>
                  <a:pt x="158445" y="33667"/>
                </a:lnTo>
                <a:lnTo>
                  <a:pt x="157162" y="33286"/>
                </a:lnTo>
                <a:lnTo>
                  <a:pt x="147980" y="23431"/>
                </a:lnTo>
                <a:lnTo>
                  <a:pt x="122186" y="8305"/>
                </a:lnTo>
                <a:lnTo>
                  <a:pt x="116179" y="4063"/>
                </a:lnTo>
                <a:lnTo>
                  <a:pt x="95935" y="139"/>
                </a:lnTo>
                <a:lnTo>
                  <a:pt x="94526" y="825"/>
                </a:lnTo>
                <a:lnTo>
                  <a:pt x="88417" y="0"/>
                </a:lnTo>
                <a:lnTo>
                  <a:pt x="65138" y="3086"/>
                </a:lnTo>
                <a:lnTo>
                  <a:pt x="56870" y="6426"/>
                </a:lnTo>
                <a:lnTo>
                  <a:pt x="47663" y="11048"/>
                </a:lnTo>
                <a:lnTo>
                  <a:pt x="47256" y="12001"/>
                </a:lnTo>
                <a:lnTo>
                  <a:pt x="33997" y="19507"/>
                </a:lnTo>
                <a:lnTo>
                  <a:pt x="29108" y="23063"/>
                </a:lnTo>
                <a:lnTo>
                  <a:pt x="17551" y="35877"/>
                </a:lnTo>
                <a:lnTo>
                  <a:pt x="17081" y="39458"/>
                </a:lnTo>
                <a:lnTo>
                  <a:pt x="14439" y="40754"/>
                </a:lnTo>
                <a:lnTo>
                  <a:pt x="4902" y="59982"/>
                </a:lnTo>
                <a:lnTo>
                  <a:pt x="5765" y="62687"/>
                </a:lnTo>
                <a:lnTo>
                  <a:pt x="2578" y="67932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1" name="object 4061"/>
          <p:cNvSpPr/>
          <p:nvPr/>
        </p:nvSpPr>
        <p:spPr>
          <a:xfrm>
            <a:off x="1590993" y="8872260"/>
            <a:ext cx="178181" cy="179108"/>
          </a:xfrm>
          <a:custGeom>
            <a:avLst/>
            <a:gdLst/>
            <a:ahLst/>
            <a:cxnLst/>
            <a:rect l="l" t="t" r="r" b="b"/>
            <a:pathLst>
              <a:path w="178181" h="179108">
                <a:moveTo>
                  <a:pt x="43027" y="163779"/>
                </a:moveTo>
                <a:lnTo>
                  <a:pt x="45300" y="166598"/>
                </a:lnTo>
                <a:lnTo>
                  <a:pt x="63106" y="172631"/>
                </a:lnTo>
                <a:lnTo>
                  <a:pt x="68618" y="170294"/>
                </a:lnTo>
                <a:lnTo>
                  <a:pt x="79489" y="150748"/>
                </a:lnTo>
                <a:lnTo>
                  <a:pt x="79844" y="146875"/>
                </a:lnTo>
                <a:lnTo>
                  <a:pt x="50406" y="41287"/>
                </a:lnTo>
                <a:lnTo>
                  <a:pt x="30695" y="30264"/>
                </a:lnTo>
                <a:lnTo>
                  <a:pt x="28930" y="27584"/>
                </a:lnTo>
                <a:lnTo>
                  <a:pt x="38938" y="18224"/>
                </a:lnTo>
                <a:lnTo>
                  <a:pt x="71056" y="5372"/>
                </a:lnTo>
                <a:lnTo>
                  <a:pt x="94640" y="3301"/>
                </a:lnTo>
                <a:lnTo>
                  <a:pt x="122605" y="10096"/>
                </a:lnTo>
                <a:lnTo>
                  <a:pt x="147866" y="26454"/>
                </a:lnTo>
                <a:lnTo>
                  <a:pt x="162864" y="44818"/>
                </a:lnTo>
                <a:lnTo>
                  <a:pt x="171576" y="66395"/>
                </a:lnTo>
                <a:lnTo>
                  <a:pt x="173989" y="76834"/>
                </a:lnTo>
                <a:lnTo>
                  <a:pt x="174307" y="101130"/>
                </a:lnTo>
                <a:lnTo>
                  <a:pt x="169811" y="117982"/>
                </a:lnTo>
                <a:lnTo>
                  <a:pt x="164299" y="131749"/>
                </a:lnTo>
                <a:lnTo>
                  <a:pt x="148285" y="153136"/>
                </a:lnTo>
                <a:lnTo>
                  <a:pt x="127469" y="167093"/>
                </a:lnTo>
                <a:lnTo>
                  <a:pt x="109194" y="174472"/>
                </a:lnTo>
                <a:lnTo>
                  <a:pt x="100406" y="176212"/>
                </a:lnTo>
                <a:lnTo>
                  <a:pt x="79311" y="175247"/>
                </a:lnTo>
                <a:lnTo>
                  <a:pt x="63626" y="175018"/>
                </a:lnTo>
                <a:lnTo>
                  <a:pt x="73863" y="178803"/>
                </a:lnTo>
                <a:lnTo>
                  <a:pt x="97726" y="179108"/>
                </a:lnTo>
                <a:lnTo>
                  <a:pt x="107708" y="177228"/>
                </a:lnTo>
                <a:lnTo>
                  <a:pt x="122554" y="172008"/>
                </a:lnTo>
                <a:lnTo>
                  <a:pt x="130606" y="168427"/>
                </a:lnTo>
                <a:lnTo>
                  <a:pt x="130886" y="167182"/>
                </a:lnTo>
                <a:lnTo>
                  <a:pt x="136372" y="164515"/>
                </a:lnTo>
                <a:lnTo>
                  <a:pt x="137985" y="163182"/>
                </a:lnTo>
                <a:lnTo>
                  <a:pt x="142354" y="160286"/>
                </a:lnTo>
                <a:lnTo>
                  <a:pt x="152120" y="153403"/>
                </a:lnTo>
                <a:lnTo>
                  <a:pt x="169151" y="129793"/>
                </a:lnTo>
                <a:lnTo>
                  <a:pt x="178180" y="101485"/>
                </a:lnTo>
                <a:lnTo>
                  <a:pt x="176656" y="76441"/>
                </a:lnTo>
                <a:lnTo>
                  <a:pt x="164477" y="41554"/>
                </a:lnTo>
                <a:lnTo>
                  <a:pt x="148221" y="22580"/>
                </a:lnTo>
                <a:lnTo>
                  <a:pt x="121831" y="5651"/>
                </a:lnTo>
                <a:lnTo>
                  <a:pt x="92176" y="0"/>
                </a:lnTo>
                <a:lnTo>
                  <a:pt x="83807" y="1117"/>
                </a:lnTo>
                <a:lnTo>
                  <a:pt x="67665" y="3111"/>
                </a:lnTo>
                <a:lnTo>
                  <a:pt x="43167" y="13017"/>
                </a:lnTo>
                <a:lnTo>
                  <a:pt x="37071" y="16382"/>
                </a:lnTo>
                <a:lnTo>
                  <a:pt x="36753" y="17297"/>
                </a:lnTo>
                <a:lnTo>
                  <a:pt x="32562" y="19215"/>
                </a:lnTo>
                <a:lnTo>
                  <a:pt x="23190" y="29336"/>
                </a:lnTo>
                <a:lnTo>
                  <a:pt x="24333" y="33845"/>
                </a:lnTo>
                <a:lnTo>
                  <a:pt x="22605" y="34328"/>
                </a:lnTo>
                <a:lnTo>
                  <a:pt x="14706" y="41363"/>
                </a:lnTo>
                <a:lnTo>
                  <a:pt x="9944" y="52781"/>
                </a:lnTo>
                <a:lnTo>
                  <a:pt x="3378" y="64808"/>
                </a:lnTo>
                <a:lnTo>
                  <a:pt x="0" y="94221"/>
                </a:lnTo>
                <a:lnTo>
                  <a:pt x="3276" y="114376"/>
                </a:lnTo>
                <a:lnTo>
                  <a:pt x="9804" y="130517"/>
                </a:lnTo>
                <a:lnTo>
                  <a:pt x="10947" y="130835"/>
                </a:lnTo>
                <a:lnTo>
                  <a:pt x="14985" y="139725"/>
                </a:lnTo>
                <a:lnTo>
                  <a:pt x="16382" y="141198"/>
                </a:lnTo>
                <a:lnTo>
                  <a:pt x="32321" y="156578"/>
                </a:lnTo>
                <a:lnTo>
                  <a:pt x="43027" y="16377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2" name="object 4062"/>
          <p:cNvSpPr/>
          <p:nvPr/>
        </p:nvSpPr>
        <p:spPr>
          <a:xfrm>
            <a:off x="2024992" y="8796228"/>
            <a:ext cx="23266" cy="29032"/>
          </a:xfrm>
          <a:custGeom>
            <a:avLst/>
            <a:gdLst/>
            <a:ahLst/>
            <a:cxnLst/>
            <a:rect l="l" t="t" r="r" b="b"/>
            <a:pathLst>
              <a:path w="23266" h="29032">
                <a:moveTo>
                  <a:pt x="2006" y="4952"/>
                </a:moveTo>
                <a:lnTo>
                  <a:pt x="23266" y="29032"/>
                </a:lnTo>
                <a:lnTo>
                  <a:pt x="21031" y="23494"/>
                </a:lnTo>
                <a:lnTo>
                  <a:pt x="0" y="0"/>
                </a:lnTo>
                <a:lnTo>
                  <a:pt x="2006" y="4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3" name="object 4063"/>
          <p:cNvSpPr/>
          <p:nvPr/>
        </p:nvSpPr>
        <p:spPr>
          <a:xfrm>
            <a:off x="1992221" y="8775539"/>
            <a:ext cx="25209" cy="17068"/>
          </a:xfrm>
          <a:custGeom>
            <a:avLst/>
            <a:gdLst/>
            <a:ahLst/>
            <a:cxnLst/>
            <a:rect l="l" t="t" r="r" b="b"/>
            <a:pathLst>
              <a:path w="25209" h="17068">
                <a:moveTo>
                  <a:pt x="25209" y="17068"/>
                </a:moveTo>
                <a:lnTo>
                  <a:pt x="25031" y="14655"/>
                </a:lnTo>
                <a:lnTo>
                  <a:pt x="14414" y="7404"/>
                </a:lnTo>
                <a:lnTo>
                  <a:pt x="0" y="0"/>
                </a:lnTo>
                <a:lnTo>
                  <a:pt x="1257" y="3111"/>
                </a:lnTo>
                <a:lnTo>
                  <a:pt x="25209" y="170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4" name="object 4064"/>
          <p:cNvSpPr/>
          <p:nvPr/>
        </p:nvSpPr>
        <p:spPr>
          <a:xfrm>
            <a:off x="1951969" y="8764907"/>
            <a:ext cx="33083" cy="9118"/>
          </a:xfrm>
          <a:custGeom>
            <a:avLst/>
            <a:gdLst/>
            <a:ahLst/>
            <a:cxnLst/>
            <a:rect l="l" t="t" r="r" b="b"/>
            <a:pathLst>
              <a:path w="33083" h="9118">
                <a:moveTo>
                  <a:pt x="0" y="1117"/>
                </a:moveTo>
                <a:lnTo>
                  <a:pt x="17056" y="5537"/>
                </a:lnTo>
                <a:lnTo>
                  <a:pt x="33083" y="9118"/>
                </a:lnTo>
                <a:lnTo>
                  <a:pt x="32829" y="7086"/>
                </a:lnTo>
                <a:lnTo>
                  <a:pt x="3048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5" name="object 4065"/>
          <p:cNvSpPr/>
          <p:nvPr/>
        </p:nvSpPr>
        <p:spPr>
          <a:xfrm>
            <a:off x="1908530" y="8765023"/>
            <a:ext cx="32512" cy="5435"/>
          </a:xfrm>
          <a:custGeom>
            <a:avLst/>
            <a:gdLst/>
            <a:ahLst/>
            <a:cxnLst/>
            <a:rect l="l" t="t" r="r" b="b"/>
            <a:pathLst>
              <a:path w="32512" h="5435">
                <a:moveTo>
                  <a:pt x="9880" y="1333"/>
                </a:moveTo>
                <a:lnTo>
                  <a:pt x="0" y="5435"/>
                </a:lnTo>
                <a:lnTo>
                  <a:pt x="25603" y="2209"/>
                </a:lnTo>
                <a:lnTo>
                  <a:pt x="32511" y="0"/>
                </a:lnTo>
                <a:lnTo>
                  <a:pt x="9880" y="1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6" name="object 4066"/>
          <p:cNvSpPr/>
          <p:nvPr/>
        </p:nvSpPr>
        <p:spPr>
          <a:xfrm>
            <a:off x="1872860" y="8770564"/>
            <a:ext cx="30962" cy="14312"/>
          </a:xfrm>
          <a:custGeom>
            <a:avLst/>
            <a:gdLst/>
            <a:ahLst/>
            <a:cxnLst/>
            <a:rect l="l" t="t" r="r" b="b"/>
            <a:pathLst>
              <a:path w="30962" h="14312">
                <a:moveTo>
                  <a:pt x="30149" y="774"/>
                </a:moveTo>
                <a:lnTo>
                  <a:pt x="30962" y="0"/>
                </a:lnTo>
                <a:lnTo>
                  <a:pt x="14630" y="6591"/>
                </a:lnTo>
                <a:lnTo>
                  <a:pt x="0" y="14312"/>
                </a:lnTo>
                <a:lnTo>
                  <a:pt x="30149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7" name="object 4067"/>
          <p:cNvSpPr/>
          <p:nvPr/>
        </p:nvSpPr>
        <p:spPr>
          <a:xfrm>
            <a:off x="1760466" y="8493809"/>
            <a:ext cx="16268" cy="44462"/>
          </a:xfrm>
          <a:custGeom>
            <a:avLst/>
            <a:gdLst/>
            <a:ahLst/>
            <a:cxnLst/>
            <a:rect l="l" t="t" r="r" b="b"/>
            <a:pathLst>
              <a:path w="16268" h="44462">
                <a:moveTo>
                  <a:pt x="16268" y="32435"/>
                </a:moveTo>
                <a:lnTo>
                  <a:pt x="4914" y="4343"/>
                </a:lnTo>
                <a:lnTo>
                  <a:pt x="0" y="0"/>
                </a:lnTo>
                <a:lnTo>
                  <a:pt x="13982" y="31546"/>
                </a:lnTo>
                <a:lnTo>
                  <a:pt x="14122" y="36918"/>
                </a:lnTo>
                <a:lnTo>
                  <a:pt x="16154" y="44462"/>
                </a:lnTo>
                <a:lnTo>
                  <a:pt x="16268" y="32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8" name="object 4068"/>
          <p:cNvSpPr/>
          <p:nvPr/>
        </p:nvSpPr>
        <p:spPr>
          <a:xfrm>
            <a:off x="1772958" y="8538265"/>
            <a:ext cx="4940" cy="29476"/>
          </a:xfrm>
          <a:custGeom>
            <a:avLst/>
            <a:gdLst/>
            <a:ahLst/>
            <a:cxnLst/>
            <a:rect l="l" t="t" r="r" b="b"/>
            <a:pathLst>
              <a:path w="4940" h="29476">
                <a:moveTo>
                  <a:pt x="4191" y="21729"/>
                </a:moveTo>
                <a:lnTo>
                  <a:pt x="4940" y="4572"/>
                </a:lnTo>
                <a:lnTo>
                  <a:pt x="3670" y="0"/>
                </a:lnTo>
                <a:lnTo>
                  <a:pt x="2349" y="3479"/>
                </a:lnTo>
                <a:lnTo>
                  <a:pt x="2222" y="16878"/>
                </a:lnTo>
                <a:lnTo>
                  <a:pt x="0" y="25349"/>
                </a:lnTo>
                <a:lnTo>
                  <a:pt x="419" y="29476"/>
                </a:lnTo>
                <a:lnTo>
                  <a:pt x="4191" y="217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9" name="object 4069"/>
          <p:cNvSpPr/>
          <p:nvPr/>
        </p:nvSpPr>
        <p:spPr>
          <a:xfrm>
            <a:off x="1866827" y="8786865"/>
            <a:ext cx="4279" cy="2933"/>
          </a:xfrm>
          <a:custGeom>
            <a:avLst/>
            <a:gdLst/>
            <a:ahLst/>
            <a:cxnLst/>
            <a:rect l="l" t="t" r="r" b="b"/>
            <a:pathLst>
              <a:path w="4279" h="2933">
                <a:moveTo>
                  <a:pt x="0" y="2933"/>
                </a:moveTo>
                <a:lnTo>
                  <a:pt x="4279" y="647"/>
                </a:lnTo>
                <a:lnTo>
                  <a:pt x="3898" y="0"/>
                </a:lnTo>
                <a:lnTo>
                  <a:pt x="0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0" name="object 4070"/>
          <p:cNvSpPr/>
          <p:nvPr/>
        </p:nvSpPr>
        <p:spPr>
          <a:xfrm>
            <a:off x="1845368" y="8789798"/>
            <a:ext cx="21463" cy="19634"/>
          </a:xfrm>
          <a:custGeom>
            <a:avLst/>
            <a:gdLst/>
            <a:ahLst/>
            <a:cxnLst/>
            <a:rect l="l" t="t" r="r" b="b"/>
            <a:pathLst>
              <a:path w="21462" h="19634">
                <a:moveTo>
                  <a:pt x="3594" y="18186"/>
                </a:moveTo>
                <a:lnTo>
                  <a:pt x="21170" y="1244"/>
                </a:lnTo>
                <a:lnTo>
                  <a:pt x="21462" y="0"/>
                </a:lnTo>
                <a:lnTo>
                  <a:pt x="8064" y="10502"/>
                </a:lnTo>
                <a:lnTo>
                  <a:pt x="0" y="19634"/>
                </a:lnTo>
                <a:lnTo>
                  <a:pt x="3594" y="181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1" name="object 4071"/>
          <p:cNvSpPr/>
          <p:nvPr/>
        </p:nvSpPr>
        <p:spPr>
          <a:xfrm>
            <a:off x="1758816" y="8567742"/>
            <a:ext cx="15214" cy="30048"/>
          </a:xfrm>
          <a:custGeom>
            <a:avLst/>
            <a:gdLst/>
            <a:ahLst/>
            <a:cxnLst/>
            <a:rect l="l" t="t" r="r" b="b"/>
            <a:pathLst>
              <a:path w="15214" h="30048">
                <a:moveTo>
                  <a:pt x="12192" y="13728"/>
                </a:moveTo>
                <a:lnTo>
                  <a:pt x="15214" y="3009"/>
                </a:lnTo>
                <a:lnTo>
                  <a:pt x="14554" y="0"/>
                </a:lnTo>
                <a:lnTo>
                  <a:pt x="13030" y="2082"/>
                </a:lnTo>
                <a:lnTo>
                  <a:pt x="9918" y="12839"/>
                </a:lnTo>
                <a:lnTo>
                  <a:pt x="0" y="27470"/>
                </a:lnTo>
                <a:lnTo>
                  <a:pt x="355" y="30048"/>
                </a:lnTo>
                <a:lnTo>
                  <a:pt x="4216" y="26441"/>
                </a:lnTo>
                <a:lnTo>
                  <a:pt x="12192" y="13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2" name="object 4072"/>
          <p:cNvSpPr/>
          <p:nvPr/>
        </p:nvSpPr>
        <p:spPr>
          <a:xfrm>
            <a:off x="1714718" y="8460055"/>
            <a:ext cx="42265" cy="29616"/>
          </a:xfrm>
          <a:custGeom>
            <a:avLst/>
            <a:gdLst/>
            <a:ahLst/>
            <a:cxnLst/>
            <a:rect l="l" t="t" r="r" b="b"/>
            <a:pathLst>
              <a:path w="42265" h="29616">
                <a:moveTo>
                  <a:pt x="0" y="0"/>
                </a:moveTo>
                <a:lnTo>
                  <a:pt x="6007" y="4241"/>
                </a:lnTo>
                <a:lnTo>
                  <a:pt x="31800" y="19380"/>
                </a:lnTo>
                <a:lnTo>
                  <a:pt x="40982" y="29235"/>
                </a:lnTo>
                <a:lnTo>
                  <a:pt x="42265" y="29616"/>
                </a:lnTo>
                <a:lnTo>
                  <a:pt x="32727" y="17195"/>
                </a:lnTo>
                <a:lnTo>
                  <a:pt x="10464" y="3238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3" name="object 4073"/>
          <p:cNvSpPr/>
          <p:nvPr/>
        </p:nvSpPr>
        <p:spPr>
          <a:xfrm>
            <a:off x="1602573" y="8458653"/>
            <a:ext cx="147535" cy="173583"/>
          </a:xfrm>
          <a:custGeom>
            <a:avLst/>
            <a:gdLst/>
            <a:ahLst/>
            <a:cxnLst/>
            <a:rect l="l" t="t" r="r" b="b"/>
            <a:pathLst>
              <a:path w="147535" h="173583">
                <a:moveTo>
                  <a:pt x="2412" y="108711"/>
                </a:moveTo>
                <a:lnTo>
                  <a:pt x="11937" y="132562"/>
                </a:lnTo>
                <a:lnTo>
                  <a:pt x="28968" y="152603"/>
                </a:lnTo>
                <a:lnTo>
                  <a:pt x="53505" y="167449"/>
                </a:lnTo>
                <a:lnTo>
                  <a:pt x="84480" y="173583"/>
                </a:lnTo>
                <a:lnTo>
                  <a:pt x="104279" y="171119"/>
                </a:lnTo>
                <a:lnTo>
                  <a:pt x="133934" y="159143"/>
                </a:lnTo>
                <a:lnTo>
                  <a:pt x="147535" y="146075"/>
                </a:lnTo>
                <a:lnTo>
                  <a:pt x="143116" y="146049"/>
                </a:lnTo>
                <a:lnTo>
                  <a:pt x="124637" y="135877"/>
                </a:lnTo>
                <a:lnTo>
                  <a:pt x="121488" y="128333"/>
                </a:lnTo>
                <a:lnTo>
                  <a:pt x="94056" y="28270"/>
                </a:lnTo>
                <a:lnTo>
                  <a:pt x="94005" y="24231"/>
                </a:lnTo>
                <a:lnTo>
                  <a:pt x="102882" y="7861"/>
                </a:lnTo>
                <a:lnTo>
                  <a:pt x="108686" y="2920"/>
                </a:lnTo>
                <a:lnTo>
                  <a:pt x="80365" y="0"/>
                </a:lnTo>
                <a:lnTo>
                  <a:pt x="66052" y="2057"/>
                </a:lnTo>
                <a:lnTo>
                  <a:pt x="45542" y="10337"/>
                </a:lnTo>
                <a:lnTo>
                  <a:pt x="24625" y="24333"/>
                </a:lnTo>
                <a:lnTo>
                  <a:pt x="10147" y="43624"/>
                </a:lnTo>
                <a:lnTo>
                  <a:pt x="215" y="70256"/>
                </a:lnTo>
                <a:lnTo>
                  <a:pt x="0" y="98272"/>
                </a:lnTo>
                <a:lnTo>
                  <a:pt x="2412" y="108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4" name="object 4074"/>
          <p:cNvSpPr/>
          <p:nvPr/>
        </p:nvSpPr>
        <p:spPr>
          <a:xfrm>
            <a:off x="1750602" y="8597770"/>
            <a:ext cx="8636" cy="11277"/>
          </a:xfrm>
          <a:custGeom>
            <a:avLst/>
            <a:gdLst/>
            <a:ahLst/>
            <a:cxnLst/>
            <a:rect l="l" t="t" r="r" b="b"/>
            <a:pathLst>
              <a:path w="8636" h="11277">
                <a:moveTo>
                  <a:pt x="7200" y="0"/>
                </a:moveTo>
                <a:lnTo>
                  <a:pt x="1650" y="4165"/>
                </a:lnTo>
                <a:lnTo>
                  <a:pt x="2692" y="5905"/>
                </a:lnTo>
                <a:lnTo>
                  <a:pt x="0" y="11277"/>
                </a:lnTo>
                <a:lnTo>
                  <a:pt x="4089" y="9067"/>
                </a:lnTo>
                <a:lnTo>
                  <a:pt x="8635" y="1574"/>
                </a:lnTo>
                <a:lnTo>
                  <a:pt x="72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5" name="object 4075"/>
          <p:cNvSpPr/>
          <p:nvPr/>
        </p:nvSpPr>
        <p:spPr>
          <a:xfrm>
            <a:off x="1837804" y="8816460"/>
            <a:ext cx="3619" cy="3949"/>
          </a:xfrm>
          <a:custGeom>
            <a:avLst/>
            <a:gdLst/>
            <a:ahLst/>
            <a:cxnLst/>
            <a:rect l="l" t="t" r="r" b="b"/>
            <a:pathLst>
              <a:path w="3619" h="3949">
                <a:moveTo>
                  <a:pt x="368" y="1193"/>
                </a:moveTo>
                <a:lnTo>
                  <a:pt x="0" y="3949"/>
                </a:lnTo>
                <a:lnTo>
                  <a:pt x="2832" y="2247"/>
                </a:lnTo>
                <a:lnTo>
                  <a:pt x="3619" y="0"/>
                </a:lnTo>
                <a:lnTo>
                  <a:pt x="368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6" name="object 4076"/>
          <p:cNvSpPr/>
          <p:nvPr/>
        </p:nvSpPr>
        <p:spPr>
          <a:xfrm>
            <a:off x="1823432" y="8820406"/>
            <a:ext cx="14376" cy="25488"/>
          </a:xfrm>
          <a:custGeom>
            <a:avLst/>
            <a:gdLst/>
            <a:ahLst/>
            <a:cxnLst/>
            <a:rect l="l" t="t" r="r" b="b"/>
            <a:pathLst>
              <a:path w="14376" h="25488">
                <a:moveTo>
                  <a:pt x="1384" y="25488"/>
                </a:moveTo>
                <a:lnTo>
                  <a:pt x="14224" y="1308"/>
                </a:lnTo>
                <a:lnTo>
                  <a:pt x="14376" y="0"/>
                </a:lnTo>
                <a:lnTo>
                  <a:pt x="11061" y="2692"/>
                </a:lnTo>
                <a:lnTo>
                  <a:pt x="0" y="22313"/>
                </a:lnTo>
                <a:lnTo>
                  <a:pt x="1384" y="254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7" name="object 4077"/>
          <p:cNvSpPr/>
          <p:nvPr/>
        </p:nvSpPr>
        <p:spPr>
          <a:xfrm>
            <a:off x="1686965" y="8454815"/>
            <a:ext cx="6108" cy="2006"/>
          </a:xfrm>
          <a:custGeom>
            <a:avLst/>
            <a:gdLst/>
            <a:ahLst/>
            <a:cxnLst/>
            <a:rect l="l" t="t" r="r" b="b"/>
            <a:pathLst>
              <a:path w="6108" h="2006">
                <a:moveTo>
                  <a:pt x="0" y="1193"/>
                </a:moveTo>
                <a:lnTo>
                  <a:pt x="6108" y="2006"/>
                </a:lnTo>
                <a:lnTo>
                  <a:pt x="5740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8" name="object 4078"/>
          <p:cNvSpPr/>
          <p:nvPr/>
        </p:nvSpPr>
        <p:spPr>
          <a:xfrm>
            <a:off x="1746389" y="8609048"/>
            <a:ext cx="4216" cy="3289"/>
          </a:xfrm>
          <a:custGeom>
            <a:avLst/>
            <a:gdLst/>
            <a:ahLst/>
            <a:cxnLst/>
            <a:rect l="l" t="t" r="r" b="b"/>
            <a:pathLst>
              <a:path w="4216" h="3289">
                <a:moveTo>
                  <a:pt x="0" y="3289"/>
                </a:moveTo>
                <a:lnTo>
                  <a:pt x="3835" y="1282"/>
                </a:lnTo>
                <a:lnTo>
                  <a:pt x="4216" y="0"/>
                </a:lnTo>
                <a:lnTo>
                  <a:pt x="0" y="3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9" name="object 4079"/>
          <p:cNvSpPr/>
          <p:nvPr/>
        </p:nvSpPr>
        <p:spPr>
          <a:xfrm>
            <a:off x="1708945" y="8621393"/>
            <a:ext cx="25958" cy="10477"/>
          </a:xfrm>
          <a:custGeom>
            <a:avLst/>
            <a:gdLst/>
            <a:ahLst/>
            <a:cxnLst/>
            <a:rect l="l" t="t" r="r" b="b"/>
            <a:pathLst>
              <a:path w="25958" h="10477">
                <a:moveTo>
                  <a:pt x="0" y="10477"/>
                </a:moveTo>
                <a:lnTo>
                  <a:pt x="25552" y="939"/>
                </a:lnTo>
                <a:lnTo>
                  <a:pt x="25958" y="0"/>
                </a:lnTo>
                <a:lnTo>
                  <a:pt x="0" y="104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0" name="object 4080"/>
          <p:cNvSpPr/>
          <p:nvPr/>
        </p:nvSpPr>
        <p:spPr>
          <a:xfrm>
            <a:off x="1632550" y="8467048"/>
            <a:ext cx="13652" cy="8458"/>
          </a:xfrm>
          <a:custGeom>
            <a:avLst/>
            <a:gdLst/>
            <a:ahLst/>
            <a:cxnLst/>
            <a:rect l="l" t="t" r="r" b="b"/>
            <a:pathLst>
              <a:path w="13652" h="8458">
                <a:moveTo>
                  <a:pt x="3390" y="4826"/>
                </a:moveTo>
                <a:lnTo>
                  <a:pt x="0" y="8458"/>
                </a:lnTo>
                <a:lnTo>
                  <a:pt x="13246" y="952"/>
                </a:lnTo>
                <a:lnTo>
                  <a:pt x="13652" y="0"/>
                </a:lnTo>
                <a:lnTo>
                  <a:pt x="3390" y="48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1" name="object 4081"/>
          <p:cNvSpPr/>
          <p:nvPr/>
        </p:nvSpPr>
        <p:spPr>
          <a:xfrm>
            <a:off x="1698349" y="8632433"/>
            <a:ext cx="6985" cy="1460"/>
          </a:xfrm>
          <a:custGeom>
            <a:avLst/>
            <a:gdLst/>
            <a:ahLst/>
            <a:cxnLst/>
            <a:rect l="l" t="t" r="r" b="b"/>
            <a:pathLst>
              <a:path w="6985" h="1460">
                <a:moveTo>
                  <a:pt x="0" y="1460"/>
                </a:moveTo>
                <a:lnTo>
                  <a:pt x="5486" y="1054"/>
                </a:lnTo>
                <a:lnTo>
                  <a:pt x="6985" y="0"/>
                </a:lnTo>
                <a:lnTo>
                  <a:pt x="0" y="14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2" name="object 4082"/>
          <p:cNvSpPr/>
          <p:nvPr/>
        </p:nvSpPr>
        <p:spPr>
          <a:xfrm>
            <a:off x="1612983" y="8491874"/>
            <a:ext cx="3111" cy="4876"/>
          </a:xfrm>
          <a:custGeom>
            <a:avLst/>
            <a:gdLst/>
            <a:ahLst/>
            <a:cxnLst/>
            <a:rect l="l" t="t" r="r" b="b"/>
            <a:pathLst>
              <a:path w="3111" h="4876">
                <a:moveTo>
                  <a:pt x="177" y="2540"/>
                </a:moveTo>
                <a:lnTo>
                  <a:pt x="0" y="4876"/>
                </a:lnTo>
                <a:lnTo>
                  <a:pt x="2628" y="3594"/>
                </a:lnTo>
                <a:lnTo>
                  <a:pt x="3111" y="0"/>
                </a:lnTo>
                <a:lnTo>
                  <a:pt x="177" y="25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3" name="object 4083"/>
          <p:cNvSpPr/>
          <p:nvPr/>
        </p:nvSpPr>
        <p:spPr>
          <a:xfrm>
            <a:off x="1665888" y="8631568"/>
            <a:ext cx="4330" cy="2387"/>
          </a:xfrm>
          <a:custGeom>
            <a:avLst/>
            <a:gdLst/>
            <a:ahLst/>
            <a:cxnLst/>
            <a:rect l="l" t="t" r="r" b="b"/>
            <a:pathLst>
              <a:path w="4330" h="2387">
                <a:moveTo>
                  <a:pt x="0" y="622"/>
                </a:moveTo>
                <a:lnTo>
                  <a:pt x="4330" y="2387"/>
                </a:lnTo>
                <a:lnTo>
                  <a:pt x="4051" y="0"/>
                </a:lnTo>
                <a:lnTo>
                  <a:pt x="0" y="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4" name="object 4084"/>
          <p:cNvSpPr/>
          <p:nvPr/>
        </p:nvSpPr>
        <p:spPr>
          <a:xfrm>
            <a:off x="1601118" y="8515982"/>
            <a:ext cx="3200" cy="7950"/>
          </a:xfrm>
          <a:custGeom>
            <a:avLst/>
            <a:gdLst/>
            <a:ahLst/>
            <a:cxnLst/>
            <a:rect l="l" t="t" r="r" b="b"/>
            <a:pathLst>
              <a:path w="3200" h="7950">
                <a:moveTo>
                  <a:pt x="876" y="1714"/>
                </a:moveTo>
                <a:lnTo>
                  <a:pt x="0" y="7950"/>
                </a:lnTo>
                <a:lnTo>
                  <a:pt x="3200" y="2692"/>
                </a:lnTo>
                <a:lnTo>
                  <a:pt x="2324" y="0"/>
                </a:lnTo>
                <a:lnTo>
                  <a:pt x="876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5" name="object 4085"/>
          <p:cNvSpPr/>
          <p:nvPr/>
        </p:nvSpPr>
        <p:spPr>
          <a:xfrm>
            <a:off x="1755482" y="8913812"/>
            <a:ext cx="12306" cy="34886"/>
          </a:xfrm>
          <a:custGeom>
            <a:avLst/>
            <a:gdLst/>
            <a:ahLst/>
            <a:cxnLst/>
            <a:rect l="l" t="t" r="r" b="b"/>
            <a:pathLst>
              <a:path w="12306" h="34886">
                <a:moveTo>
                  <a:pt x="12166" y="34886"/>
                </a:moveTo>
                <a:lnTo>
                  <a:pt x="12306" y="28498"/>
                </a:lnTo>
                <a:lnTo>
                  <a:pt x="0" y="0"/>
                </a:lnTo>
                <a:lnTo>
                  <a:pt x="12166" y="348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6" name="object 4086"/>
          <p:cNvSpPr/>
          <p:nvPr/>
        </p:nvSpPr>
        <p:spPr>
          <a:xfrm>
            <a:off x="1607378" y="8875556"/>
            <a:ext cx="157924" cy="172923"/>
          </a:xfrm>
          <a:custGeom>
            <a:avLst/>
            <a:gdLst/>
            <a:ahLst/>
            <a:cxnLst/>
            <a:rect l="l" t="t" r="r" b="b"/>
            <a:pathLst>
              <a:path w="157924" h="172923">
                <a:moveTo>
                  <a:pt x="0" y="137896"/>
                </a:moveTo>
                <a:lnTo>
                  <a:pt x="4165" y="146278"/>
                </a:lnTo>
                <a:lnTo>
                  <a:pt x="29311" y="165963"/>
                </a:lnTo>
                <a:lnTo>
                  <a:pt x="47243" y="171729"/>
                </a:lnTo>
                <a:lnTo>
                  <a:pt x="62928" y="171945"/>
                </a:lnTo>
                <a:lnTo>
                  <a:pt x="84010" y="172923"/>
                </a:lnTo>
                <a:lnTo>
                  <a:pt x="92811" y="171183"/>
                </a:lnTo>
                <a:lnTo>
                  <a:pt x="111086" y="163804"/>
                </a:lnTo>
                <a:lnTo>
                  <a:pt x="131902" y="149847"/>
                </a:lnTo>
                <a:lnTo>
                  <a:pt x="147904" y="128460"/>
                </a:lnTo>
                <a:lnTo>
                  <a:pt x="153428" y="114693"/>
                </a:lnTo>
                <a:lnTo>
                  <a:pt x="157924" y="97840"/>
                </a:lnTo>
                <a:lnTo>
                  <a:pt x="157606" y="73545"/>
                </a:lnTo>
                <a:lnTo>
                  <a:pt x="155193" y="63093"/>
                </a:lnTo>
                <a:lnTo>
                  <a:pt x="146481" y="41516"/>
                </a:lnTo>
                <a:lnTo>
                  <a:pt x="131483" y="23152"/>
                </a:lnTo>
                <a:lnTo>
                  <a:pt x="106222" y="6794"/>
                </a:lnTo>
                <a:lnTo>
                  <a:pt x="78257" y="0"/>
                </a:lnTo>
                <a:lnTo>
                  <a:pt x="54673" y="2070"/>
                </a:lnTo>
                <a:lnTo>
                  <a:pt x="22555" y="14935"/>
                </a:lnTo>
                <a:lnTo>
                  <a:pt x="12547" y="24295"/>
                </a:lnTo>
                <a:lnTo>
                  <a:pt x="14300" y="26974"/>
                </a:lnTo>
                <a:lnTo>
                  <a:pt x="34023" y="37998"/>
                </a:lnTo>
                <a:lnTo>
                  <a:pt x="63461" y="143586"/>
                </a:lnTo>
                <a:lnTo>
                  <a:pt x="63093" y="147459"/>
                </a:lnTo>
                <a:lnTo>
                  <a:pt x="52222" y="167004"/>
                </a:lnTo>
                <a:lnTo>
                  <a:pt x="46723" y="169341"/>
                </a:lnTo>
                <a:lnTo>
                  <a:pt x="28917" y="163309"/>
                </a:lnTo>
                <a:lnTo>
                  <a:pt x="26644" y="160489"/>
                </a:lnTo>
                <a:lnTo>
                  <a:pt x="15925" y="153288"/>
                </a:lnTo>
                <a:lnTo>
                  <a:pt x="0" y="137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7" name="object 4087"/>
          <p:cNvSpPr/>
          <p:nvPr/>
        </p:nvSpPr>
        <p:spPr>
          <a:xfrm>
            <a:off x="1597628" y="8546111"/>
            <a:ext cx="2590" cy="10642"/>
          </a:xfrm>
          <a:custGeom>
            <a:avLst/>
            <a:gdLst/>
            <a:ahLst/>
            <a:cxnLst/>
            <a:rect l="l" t="t" r="r" b="b"/>
            <a:pathLst>
              <a:path w="2590" h="10642">
                <a:moveTo>
                  <a:pt x="0" y="3314"/>
                </a:moveTo>
                <a:lnTo>
                  <a:pt x="2273" y="10642"/>
                </a:lnTo>
                <a:lnTo>
                  <a:pt x="2590" y="4406"/>
                </a:lnTo>
                <a:lnTo>
                  <a:pt x="914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8" name="object 4088"/>
          <p:cNvSpPr/>
          <p:nvPr/>
        </p:nvSpPr>
        <p:spPr>
          <a:xfrm>
            <a:off x="1616283" y="8597286"/>
            <a:ext cx="6451" cy="8712"/>
          </a:xfrm>
          <a:custGeom>
            <a:avLst/>
            <a:gdLst/>
            <a:ahLst/>
            <a:cxnLst/>
            <a:rect l="l" t="t" r="r" b="b"/>
            <a:pathLst>
              <a:path w="6451" h="8712">
                <a:moveTo>
                  <a:pt x="3530" y="7061"/>
                </a:moveTo>
                <a:lnTo>
                  <a:pt x="6451" y="8712"/>
                </a:lnTo>
                <a:lnTo>
                  <a:pt x="4622" y="4470"/>
                </a:lnTo>
                <a:lnTo>
                  <a:pt x="0" y="0"/>
                </a:lnTo>
                <a:lnTo>
                  <a:pt x="3530" y="70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9" name="object 4089"/>
          <p:cNvSpPr/>
          <p:nvPr/>
        </p:nvSpPr>
        <p:spPr>
          <a:xfrm>
            <a:off x="1721604" y="9036762"/>
            <a:ext cx="5765" cy="3924"/>
          </a:xfrm>
          <a:custGeom>
            <a:avLst/>
            <a:gdLst/>
            <a:ahLst/>
            <a:cxnLst/>
            <a:rect l="l" t="t" r="r" b="b"/>
            <a:pathLst>
              <a:path w="5765" h="3924">
                <a:moveTo>
                  <a:pt x="279" y="2679"/>
                </a:moveTo>
                <a:lnTo>
                  <a:pt x="0" y="3924"/>
                </a:lnTo>
                <a:lnTo>
                  <a:pt x="5600" y="990"/>
                </a:lnTo>
                <a:lnTo>
                  <a:pt x="5765" y="0"/>
                </a:lnTo>
                <a:lnTo>
                  <a:pt x="279" y="26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0" name="object 4090"/>
          <p:cNvSpPr/>
          <p:nvPr/>
        </p:nvSpPr>
        <p:spPr>
          <a:xfrm>
            <a:off x="1713551" y="9040682"/>
            <a:ext cx="8051" cy="3594"/>
          </a:xfrm>
          <a:custGeom>
            <a:avLst/>
            <a:gdLst/>
            <a:ahLst/>
            <a:cxnLst/>
            <a:rect l="l" t="t" r="r" b="b"/>
            <a:pathLst>
              <a:path w="8051" h="3594">
                <a:moveTo>
                  <a:pt x="0" y="3594"/>
                </a:moveTo>
                <a:lnTo>
                  <a:pt x="7708" y="1142"/>
                </a:lnTo>
                <a:lnTo>
                  <a:pt x="8051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1" name="object 4091"/>
          <p:cNvSpPr/>
          <p:nvPr/>
        </p:nvSpPr>
        <p:spPr>
          <a:xfrm>
            <a:off x="1525606" y="8665970"/>
            <a:ext cx="16484" cy="27876"/>
          </a:xfrm>
          <a:custGeom>
            <a:avLst/>
            <a:gdLst/>
            <a:ahLst/>
            <a:cxnLst/>
            <a:rect l="l" t="t" r="r" b="b"/>
            <a:pathLst>
              <a:path w="16484" h="27876">
                <a:moveTo>
                  <a:pt x="16103" y="0"/>
                </a:moveTo>
                <a:lnTo>
                  <a:pt x="14300" y="838"/>
                </a:lnTo>
                <a:lnTo>
                  <a:pt x="812" y="23710"/>
                </a:lnTo>
                <a:lnTo>
                  <a:pt x="0" y="27876"/>
                </a:lnTo>
                <a:lnTo>
                  <a:pt x="5499" y="21590"/>
                </a:lnTo>
                <a:lnTo>
                  <a:pt x="16484" y="1765"/>
                </a:lnTo>
                <a:lnTo>
                  <a:pt x="1610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2" name="object 4092"/>
          <p:cNvSpPr/>
          <p:nvPr/>
        </p:nvSpPr>
        <p:spPr>
          <a:xfrm>
            <a:off x="1623551" y="8888636"/>
            <a:ext cx="4508" cy="2844"/>
          </a:xfrm>
          <a:custGeom>
            <a:avLst/>
            <a:gdLst/>
            <a:ahLst/>
            <a:cxnLst/>
            <a:rect l="l" t="t" r="r" b="b"/>
            <a:pathLst>
              <a:path w="4508" h="2844">
                <a:moveTo>
                  <a:pt x="0" y="2844"/>
                </a:moveTo>
                <a:lnTo>
                  <a:pt x="4203" y="927"/>
                </a:lnTo>
                <a:lnTo>
                  <a:pt x="4508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3" name="object 4093"/>
          <p:cNvSpPr/>
          <p:nvPr/>
        </p:nvSpPr>
        <p:spPr>
          <a:xfrm>
            <a:off x="1588673" y="8901601"/>
            <a:ext cx="26657" cy="85039"/>
          </a:xfrm>
          <a:custGeom>
            <a:avLst/>
            <a:gdLst/>
            <a:ahLst/>
            <a:cxnLst/>
            <a:rect l="l" t="t" r="r" b="b"/>
            <a:pathLst>
              <a:path w="26657" h="85039">
                <a:moveTo>
                  <a:pt x="17030" y="12014"/>
                </a:moveTo>
                <a:lnTo>
                  <a:pt x="24917" y="4978"/>
                </a:lnTo>
                <a:lnTo>
                  <a:pt x="26657" y="4508"/>
                </a:lnTo>
                <a:lnTo>
                  <a:pt x="25514" y="0"/>
                </a:lnTo>
                <a:lnTo>
                  <a:pt x="17145" y="8127"/>
                </a:lnTo>
                <a:lnTo>
                  <a:pt x="9982" y="22555"/>
                </a:lnTo>
                <a:lnTo>
                  <a:pt x="3517" y="34543"/>
                </a:lnTo>
                <a:lnTo>
                  <a:pt x="0" y="63893"/>
                </a:lnTo>
                <a:lnTo>
                  <a:pt x="5600" y="85039"/>
                </a:lnTo>
                <a:lnTo>
                  <a:pt x="2324" y="64884"/>
                </a:lnTo>
                <a:lnTo>
                  <a:pt x="5702" y="35471"/>
                </a:lnTo>
                <a:lnTo>
                  <a:pt x="12255" y="23444"/>
                </a:lnTo>
                <a:lnTo>
                  <a:pt x="17030" y="120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4" name="object 4094"/>
          <p:cNvSpPr/>
          <p:nvPr/>
        </p:nvSpPr>
        <p:spPr>
          <a:xfrm>
            <a:off x="1515746" y="8698530"/>
            <a:ext cx="6667" cy="5295"/>
          </a:xfrm>
          <a:custGeom>
            <a:avLst/>
            <a:gdLst/>
            <a:ahLst/>
            <a:cxnLst/>
            <a:rect l="l" t="t" r="r" b="b"/>
            <a:pathLst>
              <a:path w="6667" h="5295">
                <a:moveTo>
                  <a:pt x="1574" y="1943"/>
                </a:moveTo>
                <a:lnTo>
                  <a:pt x="0" y="5295"/>
                </a:lnTo>
                <a:lnTo>
                  <a:pt x="6273" y="952"/>
                </a:lnTo>
                <a:lnTo>
                  <a:pt x="6667" y="0"/>
                </a:lnTo>
                <a:lnTo>
                  <a:pt x="1574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5" name="object 4095"/>
          <p:cNvSpPr/>
          <p:nvPr/>
        </p:nvSpPr>
        <p:spPr>
          <a:xfrm>
            <a:off x="1458178" y="8703833"/>
            <a:ext cx="57556" cy="35267"/>
          </a:xfrm>
          <a:custGeom>
            <a:avLst/>
            <a:gdLst/>
            <a:ahLst/>
            <a:cxnLst/>
            <a:rect l="l" t="t" r="r" b="b"/>
            <a:pathLst>
              <a:path w="57556" h="35267">
                <a:moveTo>
                  <a:pt x="39712" y="17945"/>
                </a:moveTo>
                <a:lnTo>
                  <a:pt x="57276" y="1244"/>
                </a:lnTo>
                <a:lnTo>
                  <a:pt x="57556" y="0"/>
                </a:lnTo>
                <a:lnTo>
                  <a:pt x="52514" y="3162"/>
                </a:lnTo>
                <a:lnTo>
                  <a:pt x="37490" y="16916"/>
                </a:lnTo>
                <a:lnTo>
                  <a:pt x="0" y="34671"/>
                </a:lnTo>
                <a:lnTo>
                  <a:pt x="1041" y="35267"/>
                </a:lnTo>
                <a:lnTo>
                  <a:pt x="20904" y="27355"/>
                </a:lnTo>
                <a:lnTo>
                  <a:pt x="39712" y="17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6" name="object 4096"/>
          <p:cNvSpPr/>
          <p:nvPr/>
        </p:nvSpPr>
        <p:spPr>
          <a:xfrm>
            <a:off x="1600789" y="9002779"/>
            <a:ext cx="5194" cy="9207"/>
          </a:xfrm>
          <a:custGeom>
            <a:avLst/>
            <a:gdLst/>
            <a:ahLst/>
            <a:cxnLst/>
            <a:rect l="l" t="t" r="r" b="b"/>
            <a:pathLst>
              <a:path w="5194" h="9207">
                <a:moveTo>
                  <a:pt x="5194" y="9207"/>
                </a:moveTo>
                <a:lnTo>
                  <a:pt x="1143" y="330"/>
                </a:lnTo>
                <a:lnTo>
                  <a:pt x="0" y="0"/>
                </a:lnTo>
                <a:lnTo>
                  <a:pt x="5194" y="9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7" name="object 4097"/>
          <p:cNvSpPr/>
          <p:nvPr/>
        </p:nvSpPr>
        <p:spPr>
          <a:xfrm>
            <a:off x="1593570" y="8986630"/>
            <a:ext cx="7226" cy="16141"/>
          </a:xfrm>
          <a:custGeom>
            <a:avLst/>
            <a:gdLst/>
            <a:ahLst/>
            <a:cxnLst/>
            <a:rect l="l" t="t" r="r" b="b"/>
            <a:pathLst>
              <a:path w="7226" h="16141">
                <a:moveTo>
                  <a:pt x="0" y="1079"/>
                </a:moveTo>
                <a:lnTo>
                  <a:pt x="5981" y="15862"/>
                </a:lnTo>
                <a:lnTo>
                  <a:pt x="7226" y="16141"/>
                </a:lnTo>
                <a:lnTo>
                  <a:pt x="711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8" name="object 4098"/>
          <p:cNvSpPr/>
          <p:nvPr/>
        </p:nvSpPr>
        <p:spPr>
          <a:xfrm>
            <a:off x="1416359" y="8738881"/>
            <a:ext cx="33604" cy="5143"/>
          </a:xfrm>
          <a:custGeom>
            <a:avLst/>
            <a:gdLst/>
            <a:ahLst/>
            <a:cxnLst/>
            <a:rect l="l" t="t" r="r" b="b"/>
            <a:pathLst>
              <a:path w="33604" h="5143">
                <a:moveTo>
                  <a:pt x="0" y="3289"/>
                </a:moveTo>
                <a:lnTo>
                  <a:pt x="3238" y="5143"/>
                </a:lnTo>
                <a:lnTo>
                  <a:pt x="33032" y="1371"/>
                </a:lnTo>
                <a:lnTo>
                  <a:pt x="33604" y="0"/>
                </a:lnTo>
                <a:lnTo>
                  <a:pt x="0" y="3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9" name="object 4099"/>
          <p:cNvSpPr/>
          <p:nvPr/>
        </p:nvSpPr>
        <p:spPr>
          <a:xfrm>
            <a:off x="1376486" y="8731934"/>
            <a:ext cx="38341" cy="10629"/>
          </a:xfrm>
          <a:custGeom>
            <a:avLst/>
            <a:gdLst/>
            <a:ahLst/>
            <a:cxnLst/>
            <a:rect l="l" t="t" r="r" b="b"/>
            <a:pathLst>
              <a:path w="38341" h="10629">
                <a:moveTo>
                  <a:pt x="2565" y="3263"/>
                </a:moveTo>
                <a:lnTo>
                  <a:pt x="38341" y="10629"/>
                </a:lnTo>
                <a:lnTo>
                  <a:pt x="37833" y="8572"/>
                </a:lnTo>
                <a:lnTo>
                  <a:pt x="0" y="0"/>
                </a:lnTo>
                <a:lnTo>
                  <a:pt x="2565" y="32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0" name="object 4100"/>
          <p:cNvSpPr/>
          <p:nvPr/>
        </p:nvSpPr>
        <p:spPr>
          <a:xfrm>
            <a:off x="1303138" y="8645225"/>
            <a:ext cx="73355" cy="86702"/>
          </a:xfrm>
          <a:custGeom>
            <a:avLst/>
            <a:gdLst/>
            <a:ahLst/>
            <a:cxnLst/>
            <a:rect l="l" t="t" r="r" b="b"/>
            <a:pathLst>
              <a:path w="73355" h="86702">
                <a:moveTo>
                  <a:pt x="0" y="0"/>
                </a:moveTo>
                <a:lnTo>
                  <a:pt x="15684" y="39115"/>
                </a:lnTo>
                <a:lnTo>
                  <a:pt x="43865" y="70802"/>
                </a:lnTo>
                <a:lnTo>
                  <a:pt x="70802" y="86271"/>
                </a:lnTo>
                <a:lnTo>
                  <a:pt x="73355" y="86702"/>
                </a:lnTo>
                <a:lnTo>
                  <a:pt x="71729" y="84086"/>
                </a:lnTo>
                <a:lnTo>
                  <a:pt x="44754" y="68529"/>
                </a:lnTo>
                <a:lnTo>
                  <a:pt x="16713" y="3689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1" name="object 4101"/>
          <p:cNvSpPr/>
          <p:nvPr/>
        </p:nvSpPr>
        <p:spPr>
          <a:xfrm>
            <a:off x="1604799" y="8460872"/>
            <a:ext cx="138734" cy="169049"/>
          </a:xfrm>
          <a:custGeom>
            <a:avLst/>
            <a:gdLst/>
            <a:ahLst/>
            <a:cxnLst/>
            <a:rect l="l" t="t" r="r" b="b"/>
            <a:pathLst>
              <a:path w="138734" h="169049">
                <a:moveTo>
                  <a:pt x="279" y="68922"/>
                </a:moveTo>
                <a:lnTo>
                  <a:pt x="0" y="97078"/>
                </a:lnTo>
                <a:lnTo>
                  <a:pt x="2501" y="107480"/>
                </a:lnTo>
                <a:lnTo>
                  <a:pt x="10731" y="128130"/>
                </a:lnTo>
                <a:lnTo>
                  <a:pt x="27724" y="148056"/>
                </a:lnTo>
                <a:lnTo>
                  <a:pt x="52260" y="162902"/>
                </a:lnTo>
                <a:lnTo>
                  <a:pt x="83235" y="169049"/>
                </a:lnTo>
                <a:lnTo>
                  <a:pt x="102946" y="166624"/>
                </a:lnTo>
                <a:lnTo>
                  <a:pt x="129425" y="156044"/>
                </a:lnTo>
                <a:lnTo>
                  <a:pt x="138734" y="146621"/>
                </a:lnTo>
                <a:lnTo>
                  <a:pt x="121386" y="135877"/>
                </a:lnTo>
                <a:lnTo>
                  <a:pt x="116979" y="125234"/>
                </a:lnTo>
                <a:lnTo>
                  <a:pt x="89509" y="25069"/>
                </a:lnTo>
                <a:lnTo>
                  <a:pt x="89458" y="21018"/>
                </a:lnTo>
                <a:lnTo>
                  <a:pt x="99491" y="2489"/>
                </a:lnTo>
                <a:lnTo>
                  <a:pt x="77127" y="0"/>
                </a:lnTo>
                <a:lnTo>
                  <a:pt x="62801" y="2057"/>
                </a:lnTo>
                <a:lnTo>
                  <a:pt x="45592" y="9004"/>
                </a:lnTo>
                <a:lnTo>
                  <a:pt x="24676" y="22999"/>
                </a:lnTo>
                <a:lnTo>
                  <a:pt x="10210" y="42303"/>
                </a:lnTo>
                <a:lnTo>
                  <a:pt x="279" y="689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2" name="object 4102"/>
          <p:cNvSpPr/>
          <p:nvPr/>
        </p:nvSpPr>
        <p:spPr>
          <a:xfrm>
            <a:off x="1624095" y="8877871"/>
            <a:ext cx="138887" cy="168287"/>
          </a:xfrm>
          <a:custGeom>
            <a:avLst/>
            <a:gdLst/>
            <a:ahLst/>
            <a:cxnLst/>
            <a:rect l="l" t="t" r="r" b="b"/>
            <a:pathLst>
              <a:path w="138887" h="168287">
                <a:moveTo>
                  <a:pt x="138569" y="70243"/>
                </a:moveTo>
                <a:lnTo>
                  <a:pt x="136194" y="59893"/>
                </a:lnTo>
                <a:lnTo>
                  <a:pt x="128778" y="41529"/>
                </a:lnTo>
                <a:lnTo>
                  <a:pt x="113779" y="23164"/>
                </a:lnTo>
                <a:lnTo>
                  <a:pt x="88607" y="6756"/>
                </a:lnTo>
                <a:lnTo>
                  <a:pt x="60553" y="0"/>
                </a:lnTo>
                <a:lnTo>
                  <a:pt x="36931" y="1981"/>
                </a:lnTo>
                <a:lnTo>
                  <a:pt x="8166" y="13601"/>
                </a:lnTo>
                <a:lnTo>
                  <a:pt x="0" y="22771"/>
                </a:lnTo>
                <a:lnTo>
                  <a:pt x="18288" y="33362"/>
                </a:lnTo>
                <a:lnTo>
                  <a:pt x="21729" y="42151"/>
                </a:lnTo>
                <a:lnTo>
                  <a:pt x="49060" y="142252"/>
                </a:lnTo>
                <a:lnTo>
                  <a:pt x="48704" y="146126"/>
                </a:lnTo>
                <a:lnTo>
                  <a:pt x="38506" y="164833"/>
                </a:lnTo>
                <a:lnTo>
                  <a:pt x="39154" y="166712"/>
                </a:lnTo>
                <a:lnTo>
                  <a:pt x="68287" y="168287"/>
                </a:lnTo>
                <a:lnTo>
                  <a:pt x="76974" y="166585"/>
                </a:lnTo>
                <a:lnTo>
                  <a:pt x="92036" y="160502"/>
                </a:lnTo>
                <a:lnTo>
                  <a:pt x="112864" y="146545"/>
                </a:lnTo>
                <a:lnTo>
                  <a:pt x="128866" y="125158"/>
                </a:lnTo>
                <a:lnTo>
                  <a:pt x="134391" y="111391"/>
                </a:lnTo>
                <a:lnTo>
                  <a:pt x="138887" y="94538"/>
                </a:lnTo>
                <a:lnTo>
                  <a:pt x="138569" y="702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3" name="object 4103"/>
          <p:cNvSpPr/>
          <p:nvPr/>
        </p:nvSpPr>
        <p:spPr>
          <a:xfrm>
            <a:off x="1326013" y="8509635"/>
            <a:ext cx="207695" cy="110502"/>
          </a:xfrm>
          <a:custGeom>
            <a:avLst/>
            <a:gdLst/>
            <a:ahLst/>
            <a:cxnLst/>
            <a:rect l="l" t="t" r="r" b="b"/>
            <a:pathLst>
              <a:path w="207695" h="110502">
                <a:moveTo>
                  <a:pt x="207695" y="110502"/>
                </a:moveTo>
                <a:lnTo>
                  <a:pt x="207479" y="99060"/>
                </a:lnTo>
                <a:lnTo>
                  <a:pt x="207505" y="98818"/>
                </a:lnTo>
                <a:lnTo>
                  <a:pt x="205867" y="87490"/>
                </a:lnTo>
                <a:lnTo>
                  <a:pt x="205066" y="81597"/>
                </a:lnTo>
                <a:lnTo>
                  <a:pt x="204901" y="81216"/>
                </a:lnTo>
                <a:lnTo>
                  <a:pt x="202920" y="75463"/>
                </a:lnTo>
                <a:lnTo>
                  <a:pt x="199466" y="65773"/>
                </a:lnTo>
                <a:lnTo>
                  <a:pt x="199440" y="65443"/>
                </a:lnTo>
                <a:lnTo>
                  <a:pt x="194818" y="56235"/>
                </a:lnTo>
                <a:lnTo>
                  <a:pt x="191604" y="49961"/>
                </a:lnTo>
                <a:lnTo>
                  <a:pt x="191350" y="49606"/>
                </a:lnTo>
                <a:lnTo>
                  <a:pt x="187045" y="43992"/>
                </a:lnTo>
                <a:lnTo>
                  <a:pt x="181470" y="36639"/>
                </a:lnTo>
                <a:lnTo>
                  <a:pt x="181356" y="36347"/>
                </a:lnTo>
                <a:lnTo>
                  <a:pt x="174675" y="29883"/>
                </a:lnTo>
                <a:lnTo>
                  <a:pt x="168833" y="24104"/>
                </a:lnTo>
                <a:lnTo>
                  <a:pt x="168554" y="23990"/>
                </a:lnTo>
                <a:lnTo>
                  <a:pt x="161823" y="19354"/>
                </a:lnTo>
                <a:lnTo>
                  <a:pt x="155054" y="14630"/>
                </a:lnTo>
                <a:lnTo>
                  <a:pt x="154838" y="14389"/>
                </a:lnTo>
                <a:lnTo>
                  <a:pt x="147447" y="10922"/>
                </a:lnTo>
                <a:lnTo>
                  <a:pt x="139065" y="6959"/>
                </a:lnTo>
                <a:lnTo>
                  <a:pt x="138798" y="6845"/>
                </a:lnTo>
                <a:lnTo>
                  <a:pt x="129933" y="4203"/>
                </a:lnTo>
                <a:lnTo>
                  <a:pt x="123088" y="2108"/>
                </a:lnTo>
                <a:lnTo>
                  <a:pt x="122821" y="1993"/>
                </a:lnTo>
                <a:lnTo>
                  <a:pt x="115684" y="1143"/>
                </a:lnTo>
                <a:lnTo>
                  <a:pt x="105384" y="0"/>
                </a:lnTo>
                <a:lnTo>
                  <a:pt x="105194" y="76"/>
                </a:lnTo>
                <a:lnTo>
                  <a:pt x="94868" y="279"/>
                </a:lnTo>
                <a:lnTo>
                  <a:pt x="88798" y="368"/>
                </a:lnTo>
                <a:lnTo>
                  <a:pt x="88430" y="279"/>
                </a:lnTo>
                <a:lnTo>
                  <a:pt x="82537" y="1651"/>
                </a:lnTo>
                <a:lnTo>
                  <a:pt x="71424" y="4102"/>
                </a:lnTo>
                <a:lnTo>
                  <a:pt x="71183" y="4318"/>
                </a:lnTo>
                <a:lnTo>
                  <a:pt x="60401" y="7874"/>
                </a:lnTo>
                <a:lnTo>
                  <a:pt x="55625" y="9474"/>
                </a:lnTo>
                <a:lnTo>
                  <a:pt x="55321" y="9588"/>
                </a:lnTo>
                <a:lnTo>
                  <a:pt x="51079" y="12217"/>
                </a:lnTo>
                <a:lnTo>
                  <a:pt x="40360" y="18694"/>
                </a:lnTo>
                <a:lnTo>
                  <a:pt x="40373" y="19024"/>
                </a:lnTo>
                <a:lnTo>
                  <a:pt x="30340" y="26365"/>
                </a:lnTo>
                <a:lnTo>
                  <a:pt x="27787" y="28181"/>
                </a:lnTo>
                <a:lnTo>
                  <a:pt x="27495" y="28295"/>
                </a:lnTo>
                <a:lnTo>
                  <a:pt x="25628" y="30632"/>
                </a:lnTo>
                <a:lnTo>
                  <a:pt x="17229" y="40761"/>
                </a:lnTo>
                <a:lnTo>
                  <a:pt x="10561" y="49575"/>
                </a:lnTo>
                <a:lnTo>
                  <a:pt x="7746" y="53568"/>
                </a:lnTo>
                <a:lnTo>
                  <a:pt x="4673" y="57988"/>
                </a:lnTo>
                <a:lnTo>
                  <a:pt x="4635" y="58445"/>
                </a:lnTo>
                <a:lnTo>
                  <a:pt x="2667" y="63652"/>
                </a:lnTo>
                <a:lnTo>
                  <a:pt x="812" y="68021"/>
                </a:lnTo>
                <a:lnTo>
                  <a:pt x="736" y="68389"/>
                </a:lnTo>
                <a:lnTo>
                  <a:pt x="0" y="7298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4" name="object 4104"/>
          <p:cNvSpPr/>
          <p:nvPr/>
        </p:nvSpPr>
        <p:spPr>
          <a:xfrm>
            <a:off x="1319913" y="8573291"/>
            <a:ext cx="204587" cy="150228"/>
          </a:xfrm>
          <a:custGeom>
            <a:avLst/>
            <a:gdLst/>
            <a:ahLst/>
            <a:cxnLst/>
            <a:rect l="l" t="t" r="r" b="b"/>
            <a:pathLst>
              <a:path w="204587" h="150228">
                <a:moveTo>
                  <a:pt x="8765" y="0"/>
                </a:moveTo>
                <a:lnTo>
                  <a:pt x="4714" y="11252"/>
                </a:lnTo>
                <a:lnTo>
                  <a:pt x="4650" y="11379"/>
                </a:lnTo>
                <a:lnTo>
                  <a:pt x="1387" y="22885"/>
                </a:lnTo>
                <a:lnTo>
                  <a:pt x="447" y="26428"/>
                </a:lnTo>
                <a:lnTo>
                  <a:pt x="332" y="26695"/>
                </a:lnTo>
                <a:lnTo>
                  <a:pt x="282" y="30225"/>
                </a:lnTo>
                <a:lnTo>
                  <a:pt x="0" y="43243"/>
                </a:lnTo>
                <a:lnTo>
                  <a:pt x="283" y="54654"/>
                </a:lnTo>
                <a:lnTo>
                  <a:pt x="396" y="58216"/>
                </a:lnTo>
                <a:lnTo>
                  <a:pt x="523" y="60756"/>
                </a:lnTo>
                <a:lnTo>
                  <a:pt x="510" y="60998"/>
                </a:lnTo>
                <a:lnTo>
                  <a:pt x="1260" y="63411"/>
                </a:lnTo>
                <a:lnTo>
                  <a:pt x="5263" y="76046"/>
                </a:lnTo>
                <a:lnTo>
                  <a:pt x="8804" y="86177"/>
                </a:lnTo>
                <a:lnTo>
                  <a:pt x="10835" y="91871"/>
                </a:lnTo>
                <a:lnTo>
                  <a:pt x="12347" y="94767"/>
                </a:lnTo>
                <a:lnTo>
                  <a:pt x="20378" y="105565"/>
                </a:lnTo>
                <a:lnTo>
                  <a:pt x="26654" y="113773"/>
                </a:lnTo>
                <a:lnTo>
                  <a:pt x="31740" y="120395"/>
                </a:lnTo>
                <a:lnTo>
                  <a:pt x="31994" y="120751"/>
                </a:lnTo>
                <a:lnTo>
                  <a:pt x="32133" y="120815"/>
                </a:lnTo>
                <a:lnTo>
                  <a:pt x="32489" y="121119"/>
                </a:lnTo>
                <a:lnTo>
                  <a:pt x="38928" y="126428"/>
                </a:lnTo>
                <a:lnTo>
                  <a:pt x="38699" y="126974"/>
                </a:lnTo>
                <a:lnTo>
                  <a:pt x="45329" y="131635"/>
                </a:lnTo>
                <a:lnTo>
                  <a:pt x="52110" y="136372"/>
                </a:lnTo>
                <a:lnTo>
                  <a:pt x="52568" y="135839"/>
                </a:lnTo>
                <a:lnTo>
                  <a:pt x="59705" y="140080"/>
                </a:lnTo>
                <a:lnTo>
                  <a:pt x="60149" y="140347"/>
                </a:lnTo>
                <a:lnTo>
                  <a:pt x="60708" y="140588"/>
                </a:lnTo>
                <a:lnTo>
                  <a:pt x="73564" y="144523"/>
                </a:lnTo>
                <a:lnTo>
                  <a:pt x="83436" y="147471"/>
                </a:lnTo>
                <a:lnTo>
                  <a:pt x="91430" y="149758"/>
                </a:lnTo>
                <a:lnTo>
                  <a:pt x="92954" y="150164"/>
                </a:lnTo>
                <a:lnTo>
                  <a:pt x="93093" y="150228"/>
                </a:lnTo>
                <a:lnTo>
                  <a:pt x="94643" y="150164"/>
                </a:lnTo>
                <a:lnTo>
                  <a:pt x="107904" y="150032"/>
                </a:lnTo>
                <a:lnTo>
                  <a:pt x="118690" y="149665"/>
                </a:lnTo>
                <a:lnTo>
                  <a:pt x="124627" y="149351"/>
                </a:lnTo>
                <a:lnTo>
                  <a:pt x="127180" y="149224"/>
                </a:lnTo>
                <a:lnTo>
                  <a:pt x="127472" y="149110"/>
                </a:lnTo>
                <a:lnTo>
                  <a:pt x="129872" y="148361"/>
                </a:lnTo>
                <a:lnTo>
                  <a:pt x="142205" y="144187"/>
                </a:lnTo>
                <a:lnTo>
                  <a:pt x="152833" y="140100"/>
                </a:lnTo>
                <a:lnTo>
                  <a:pt x="156187" y="138747"/>
                </a:lnTo>
                <a:lnTo>
                  <a:pt x="159476" y="137413"/>
                </a:lnTo>
                <a:lnTo>
                  <a:pt x="159641" y="137248"/>
                </a:lnTo>
                <a:lnTo>
                  <a:pt x="162638" y="135127"/>
                </a:lnTo>
                <a:lnTo>
                  <a:pt x="172316" y="128054"/>
                </a:lnTo>
                <a:lnTo>
                  <a:pt x="172595" y="128168"/>
                </a:lnTo>
                <a:lnTo>
                  <a:pt x="181638" y="120332"/>
                </a:lnTo>
                <a:lnTo>
                  <a:pt x="185740" y="116751"/>
                </a:lnTo>
                <a:lnTo>
                  <a:pt x="186184" y="116458"/>
                </a:lnTo>
                <a:lnTo>
                  <a:pt x="189220" y="111950"/>
                </a:lnTo>
                <a:lnTo>
                  <a:pt x="196663" y="101105"/>
                </a:lnTo>
                <a:lnTo>
                  <a:pt x="202283" y="91515"/>
                </a:lnTo>
                <a:lnTo>
                  <a:pt x="204587" y="8731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5" name="object 4105"/>
          <p:cNvSpPr/>
          <p:nvPr/>
        </p:nvSpPr>
        <p:spPr>
          <a:xfrm>
            <a:off x="1329580" y="8579236"/>
            <a:ext cx="163499" cy="134797"/>
          </a:xfrm>
          <a:custGeom>
            <a:avLst/>
            <a:gdLst/>
            <a:ahLst/>
            <a:cxnLst/>
            <a:rect l="l" t="t" r="r" b="b"/>
            <a:pathLst>
              <a:path w="163499" h="134797">
                <a:moveTo>
                  <a:pt x="7607" y="0"/>
                </a:moveTo>
                <a:lnTo>
                  <a:pt x="5245" y="7289"/>
                </a:lnTo>
                <a:lnTo>
                  <a:pt x="3238" y="14655"/>
                </a:lnTo>
                <a:lnTo>
                  <a:pt x="1816" y="20091"/>
                </a:lnTo>
                <a:lnTo>
                  <a:pt x="1295" y="20193"/>
                </a:lnTo>
                <a:lnTo>
                  <a:pt x="660" y="25641"/>
                </a:lnTo>
                <a:lnTo>
                  <a:pt x="0" y="31559"/>
                </a:lnTo>
                <a:lnTo>
                  <a:pt x="317" y="31775"/>
                </a:lnTo>
                <a:lnTo>
                  <a:pt x="431" y="37947"/>
                </a:lnTo>
                <a:lnTo>
                  <a:pt x="723" y="46761"/>
                </a:lnTo>
                <a:lnTo>
                  <a:pt x="177" y="47091"/>
                </a:lnTo>
                <a:lnTo>
                  <a:pt x="1574" y="55575"/>
                </a:lnTo>
                <a:lnTo>
                  <a:pt x="2463" y="61429"/>
                </a:lnTo>
                <a:lnTo>
                  <a:pt x="3111" y="61633"/>
                </a:lnTo>
                <a:lnTo>
                  <a:pt x="5092" y="67386"/>
                </a:lnTo>
                <a:lnTo>
                  <a:pt x="8140" y="75768"/>
                </a:lnTo>
                <a:lnTo>
                  <a:pt x="7632" y="76200"/>
                </a:lnTo>
                <a:lnTo>
                  <a:pt x="11582" y="83985"/>
                </a:lnTo>
                <a:lnTo>
                  <a:pt x="14224" y="89141"/>
                </a:lnTo>
                <a:lnTo>
                  <a:pt x="14795" y="89128"/>
                </a:lnTo>
                <a:lnTo>
                  <a:pt x="18542" y="93941"/>
                </a:lnTo>
                <a:lnTo>
                  <a:pt x="23901" y="101053"/>
                </a:lnTo>
                <a:lnTo>
                  <a:pt x="23660" y="101600"/>
                </a:lnTo>
                <a:lnTo>
                  <a:pt x="29806" y="107823"/>
                </a:lnTo>
                <a:lnTo>
                  <a:pt x="33883" y="112052"/>
                </a:lnTo>
                <a:lnTo>
                  <a:pt x="34467" y="111823"/>
                </a:lnTo>
                <a:lnTo>
                  <a:pt x="39458" y="115227"/>
                </a:lnTo>
                <a:lnTo>
                  <a:pt x="46761" y="120421"/>
                </a:lnTo>
                <a:lnTo>
                  <a:pt x="46761" y="120980"/>
                </a:lnTo>
                <a:lnTo>
                  <a:pt x="54521" y="125082"/>
                </a:lnTo>
                <a:lnTo>
                  <a:pt x="59677" y="127749"/>
                </a:lnTo>
                <a:lnTo>
                  <a:pt x="60185" y="127330"/>
                </a:lnTo>
                <a:lnTo>
                  <a:pt x="66001" y="129146"/>
                </a:lnTo>
                <a:lnTo>
                  <a:pt x="74498" y="131711"/>
                </a:lnTo>
                <a:lnTo>
                  <a:pt x="74637" y="132334"/>
                </a:lnTo>
                <a:lnTo>
                  <a:pt x="83273" y="133832"/>
                </a:lnTo>
                <a:lnTo>
                  <a:pt x="88976" y="134797"/>
                </a:lnTo>
                <a:lnTo>
                  <a:pt x="89344" y="134315"/>
                </a:lnTo>
                <a:lnTo>
                  <a:pt x="95516" y="134188"/>
                </a:lnTo>
                <a:lnTo>
                  <a:pt x="104406" y="134099"/>
                </a:lnTo>
                <a:lnTo>
                  <a:pt x="104749" y="134645"/>
                </a:lnTo>
                <a:lnTo>
                  <a:pt x="113309" y="133451"/>
                </a:lnTo>
                <a:lnTo>
                  <a:pt x="119164" y="132549"/>
                </a:lnTo>
                <a:lnTo>
                  <a:pt x="119354" y="131914"/>
                </a:lnTo>
                <a:lnTo>
                  <a:pt x="125145" y="130022"/>
                </a:lnTo>
                <a:lnTo>
                  <a:pt x="133502" y="127203"/>
                </a:lnTo>
                <a:lnTo>
                  <a:pt x="133997" y="127571"/>
                </a:lnTo>
                <a:lnTo>
                  <a:pt x="141732" y="123774"/>
                </a:lnTo>
                <a:lnTo>
                  <a:pt x="146570" y="121475"/>
                </a:lnTo>
                <a:lnTo>
                  <a:pt x="146494" y="120726"/>
                </a:lnTo>
                <a:lnTo>
                  <a:pt x="151079" y="117513"/>
                </a:lnTo>
                <a:lnTo>
                  <a:pt x="157353" y="113169"/>
                </a:lnTo>
                <a:lnTo>
                  <a:pt x="163499" y="10853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6" name="object 4106"/>
          <p:cNvSpPr/>
          <p:nvPr/>
        </p:nvSpPr>
        <p:spPr>
          <a:xfrm>
            <a:off x="1524501" y="8620137"/>
            <a:ext cx="9436" cy="40462"/>
          </a:xfrm>
          <a:custGeom>
            <a:avLst/>
            <a:gdLst/>
            <a:ahLst/>
            <a:cxnLst/>
            <a:rect l="l" t="t" r="r" b="b"/>
            <a:pathLst>
              <a:path w="9436" h="40462">
                <a:moveTo>
                  <a:pt x="9207" y="0"/>
                </a:moveTo>
                <a:lnTo>
                  <a:pt x="9385" y="4902"/>
                </a:lnTo>
                <a:lnTo>
                  <a:pt x="9436" y="5334"/>
                </a:lnTo>
                <a:lnTo>
                  <a:pt x="8445" y="10147"/>
                </a:lnTo>
                <a:lnTo>
                  <a:pt x="6057" y="22415"/>
                </a:lnTo>
                <a:lnTo>
                  <a:pt x="5765" y="22542"/>
                </a:lnTo>
                <a:lnTo>
                  <a:pt x="2400" y="34632"/>
                </a:lnTo>
                <a:lnTo>
                  <a:pt x="1549" y="37579"/>
                </a:lnTo>
                <a:lnTo>
                  <a:pt x="1536" y="37807"/>
                </a:lnTo>
                <a:lnTo>
                  <a:pt x="0" y="4046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7" name="object 4107"/>
          <p:cNvSpPr/>
          <p:nvPr/>
        </p:nvSpPr>
        <p:spPr>
          <a:xfrm>
            <a:off x="1533710" y="8620133"/>
            <a:ext cx="38" cy="101"/>
          </a:xfrm>
          <a:custGeom>
            <a:avLst/>
            <a:gdLst/>
            <a:ahLst/>
            <a:cxnLst/>
            <a:rect l="l" t="t" r="r" b="b"/>
            <a:pathLst>
              <a:path w="38" h="101">
                <a:moveTo>
                  <a:pt x="38" y="101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8" name="object 4108"/>
          <p:cNvSpPr/>
          <p:nvPr/>
        </p:nvSpPr>
        <p:spPr>
          <a:xfrm>
            <a:off x="1326007" y="8576641"/>
            <a:ext cx="1651" cy="5981"/>
          </a:xfrm>
          <a:custGeom>
            <a:avLst/>
            <a:gdLst/>
            <a:ahLst/>
            <a:cxnLst/>
            <a:rect l="l" t="t" r="r" b="b"/>
            <a:pathLst>
              <a:path w="1650" h="5981">
                <a:moveTo>
                  <a:pt x="0" y="5981"/>
                </a:moveTo>
                <a:lnTo>
                  <a:pt x="1651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9" name="object 4109"/>
          <p:cNvSpPr/>
          <p:nvPr/>
        </p:nvSpPr>
        <p:spPr>
          <a:xfrm>
            <a:off x="1342984" y="8550228"/>
            <a:ext cx="800" cy="1117"/>
          </a:xfrm>
          <a:custGeom>
            <a:avLst/>
            <a:gdLst/>
            <a:ahLst/>
            <a:cxnLst/>
            <a:rect l="l" t="t" r="r" b="b"/>
            <a:pathLst>
              <a:path w="800" h="1117">
                <a:moveTo>
                  <a:pt x="800" y="0"/>
                </a:moveTo>
                <a:lnTo>
                  <a:pt x="0" y="111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0" name="object 4110"/>
          <p:cNvSpPr/>
          <p:nvPr/>
        </p:nvSpPr>
        <p:spPr>
          <a:xfrm>
            <a:off x="1351631" y="8536536"/>
            <a:ext cx="6146" cy="8039"/>
          </a:xfrm>
          <a:custGeom>
            <a:avLst/>
            <a:gdLst/>
            <a:ahLst/>
            <a:cxnLst/>
            <a:rect l="l" t="t" r="r" b="b"/>
            <a:pathLst>
              <a:path w="6146" h="8039">
                <a:moveTo>
                  <a:pt x="1778" y="5054"/>
                </a:moveTo>
                <a:lnTo>
                  <a:pt x="6146" y="8039"/>
                </a:lnTo>
                <a:lnTo>
                  <a:pt x="0" y="3733"/>
                </a:lnTo>
                <a:lnTo>
                  <a:pt x="505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1" name="object 4111"/>
          <p:cNvSpPr/>
          <p:nvPr/>
        </p:nvSpPr>
        <p:spPr>
          <a:xfrm>
            <a:off x="1357781" y="8544572"/>
            <a:ext cx="5842" cy="4089"/>
          </a:xfrm>
          <a:custGeom>
            <a:avLst/>
            <a:gdLst/>
            <a:ahLst/>
            <a:cxnLst/>
            <a:rect l="l" t="t" r="r" b="b"/>
            <a:pathLst>
              <a:path w="5841" h="4089">
                <a:moveTo>
                  <a:pt x="0" y="0"/>
                </a:moveTo>
                <a:lnTo>
                  <a:pt x="5842" y="4089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2" name="object 4112"/>
          <p:cNvSpPr/>
          <p:nvPr/>
        </p:nvSpPr>
        <p:spPr>
          <a:xfrm>
            <a:off x="1363615" y="8548658"/>
            <a:ext cx="17589" cy="12230"/>
          </a:xfrm>
          <a:custGeom>
            <a:avLst/>
            <a:gdLst/>
            <a:ahLst/>
            <a:cxnLst/>
            <a:rect l="l" t="t" r="r" b="b"/>
            <a:pathLst>
              <a:path w="17589" h="12230">
                <a:moveTo>
                  <a:pt x="0" y="0"/>
                </a:moveTo>
                <a:lnTo>
                  <a:pt x="17589" y="12230"/>
                </a:lnTo>
                <a:lnTo>
                  <a:pt x="5930" y="405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3" name="object 4113"/>
          <p:cNvSpPr/>
          <p:nvPr/>
        </p:nvSpPr>
        <p:spPr>
          <a:xfrm>
            <a:off x="1322184" y="8582623"/>
            <a:ext cx="3822" cy="13754"/>
          </a:xfrm>
          <a:custGeom>
            <a:avLst/>
            <a:gdLst/>
            <a:ahLst/>
            <a:cxnLst/>
            <a:rect l="l" t="t" r="r" b="b"/>
            <a:pathLst>
              <a:path w="3822" h="13754">
                <a:moveTo>
                  <a:pt x="3822" y="0"/>
                </a:moveTo>
                <a:lnTo>
                  <a:pt x="0" y="1375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4" name="object 4114"/>
          <p:cNvSpPr/>
          <p:nvPr/>
        </p:nvSpPr>
        <p:spPr>
          <a:xfrm>
            <a:off x="1330455" y="8574609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3746" y="2552"/>
                </a:moveTo>
                <a:lnTo>
                  <a:pt x="6248" y="4254"/>
                </a:lnTo>
                <a:lnTo>
                  <a:pt x="0" y="0"/>
                </a:lnTo>
                <a:lnTo>
                  <a:pt x="3746" y="255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5" name="object 4115"/>
          <p:cNvSpPr/>
          <p:nvPr/>
        </p:nvSpPr>
        <p:spPr>
          <a:xfrm>
            <a:off x="1328679" y="8573297"/>
            <a:ext cx="1778" cy="1308"/>
          </a:xfrm>
          <a:custGeom>
            <a:avLst/>
            <a:gdLst/>
            <a:ahLst/>
            <a:cxnLst/>
            <a:rect l="l" t="t" r="r" b="b"/>
            <a:pathLst>
              <a:path w="1778" h="1308">
                <a:moveTo>
                  <a:pt x="1778" y="1308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6" name="object 4116"/>
          <p:cNvSpPr/>
          <p:nvPr/>
        </p:nvSpPr>
        <p:spPr>
          <a:xfrm>
            <a:off x="1371013" y="8553818"/>
            <a:ext cx="153492" cy="106781"/>
          </a:xfrm>
          <a:custGeom>
            <a:avLst/>
            <a:gdLst/>
            <a:ahLst/>
            <a:cxnLst/>
            <a:rect l="l" t="t" r="r" b="b"/>
            <a:pathLst>
              <a:path w="153492" h="106781">
                <a:moveTo>
                  <a:pt x="153492" y="106781"/>
                </a:moveTo>
                <a:lnTo>
                  <a:pt x="135623" y="94449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7" name="object 4117"/>
          <p:cNvSpPr/>
          <p:nvPr/>
        </p:nvSpPr>
        <p:spPr>
          <a:xfrm>
            <a:off x="1336699" y="8578869"/>
            <a:ext cx="11671" cy="8178"/>
          </a:xfrm>
          <a:custGeom>
            <a:avLst/>
            <a:gdLst/>
            <a:ahLst/>
            <a:cxnLst/>
            <a:rect l="l" t="t" r="r" b="b"/>
            <a:pathLst>
              <a:path w="11671" h="8178">
                <a:moveTo>
                  <a:pt x="0" y="0"/>
                </a:moveTo>
                <a:lnTo>
                  <a:pt x="11671" y="8178"/>
                </a:lnTo>
                <a:lnTo>
                  <a:pt x="5562" y="396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8" name="object 4118"/>
          <p:cNvSpPr/>
          <p:nvPr/>
        </p:nvSpPr>
        <p:spPr>
          <a:xfrm>
            <a:off x="1337539" y="8579545"/>
            <a:ext cx="17868" cy="12344"/>
          </a:xfrm>
          <a:custGeom>
            <a:avLst/>
            <a:gdLst/>
            <a:ahLst/>
            <a:cxnLst/>
            <a:rect l="l" t="t" r="r" b="b"/>
            <a:pathLst>
              <a:path w="17868" h="12344">
                <a:moveTo>
                  <a:pt x="0" y="0"/>
                </a:moveTo>
                <a:lnTo>
                  <a:pt x="17868" y="12344"/>
                </a:lnTo>
                <a:lnTo>
                  <a:pt x="10833" y="749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9" name="object 4119"/>
          <p:cNvSpPr/>
          <p:nvPr/>
        </p:nvSpPr>
        <p:spPr>
          <a:xfrm>
            <a:off x="1355412" y="8591886"/>
            <a:ext cx="4622" cy="3327"/>
          </a:xfrm>
          <a:custGeom>
            <a:avLst/>
            <a:gdLst/>
            <a:ahLst/>
            <a:cxnLst/>
            <a:rect l="l" t="t" r="r" b="b"/>
            <a:pathLst>
              <a:path w="4622" h="3327">
                <a:moveTo>
                  <a:pt x="0" y="0"/>
                </a:moveTo>
                <a:lnTo>
                  <a:pt x="4622" y="3327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0" name="object 4120"/>
          <p:cNvSpPr/>
          <p:nvPr/>
        </p:nvSpPr>
        <p:spPr>
          <a:xfrm>
            <a:off x="1360036" y="8595217"/>
            <a:ext cx="35166" cy="24345"/>
          </a:xfrm>
          <a:custGeom>
            <a:avLst/>
            <a:gdLst/>
            <a:ahLst/>
            <a:cxnLst/>
            <a:rect l="l" t="t" r="r" b="b"/>
            <a:pathLst>
              <a:path w="35166" h="24345">
                <a:moveTo>
                  <a:pt x="0" y="0"/>
                </a:moveTo>
                <a:lnTo>
                  <a:pt x="35166" y="24345"/>
                </a:lnTo>
                <a:lnTo>
                  <a:pt x="33159" y="2301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1" name="object 4121"/>
          <p:cNvSpPr/>
          <p:nvPr/>
        </p:nvSpPr>
        <p:spPr>
          <a:xfrm>
            <a:off x="1404653" y="8577191"/>
            <a:ext cx="10198" cy="7073"/>
          </a:xfrm>
          <a:custGeom>
            <a:avLst/>
            <a:gdLst/>
            <a:ahLst/>
            <a:cxnLst/>
            <a:rect l="l" t="t" r="r" b="b"/>
            <a:pathLst>
              <a:path w="10198" h="7073">
                <a:moveTo>
                  <a:pt x="0" y="0"/>
                </a:moveTo>
                <a:lnTo>
                  <a:pt x="10198" y="707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2" name="object 4122"/>
          <p:cNvSpPr/>
          <p:nvPr/>
        </p:nvSpPr>
        <p:spPr>
          <a:xfrm>
            <a:off x="1417219" y="8585907"/>
            <a:ext cx="355" cy="304"/>
          </a:xfrm>
          <a:custGeom>
            <a:avLst/>
            <a:gdLst/>
            <a:ahLst/>
            <a:cxnLst/>
            <a:rect l="l" t="t" r="r" b="b"/>
            <a:pathLst>
              <a:path w="355" h="304">
                <a:moveTo>
                  <a:pt x="0" y="0"/>
                </a:moveTo>
                <a:lnTo>
                  <a:pt x="355" y="30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3" name="object 4123"/>
          <p:cNvSpPr/>
          <p:nvPr/>
        </p:nvSpPr>
        <p:spPr>
          <a:xfrm>
            <a:off x="1395200" y="8619564"/>
            <a:ext cx="23342" cy="16344"/>
          </a:xfrm>
          <a:custGeom>
            <a:avLst/>
            <a:gdLst/>
            <a:ahLst/>
            <a:cxnLst/>
            <a:rect l="l" t="t" r="r" b="b"/>
            <a:pathLst>
              <a:path w="23342" h="16344">
                <a:moveTo>
                  <a:pt x="0" y="0"/>
                </a:moveTo>
                <a:lnTo>
                  <a:pt x="23342" y="16344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4" name="object 4124"/>
          <p:cNvSpPr/>
          <p:nvPr/>
        </p:nvSpPr>
        <p:spPr>
          <a:xfrm>
            <a:off x="1427960" y="8593447"/>
            <a:ext cx="165" cy="152"/>
          </a:xfrm>
          <a:custGeom>
            <a:avLst/>
            <a:gdLst/>
            <a:ahLst/>
            <a:cxnLst/>
            <a:rect l="l" t="t" r="r" b="b"/>
            <a:pathLst>
              <a:path w="165" h="152">
                <a:moveTo>
                  <a:pt x="165" y="152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5" name="object 4125"/>
          <p:cNvSpPr/>
          <p:nvPr/>
        </p:nvSpPr>
        <p:spPr>
          <a:xfrm>
            <a:off x="1418539" y="8635912"/>
            <a:ext cx="58496" cy="40703"/>
          </a:xfrm>
          <a:custGeom>
            <a:avLst/>
            <a:gdLst/>
            <a:ahLst/>
            <a:cxnLst/>
            <a:rect l="l" t="t" r="r" b="b"/>
            <a:pathLst>
              <a:path w="58496" h="40703">
                <a:moveTo>
                  <a:pt x="0" y="0"/>
                </a:moveTo>
                <a:lnTo>
                  <a:pt x="58496" y="40703"/>
                </a:lnTo>
                <a:lnTo>
                  <a:pt x="57391" y="3990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6" name="object 4126"/>
          <p:cNvSpPr/>
          <p:nvPr/>
        </p:nvSpPr>
        <p:spPr>
          <a:xfrm>
            <a:off x="1430270" y="8643950"/>
            <a:ext cx="46774" cy="32664"/>
          </a:xfrm>
          <a:custGeom>
            <a:avLst/>
            <a:gdLst/>
            <a:ahLst/>
            <a:cxnLst/>
            <a:rect l="l" t="t" r="r" b="b"/>
            <a:pathLst>
              <a:path w="46774" h="32664">
                <a:moveTo>
                  <a:pt x="0" y="0"/>
                </a:moveTo>
                <a:lnTo>
                  <a:pt x="46774" y="32664"/>
                </a:lnTo>
                <a:lnTo>
                  <a:pt x="42989" y="3001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7" name="object 4127"/>
          <p:cNvSpPr/>
          <p:nvPr/>
        </p:nvSpPr>
        <p:spPr>
          <a:xfrm>
            <a:off x="1496214" y="8640936"/>
            <a:ext cx="2844" cy="2019"/>
          </a:xfrm>
          <a:custGeom>
            <a:avLst/>
            <a:gdLst/>
            <a:ahLst/>
            <a:cxnLst/>
            <a:rect l="l" t="t" r="r" b="b"/>
            <a:pathLst>
              <a:path w="2844" h="2019">
                <a:moveTo>
                  <a:pt x="2844" y="2019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8" name="object 4128"/>
          <p:cNvSpPr/>
          <p:nvPr/>
        </p:nvSpPr>
        <p:spPr>
          <a:xfrm>
            <a:off x="1498122" y="8642314"/>
            <a:ext cx="9753" cy="6807"/>
          </a:xfrm>
          <a:custGeom>
            <a:avLst/>
            <a:gdLst/>
            <a:ahLst/>
            <a:cxnLst/>
            <a:rect l="l" t="t" r="r" b="b"/>
            <a:pathLst>
              <a:path w="9753" h="6807">
                <a:moveTo>
                  <a:pt x="0" y="0"/>
                </a:moveTo>
                <a:lnTo>
                  <a:pt x="9753" y="680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9" name="object 4129"/>
          <p:cNvSpPr/>
          <p:nvPr/>
        </p:nvSpPr>
        <p:spPr>
          <a:xfrm>
            <a:off x="1524505" y="8654516"/>
            <a:ext cx="1612" cy="6083"/>
          </a:xfrm>
          <a:custGeom>
            <a:avLst/>
            <a:gdLst/>
            <a:ahLst/>
            <a:cxnLst/>
            <a:rect l="l" t="t" r="r" b="b"/>
            <a:pathLst>
              <a:path w="1612" h="6083">
                <a:moveTo>
                  <a:pt x="0" y="6083"/>
                </a:moveTo>
                <a:lnTo>
                  <a:pt x="161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0" name="object 4130"/>
          <p:cNvSpPr/>
          <p:nvPr/>
        </p:nvSpPr>
        <p:spPr>
          <a:xfrm>
            <a:off x="1477043" y="8676613"/>
            <a:ext cx="21209" cy="14719"/>
          </a:xfrm>
          <a:custGeom>
            <a:avLst/>
            <a:gdLst/>
            <a:ahLst/>
            <a:cxnLst/>
            <a:rect l="l" t="t" r="r" b="b"/>
            <a:pathLst>
              <a:path w="21209" h="14719">
                <a:moveTo>
                  <a:pt x="0" y="0"/>
                </a:moveTo>
                <a:lnTo>
                  <a:pt x="3441" y="2336"/>
                </a:lnTo>
                <a:lnTo>
                  <a:pt x="0" y="0"/>
                </a:lnTo>
                <a:lnTo>
                  <a:pt x="21209" y="14719"/>
                </a:lnTo>
                <a:lnTo>
                  <a:pt x="3644" y="259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1" name="object 4131"/>
          <p:cNvSpPr/>
          <p:nvPr/>
        </p:nvSpPr>
        <p:spPr>
          <a:xfrm>
            <a:off x="1480477" y="8678952"/>
            <a:ext cx="8191" cy="5740"/>
          </a:xfrm>
          <a:custGeom>
            <a:avLst/>
            <a:gdLst/>
            <a:ahLst/>
            <a:cxnLst/>
            <a:rect l="l" t="t" r="r" b="b"/>
            <a:pathLst>
              <a:path w="8191" h="5740">
                <a:moveTo>
                  <a:pt x="0" y="0"/>
                </a:moveTo>
                <a:lnTo>
                  <a:pt x="8191" y="5740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2" name="object 4132"/>
          <p:cNvSpPr/>
          <p:nvPr/>
        </p:nvSpPr>
        <p:spPr>
          <a:xfrm>
            <a:off x="1483812" y="8681336"/>
            <a:ext cx="4864" cy="3352"/>
          </a:xfrm>
          <a:custGeom>
            <a:avLst/>
            <a:gdLst/>
            <a:ahLst/>
            <a:cxnLst/>
            <a:rect l="l" t="t" r="r" b="b"/>
            <a:pathLst>
              <a:path w="4864" h="3352">
                <a:moveTo>
                  <a:pt x="0" y="0"/>
                </a:moveTo>
                <a:lnTo>
                  <a:pt x="4864" y="3352"/>
                </a:lnTo>
                <a:lnTo>
                  <a:pt x="2006" y="133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3" name="object 4133"/>
          <p:cNvSpPr/>
          <p:nvPr/>
        </p:nvSpPr>
        <p:spPr>
          <a:xfrm>
            <a:off x="1484889" y="8682034"/>
            <a:ext cx="3784" cy="2654"/>
          </a:xfrm>
          <a:custGeom>
            <a:avLst/>
            <a:gdLst/>
            <a:ahLst/>
            <a:cxnLst/>
            <a:rect l="l" t="t" r="r" b="b"/>
            <a:pathLst>
              <a:path w="3784" h="2654">
                <a:moveTo>
                  <a:pt x="0" y="0"/>
                </a:moveTo>
                <a:lnTo>
                  <a:pt x="3784" y="265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4" name="object 4134"/>
          <p:cNvSpPr/>
          <p:nvPr/>
        </p:nvSpPr>
        <p:spPr>
          <a:xfrm>
            <a:off x="1489649" y="8685428"/>
            <a:ext cx="2184" cy="1485"/>
          </a:xfrm>
          <a:custGeom>
            <a:avLst/>
            <a:gdLst/>
            <a:ahLst/>
            <a:cxnLst/>
            <a:rect l="l" t="t" r="r" b="b"/>
            <a:pathLst>
              <a:path w="2184" h="1485">
                <a:moveTo>
                  <a:pt x="2184" y="1485"/>
                </a:moveTo>
                <a:lnTo>
                  <a:pt x="0" y="0"/>
                </a:lnTo>
                <a:lnTo>
                  <a:pt x="2184" y="148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5" name="object 4135"/>
          <p:cNvSpPr/>
          <p:nvPr/>
        </p:nvSpPr>
        <p:spPr>
          <a:xfrm>
            <a:off x="1489646" y="8685424"/>
            <a:ext cx="8610" cy="5905"/>
          </a:xfrm>
          <a:custGeom>
            <a:avLst/>
            <a:gdLst/>
            <a:ahLst/>
            <a:cxnLst/>
            <a:rect l="l" t="t" r="r" b="b"/>
            <a:pathLst>
              <a:path w="8610" h="5905">
                <a:moveTo>
                  <a:pt x="0" y="0"/>
                </a:moveTo>
                <a:lnTo>
                  <a:pt x="8610" y="5905"/>
                </a:lnTo>
                <a:lnTo>
                  <a:pt x="3746" y="255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6" name="object 4136"/>
          <p:cNvSpPr/>
          <p:nvPr/>
        </p:nvSpPr>
        <p:spPr>
          <a:xfrm>
            <a:off x="1490995" y="8686236"/>
            <a:ext cx="9448" cy="6591"/>
          </a:xfrm>
          <a:custGeom>
            <a:avLst/>
            <a:gdLst/>
            <a:ahLst/>
            <a:cxnLst/>
            <a:rect l="l" t="t" r="r" b="b"/>
            <a:pathLst>
              <a:path w="9448" h="6591">
                <a:moveTo>
                  <a:pt x="0" y="0"/>
                </a:moveTo>
                <a:lnTo>
                  <a:pt x="9448" y="6591"/>
                </a:lnTo>
                <a:lnTo>
                  <a:pt x="7264" y="509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7" name="object 4137"/>
          <p:cNvSpPr/>
          <p:nvPr/>
        </p:nvSpPr>
        <p:spPr>
          <a:xfrm>
            <a:off x="1503258" y="8681119"/>
            <a:ext cx="8509" cy="10566"/>
          </a:xfrm>
          <a:custGeom>
            <a:avLst/>
            <a:gdLst/>
            <a:ahLst/>
            <a:cxnLst/>
            <a:rect l="l" t="t" r="r" b="b"/>
            <a:pathLst>
              <a:path w="8509" h="10566">
                <a:moveTo>
                  <a:pt x="0" y="10566"/>
                </a:moveTo>
                <a:lnTo>
                  <a:pt x="5880" y="4114"/>
                </a:lnTo>
                <a:lnTo>
                  <a:pt x="8509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8" name="object 4138"/>
          <p:cNvSpPr/>
          <p:nvPr/>
        </p:nvSpPr>
        <p:spPr>
          <a:xfrm>
            <a:off x="1482036" y="8694929"/>
            <a:ext cx="17665" cy="12788"/>
          </a:xfrm>
          <a:custGeom>
            <a:avLst/>
            <a:gdLst/>
            <a:ahLst/>
            <a:cxnLst/>
            <a:rect l="l" t="t" r="r" b="b"/>
            <a:pathLst>
              <a:path w="17665" h="12788">
                <a:moveTo>
                  <a:pt x="0" y="12788"/>
                </a:moveTo>
                <a:lnTo>
                  <a:pt x="17665" y="0"/>
                </a:lnTo>
                <a:lnTo>
                  <a:pt x="11125" y="478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9" name="object 4139"/>
          <p:cNvSpPr/>
          <p:nvPr/>
        </p:nvSpPr>
        <p:spPr>
          <a:xfrm>
            <a:off x="1499706" y="8692819"/>
            <a:ext cx="1841" cy="2108"/>
          </a:xfrm>
          <a:custGeom>
            <a:avLst/>
            <a:gdLst/>
            <a:ahLst/>
            <a:cxnLst/>
            <a:rect l="l" t="t" r="r" b="b"/>
            <a:pathLst>
              <a:path w="1841" h="2108">
                <a:moveTo>
                  <a:pt x="0" y="2108"/>
                </a:moveTo>
                <a:lnTo>
                  <a:pt x="1841" y="800"/>
                </a:lnTo>
                <a:lnTo>
                  <a:pt x="736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0" name="object 4140"/>
          <p:cNvSpPr/>
          <p:nvPr/>
        </p:nvSpPr>
        <p:spPr>
          <a:xfrm>
            <a:off x="1708138" y="8465317"/>
            <a:ext cx="38290" cy="140106"/>
          </a:xfrm>
          <a:custGeom>
            <a:avLst/>
            <a:gdLst/>
            <a:ahLst/>
            <a:cxnLst/>
            <a:rect l="l" t="t" r="r" b="b"/>
            <a:pathLst>
              <a:path w="38290" h="140106">
                <a:moveTo>
                  <a:pt x="0" y="0"/>
                </a:moveTo>
                <a:lnTo>
                  <a:pt x="3544" y="12770"/>
                </a:lnTo>
                <a:lnTo>
                  <a:pt x="6387" y="23256"/>
                </a:lnTo>
                <a:lnTo>
                  <a:pt x="7823" y="28600"/>
                </a:lnTo>
                <a:lnTo>
                  <a:pt x="11694" y="42847"/>
                </a:lnTo>
                <a:lnTo>
                  <a:pt x="14343" y="52541"/>
                </a:lnTo>
                <a:lnTo>
                  <a:pt x="17304" y="63279"/>
                </a:lnTo>
                <a:lnTo>
                  <a:pt x="19989" y="72986"/>
                </a:lnTo>
                <a:lnTo>
                  <a:pt x="23929" y="87609"/>
                </a:lnTo>
                <a:lnTo>
                  <a:pt x="26645" y="97650"/>
                </a:lnTo>
                <a:lnTo>
                  <a:pt x="29318" y="107453"/>
                </a:lnTo>
                <a:lnTo>
                  <a:pt x="33128" y="121360"/>
                </a:lnTo>
                <a:lnTo>
                  <a:pt x="33693" y="123418"/>
                </a:lnTo>
                <a:lnTo>
                  <a:pt x="35877" y="131356"/>
                </a:lnTo>
                <a:lnTo>
                  <a:pt x="38074" y="139293"/>
                </a:lnTo>
                <a:lnTo>
                  <a:pt x="38138" y="139712"/>
                </a:lnTo>
                <a:lnTo>
                  <a:pt x="38290" y="14010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1" name="object 4141"/>
          <p:cNvSpPr/>
          <p:nvPr/>
        </p:nvSpPr>
        <p:spPr>
          <a:xfrm>
            <a:off x="1696036" y="8484345"/>
            <a:ext cx="27901" cy="102349"/>
          </a:xfrm>
          <a:custGeom>
            <a:avLst/>
            <a:gdLst/>
            <a:ahLst/>
            <a:cxnLst/>
            <a:rect l="l" t="t" r="r" b="b"/>
            <a:pathLst>
              <a:path w="27901" h="102349">
                <a:moveTo>
                  <a:pt x="27901" y="102349"/>
                </a:moveTo>
                <a:lnTo>
                  <a:pt x="24486" y="89763"/>
                </a:lnTo>
                <a:lnTo>
                  <a:pt x="21451" y="78793"/>
                </a:lnTo>
                <a:lnTo>
                  <a:pt x="20472" y="75272"/>
                </a:lnTo>
                <a:lnTo>
                  <a:pt x="16683" y="61403"/>
                </a:lnTo>
                <a:lnTo>
                  <a:pt x="14080" y="51872"/>
                </a:lnTo>
                <a:lnTo>
                  <a:pt x="10752" y="39685"/>
                </a:lnTo>
                <a:lnTo>
                  <a:pt x="9626" y="35559"/>
                </a:lnTo>
                <a:lnTo>
                  <a:pt x="6298" y="23258"/>
                </a:lnTo>
                <a:lnTo>
                  <a:pt x="3007" y="11363"/>
                </a:lnTo>
                <a:lnTo>
                  <a:pt x="2743" y="10413"/>
                </a:lnTo>
                <a:lnTo>
                  <a:pt x="1320" y="5219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2" name="object 4142"/>
          <p:cNvSpPr/>
          <p:nvPr/>
        </p:nvSpPr>
        <p:spPr>
          <a:xfrm>
            <a:off x="1723937" y="8586701"/>
            <a:ext cx="22491" cy="18719"/>
          </a:xfrm>
          <a:custGeom>
            <a:avLst/>
            <a:gdLst/>
            <a:ahLst/>
            <a:cxnLst/>
            <a:rect l="l" t="t" r="r" b="b"/>
            <a:pathLst>
              <a:path w="22491" h="18719">
                <a:moveTo>
                  <a:pt x="22491" y="18719"/>
                </a:moveTo>
                <a:lnTo>
                  <a:pt x="1968" y="7111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3" name="object 4143"/>
          <p:cNvSpPr/>
          <p:nvPr/>
        </p:nvSpPr>
        <p:spPr>
          <a:xfrm>
            <a:off x="1696038" y="8463777"/>
            <a:ext cx="12103" cy="20561"/>
          </a:xfrm>
          <a:custGeom>
            <a:avLst/>
            <a:gdLst/>
            <a:ahLst/>
            <a:cxnLst/>
            <a:rect l="l" t="t" r="r" b="b"/>
            <a:pathLst>
              <a:path w="12103" h="20561">
                <a:moveTo>
                  <a:pt x="0" y="20561"/>
                </a:moveTo>
                <a:lnTo>
                  <a:pt x="11709" y="0"/>
                </a:lnTo>
                <a:lnTo>
                  <a:pt x="12103" y="153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4" name="object 4144"/>
          <p:cNvSpPr/>
          <p:nvPr/>
        </p:nvSpPr>
        <p:spPr>
          <a:xfrm>
            <a:off x="1707743" y="8462483"/>
            <a:ext cx="4902" cy="1295"/>
          </a:xfrm>
          <a:custGeom>
            <a:avLst/>
            <a:gdLst/>
            <a:ahLst/>
            <a:cxnLst/>
            <a:rect l="l" t="t" r="r" b="b"/>
            <a:pathLst>
              <a:path w="4902" h="1295">
                <a:moveTo>
                  <a:pt x="0" y="1295"/>
                </a:moveTo>
                <a:lnTo>
                  <a:pt x="490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5" name="object 4145"/>
          <p:cNvSpPr/>
          <p:nvPr/>
        </p:nvSpPr>
        <p:spPr>
          <a:xfrm>
            <a:off x="1696650" y="8486693"/>
            <a:ext cx="5892" cy="21577"/>
          </a:xfrm>
          <a:custGeom>
            <a:avLst/>
            <a:gdLst/>
            <a:ahLst/>
            <a:cxnLst/>
            <a:rect l="l" t="t" r="r" b="b"/>
            <a:pathLst>
              <a:path w="5892" h="21577">
                <a:moveTo>
                  <a:pt x="0" y="0"/>
                </a:moveTo>
                <a:lnTo>
                  <a:pt x="5892" y="21577"/>
                </a:lnTo>
                <a:lnTo>
                  <a:pt x="5702" y="2109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6" name="object 4146"/>
          <p:cNvSpPr/>
          <p:nvPr/>
        </p:nvSpPr>
        <p:spPr>
          <a:xfrm>
            <a:off x="1698976" y="8495254"/>
            <a:ext cx="1714" cy="6197"/>
          </a:xfrm>
          <a:custGeom>
            <a:avLst/>
            <a:gdLst/>
            <a:ahLst/>
            <a:cxnLst/>
            <a:rect l="l" t="t" r="r" b="b"/>
            <a:pathLst>
              <a:path w="1714" h="6197">
                <a:moveTo>
                  <a:pt x="1714" y="6197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7" name="object 4147"/>
          <p:cNvSpPr/>
          <p:nvPr/>
        </p:nvSpPr>
        <p:spPr>
          <a:xfrm>
            <a:off x="1699483" y="8497077"/>
            <a:ext cx="7162" cy="26390"/>
          </a:xfrm>
          <a:custGeom>
            <a:avLst/>
            <a:gdLst/>
            <a:ahLst/>
            <a:cxnLst/>
            <a:rect l="l" t="t" r="r" b="b"/>
            <a:pathLst>
              <a:path w="7162" h="26390">
                <a:moveTo>
                  <a:pt x="7162" y="26390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8" name="object 4148"/>
          <p:cNvSpPr/>
          <p:nvPr/>
        </p:nvSpPr>
        <p:spPr>
          <a:xfrm>
            <a:off x="1707785" y="8527420"/>
            <a:ext cx="4267" cy="15570"/>
          </a:xfrm>
          <a:custGeom>
            <a:avLst/>
            <a:gdLst/>
            <a:ahLst/>
            <a:cxnLst/>
            <a:rect l="l" t="t" r="r" b="b"/>
            <a:pathLst>
              <a:path w="4267" h="15570">
                <a:moveTo>
                  <a:pt x="3949" y="14795"/>
                </a:moveTo>
                <a:lnTo>
                  <a:pt x="4267" y="15570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9" name="object 4149"/>
          <p:cNvSpPr/>
          <p:nvPr/>
        </p:nvSpPr>
        <p:spPr>
          <a:xfrm>
            <a:off x="1707100" y="8524869"/>
            <a:ext cx="17564" cy="64465"/>
          </a:xfrm>
          <a:custGeom>
            <a:avLst/>
            <a:gdLst/>
            <a:ahLst/>
            <a:cxnLst/>
            <a:rect l="l" t="t" r="r" b="b"/>
            <a:pathLst>
              <a:path w="17564" h="64465">
                <a:moveTo>
                  <a:pt x="0" y="0"/>
                </a:moveTo>
                <a:lnTo>
                  <a:pt x="4953" y="18122"/>
                </a:lnTo>
                <a:lnTo>
                  <a:pt x="17564" y="6446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0" name="object 4150"/>
          <p:cNvSpPr/>
          <p:nvPr/>
        </p:nvSpPr>
        <p:spPr>
          <a:xfrm>
            <a:off x="1718376" y="8566213"/>
            <a:ext cx="3111" cy="11633"/>
          </a:xfrm>
          <a:custGeom>
            <a:avLst/>
            <a:gdLst/>
            <a:ahLst/>
            <a:cxnLst/>
            <a:rect l="l" t="t" r="r" b="b"/>
            <a:pathLst>
              <a:path w="3111" h="11633">
                <a:moveTo>
                  <a:pt x="0" y="0"/>
                </a:moveTo>
                <a:lnTo>
                  <a:pt x="3111" y="1163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1" name="object 4151"/>
          <p:cNvSpPr/>
          <p:nvPr/>
        </p:nvSpPr>
        <p:spPr>
          <a:xfrm>
            <a:off x="1715382" y="8555442"/>
            <a:ext cx="2997" cy="10769"/>
          </a:xfrm>
          <a:custGeom>
            <a:avLst/>
            <a:gdLst/>
            <a:ahLst/>
            <a:cxnLst/>
            <a:rect l="l" t="t" r="r" b="b"/>
            <a:pathLst>
              <a:path w="2997" h="10769">
                <a:moveTo>
                  <a:pt x="0" y="0"/>
                </a:moveTo>
                <a:lnTo>
                  <a:pt x="2997" y="1076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2" name="object 4152"/>
          <p:cNvSpPr/>
          <p:nvPr/>
        </p:nvSpPr>
        <p:spPr>
          <a:xfrm>
            <a:off x="1721534" y="8577940"/>
            <a:ext cx="3213" cy="11595"/>
          </a:xfrm>
          <a:custGeom>
            <a:avLst/>
            <a:gdLst/>
            <a:ahLst/>
            <a:cxnLst/>
            <a:rect l="l" t="t" r="r" b="b"/>
            <a:pathLst>
              <a:path w="3213" h="11595">
                <a:moveTo>
                  <a:pt x="3213" y="11595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3" name="object 4153"/>
          <p:cNvSpPr/>
          <p:nvPr/>
        </p:nvSpPr>
        <p:spPr>
          <a:xfrm>
            <a:off x="1721829" y="8578955"/>
            <a:ext cx="2616" cy="9563"/>
          </a:xfrm>
          <a:custGeom>
            <a:avLst/>
            <a:gdLst/>
            <a:ahLst/>
            <a:cxnLst/>
            <a:rect l="l" t="t" r="r" b="b"/>
            <a:pathLst>
              <a:path w="2616" h="9563">
                <a:moveTo>
                  <a:pt x="0" y="0"/>
                </a:moveTo>
                <a:lnTo>
                  <a:pt x="2616" y="956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4" name="object 4154"/>
          <p:cNvSpPr/>
          <p:nvPr/>
        </p:nvSpPr>
        <p:spPr>
          <a:xfrm>
            <a:off x="1746429" y="8604023"/>
            <a:ext cx="4864" cy="1397"/>
          </a:xfrm>
          <a:custGeom>
            <a:avLst/>
            <a:gdLst/>
            <a:ahLst/>
            <a:cxnLst/>
            <a:rect l="l" t="t" r="r" b="b"/>
            <a:pathLst>
              <a:path w="4864" h="1397">
                <a:moveTo>
                  <a:pt x="0" y="1397"/>
                </a:moveTo>
                <a:lnTo>
                  <a:pt x="486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5" name="object 4155"/>
          <p:cNvSpPr/>
          <p:nvPr/>
        </p:nvSpPr>
        <p:spPr>
          <a:xfrm>
            <a:off x="1659679" y="9025141"/>
            <a:ext cx="79946" cy="23766"/>
          </a:xfrm>
          <a:custGeom>
            <a:avLst/>
            <a:gdLst/>
            <a:ahLst/>
            <a:cxnLst/>
            <a:rect l="l" t="t" r="r" b="b"/>
            <a:pathLst>
              <a:path w="79946" h="23766">
                <a:moveTo>
                  <a:pt x="0" y="21793"/>
                </a:moveTo>
                <a:lnTo>
                  <a:pt x="12962" y="23526"/>
                </a:lnTo>
                <a:lnTo>
                  <a:pt x="24252" y="23766"/>
                </a:lnTo>
                <a:lnTo>
                  <a:pt x="28575" y="23698"/>
                </a:lnTo>
                <a:lnTo>
                  <a:pt x="35420" y="23533"/>
                </a:lnTo>
                <a:lnTo>
                  <a:pt x="35941" y="22872"/>
                </a:lnTo>
                <a:lnTo>
                  <a:pt x="42760" y="21018"/>
                </a:lnTo>
                <a:lnTo>
                  <a:pt x="49593" y="19164"/>
                </a:lnTo>
                <a:lnTo>
                  <a:pt x="50368" y="19418"/>
                </a:lnTo>
                <a:lnTo>
                  <a:pt x="56273" y="16129"/>
                </a:lnTo>
                <a:lnTo>
                  <a:pt x="66726" y="9499"/>
                </a:lnTo>
                <a:lnTo>
                  <a:pt x="76784" y="2115"/>
                </a:lnTo>
                <a:lnTo>
                  <a:pt x="76923" y="2019"/>
                </a:lnTo>
                <a:lnTo>
                  <a:pt x="78447" y="1066"/>
                </a:lnTo>
                <a:lnTo>
                  <a:pt x="79946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6" name="object 4156"/>
          <p:cNvSpPr/>
          <p:nvPr/>
        </p:nvSpPr>
        <p:spPr>
          <a:xfrm>
            <a:off x="1592390" y="8890552"/>
            <a:ext cx="40792" cy="145376"/>
          </a:xfrm>
          <a:custGeom>
            <a:avLst/>
            <a:gdLst/>
            <a:ahLst/>
            <a:cxnLst/>
            <a:rect l="l" t="t" r="r" b="b"/>
            <a:pathLst>
              <a:path w="40792" h="145376">
                <a:moveTo>
                  <a:pt x="16979" y="20116"/>
                </a:moveTo>
                <a:lnTo>
                  <a:pt x="17500" y="19456"/>
                </a:lnTo>
                <a:lnTo>
                  <a:pt x="37680" y="0"/>
                </a:lnTo>
                <a:lnTo>
                  <a:pt x="17373" y="19392"/>
                </a:lnTo>
                <a:lnTo>
                  <a:pt x="4241" y="44818"/>
                </a:lnTo>
                <a:lnTo>
                  <a:pt x="0" y="73228"/>
                </a:lnTo>
                <a:lnTo>
                  <a:pt x="5270" y="101396"/>
                </a:lnTo>
                <a:lnTo>
                  <a:pt x="19316" y="126352"/>
                </a:lnTo>
                <a:lnTo>
                  <a:pt x="40792" y="145376"/>
                </a:lnTo>
                <a:lnTo>
                  <a:pt x="19761" y="126060"/>
                </a:lnTo>
                <a:lnTo>
                  <a:pt x="18122" y="12423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7" name="object 4157"/>
          <p:cNvSpPr/>
          <p:nvPr/>
        </p:nvSpPr>
        <p:spPr>
          <a:xfrm>
            <a:off x="1633184" y="9035930"/>
            <a:ext cx="26492" cy="11010"/>
          </a:xfrm>
          <a:custGeom>
            <a:avLst/>
            <a:gdLst/>
            <a:ahLst/>
            <a:cxnLst/>
            <a:rect l="l" t="t" r="r" b="b"/>
            <a:pathLst>
              <a:path w="26492" h="11010">
                <a:moveTo>
                  <a:pt x="0" y="0"/>
                </a:moveTo>
                <a:lnTo>
                  <a:pt x="26492" y="1101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8" name="object 4158"/>
          <p:cNvSpPr/>
          <p:nvPr/>
        </p:nvSpPr>
        <p:spPr>
          <a:xfrm>
            <a:off x="1630065" y="8875223"/>
            <a:ext cx="135585" cy="149923"/>
          </a:xfrm>
          <a:custGeom>
            <a:avLst/>
            <a:gdLst/>
            <a:ahLst/>
            <a:cxnLst/>
            <a:rect l="l" t="t" r="r" b="b"/>
            <a:pathLst>
              <a:path w="135585" h="149923">
                <a:moveTo>
                  <a:pt x="109562" y="149923"/>
                </a:moveTo>
                <a:lnTo>
                  <a:pt x="126834" y="126885"/>
                </a:lnTo>
                <a:lnTo>
                  <a:pt x="135585" y="99606"/>
                </a:lnTo>
                <a:lnTo>
                  <a:pt x="135102" y="70980"/>
                </a:lnTo>
                <a:lnTo>
                  <a:pt x="125260" y="44094"/>
                </a:lnTo>
                <a:lnTo>
                  <a:pt x="107188" y="21767"/>
                </a:lnTo>
                <a:lnTo>
                  <a:pt x="82918" y="6464"/>
                </a:lnTo>
                <a:lnTo>
                  <a:pt x="54991" y="0"/>
                </a:lnTo>
                <a:lnTo>
                  <a:pt x="26492" y="2806"/>
                </a:lnTo>
                <a:lnTo>
                  <a:pt x="419" y="14935"/>
                </a:lnTo>
                <a:lnTo>
                  <a:pt x="0" y="1532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9" name="object 4159"/>
          <p:cNvSpPr/>
          <p:nvPr/>
        </p:nvSpPr>
        <p:spPr>
          <a:xfrm>
            <a:off x="1596765" y="8909944"/>
            <a:ext cx="12992" cy="25488"/>
          </a:xfrm>
          <a:custGeom>
            <a:avLst/>
            <a:gdLst/>
            <a:ahLst/>
            <a:cxnLst/>
            <a:rect l="l" t="t" r="r" b="b"/>
            <a:pathLst>
              <a:path w="12992" h="25488">
                <a:moveTo>
                  <a:pt x="12992" y="0"/>
                </a:moveTo>
                <a:lnTo>
                  <a:pt x="0" y="25488"/>
                </a:lnTo>
                <a:lnTo>
                  <a:pt x="12" y="2526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0" name="object 4160"/>
          <p:cNvSpPr/>
          <p:nvPr/>
        </p:nvSpPr>
        <p:spPr>
          <a:xfrm>
            <a:off x="1695669" y="8877721"/>
            <a:ext cx="38862" cy="17538"/>
          </a:xfrm>
          <a:custGeom>
            <a:avLst/>
            <a:gdLst/>
            <a:ahLst/>
            <a:cxnLst/>
            <a:rect l="l" t="t" r="r" b="b"/>
            <a:pathLst>
              <a:path w="38862" h="17538">
                <a:moveTo>
                  <a:pt x="0" y="0"/>
                </a:moveTo>
                <a:lnTo>
                  <a:pt x="17322" y="3975"/>
                </a:lnTo>
                <a:lnTo>
                  <a:pt x="38862" y="1753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1" name="object 4161"/>
          <p:cNvSpPr/>
          <p:nvPr/>
        </p:nvSpPr>
        <p:spPr>
          <a:xfrm>
            <a:off x="1695665" y="8877719"/>
            <a:ext cx="17322" cy="3975"/>
          </a:xfrm>
          <a:custGeom>
            <a:avLst/>
            <a:gdLst/>
            <a:ahLst/>
            <a:cxnLst/>
            <a:rect l="l" t="t" r="r" b="b"/>
            <a:pathLst>
              <a:path w="17322" h="3975">
                <a:moveTo>
                  <a:pt x="17322" y="3975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2" name="object 4162"/>
          <p:cNvSpPr/>
          <p:nvPr/>
        </p:nvSpPr>
        <p:spPr>
          <a:xfrm>
            <a:off x="1592907" y="8935374"/>
            <a:ext cx="3721" cy="29057"/>
          </a:xfrm>
          <a:custGeom>
            <a:avLst/>
            <a:gdLst/>
            <a:ahLst/>
            <a:cxnLst/>
            <a:rect l="l" t="t" r="r" b="b"/>
            <a:pathLst>
              <a:path w="3721" h="29057">
                <a:moveTo>
                  <a:pt x="3721" y="0"/>
                </a:moveTo>
                <a:lnTo>
                  <a:pt x="0" y="28295"/>
                </a:lnTo>
                <a:lnTo>
                  <a:pt x="76" y="2905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3" name="object 4163"/>
          <p:cNvSpPr/>
          <p:nvPr/>
        </p:nvSpPr>
        <p:spPr>
          <a:xfrm>
            <a:off x="1596421" y="8935431"/>
            <a:ext cx="342" cy="1384"/>
          </a:xfrm>
          <a:custGeom>
            <a:avLst/>
            <a:gdLst/>
            <a:ahLst/>
            <a:cxnLst/>
            <a:rect l="l" t="t" r="r" b="b"/>
            <a:pathLst>
              <a:path w="342" h="1384">
                <a:moveTo>
                  <a:pt x="342" y="0"/>
                </a:moveTo>
                <a:lnTo>
                  <a:pt x="0" y="138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4" name="object 4164"/>
          <p:cNvSpPr/>
          <p:nvPr/>
        </p:nvSpPr>
        <p:spPr>
          <a:xfrm>
            <a:off x="1712988" y="8881694"/>
            <a:ext cx="21539" cy="13563"/>
          </a:xfrm>
          <a:custGeom>
            <a:avLst/>
            <a:gdLst/>
            <a:ahLst/>
            <a:cxnLst/>
            <a:rect l="l" t="t" r="r" b="b"/>
            <a:pathLst>
              <a:path w="21539" h="13563">
                <a:moveTo>
                  <a:pt x="0" y="0"/>
                </a:moveTo>
                <a:lnTo>
                  <a:pt x="21539" y="1356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5" name="object 4165"/>
          <p:cNvSpPr/>
          <p:nvPr/>
        </p:nvSpPr>
        <p:spPr>
          <a:xfrm>
            <a:off x="1739877" y="8900113"/>
            <a:ext cx="15443" cy="19202"/>
          </a:xfrm>
          <a:custGeom>
            <a:avLst/>
            <a:gdLst/>
            <a:ahLst/>
            <a:cxnLst/>
            <a:rect l="l" t="t" r="r" b="b"/>
            <a:pathLst>
              <a:path w="15443" h="19202">
                <a:moveTo>
                  <a:pt x="0" y="0"/>
                </a:moveTo>
                <a:lnTo>
                  <a:pt x="15443" y="19202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6" name="object 4166"/>
          <p:cNvSpPr/>
          <p:nvPr/>
        </p:nvSpPr>
        <p:spPr>
          <a:xfrm>
            <a:off x="1755324" y="8919311"/>
            <a:ext cx="9804" cy="26784"/>
          </a:xfrm>
          <a:custGeom>
            <a:avLst/>
            <a:gdLst/>
            <a:ahLst/>
            <a:cxnLst/>
            <a:rect l="l" t="t" r="r" b="b"/>
            <a:pathLst>
              <a:path w="9804" h="26784">
                <a:moveTo>
                  <a:pt x="0" y="0"/>
                </a:moveTo>
                <a:lnTo>
                  <a:pt x="9804" y="26784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7" name="object 4167"/>
          <p:cNvSpPr/>
          <p:nvPr/>
        </p:nvSpPr>
        <p:spPr>
          <a:xfrm>
            <a:off x="1597571" y="8991418"/>
            <a:ext cx="127" cy="622"/>
          </a:xfrm>
          <a:custGeom>
            <a:avLst/>
            <a:gdLst/>
            <a:ahLst/>
            <a:cxnLst/>
            <a:rect l="l" t="t" r="r" b="b"/>
            <a:pathLst>
              <a:path w="127" h="622">
                <a:moveTo>
                  <a:pt x="127" y="622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8" name="object 4168"/>
          <p:cNvSpPr/>
          <p:nvPr/>
        </p:nvSpPr>
        <p:spPr>
          <a:xfrm>
            <a:off x="1765131" y="8946102"/>
            <a:ext cx="38" cy="101"/>
          </a:xfrm>
          <a:custGeom>
            <a:avLst/>
            <a:gdLst/>
            <a:ahLst/>
            <a:cxnLst/>
            <a:rect l="l" t="t" r="r" b="b"/>
            <a:pathLst>
              <a:path w="38" h="101">
                <a:moveTo>
                  <a:pt x="0" y="0"/>
                </a:moveTo>
                <a:lnTo>
                  <a:pt x="38" y="10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9" name="object 4169"/>
          <p:cNvSpPr/>
          <p:nvPr/>
        </p:nvSpPr>
        <p:spPr>
          <a:xfrm>
            <a:off x="1765258" y="8955095"/>
            <a:ext cx="393" cy="19735"/>
          </a:xfrm>
          <a:custGeom>
            <a:avLst/>
            <a:gdLst/>
            <a:ahLst/>
            <a:cxnLst/>
            <a:rect l="l" t="t" r="r" b="b"/>
            <a:pathLst>
              <a:path w="393" h="19735">
                <a:moveTo>
                  <a:pt x="0" y="0"/>
                </a:moveTo>
                <a:lnTo>
                  <a:pt x="393" y="19735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0" name="object 4170"/>
          <p:cNvSpPr/>
          <p:nvPr/>
        </p:nvSpPr>
        <p:spPr>
          <a:xfrm>
            <a:off x="1632793" y="9035521"/>
            <a:ext cx="21018" cy="8915"/>
          </a:xfrm>
          <a:custGeom>
            <a:avLst/>
            <a:gdLst/>
            <a:ahLst/>
            <a:cxnLst/>
            <a:rect l="l" t="t" r="r" b="b"/>
            <a:pathLst>
              <a:path w="21018" h="8915">
                <a:moveTo>
                  <a:pt x="0" y="0"/>
                </a:moveTo>
                <a:lnTo>
                  <a:pt x="482" y="368"/>
                </a:lnTo>
                <a:lnTo>
                  <a:pt x="21018" y="891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1" name="object 4171"/>
          <p:cNvSpPr/>
          <p:nvPr/>
        </p:nvSpPr>
        <p:spPr>
          <a:xfrm>
            <a:off x="1757376" y="8974833"/>
            <a:ext cx="8280" cy="25958"/>
          </a:xfrm>
          <a:custGeom>
            <a:avLst/>
            <a:gdLst/>
            <a:ahLst/>
            <a:cxnLst/>
            <a:rect l="l" t="t" r="r" b="b"/>
            <a:pathLst>
              <a:path w="8280" h="25958">
                <a:moveTo>
                  <a:pt x="8280" y="0"/>
                </a:moveTo>
                <a:lnTo>
                  <a:pt x="0" y="25958"/>
                </a:lnTo>
                <a:lnTo>
                  <a:pt x="828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2" name="object 4172"/>
          <p:cNvSpPr/>
          <p:nvPr/>
        </p:nvSpPr>
        <p:spPr>
          <a:xfrm>
            <a:off x="1752205" y="9000790"/>
            <a:ext cx="5168" cy="7632"/>
          </a:xfrm>
          <a:custGeom>
            <a:avLst/>
            <a:gdLst/>
            <a:ahLst/>
            <a:cxnLst/>
            <a:rect l="l" t="t" r="r" b="b"/>
            <a:pathLst>
              <a:path w="5168" h="7632">
                <a:moveTo>
                  <a:pt x="5168" y="0"/>
                </a:moveTo>
                <a:lnTo>
                  <a:pt x="4686" y="1320"/>
                </a:lnTo>
                <a:lnTo>
                  <a:pt x="0" y="763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3" name="object 4173"/>
          <p:cNvSpPr/>
          <p:nvPr/>
        </p:nvSpPr>
        <p:spPr>
          <a:xfrm>
            <a:off x="1752198" y="9002114"/>
            <a:ext cx="4699" cy="6311"/>
          </a:xfrm>
          <a:custGeom>
            <a:avLst/>
            <a:gdLst/>
            <a:ahLst/>
            <a:cxnLst/>
            <a:rect l="l" t="t" r="r" b="b"/>
            <a:pathLst>
              <a:path w="4699" h="6311">
                <a:moveTo>
                  <a:pt x="4699" y="0"/>
                </a:moveTo>
                <a:lnTo>
                  <a:pt x="0" y="631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4" name="object 4174"/>
          <p:cNvSpPr/>
          <p:nvPr/>
        </p:nvSpPr>
        <p:spPr>
          <a:xfrm>
            <a:off x="1676148" y="9047966"/>
            <a:ext cx="14604" cy="876"/>
          </a:xfrm>
          <a:custGeom>
            <a:avLst/>
            <a:gdLst/>
            <a:ahLst/>
            <a:cxnLst/>
            <a:rect l="l" t="t" r="r" b="b"/>
            <a:pathLst>
              <a:path w="14605" h="876">
                <a:moveTo>
                  <a:pt x="0" y="0"/>
                </a:moveTo>
                <a:lnTo>
                  <a:pt x="12103" y="876"/>
                </a:lnTo>
                <a:lnTo>
                  <a:pt x="14604" y="31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5" name="object 4175"/>
          <p:cNvSpPr/>
          <p:nvPr/>
        </p:nvSpPr>
        <p:spPr>
          <a:xfrm>
            <a:off x="1676148" y="9047966"/>
            <a:ext cx="14604" cy="876"/>
          </a:xfrm>
          <a:custGeom>
            <a:avLst/>
            <a:gdLst/>
            <a:ahLst/>
            <a:cxnLst/>
            <a:rect l="l" t="t" r="r" b="b"/>
            <a:pathLst>
              <a:path w="14605" h="876">
                <a:moveTo>
                  <a:pt x="0" y="0"/>
                </a:moveTo>
                <a:lnTo>
                  <a:pt x="12103" y="876"/>
                </a:lnTo>
                <a:lnTo>
                  <a:pt x="14604" y="31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6" name="object 4176"/>
          <p:cNvSpPr/>
          <p:nvPr/>
        </p:nvSpPr>
        <p:spPr>
          <a:xfrm>
            <a:off x="1621285" y="8901551"/>
            <a:ext cx="32715" cy="119862"/>
          </a:xfrm>
          <a:custGeom>
            <a:avLst/>
            <a:gdLst/>
            <a:ahLst/>
            <a:cxnLst/>
            <a:rect l="l" t="t" r="r" b="b"/>
            <a:pathLst>
              <a:path w="32715" h="119862">
                <a:moveTo>
                  <a:pt x="32715" y="119862"/>
                </a:moveTo>
                <a:lnTo>
                  <a:pt x="28530" y="104516"/>
                </a:lnTo>
                <a:lnTo>
                  <a:pt x="25515" y="93464"/>
                </a:lnTo>
                <a:lnTo>
                  <a:pt x="22970" y="84131"/>
                </a:lnTo>
                <a:lnTo>
                  <a:pt x="20192" y="73943"/>
                </a:lnTo>
                <a:lnTo>
                  <a:pt x="16480" y="60327"/>
                </a:lnTo>
                <a:lnTo>
                  <a:pt x="14858" y="54381"/>
                </a:lnTo>
                <a:lnTo>
                  <a:pt x="11049" y="40589"/>
                </a:lnTo>
                <a:lnTo>
                  <a:pt x="8445" y="31070"/>
                </a:lnTo>
                <a:lnTo>
                  <a:pt x="5053" y="18534"/>
                </a:lnTo>
                <a:lnTo>
                  <a:pt x="4229" y="15481"/>
                </a:lnTo>
                <a:lnTo>
                  <a:pt x="2120" y="7747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7" name="object 4177"/>
          <p:cNvSpPr/>
          <p:nvPr/>
        </p:nvSpPr>
        <p:spPr>
          <a:xfrm>
            <a:off x="1647196" y="8932923"/>
            <a:ext cx="24485" cy="110083"/>
          </a:xfrm>
          <a:custGeom>
            <a:avLst/>
            <a:gdLst/>
            <a:ahLst/>
            <a:cxnLst/>
            <a:rect l="l" t="t" r="r" b="b"/>
            <a:pathLst>
              <a:path w="24485" h="110083">
                <a:moveTo>
                  <a:pt x="254" y="914"/>
                </a:moveTo>
                <a:lnTo>
                  <a:pt x="0" y="0"/>
                </a:lnTo>
                <a:lnTo>
                  <a:pt x="15836" y="57937"/>
                </a:lnTo>
                <a:lnTo>
                  <a:pt x="24485" y="89712"/>
                </a:lnTo>
                <a:lnTo>
                  <a:pt x="12700" y="110083"/>
                </a:lnTo>
                <a:lnTo>
                  <a:pt x="6807" y="8849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8" name="object 4178"/>
          <p:cNvSpPr/>
          <p:nvPr/>
        </p:nvSpPr>
        <p:spPr>
          <a:xfrm>
            <a:off x="1617444" y="8901555"/>
            <a:ext cx="3848" cy="1104"/>
          </a:xfrm>
          <a:custGeom>
            <a:avLst/>
            <a:gdLst/>
            <a:ahLst/>
            <a:cxnLst/>
            <a:rect l="l" t="t" r="r" b="b"/>
            <a:pathLst>
              <a:path w="3848" h="1104">
                <a:moveTo>
                  <a:pt x="3848" y="0"/>
                </a:moveTo>
                <a:lnTo>
                  <a:pt x="0" y="110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9" name="object 4179"/>
          <p:cNvSpPr/>
          <p:nvPr/>
        </p:nvSpPr>
        <p:spPr>
          <a:xfrm>
            <a:off x="1621292" y="8901555"/>
            <a:ext cx="25069" cy="28194"/>
          </a:xfrm>
          <a:custGeom>
            <a:avLst/>
            <a:gdLst/>
            <a:ahLst/>
            <a:cxnLst/>
            <a:rect l="l" t="t" r="r" b="b"/>
            <a:pathLst>
              <a:path w="25069" h="28194">
                <a:moveTo>
                  <a:pt x="0" y="0"/>
                </a:moveTo>
                <a:lnTo>
                  <a:pt x="20599" y="11798"/>
                </a:lnTo>
                <a:lnTo>
                  <a:pt x="25069" y="28194"/>
                </a:lnTo>
                <a:lnTo>
                  <a:pt x="21894" y="16700"/>
                </a:lnTo>
                <a:lnTo>
                  <a:pt x="23571" y="2280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0" name="object 4180"/>
          <p:cNvSpPr/>
          <p:nvPr/>
        </p:nvSpPr>
        <p:spPr>
          <a:xfrm>
            <a:off x="1643780" y="8920279"/>
            <a:ext cx="3492" cy="12839"/>
          </a:xfrm>
          <a:custGeom>
            <a:avLst/>
            <a:gdLst/>
            <a:ahLst/>
            <a:cxnLst/>
            <a:rect l="l" t="t" r="r" b="b"/>
            <a:pathLst>
              <a:path w="3492" h="12839">
                <a:moveTo>
                  <a:pt x="3492" y="12839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1" name="object 4181"/>
          <p:cNvSpPr/>
          <p:nvPr/>
        </p:nvSpPr>
        <p:spPr>
          <a:xfrm>
            <a:off x="1646364" y="8929754"/>
            <a:ext cx="6604" cy="24460"/>
          </a:xfrm>
          <a:custGeom>
            <a:avLst/>
            <a:gdLst/>
            <a:ahLst/>
            <a:cxnLst/>
            <a:rect l="l" t="t" r="r" b="b"/>
            <a:pathLst>
              <a:path w="6604" h="24460">
                <a:moveTo>
                  <a:pt x="0" y="0"/>
                </a:moveTo>
                <a:lnTo>
                  <a:pt x="6604" y="2446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2" name="object 4182"/>
          <p:cNvSpPr/>
          <p:nvPr/>
        </p:nvSpPr>
        <p:spPr>
          <a:xfrm>
            <a:off x="1649304" y="8940660"/>
            <a:ext cx="3390" cy="12319"/>
          </a:xfrm>
          <a:custGeom>
            <a:avLst/>
            <a:gdLst/>
            <a:ahLst/>
            <a:cxnLst/>
            <a:rect l="l" t="t" r="r" b="b"/>
            <a:pathLst>
              <a:path w="3390" h="12319">
                <a:moveTo>
                  <a:pt x="3035" y="10871"/>
                </a:moveTo>
                <a:lnTo>
                  <a:pt x="3390" y="12318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3" name="object 4183"/>
          <p:cNvSpPr/>
          <p:nvPr/>
        </p:nvSpPr>
        <p:spPr>
          <a:xfrm>
            <a:off x="1646368" y="8929759"/>
            <a:ext cx="3111" cy="11620"/>
          </a:xfrm>
          <a:custGeom>
            <a:avLst/>
            <a:gdLst/>
            <a:ahLst/>
            <a:cxnLst/>
            <a:rect l="l" t="t" r="r" b="b"/>
            <a:pathLst>
              <a:path w="3111" h="11620">
                <a:moveTo>
                  <a:pt x="825" y="3162"/>
                </a:moveTo>
                <a:lnTo>
                  <a:pt x="0" y="0"/>
                </a:lnTo>
                <a:lnTo>
                  <a:pt x="3111" y="11620"/>
                </a:lnTo>
                <a:lnTo>
                  <a:pt x="825" y="316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4" name="object 4184"/>
          <p:cNvSpPr/>
          <p:nvPr/>
        </p:nvSpPr>
        <p:spPr>
          <a:xfrm>
            <a:off x="1652695" y="8952972"/>
            <a:ext cx="3111" cy="11633"/>
          </a:xfrm>
          <a:custGeom>
            <a:avLst/>
            <a:gdLst/>
            <a:ahLst/>
            <a:cxnLst/>
            <a:rect l="l" t="t" r="r" b="b"/>
            <a:pathLst>
              <a:path w="3111" h="11633">
                <a:moveTo>
                  <a:pt x="0" y="0"/>
                </a:moveTo>
                <a:lnTo>
                  <a:pt x="3111" y="11633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5" name="object 4185"/>
          <p:cNvSpPr/>
          <p:nvPr/>
        </p:nvSpPr>
        <p:spPr>
          <a:xfrm>
            <a:off x="1649474" y="8941379"/>
            <a:ext cx="2590" cy="9474"/>
          </a:xfrm>
          <a:custGeom>
            <a:avLst/>
            <a:gdLst/>
            <a:ahLst/>
            <a:cxnLst/>
            <a:rect l="l" t="t" r="r" b="b"/>
            <a:pathLst>
              <a:path w="2590" h="9474">
                <a:moveTo>
                  <a:pt x="2590" y="9474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6" name="object 4186"/>
          <p:cNvSpPr/>
          <p:nvPr/>
        </p:nvSpPr>
        <p:spPr>
          <a:xfrm>
            <a:off x="1652695" y="8952972"/>
            <a:ext cx="3111" cy="11633"/>
          </a:xfrm>
          <a:custGeom>
            <a:avLst/>
            <a:gdLst/>
            <a:ahLst/>
            <a:cxnLst/>
            <a:rect l="l" t="t" r="r" b="b"/>
            <a:pathLst>
              <a:path w="3111" h="11633">
                <a:moveTo>
                  <a:pt x="0" y="0"/>
                </a:moveTo>
                <a:lnTo>
                  <a:pt x="3111" y="1163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7" name="object 4187"/>
          <p:cNvSpPr/>
          <p:nvPr/>
        </p:nvSpPr>
        <p:spPr>
          <a:xfrm>
            <a:off x="1653522" y="8956144"/>
            <a:ext cx="5499" cy="20053"/>
          </a:xfrm>
          <a:custGeom>
            <a:avLst/>
            <a:gdLst/>
            <a:ahLst/>
            <a:cxnLst/>
            <a:rect l="l" t="t" r="r" b="b"/>
            <a:pathLst>
              <a:path w="5499" h="20053">
                <a:moveTo>
                  <a:pt x="3314" y="12115"/>
                </a:moveTo>
                <a:lnTo>
                  <a:pt x="5499" y="20053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8" name="object 4188"/>
          <p:cNvSpPr/>
          <p:nvPr/>
        </p:nvSpPr>
        <p:spPr>
          <a:xfrm>
            <a:off x="1653689" y="8956526"/>
            <a:ext cx="5334" cy="19672"/>
          </a:xfrm>
          <a:custGeom>
            <a:avLst/>
            <a:gdLst/>
            <a:ahLst/>
            <a:cxnLst/>
            <a:rect l="l" t="t" r="r" b="b"/>
            <a:pathLst>
              <a:path w="5333" h="19672">
                <a:moveTo>
                  <a:pt x="2120" y="8077"/>
                </a:moveTo>
                <a:lnTo>
                  <a:pt x="5334" y="19672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9" name="object 4189"/>
          <p:cNvSpPr/>
          <p:nvPr/>
        </p:nvSpPr>
        <p:spPr>
          <a:xfrm>
            <a:off x="1659025" y="8976194"/>
            <a:ext cx="6286" cy="23126"/>
          </a:xfrm>
          <a:custGeom>
            <a:avLst/>
            <a:gdLst/>
            <a:ahLst/>
            <a:cxnLst/>
            <a:rect l="l" t="t" r="r" b="b"/>
            <a:pathLst>
              <a:path w="6286" h="23126">
                <a:moveTo>
                  <a:pt x="0" y="0"/>
                </a:moveTo>
                <a:lnTo>
                  <a:pt x="6286" y="23126"/>
                </a:lnTo>
                <a:lnTo>
                  <a:pt x="3175" y="1149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0" name="object 4190"/>
          <p:cNvSpPr/>
          <p:nvPr/>
        </p:nvSpPr>
        <p:spPr>
          <a:xfrm>
            <a:off x="1659025" y="8976194"/>
            <a:ext cx="12623" cy="46342"/>
          </a:xfrm>
          <a:custGeom>
            <a:avLst/>
            <a:gdLst/>
            <a:ahLst/>
            <a:cxnLst/>
            <a:rect l="l" t="t" r="r" b="b"/>
            <a:pathLst>
              <a:path w="12623" h="46342">
                <a:moveTo>
                  <a:pt x="0" y="0"/>
                </a:moveTo>
                <a:lnTo>
                  <a:pt x="12623" y="4634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1" name="object 4191"/>
          <p:cNvSpPr/>
          <p:nvPr/>
        </p:nvSpPr>
        <p:spPr>
          <a:xfrm>
            <a:off x="1662196" y="8987690"/>
            <a:ext cx="6324" cy="23215"/>
          </a:xfrm>
          <a:custGeom>
            <a:avLst/>
            <a:gdLst/>
            <a:ahLst/>
            <a:cxnLst/>
            <a:rect l="l" t="t" r="r" b="b"/>
            <a:pathLst>
              <a:path w="6324" h="23215">
                <a:moveTo>
                  <a:pt x="0" y="0"/>
                </a:moveTo>
                <a:lnTo>
                  <a:pt x="6324" y="2321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2" name="object 4192"/>
          <p:cNvSpPr/>
          <p:nvPr/>
        </p:nvSpPr>
        <p:spPr>
          <a:xfrm>
            <a:off x="1665314" y="8999319"/>
            <a:ext cx="3213" cy="11595"/>
          </a:xfrm>
          <a:custGeom>
            <a:avLst/>
            <a:gdLst/>
            <a:ahLst/>
            <a:cxnLst/>
            <a:rect l="l" t="t" r="r" b="b"/>
            <a:pathLst>
              <a:path w="3213" h="11595">
                <a:moveTo>
                  <a:pt x="0" y="0"/>
                </a:moveTo>
                <a:lnTo>
                  <a:pt x="3213" y="11595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3" name="object 4193"/>
          <p:cNvSpPr/>
          <p:nvPr/>
        </p:nvSpPr>
        <p:spPr>
          <a:xfrm>
            <a:off x="1668524" y="9010910"/>
            <a:ext cx="2171" cy="8166"/>
          </a:xfrm>
          <a:custGeom>
            <a:avLst/>
            <a:gdLst/>
            <a:ahLst/>
            <a:cxnLst/>
            <a:rect l="l" t="t" r="r" b="b"/>
            <a:pathLst>
              <a:path w="2171" h="8166">
                <a:moveTo>
                  <a:pt x="0" y="0"/>
                </a:moveTo>
                <a:lnTo>
                  <a:pt x="2171" y="816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4" name="object 4194"/>
          <p:cNvSpPr/>
          <p:nvPr/>
        </p:nvSpPr>
        <p:spPr>
          <a:xfrm>
            <a:off x="1671641" y="9022539"/>
            <a:ext cx="38" cy="101"/>
          </a:xfrm>
          <a:custGeom>
            <a:avLst/>
            <a:gdLst/>
            <a:ahLst/>
            <a:cxnLst/>
            <a:rect l="l" t="t" r="r" b="b"/>
            <a:pathLst>
              <a:path w="38" h="101">
                <a:moveTo>
                  <a:pt x="0" y="0"/>
                </a:moveTo>
                <a:lnTo>
                  <a:pt x="38" y="10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5" name="object 4195"/>
          <p:cNvSpPr/>
          <p:nvPr/>
        </p:nvSpPr>
        <p:spPr>
          <a:xfrm>
            <a:off x="1653989" y="9043001"/>
            <a:ext cx="5905" cy="1600"/>
          </a:xfrm>
          <a:custGeom>
            <a:avLst/>
            <a:gdLst/>
            <a:ahLst/>
            <a:cxnLst/>
            <a:rect l="l" t="t" r="r" b="b"/>
            <a:pathLst>
              <a:path w="5905" h="1600">
                <a:moveTo>
                  <a:pt x="5905" y="0"/>
                </a:moveTo>
                <a:lnTo>
                  <a:pt x="0" y="160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6" name="object 4196"/>
          <p:cNvSpPr/>
          <p:nvPr/>
        </p:nvSpPr>
        <p:spPr>
          <a:xfrm>
            <a:off x="1067804" y="8684856"/>
            <a:ext cx="1828" cy="5080"/>
          </a:xfrm>
          <a:custGeom>
            <a:avLst/>
            <a:gdLst/>
            <a:ahLst/>
            <a:cxnLst/>
            <a:rect l="l" t="t" r="r" b="b"/>
            <a:pathLst>
              <a:path w="1828" h="5079">
                <a:moveTo>
                  <a:pt x="1828" y="5080"/>
                </a:moveTo>
                <a:lnTo>
                  <a:pt x="1181" y="4318"/>
                </a:lnTo>
                <a:lnTo>
                  <a:pt x="647" y="3289"/>
                </a:lnTo>
                <a:lnTo>
                  <a:pt x="279" y="2654"/>
                </a:lnTo>
                <a:lnTo>
                  <a:pt x="342" y="2514"/>
                </a:lnTo>
                <a:lnTo>
                  <a:pt x="165" y="1790"/>
                </a:lnTo>
                <a:lnTo>
                  <a:pt x="50" y="939"/>
                </a:lnTo>
                <a:lnTo>
                  <a:pt x="11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7" name="object 4197"/>
          <p:cNvSpPr/>
          <p:nvPr/>
        </p:nvSpPr>
        <p:spPr>
          <a:xfrm>
            <a:off x="1067922" y="8133173"/>
            <a:ext cx="1189659" cy="551685"/>
          </a:xfrm>
          <a:custGeom>
            <a:avLst/>
            <a:gdLst/>
            <a:ahLst/>
            <a:cxnLst/>
            <a:rect l="l" t="t" r="r" b="b"/>
            <a:pathLst>
              <a:path w="1189659" h="551685">
                <a:moveTo>
                  <a:pt x="0" y="551685"/>
                </a:moveTo>
                <a:lnTo>
                  <a:pt x="5234" y="508990"/>
                </a:lnTo>
                <a:lnTo>
                  <a:pt x="14035" y="468792"/>
                </a:lnTo>
                <a:lnTo>
                  <a:pt x="26644" y="428762"/>
                </a:lnTo>
                <a:lnTo>
                  <a:pt x="40332" y="387987"/>
                </a:lnTo>
                <a:lnTo>
                  <a:pt x="57018" y="350361"/>
                </a:lnTo>
                <a:lnTo>
                  <a:pt x="77355" y="313865"/>
                </a:lnTo>
                <a:lnTo>
                  <a:pt x="99026" y="276686"/>
                </a:lnTo>
                <a:lnTo>
                  <a:pt x="122983" y="243213"/>
                </a:lnTo>
                <a:lnTo>
                  <a:pt x="150228" y="211605"/>
                </a:lnTo>
                <a:lnTo>
                  <a:pt x="178969" y="179591"/>
                </a:lnTo>
                <a:lnTo>
                  <a:pt x="209182" y="151655"/>
                </a:lnTo>
                <a:lnTo>
                  <a:pt x="242328" y="126121"/>
                </a:lnTo>
                <a:lnTo>
                  <a:pt x="276909" y="100519"/>
                </a:lnTo>
                <a:lnTo>
                  <a:pt x="312123" y="79229"/>
                </a:lnTo>
                <a:lnTo>
                  <a:pt x="349732" y="60906"/>
                </a:lnTo>
                <a:lnTo>
                  <a:pt x="388729" y="42816"/>
                </a:lnTo>
                <a:lnTo>
                  <a:pt x="427521" y="29038"/>
                </a:lnTo>
                <a:lnTo>
                  <a:pt x="467995" y="18666"/>
                </a:lnTo>
                <a:lnTo>
                  <a:pt x="509887" y="8803"/>
                </a:lnTo>
                <a:lnTo>
                  <a:pt x="550644" y="3176"/>
                </a:lnTo>
                <a:lnTo>
                  <a:pt x="592328" y="1216"/>
                </a:lnTo>
                <a:lnTo>
                  <a:pt x="635260" y="0"/>
                </a:lnTo>
                <a:lnTo>
                  <a:pt x="645843" y="118"/>
                </a:lnTo>
                <a:lnTo>
                  <a:pt x="688161" y="4395"/>
                </a:lnTo>
                <a:lnTo>
                  <a:pt x="734467" y="12003"/>
                </a:lnTo>
                <a:lnTo>
                  <a:pt x="780100" y="21362"/>
                </a:lnTo>
                <a:lnTo>
                  <a:pt x="824766" y="36830"/>
                </a:lnTo>
                <a:lnTo>
                  <a:pt x="867795" y="53546"/>
                </a:lnTo>
                <a:lnTo>
                  <a:pt x="906279" y="71423"/>
                </a:lnTo>
                <a:lnTo>
                  <a:pt x="950937" y="99083"/>
                </a:lnTo>
                <a:lnTo>
                  <a:pt x="986930" y="122643"/>
                </a:lnTo>
                <a:lnTo>
                  <a:pt x="1019085" y="148335"/>
                </a:lnTo>
                <a:lnTo>
                  <a:pt x="1049235" y="177289"/>
                </a:lnTo>
                <a:lnTo>
                  <a:pt x="1079681" y="207686"/>
                </a:lnTo>
                <a:lnTo>
                  <a:pt x="1105977" y="239348"/>
                </a:lnTo>
                <a:lnTo>
                  <a:pt x="1129715" y="273784"/>
                </a:lnTo>
                <a:lnTo>
                  <a:pt x="1151553" y="308782"/>
                </a:lnTo>
                <a:lnTo>
                  <a:pt x="1168751" y="343977"/>
                </a:lnTo>
                <a:lnTo>
                  <a:pt x="1173712" y="354427"/>
                </a:lnTo>
                <a:lnTo>
                  <a:pt x="1179775" y="366647"/>
                </a:lnTo>
                <a:lnTo>
                  <a:pt x="1187359" y="381193"/>
                </a:lnTo>
                <a:lnTo>
                  <a:pt x="1188300" y="382953"/>
                </a:lnTo>
                <a:lnTo>
                  <a:pt x="1188745" y="383791"/>
                </a:lnTo>
                <a:lnTo>
                  <a:pt x="1189164" y="384528"/>
                </a:lnTo>
                <a:lnTo>
                  <a:pt x="1189482" y="385315"/>
                </a:lnTo>
                <a:lnTo>
                  <a:pt x="1189418" y="385442"/>
                </a:lnTo>
                <a:lnTo>
                  <a:pt x="1189532" y="386306"/>
                </a:lnTo>
                <a:lnTo>
                  <a:pt x="1189621" y="387055"/>
                </a:lnTo>
                <a:lnTo>
                  <a:pt x="1189507" y="387893"/>
                </a:lnTo>
                <a:lnTo>
                  <a:pt x="1189329" y="388871"/>
                </a:lnTo>
                <a:lnTo>
                  <a:pt x="1189278" y="389011"/>
                </a:lnTo>
                <a:lnTo>
                  <a:pt x="1188872" y="38996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8" name="object 4198"/>
          <p:cNvSpPr/>
          <p:nvPr/>
        </p:nvSpPr>
        <p:spPr>
          <a:xfrm>
            <a:off x="1071760" y="8691562"/>
            <a:ext cx="135908" cy="271335"/>
          </a:xfrm>
          <a:custGeom>
            <a:avLst/>
            <a:gdLst/>
            <a:ahLst/>
            <a:cxnLst/>
            <a:rect l="l" t="t" r="r" b="b"/>
            <a:pathLst>
              <a:path w="135908" h="271335">
                <a:moveTo>
                  <a:pt x="0" y="0"/>
                </a:moveTo>
                <a:lnTo>
                  <a:pt x="13966" y="1534"/>
                </a:lnTo>
                <a:lnTo>
                  <a:pt x="24095" y="3903"/>
                </a:lnTo>
                <a:lnTo>
                  <a:pt x="36666" y="8593"/>
                </a:lnTo>
                <a:lnTo>
                  <a:pt x="51737" y="14849"/>
                </a:lnTo>
                <a:lnTo>
                  <a:pt x="61160" y="19598"/>
                </a:lnTo>
                <a:lnTo>
                  <a:pt x="70582" y="25971"/>
                </a:lnTo>
                <a:lnTo>
                  <a:pt x="78206" y="31826"/>
                </a:lnTo>
                <a:lnTo>
                  <a:pt x="89452" y="40926"/>
                </a:lnTo>
                <a:lnTo>
                  <a:pt x="97038" y="48333"/>
                </a:lnTo>
                <a:lnTo>
                  <a:pt x="104116" y="57423"/>
                </a:lnTo>
                <a:lnTo>
                  <a:pt x="109626" y="65379"/>
                </a:lnTo>
                <a:lnTo>
                  <a:pt x="117593" y="77457"/>
                </a:lnTo>
                <a:lnTo>
                  <a:pt x="122582" y="86810"/>
                </a:lnTo>
                <a:lnTo>
                  <a:pt x="126582" y="97606"/>
                </a:lnTo>
                <a:lnTo>
                  <a:pt x="129451" y="106895"/>
                </a:lnTo>
                <a:lnTo>
                  <a:pt x="133407" y="120814"/>
                </a:lnTo>
                <a:lnTo>
                  <a:pt x="135348" y="131221"/>
                </a:lnTo>
                <a:lnTo>
                  <a:pt x="135908" y="142681"/>
                </a:lnTo>
                <a:lnTo>
                  <a:pt x="135839" y="152361"/>
                </a:lnTo>
                <a:lnTo>
                  <a:pt x="135417" y="166841"/>
                </a:lnTo>
                <a:lnTo>
                  <a:pt x="134121" y="177361"/>
                </a:lnTo>
                <a:lnTo>
                  <a:pt x="131211" y="188492"/>
                </a:lnTo>
                <a:lnTo>
                  <a:pt x="128270" y="197713"/>
                </a:lnTo>
                <a:lnTo>
                  <a:pt x="123493" y="211388"/>
                </a:lnTo>
                <a:lnTo>
                  <a:pt x="119067" y="221021"/>
                </a:lnTo>
                <a:lnTo>
                  <a:pt x="112902" y="230735"/>
                </a:lnTo>
                <a:lnTo>
                  <a:pt x="107264" y="238645"/>
                </a:lnTo>
                <a:lnTo>
                  <a:pt x="98608" y="250251"/>
                </a:lnTo>
                <a:lnTo>
                  <a:pt x="91517" y="258117"/>
                </a:lnTo>
                <a:lnTo>
                  <a:pt x="82712" y="265550"/>
                </a:lnTo>
                <a:lnTo>
                  <a:pt x="75031" y="27133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9" name="object 4199"/>
          <p:cNvSpPr/>
          <p:nvPr/>
        </p:nvSpPr>
        <p:spPr>
          <a:xfrm>
            <a:off x="1595855" y="8452675"/>
            <a:ext cx="185000" cy="184886"/>
          </a:xfrm>
          <a:custGeom>
            <a:avLst/>
            <a:gdLst/>
            <a:ahLst/>
            <a:cxnLst/>
            <a:rect l="l" t="t" r="r" b="b"/>
            <a:pathLst>
              <a:path w="185000" h="184886">
                <a:moveTo>
                  <a:pt x="43167" y="15354"/>
                </a:moveTo>
                <a:lnTo>
                  <a:pt x="40563" y="16738"/>
                </a:lnTo>
                <a:lnTo>
                  <a:pt x="40259" y="16535"/>
                </a:lnTo>
                <a:lnTo>
                  <a:pt x="37858" y="18173"/>
                </a:lnTo>
                <a:lnTo>
                  <a:pt x="35318" y="19989"/>
                </a:lnTo>
                <a:lnTo>
                  <a:pt x="35306" y="20231"/>
                </a:lnTo>
                <a:lnTo>
                  <a:pt x="33045" y="22491"/>
                </a:lnTo>
                <a:lnTo>
                  <a:pt x="24752" y="31051"/>
                </a:lnTo>
                <a:lnTo>
                  <a:pt x="24333" y="30873"/>
                </a:lnTo>
                <a:lnTo>
                  <a:pt x="16598" y="39992"/>
                </a:lnTo>
                <a:lnTo>
                  <a:pt x="14681" y="42240"/>
                </a:lnTo>
                <a:lnTo>
                  <a:pt x="14884" y="42722"/>
                </a:lnTo>
                <a:lnTo>
                  <a:pt x="13423" y="45567"/>
                </a:lnTo>
                <a:lnTo>
                  <a:pt x="8331" y="56451"/>
                </a:lnTo>
                <a:lnTo>
                  <a:pt x="7861" y="56413"/>
                </a:lnTo>
                <a:lnTo>
                  <a:pt x="3492" y="67449"/>
                </a:lnTo>
                <a:lnTo>
                  <a:pt x="2476" y="70231"/>
                </a:lnTo>
                <a:lnTo>
                  <a:pt x="2768" y="70675"/>
                </a:lnTo>
                <a:lnTo>
                  <a:pt x="2476" y="73850"/>
                </a:lnTo>
                <a:lnTo>
                  <a:pt x="1054" y="85737"/>
                </a:lnTo>
                <a:lnTo>
                  <a:pt x="660" y="85890"/>
                </a:lnTo>
                <a:lnTo>
                  <a:pt x="139" y="97751"/>
                </a:lnTo>
                <a:lnTo>
                  <a:pt x="0" y="100749"/>
                </a:lnTo>
                <a:lnTo>
                  <a:pt x="444" y="101015"/>
                </a:lnTo>
                <a:lnTo>
                  <a:pt x="1130" y="104127"/>
                </a:lnTo>
                <a:lnTo>
                  <a:pt x="3721" y="115862"/>
                </a:lnTo>
                <a:lnTo>
                  <a:pt x="3378" y="116116"/>
                </a:lnTo>
                <a:lnTo>
                  <a:pt x="6705" y="127431"/>
                </a:lnTo>
                <a:lnTo>
                  <a:pt x="7645" y="130327"/>
                </a:lnTo>
                <a:lnTo>
                  <a:pt x="8153" y="130467"/>
                </a:lnTo>
                <a:lnTo>
                  <a:pt x="9855" y="133273"/>
                </a:lnTo>
                <a:lnTo>
                  <a:pt x="16103" y="143421"/>
                </a:lnTo>
                <a:lnTo>
                  <a:pt x="15798" y="143764"/>
                </a:lnTo>
                <a:lnTo>
                  <a:pt x="22644" y="153441"/>
                </a:lnTo>
                <a:lnTo>
                  <a:pt x="24384" y="155790"/>
                </a:lnTo>
                <a:lnTo>
                  <a:pt x="24853" y="155829"/>
                </a:lnTo>
                <a:lnTo>
                  <a:pt x="27368" y="157873"/>
                </a:lnTo>
                <a:lnTo>
                  <a:pt x="36537" y="165468"/>
                </a:lnTo>
                <a:lnTo>
                  <a:pt x="36461" y="165836"/>
                </a:lnTo>
                <a:lnTo>
                  <a:pt x="46062" y="172808"/>
                </a:lnTo>
                <a:lnTo>
                  <a:pt x="48564" y="174510"/>
                </a:lnTo>
                <a:lnTo>
                  <a:pt x="49047" y="174320"/>
                </a:lnTo>
                <a:lnTo>
                  <a:pt x="52019" y="175488"/>
                </a:lnTo>
                <a:lnTo>
                  <a:pt x="63195" y="179679"/>
                </a:lnTo>
                <a:lnTo>
                  <a:pt x="63258" y="180111"/>
                </a:lnTo>
                <a:lnTo>
                  <a:pt x="74599" y="183553"/>
                </a:lnTo>
                <a:lnTo>
                  <a:pt x="77406" y="184340"/>
                </a:lnTo>
                <a:lnTo>
                  <a:pt x="77851" y="184048"/>
                </a:lnTo>
                <a:lnTo>
                  <a:pt x="80949" y="184150"/>
                </a:lnTo>
                <a:lnTo>
                  <a:pt x="92964" y="184492"/>
                </a:lnTo>
                <a:lnTo>
                  <a:pt x="93116" y="184886"/>
                </a:lnTo>
                <a:lnTo>
                  <a:pt x="105054" y="184480"/>
                </a:lnTo>
                <a:lnTo>
                  <a:pt x="108038" y="184289"/>
                </a:lnTo>
                <a:lnTo>
                  <a:pt x="108204" y="183883"/>
                </a:lnTo>
                <a:lnTo>
                  <a:pt x="111239" y="183007"/>
                </a:lnTo>
                <a:lnTo>
                  <a:pt x="122770" y="179349"/>
                </a:lnTo>
                <a:lnTo>
                  <a:pt x="123024" y="179705"/>
                </a:lnTo>
                <a:lnTo>
                  <a:pt x="134086" y="175463"/>
                </a:lnTo>
                <a:lnTo>
                  <a:pt x="136804" y="174358"/>
                </a:lnTo>
                <a:lnTo>
                  <a:pt x="136944" y="173850"/>
                </a:lnTo>
                <a:lnTo>
                  <a:pt x="139446" y="171945"/>
                </a:lnTo>
                <a:lnTo>
                  <a:pt x="149237" y="164820"/>
                </a:lnTo>
                <a:lnTo>
                  <a:pt x="149580" y="165125"/>
                </a:lnTo>
                <a:lnTo>
                  <a:pt x="158673" y="157391"/>
                </a:lnTo>
                <a:lnTo>
                  <a:pt x="160972" y="155549"/>
                </a:lnTo>
                <a:lnTo>
                  <a:pt x="160883" y="155028"/>
                </a:lnTo>
                <a:lnTo>
                  <a:pt x="162636" y="152387"/>
                </a:lnTo>
                <a:lnTo>
                  <a:pt x="169532" y="142595"/>
                </a:lnTo>
                <a:lnTo>
                  <a:pt x="169913" y="142671"/>
                </a:lnTo>
                <a:lnTo>
                  <a:pt x="176047" y="132384"/>
                </a:lnTo>
                <a:lnTo>
                  <a:pt x="177546" y="129971"/>
                </a:lnTo>
                <a:lnTo>
                  <a:pt x="177355" y="129489"/>
                </a:lnTo>
                <a:lnTo>
                  <a:pt x="178168" y="126453"/>
                </a:lnTo>
                <a:lnTo>
                  <a:pt x="181495" y="114808"/>
                </a:lnTo>
                <a:lnTo>
                  <a:pt x="181952" y="114846"/>
                </a:lnTo>
                <a:lnTo>
                  <a:pt x="184454" y="103111"/>
                </a:lnTo>
                <a:lnTo>
                  <a:pt x="185000" y="100279"/>
                </a:lnTo>
                <a:lnTo>
                  <a:pt x="184658" y="99974"/>
                </a:lnTo>
                <a:lnTo>
                  <a:pt x="184480" y="96761"/>
                </a:lnTo>
                <a:lnTo>
                  <a:pt x="183845" y="84810"/>
                </a:lnTo>
                <a:lnTo>
                  <a:pt x="184289" y="84518"/>
                </a:lnTo>
                <a:lnTo>
                  <a:pt x="182829" y="72783"/>
                </a:lnTo>
                <a:lnTo>
                  <a:pt x="182410" y="69786"/>
                </a:lnTo>
                <a:lnTo>
                  <a:pt x="182003" y="69608"/>
                </a:lnTo>
                <a:lnTo>
                  <a:pt x="180822" y="66700"/>
                </a:lnTo>
                <a:lnTo>
                  <a:pt x="176301" y="55511"/>
                </a:lnTo>
                <a:lnTo>
                  <a:pt x="176618" y="55168"/>
                </a:lnTo>
                <a:lnTo>
                  <a:pt x="171399" y="44500"/>
                </a:lnTo>
                <a:lnTo>
                  <a:pt x="170103" y="41859"/>
                </a:lnTo>
                <a:lnTo>
                  <a:pt x="169633" y="41821"/>
                </a:lnTo>
                <a:lnTo>
                  <a:pt x="167525" y="39395"/>
                </a:lnTo>
                <a:lnTo>
                  <a:pt x="159689" y="30353"/>
                </a:lnTo>
                <a:lnTo>
                  <a:pt x="159867" y="29933"/>
                </a:lnTo>
                <a:lnTo>
                  <a:pt x="151460" y="21463"/>
                </a:lnTo>
                <a:lnTo>
                  <a:pt x="149377" y="19367"/>
                </a:lnTo>
                <a:lnTo>
                  <a:pt x="148882" y="19558"/>
                </a:lnTo>
                <a:lnTo>
                  <a:pt x="146100" y="17970"/>
                </a:lnTo>
                <a:lnTo>
                  <a:pt x="135712" y="11887"/>
                </a:lnTo>
                <a:lnTo>
                  <a:pt x="135801" y="11506"/>
                </a:lnTo>
                <a:lnTo>
                  <a:pt x="125069" y="6235"/>
                </a:lnTo>
                <a:lnTo>
                  <a:pt x="122491" y="4902"/>
                </a:lnTo>
                <a:lnTo>
                  <a:pt x="122047" y="5194"/>
                </a:lnTo>
                <a:lnTo>
                  <a:pt x="118986" y="4610"/>
                </a:lnTo>
                <a:lnTo>
                  <a:pt x="107188" y="2260"/>
                </a:lnTo>
                <a:lnTo>
                  <a:pt x="107035" y="1879"/>
                </a:lnTo>
                <a:lnTo>
                  <a:pt x="95211" y="317"/>
                </a:lnTo>
                <a:lnTo>
                  <a:pt x="92367" y="0"/>
                </a:lnTo>
                <a:lnTo>
                  <a:pt x="91960" y="393"/>
                </a:lnTo>
                <a:lnTo>
                  <a:pt x="88861" y="850"/>
                </a:lnTo>
                <a:lnTo>
                  <a:pt x="76936" y="2387"/>
                </a:lnTo>
                <a:lnTo>
                  <a:pt x="76682" y="2032"/>
                </a:lnTo>
                <a:lnTo>
                  <a:pt x="65011" y="4495"/>
                </a:lnTo>
                <a:lnTo>
                  <a:pt x="62191" y="5067"/>
                </a:lnTo>
                <a:lnTo>
                  <a:pt x="62052" y="5575"/>
                </a:lnTo>
                <a:lnTo>
                  <a:pt x="59118" y="6985"/>
                </a:lnTo>
                <a:lnTo>
                  <a:pt x="51130" y="10998"/>
                </a:lnTo>
                <a:lnTo>
                  <a:pt x="51206" y="11201"/>
                </a:lnTo>
                <a:lnTo>
                  <a:pt x="43167" y="1535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0" name="object 4200"/>
          <p:cNvSpPr/>
          <p:nvPr/>
        </p:nvSpPr>
        <p:spPr>
          <a:xfrm>
            <a:off x="1316274" y="8661628"/>
            <a:ext cx="231711" cy="84975"/>
          </a:xfrm>
          <a:custGeom>
            <a:avLst/>
            <a:gdLst/>
            <a:ahLst/>
            <a:cxnLst/>
            <a:rect l="l" t="t" r="r" b="b"/>
            <a:pathLst>
              <a:path w="231711" h="84975">
                <a:moveTo>
                  <a:pt x="231711" y="0"/>
                </a:moveTo>
                <a:lnTo>
                  <a:pt x="225414" y="12012"/>
                </a:lnTo>
                <a:lnTo>
                  <a:pt x="220447" y="21024"/>
                </a:lnTo>
                <a:lnTo>
                  <a:pt x="216154" y="28663"/>
                </a:lnTo>
                <a:lnTo>
                  <a:pt x="214033" y="32359"/>
                </a:lnTo>
                <a:lnTo>
                  <a:pt x="214210" y="33070"/>
                </a:lnTo>
                <a:lnTo>
                  <a:pt x="211493" y="35864"/>
                </a:lnTo>
                <a:lnTo>
                  <a:pt x="201895" y="45430"/>
                </a:lnTo>
                <a:lnTo>
                  <a:pt x="194437" y="52159"/>
                </a:lnTo>
                <a:lnTo>
                  <a:pt x="186639" y="59143"/>
                </a:lnTo>
                <a:lnTo>
                  <a:pt x="183997" y="61569"/>
                </a:lnTo>
                <a:lnTo>
                  <a:pt x="183908" y="62166"/>
                </a:lnTo>
                <a:lnTo>
                  <a:pt x="180975" y="63576"/>
                </a:lnTo>
                <a:lnTo>
                  <a:pt x="168837" y="69639"/>
                </a:lnTo>
                <a:lnTo>
                  <a:pt x="159645" y="73707"/>
                </a:lnTo>
                <a:lnTo>
                  <a:pt x="150101" y="77850"/>
                </a:lnTo>
                <a:lnTo>
                  <a:pt x="146837" y="79286"/>
                </a:lnTo>
                <a:lnTo>
                  <a:pt x="146608" y="79832"/>
                </a:lnTo>
                <a:lnTo>
                  <a:pt x="143319" y="80378"/>
                </a:lnTo>
                <a:lnTo>
                  <a:pt x="129823" y="82246"/>
                </a:lnTo>
                <a:lnTo>
                  <a:pt x="119775" y="83215"/>
                </a:lnTo>
                <a:lnTo>
                  <a:pt x="109474" y="84213"/>
                </a:lnTo>
                <a:lnTo>
                  <a:pt x="105981" y="84493"/>
                </a:lnTo>
                <a:lnTo>
                  <a:pt x="105613" y="84975"/>
                </a:lnTo>
                <a:lnTo>
                  <a:pt x="102311" y="84391"/>
                </a:lnTo>
                <a:lnTo>
                  <a:pt x="88862" y="81955"/>
                </a:lnTo>
                <a:lnTo>
                  <a:pt x="78983" y="79689"/>
                </a:lnTo>
                <a:lnTo>
                  <a:pt x="68961" y="77393"/>
                </a:lnTo>
                <a:lnTo>
                  <a:pt x="65493" y="76657"/>
                </a:lnTo>
                <a:lnTo>
                  <a:pt x="65049" y="76949"/>
                </a:lnTo>
                <a:lnTo>
                  <a:pt x="62166" y="75399"/>
                </a:lnTo>
                <a:lnTo>
                  <a:pt x="50159" y="68808"/>
                </a:lnTo>
                <a:lnTo>
                  <a:pt x="41499" y="63579"/>
                </a:lnTo>
                <a:lnTo>
                  <a:pt x="32727" y="58229"/>
                </a:lnTo>
                <a:lnTo>
                  <a:pt x="29629" y="56438"/>
                </a:lnTo>
                <a:lnTo>
                  <a:pt x="26797" y="54190"/>
                </a:lnTo>
                <a:lnTo>
                  <a:pt x="17090" y="43580"/>
                </a:lnTo>
                <a:lnTo>
                  <a:pt x="10583" y="36048"/>
                </a:lnTo>
                <a:lnTo>
                  <a:pt x="2697" y="26238"/>
                </a:lnTo>
                <a:lnTo>
                  <a:pt x="0" y="2283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1" name="object 4201"/>
          <p:cNvSpPr/>
          <p:nvPr/>
        </p:nvSpPr>
        <p:spPr>
          <a:xfrm>
            <a:off x="1327034" y="8901384"/>
            <a:ext cx="4724" cy="3860"/>
          </a:xfrm>
          <a:custGeom>
            <a:avLst/>
            <a:gdLst/>
            <a:ahLst/>
            <a:cxnLst/>
            <a:rect l="l" t="t" r="r" b="b"/>
            <a:pathLst>
              <a:path w="4724" h="3860">
                <a:moveTo>
                  <a:pt x="0" y="0"/>
                </a:moveTo>
                <a:lnTo>
                  <a:pt x="393" y="977"/>
                </a:lnTo>
                <a:lnTo>
                  <a:pt x="533" y="1028"/>
                </a:lnTo>
                <a:lnTo>
                  <a:pt x="1168" y="1790"/>
                </a:lnTo>
                <a:lnTo>
                  <a:pt x="1778" y="2451"/>
                </a:lnTo>
                <a:lnTo>
                  <a:pt x="2679" y="2997"/>
                </a:lnTo>
                <a:lnTo>
                  <a:pt x="3568" y="3530"/>
                </a:lnTo>
                <a:lnTo>
                  <a:pt x="3708" y="3594"/>
                </a:lnTo>
                <a:lnTo>
                  <a:pt x="4724" y="386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2" name="object 4202"/>
          <p:cNvSpPr/>
          <p:nvPr/>
        </p:nvSpPr>
        <p:spPr>
          <a:xfrm>
            <a:off x="2036042" y="8601924"/>
            <a:ext cx="4724" cy="3860"/>
          </a:xfrm>
          <a:custGeom>
            <a:avLst/>
            <a:gdLst/>
            <a:ahLst/>
            <a:cxnLst/>
            <a:rect l="l" t="t" r="r" b="b"/>
            <a:pathLst>
              <a:path w="4724" h="3860">
                <a:moveTo>
                  <a:pt x="0" y="0"/>
                </a:moveTo>
                <a:lnTo>
                  <a:pt x="1016" y="266"/>
                </a:lnTo>
                <a:lnTo>
                  <a:pt x="1155" y="330"/>
                </a:lnTo>
                <a:lnTo>
                  <a:pt x="2006" y="774"/>
                </a:lnTo>
                <a:lnTo>
                  <a:pt x="2870" y="1219"/>
                </a:lnTo>
                <a:lnTo>
                  <a:pt x="2946" y="1409"/>
                </a:lnTo>
                <a:lnTo>
                  <a:pt x="3556" y="2070"/>
                </a:lnTo>
                <a:lnTo>
                  <a:pt x="4292" y="2793"/>
                </a:lnTo>
                <a:lnTo>
                  <a:pt x="4368" y="2984"/>
                </a:lnTo>
                <a:lnTo>
                  <a:pt x="4724" y="386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3" name="object 4203"/>
          <p:cNvSpPr/>
          <p:nvPr/>
        </p:nvSpPr>
        <p:spPr>
          <a:xfrm>
            <a:off x="2298225" y="8817660"/>
            <a:ext cx="1828" cy="5219"/>
          </a:xfrm>
          <a:custGeom>
            <a:avLst/>
            <a:gdLst/>
            <a:ahLst/>
            <a:cxnLst/>
            <a:rect l="l" t="t" r="r" b="b"/>
            <a:pathLst>
              <a:path w="1828" h="5219">
                <a:moveTo>
                  <a:pt x="0" y="0"/>
                </a:moveTo>
                <a:lnTo>
                  <a:pt x="647" y="762"/>
                </a:lnTo>
                <a:lnTo>
                  <a:pt x="1181" y="1790"/>
                </a:lnTo>
                <a:lnTo>
                  <a:pt x="1549" y="2425"/>
                </a:lnTo>
                <a:lnTo>
                  <a:pt x="1485" y="2565"/>
                </a:lnTo>
                <a:lnTo>
                  <a:pt x="1663" y="3289"/>
                </a:lnTo>
                <a:lnTo>
                  <a:pt x="1828" y="4241"/>
                </a:lnTo>
                <a:lnTo>
                  <a:pt x="1651" y="521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4" name="object 4204"/>
          <p:cNvSpPr/>
          <p:nvPr/>
        </p:nvSpPr>
        <p:spPr>
          <a:xfrm>
            <a:off x="1110282" y="8822874"/>
            <a:ext cx="1189596" cy="551546"/>
          </a:xfrm>
          <a:custGeom>
            <a:avLst/>
            <a:gdLst/>
            <a:ahLst/>
            <a:cxnLst/>
            <a:rect l="l" t="t" r="r" b="b"/>
            <a:pathLst>
              <a:path w="1189596" h="551546">
                <a:moveTo>
                  <a:pt x="626829" y="549093"/>
                </a:moveTo>
                <a:lnTo>
                  <a:pt x="639005" y="548371"/>
                </a:lnTo>
                <a:lnTo>
                  <a:pt x="649684" y="547475"/>
                </a:lnTo>
                <a:lnTo>
                  <a:pt x="659569" y="546305"/>
                </a:lnTo>
                <a:lnTo>
                  <a:pt x="669362" y="544762"/>
                </a:lnTo>
                <a:lnTo>
                  <a:pt x="679764" y="542747"/>
                </a:lnTo>
                <a:lnTo>
                  <a:pt x="691479" y="540161"/>
                </a:lnTo>
              </a:path>
              <a:path w="1189596" h="551546">
                <a:moveTo>
                  <a:pt x="705207" y="536905"/>
                </a:moveTo>
                <a:lnTo>
                  <a:pt x="721652" y="532879"/>
                </a:lnTo>
                <a:lnTo>
                  <a:pt x="736408" y="529227"/>
                </a:lnTo>
                <a:lnTo>
                  <a:pt x="750354" y="525682"/>
                </a:lnTo>
                <a:lnTo>
                  <a:pt x="762135" y="522505"/>
                </a:lnTo>
                <a:lnTo>
                  <a:pt x="772418" y="519458"/>
                </a:lnTo>
                <a:lnTo>
                  <a:pt x="781867" y="516304"/>
                </a:lnTo>
                <a:lnTo>
                  <a:pt x="791149" y="512806"/>
                </a:lnTo>
                <a:lnTo>
                  <a:pt x="800930" y="508728"/>
                </a:lnTo>
                <a:lnTo>
                  <a:pt x="811876" y="503832"/>
                </a:lnTo>
                <a:lnTo>
                  <a:pt x="824653" y="497881"/>
                </a:lnTo>
                <a:lnTo>
                  <a:pt x="839927" y="490639"/>
                </a:lnTo>
                <a:lnTo>
                  <a:pt x="853712" y="484064"/>
                </a:lnTo>
                <a:lnTo>
                  <a:pt x="866645" y="477796"/>
                </a:lnTo>
                <a:lnTo>
                  <a:pt x="877534" y="472322"/>
                </a:lnTo>
                <a:lnTo>
                  <a:pt x="886983" y="467274"/>
                </a:lnTo>
                <a:lnTo>
                  <a:pt x="895598" y="462287"/>
                </a:lnTo>
                <a:lnTo>
                  <a:pt x="903983" y="456994"/>
                </a:lnTo>
                <a:lnTo>
                  <a:pt x="912745" y="451028"/>
                </a:lnTo>
                <a:lnTo>
                  <a:pt x="922486" y="444022"/>
                </a:lnTo>
                <a:lnTo>
                  <a:pt x="933813" y="435610"/>
                </a:lnTo>
                <a:lnTo>
                  <a:pt x="947331" y="425424"/>
                </a:lnTo>
                <a:lnTo>
                  <a:pt x="959500" y="416203"/>
                </a:lnTo>
              </a:path>
              <a:path w="1189596" h="551546">
                <a:moveTo>
                  <a:pt x="970903" y="407452"/>
                </a:moveTo>
                <a:lnTo>
                  <a:pt x="988703" y="393046"/>
                </a:lnTo>
                <a:lnTo>
                  <a:pt x="1003291" y="379559"/>
                </a:lnTo>
                <a:lnTo>
                  <a:pt x="1018812" y="363140"/>
                </a:lnTo>
                <a:lnTo>
                  <a:pt x="1028221" y="352628"/>
                </a:lnTo>
                <a:lnTo>
                  <a:pt x="1039418" y="339940"/>
                </a:lnTo>
                <a:lnTo>
                  <a:pt x="1049417" y="328536"/>
                </a:lnTo>
                <a:lnTo>
                  <a:pt x="1058827" y="317667"/>
                </a:lnTo>
                <a:lnTo>
                  <a:pt x="1073364" y="299963"/>
                </a:lnTo>
                <a:lnTo>
                  <a:pt x="1084931" y="283802"/>
                </a:lnTo>
                <a:lnTo>
                  <a:pt x="1096815" y="264576"/>
                </a:lnTo>
                <a:lnTo>
                  <a:pt x="1103903" y="252375"/>
                </a:lnTo>
                <a:lnTo>
                  <a:pt x="1112304" y="237680"/>
                </a:lnTo>
                <a:lnTo>
                  <a:pt x="1119799" y="224486"/>
                </a:lnTo>
                <a:lnTo>
                  <a:pt x="1126826" y="211931"/>
                </a:lnTo>
                <a:lnTo>
                  <a:pt x="1137491" y="191644"/>
                </a:lnTo>
                <a:lnTo>
                  <a:pt x="1145547" y="173476"/>
                </a:lnTo>
                <a:lnTo>
                  <a:pt x="1153287" y="152251"/>
                </a:lnTo>
                <a:lnTo>
                  <a:pt x="1157754" y="138876"/>
                </a:lnTo>
                <a:lnTo>
                  <a:pt x="1163002" y="122796"/>
                </a:lnTo>
                <a:lnTo>
                  <a:pt x="1167719" y="108278"/>
                </a:lnTo>
                <a:lnTo>
                  <a:pt x="1172080" y="94577"/>
                </a:lnTo>
                <a:lnTo>
                  <a:pt x="1178464" y="72575"/>
                </a:lnTo>
                <a:lnTo>
                  <a:pt x="1182719" y="53164"/>
                </a:lnTo>
                <a:lnTo>
                  <a:pt x="1186033" y="30816"/>
                </a:lnTo>
                <a:lnTo>
                  <a:pt x="1187709" y="16812"/>
                </a:lnTo>
                <a:lnTo>
                  <a:pt x="1189596" y="0"/>
                </a:lnTo>
              </a:path>
              <a:path w="1189596" h="551546">
                <a:moveTo>
                  <a:pt x="238721" y="452462"/>
                </a:moveTo>
                <a:lnTo>
                  <a:pt x="251563" y="460704"/>
                </a:lnTo>
                <a:lnTo>
                  <a:pt x="263707" y="468390"/>
                </a:lnTo>
                <a:lnTo>
                  <a:pt x="274098" y="474756"/>
                </a:lnTo>
                <a:lnTo>
                  <a:pt x="283367" y="480121"/>
                </a:lnTo>
                <a:lnTo>
                  <a:pt x="292146" y="484808"/>
                </a:lnTo>
                <a:lnTo>
                  <a:pt x="301065" y="489137"/>
                </a:lnTo>
                <a:lnTo>
                  <a:pt x="310756" y="493429"/>
                </a:lnTo>
                <a:lnTo>
                  <a:pt x="321850" y="498005"/>
                </a:lnTo>
                <a:lnTo>
                  <a:pt x="334979" y="503187"/>
                </a:lnTo>
                <a:lnTo>
                  <a:pt x="350773" y="509295"/>
                </a:lnTo>
                <a:lnTo>
                  <a:pt x="364880" y="514725"/>
                </a:lnTo>
              </a:path>
              <a:path w="1189596" h="551546">
                <a:moveTo>
                  <a:pt x="378349" y="519815"/>
                </a:moveTo>
                <a:lnTo>
                  <a:pt x="389828" y="523964"/>
                </a:lnTo>
                <a:lnTo>
                  <a:pt x="399999" y="527359"/>
                </a:lnTo>
                <a:lnTo>
                  <a:pt x="409546" y="530186"/>
                </a:lnTo>
                <a:lnTo>
                  <a:pt x="419154" y="532632"/>
                </a:lnTo>
                <a:lnTo>
                  <a:pt x="429506" y="534884"/>
                </a:lnTo>
                <a:lnTo>
                  <a:pt x="441287" y="537128"/>
                </a:lnTo>
                <a:lnTo>
                  <a:pt x="455180" y="539552"/>
                </a:lnTo>
                <a:lnTo>
                  <a:pt x="471868" y="542340"/>
                </a:lnTo>
                <a:lnTo>
                  <a:pt x="487418" y="544917"/>
                </a:lnTo>
                <a:lnTo>
                  <a:pt x="501490" y="547156"/>
                </a:lnTo>
                <a:lnTo>
                  <a:pt x="513467" y="548883"/>
                </a:lnTo>
                <a:lnTo>
                  <a:pt x="517989" y="549421"/>
                </a:lnTo>
              </a:path>
              <a:path w="1189596" h="551546">
                <a:moveTo>
                  <a:pt x="619548" y="549421"/>
                </a:moveTo>
                <a:lnTo>
                  <a:pt x="626829" y="549093"/>
                </a:lnTo>
              </a:path>
              <a:path w="1189596" h="551546">
                <a:moveTo>
                  <a:pt x="20655" y="207496"/>
                </a:moveTo>
                <a:lnTo>
                  <a:pt x="24902" y="216663"/>
                </a:lnTo>
                <a:lnTo>
                  <a:pt x="28926" y="225215"/>
                </a:lnTo>
                <a:lnTo>
                  <a:pt x="33134" y="233695"/>
                </a:lnTo>
                <a:lnTo>
                  <a:pt x="37932" y="242648"/>
                </a:lnTo>
                <a:lnTo>
                  <a:pt x="43727" y="252616"/>
                </a:lnTo>
                <a:lnTo>
                  <a:pt x="50924" y="264143"/>
                </a:lnTo>
                <a:lnTo>
                  <a:pt x="59931" y="277774"/>
                </a:lnTo>
                <a:lnTo>
                  <a:pt x="68492" y="290404"/>
                </a:lnTo>
                <a:lnTo>
                  <a:pt x="76629" y="302253"/>
                </a:lnTo>
                <a:lnTo>
                  <a:pt x="83671" y="312202"/>
                </a:lnTo>
                <a:lnTo>
                  <a:pt x="90073" y="320795"/>
                </a:lnTo>
                <a:lnTo>
                  <a:pt x="96287" y="328574"/>
                </a:lnTo>
                <a:lnTo>
                  <a:pt x="102767" y="336081"/>
                </a:lnTo>
                <a:lnTo>
                  <a:pt x="109965" y="343860"/>
                </a:lnTo>
                <a:lnTo>
                  <a:pt x="118337" y="352454"/>
                </a:lnTo>
                <a:lnTo>
                  <a:pt x="128334" y="362405"/>
                </a:lnTo>
                <a:lnTo>
                  <a:pt x="140411" y="374256"/>
                </a:lnTo>
                <a:lnTo>
                  <a:pt x="151317" y="384900"/>
                </a:lnTo>
                <a:lnTo>
                  <a:pt x="161670" y="394880"/>
                </a:lnTo>
                <a:lnTo>
                  <a:pt x="170571" y="403215"/>
                </a:lnTo>
                <a:lnTo>
                  <a:pt x="178574" y="410344"/>
                </a:lnTo>
                <a:lnTo>
                  <a:pt x="186231" y="416709"/>
                </a:lnTo>
                <a:lnTo>
                  <a:pt x="194097" y="422749"/>
                </a:lnTo>
                <a:lnTo>
                  <a:pt x="202725" y="428903"/>
                </a:lnTo>
                <a:lnTo>
                  <a:pt x="212669" y="435614"/>
                </a:lnTo>
                <a:lnTo>
                  <a:pt x="224484" y="443320"/>
                </a:lnTo>
                <a:lnTo>
                  <a:pt x="238721" y="452462"/>
                </a:lnTo>
              </a:path>
              <a:path w="1189596" h="551546">
                <a:moveTo>
                  <a:pt x="787" y="161582"/>
                </a:moveTo>
                <a:lnTo>
                  <a:pt x="381" y="162547"/>
                </a:lnTo>
              </a:path>
              <a:path w="1189596" h="551546">
                <a:moveTo>
                  <a:pt x="317" y="162674"/>
                </a:moveTo>
                <a:lnTo>
                  <a:pt x="152" y="163652"/>
                </a:lnTo>
                <a:lnTo>
                  <a:pt x="0" y="164388"/>
                </a:lnTo>
              </a:path>
              <a:path w="1189596" h="551546">
                <a:moveTo>
                  <a:pt x="38" y="164490"/>
                </a:moveTo>
                <a:lnTo>
                  <a:pt x="114" y="165252"/>
                </a:lnTo>
                <a:lnTo>
                  <a:pt x="177" y="166242"/>
                </a:lnTo>
              </a:path>
              <a:path w="1189596" h="551546">
                <a:moveTo>
                  <a:pt x="114" y="166369"/>
                </a:moveTo>
                <a:lnTo>
                  <a:pt x="533" y="167119"/>
                </a:lnTo>
                <a:lnTo>
                  <a:pt x="2517" y="170865"/>
                </a:lnTo>
                <a:lnTo>
                  <a:pt x="9869" y="185141"/>
                </a:lnTo>
                <a:lnTo>
                  <a:pt x="15780" y="197170"/>
                </a:lnTo>
                <a:lnTo>
                  <a:pt x="20655" y="20749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5" name="object 4205"/>
          <p:cNvSpPr/>
          <p:nvPr/>
        </p:nvSpPr>
        <p:spPr>
          <a:xfrm>
            <a:off x="2160261" y="8544693"/>
            <a:ext cx="118211" cy="267157"/>
          </a:xfrm>
          <a:custGeom>
            <a:avLst/>
            <a:gdLst/>
            <a:ahLst/>
            <a:cxnLst/>
            <a:rect l="l" t="t" r="r" b="b"/>
            <a:pathLst>
              <a:path w="118211" h="267157">
                <a:moveTo>
                  <a:pt x="60807" y="0"/>
                </a:moveTo>
                <a:lnTo>
                  <a:pt x="49324" y="8812"/>
                </a:lnTo>
                <a:lnTo>
                  <a:pt x="41564" y="16021"/>
                </a:lnTo>
                <a:lnTo>
                  <a:pt x="34258" y="24931"/>
                </a:lnTo>
                <a:lnTo>
                  <a:pt x="28562" y="32702"/>
                </a:lnTo>
                <a:lnTo>
                  <a:pt x="20267" y="44550"/>
                </a:lnTo>
                <a:lnTo>
                  <a:pt x="15007" y="53751"/>
                </a:lnTo>
                <a:lnTo>
                  <a:pt x="10695" y="64428"/>
                </a:lnTo>
                <a:lnTo>
                  <a:pt x="7569" y="73634"/>
                </a:lnTo>
                <a:lnTo>
                  <a:pt x="3282" y="87445"/>
                </a:lnTo>
                <a:lnTo>
                  <a:pt x="1069" y="97802"/>
                </a:lnTo>
                <a:lnTo>
                  <a:pt x="193" y="109288"/>
                </a:lnTo>
                <a:lnTo>
                  <a:pt x="0" y="118973"/>
                </a:lnTo>
                <a:lnTo>
                  <a:pt x="19" y="133399"/>
                </a:lnTo>
                <a:lnTo>
                  <a:pt x="1025" y="143926"/>
                </a:lnTo>
                <a:lnTo>
                  <a:pt x="3651" y="155118"/>
                </a:lnTo>
                <a:lnTo>
                  <a:pt x="6388" y="164452"/>
                </a:lnTo>
                <a:lnTo>
                  <a:pt x="10770" y="178245"/>
                </a:lnTo>
                <a:lnTo>
                  <a:pt x="14912" y="188008"/>
                </a:lnTo>
                <a:lnTo>
                  <a:pt x="20795" y="197903"/>
                </a:lnTo>
                <a:lnTo>
                  <a:pt x="26212" y="205968"/>
                </a:lnTo>
                <a:lnTo>
                  <a:pt x="34557" y="217792"/>
                </a:lnTo>
                <a:lnTo>
                  <a:pt x="41458" y="225844"/>
                </a:lnTo>
                <a:lnTo>
                  <a:pt x="50069" y="233498"/>
                </a:lnTo>
                <a:lnTo>
                  <a:pt x="57632" y="239509"/>
                </a:lnTo>
                <a:lnTo>
                  <a:pt x="69107" y="247973"/>
                </a:lnTo>
                <a:lnTo>
                  <a:pt x="78041" y="253159"/>
                </a:lnTo>
                <a:lnTo>
                  <a:pt x="88512" y="257960"/>
                </a:lnTo>
                <a:lnTo>
                  <a:pt x="97599" y="262026"/>
                </a:lnTo>
                <a:lnTo>
                  <a:pt x="106616" y="266191"/>
                </a:lnTo>
                <a:lnTo>
                  <a:pt x="108369" y="266611"/>
                </a:lnTo>
                <a:lnTo>
                  <a:pt x="118211" y="26715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6" name="object 4206"/>
          <p:cNvSpPr/>
          <p:nvPr/>
        </p:nvSpPr>
        <p:spPr>
          <a:xfrm>
            <a:off x="1586992" y="8869312"/>
            <a:ext cx="185013" cy="184950"/>
          </a:xfrm>
          <a:custGeom>
            <a:avLst/>
            <a:gdLst/>
            <a:ahLst/>
            <a:cxnLst/>
            <a:rect l="l" t="t" r="r" b="b"/>
            <a:pathLst>
              <a:path w="185013" h="184950">
                <a:moveTo>
                  <a:pt x="51803" y="10922"/>
                </a:moveTo>
                <a:lnTo>
                  <a:pt x="55435" y="9004"/>
                </a:lnTo>
                <a:lnTo>
                  <a:pt x="55359" y="8801"/>
                </a:lnTo>
                <a:lnTo>
                  <a:pt x="59169" y="7048"/>
                </a:lnTo>
                <a:lnTo>
                  <a:pt x="62001" y="5676"/>
                </a:lnTo>
                <a:lnTo>
                  <a:pt x="62204" y="5029"/>
                </a:lnTo>
                <a:lnTo>
                  <a:pt x="65023" y="4457"/>
                </a:lnTo>
                <a:lnTo>
                  <a:pt x="76733" y="2095"/>
                </a:lnTo>
                <a:lnTo>
                  <a:pt x="76987" y="2451"/>
                </a:lnTo>
                <a:lnTo>
                  <a:pt x="88874" y="812"/>
                </a:lnTo>
                <a:lnTo>
                  <a:pt x="91973" y="355"/>
                </a:lnTo>
                <a:lnTo>
                  <a:pt x="92278" y="0"/>
                </a:lnTo>
                <a:lnTo>
                  <a:pt x="95262" y="381"/>
                </a:lnTo>
                <a:lnTo>
                  <a:pt x="107035" y="1828"/>
                </a:lnTo>
                <a:lnTo>
                  <a:pt x="107099" y="2260"/>
                </a:lnTo>
                <a:lnTo>
                  <a:pt x="118897" y="4622"/>
                </a:lnTo>
                <a:lnTo>
                  <a:pt x="121996" y="5295"/>
                </a:lnTo>
                <a:lnTo>
                  <a:pt x="122453" y="4991"/>
                </a:lnTo>
                <a:lnTo>
                  <a:pt x="125120" y="6286"/>
                </a:lnTo>
                <a:lnTo>
                  <a:pt x="135801" y="11468"/>
                </a:lnTo>
                <a:lnTo>
                  <a:pt x="135674" y="11976"/>
                </a:lnTo>
                <a:lnTo>
                  <a:pt x="146100" y="17932"/>
                </a:lnTo>
                <a:lnTo>
                  <a:pt x="148793" y="19558"/>
                </a:lnTo>
                <a:lnTo>
                  <a:pt x="149326" y="19469"/>
                </a:lnTo>
                <a:lnTo>
                  <a:pt x="151409" y="21551"/>
                </a:lnTo>
                <a:lnTo>
                  <a:pt x="159778" y="29933"/>
                </a:lnTo>
                <a:lnTo>
                  <a:pt x="159600" y="30340"/>
                </a:lnTo>
                <a:lnTo>
                  <a:pt x="167436" y="39395"/>
                </a:lnTo>
                <a:lnTo>
                  <a:pt x="169544" y="41821"/>
                </a:lnTo>
                <a:lnTo>
                  <a:pt x="170116" y="41821"/>
                </a:lnTo>
                <a:lnTo>
                  <a:pt x="171411" y="44462"/>
                </a:lnTo>
                <a:lnTo>
                  <a:pt x="176568" y="55257"/>
                </a:lnTo>
                <a:lnTo>
                  <a:pt x="176314" y="55473"/>
                </a:lnTo>
                <a:lnTo>
                  <a:pt x="180835" y="66662"/>
                </a:lnTo>
                <a:lnTo>
                  <a:pt x="182003" y="69570"/>
                </a:lnTo>
                <a:lnTo>
                  <a:pt x="182460" y="69850"/>
                </a:lnTo>
                <a:lnTo>
                  <a:pt x="182829" y="72745"/>
                </a:lnTo>
                <a:lnTo>
                  <a:pt x="184238" y="84607"/>
                </a:lnTo>
                <a:lnTo>
                  <a:pt x="183845" y="84772"/>
                </a:lnTo>
                <a:lnTo>
                  <a:pt x="184492" y="96723"/>
                </a:lnTo>
                <a:lnTo>
                  <a:pt x="184657" y="99936"/>
                </a:lnTo>
                <a:lnTo>
                  <a:pt x="185013" y="100241"/>
                </a:lnTo>
                <a:lnTo>
                  <a:pt x="184403" y="103200"/>
                </a:lnTo>
                <a:lnTo>
                  <a:pt x="181965" y="114808"/>
                </a:lnTo>
                <a:lnTo>
                  <a:pt x="181533" y="114871"/>
                </a:lnTo>
                <a:lnTo>
                  <a:pt x="178168" y="126403"/>
                </a:lnTo>
                <a:lnTo>
                  <a:pt x="177368" y="129451"/>
                </a:lnTo>
                <a:lnTo>
                  <a:pt x="177558" y="129933"/>
                </a:lnTo>
                <a:lnTo>
                  <a:pt x="176098" y="132448"/>
                </a:lnTo>
                <a:lnTo>
                  <a:pt x="169925" y="142633"/>
                </a:lnTo>
                <a:lnTo>
                  <a:pt x="169544" y="142557"/>
                </a:lnTo>
                <a:lnTo>
                  <a:pt x="162686" y="152450"/>
                </a:lnTo>
                <a:lnTo>
                  <a:pt x="160883" y="154990"/>
                </a:lnTo>
                <a:lnTo>
                  <a:pt x="160896" y="155549"/>
                </a:lnTo>
                <a:lnTo>
                  <a:pt x="158711" y="157441"/>
                </a:lnTo>
                <a:lnTo>
                  <a:pt x="149593" y="165087"/>
                </a:lnTo>
                <a:lnTo>
                  <a:pt x="149186" y="164922"/>
                </a:lnTo>
                <a:lnTo>
                  <a:pt x="139496" y="171996"/>
                </a:lnTo>
                <a:lnTo>
                  <a:pt x="136944" y="173812"/>
                </a:lnTo>
                <a:lnTo>
                  <a:pt x="136817" y="174320"/>
                </a:lnTo>
                <a:lnTo>
                  <a:pt x="134099" y="175425"/>
                </a:lnTo>
                <a:lnTo>
                  <a:pt x="123037" y="179666"/>
                </a:lnTo>
                <a:lnTo>
                  <a:pt x="122681" y="179362"/>
                </a:lnTo>
                <a:lnTo>
                  <a:pt x="111251" y="182956"/>
                </a:lnTo>
                <a:lnTo>
                  <a:pt x="108216" y="183845"/>
                </a:lnTo>
                <a:lnTo>
                  <a:pt x="107949" y="184289"/>
                </a:lnTo>
                <a:lnTo>
                  <a:pt x="105067" y="184442"/>
                </a:lnTo>
                <a:lnTo>
                  <a:pt x="93179" y="184950"/>
                </a:lnTo>
                <a:lnTo>
                  <a:pt x="92976" y="184454"/>
                </a:lnTo>
                <a:lnTo>
                  <a:pt x="80962" y="184111"/>
                </a:lnTo>
                <a:lnTo>
                  <a:pt x="77762" y="184048"/>
                </a:lnTo>
                <a:lnTo>
                  <a:pt x="77457" y="184404"/>
                </a:lnTo>
                <a:lnTo>
                  <a:pt x="74612" y="183515"/>
                </a:lnTo>
                <a:lnTo>
                  <a:pt x="63169" y="180111"/>
                </a:lnTo>
                <a:lnTo>
                  <a:pt x="63207" y="179641"/>
                </a:lnTo>
                <a:lnTo>
                  <a:pt x="51930" y="175488"/>
                </a:lnTo>
                <a:lnTo>
                  <a:pt x="48958" y="174320"/>
                </a:lnTo>
                <a:lnTo>
                  <a:pt x="48475" y="174510"/>
                </a:lnTo>
                <a:lnTo>
                  <a:pt x="46113" y="172859"/>
                </a:lnTo>
                <a:lnTo>
                  <a:pt x="36423" y="165925"/>
                </a:lnTo>
                <a:lnTo>
                  <a:pt x="36588" y="165519"/>
                </a:lnTo>
                <a:lnTo>
                  <a:pt x="27381" y="157822"/>
                </a:lnTo>
                <a:lnTo>
                  <a:pt x="24853" y="155790"/>
                </a:lnTo>
                <a:lnTo>
                  <a:pt x="24333" y="155892"/>
                </a:lnTo>
                <a:lnTo>
                  <a:pt x="22644" y="153403"/>
                </a:lnTo>
                <a:lnTo>
                  <a:pt x="15709" y="143776"/>
                </a:lnTo>
                <a:lnTo>
                  <a:pt x="16014" y="143421"/>
                </a:lnTo>
                <a:lnTo>
                  <a:pt x="9740" y="133184"/>
                </a:lnTo>
                <a:lnTo>
                  <a:pt x="8064" y="130467"/>
                </a:lnTo>
                <a:lnTo>
                  <a:pt x="7556" y="130327"/>
                </a:lnTo>
                <a:lnTo>
                  <a:pt x="6756" y="127495"/>
                </a:lnTo>
                <a:lnTo>
                  <a:pt x="3378" y="116078"/>
                </a:lnTo>
                <a:lnTo>
                  <a:pt x="3733" y="115824"/>
                </a:lnTo>
                <a:lnTo>
                  <a:pt x="1142" y="104089"/>
                </a:lnTo>
                <a:lnTo>
                  <a:pt x="457" y="100977"/>
                </a:lnTo>
                <a:lnTo>
                  <a:pt x="0" y="100711"/>
                </a:lnTo>
                <a:lnTo>
                  <a:pt x="152" y="97713"/>
                </a:lnTo>
                <a:lnTo>
                  <a:pt x="673" y="85852"/>
                </a:lnTo>
                <a:lnTo>
                  <a:pt x="1104" y="85788"/>
                </a:lnTo>
                <a:lnTo>
                  <a:pt x="2374" y="73850"/>
                </a:lnTo>
                <a:lnTo>
                  <a:pt x="2781" y="70637"/>
                </a:lnTo>
                <a:lnTo>
                  <a:pt x="2489" y="70192"/>
                </a:lnTo>
                <a:lnTo>
                  <a:pt x="3543" y="67500"/>
                </a:lnTo>
                <a:lnTo>
                  <a:pt x="7873" y="56375"/>
                </a:lnTo>
                <a:lnTo>
                  <a:pt x="8331" y="56413"/>
                </a:lnTo>
                <a:lnTo>
                  <a:pt x="13436" y="45529"/>
                </a:lnTo>
                <a:lnTo>
                  <a:pt x="14884" y="42684"/>
                </a:lnTo>
                <a:lnTo>
                  <a:pt x="14693" y="42202"/>
                </a:lnTo>
                <a:lnTo>
                  <a:pt x="16611" y="39954"/>
                </a:lnTo>
                <a:lnTo>
                  <a:pt x="24244" y="30873"/>
                </a:lnTo>
                <a:lnTo>
                  <a:pt x="24663" y="31051"/>
                </a:lnTo>
                <a:lnTo>
                  <a:pt x="33058" y="22453"/>
                </a:lnTo>
                <a:lnTo>
                  <a:pt x="35305" y="20193"/>
                </a:lnTo>
                <a:lnTo>
                  <a:pt x="35344" y="19723"/>
                </a:lnTo>
                <a:lnTo>
                  <a:pt x="37871" y="18135"/>
                </a:lnTo>
                <a:lnTo>
                  <a:pt x="44399" y="14135"/>
                </a:lnTo>
                <a:lnTo>
                  <a:pt x="44792" y="14541"/>
                </a:lnTo>
                <a:lnTo>
                  <a:pt x="51803" y="1092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7" name="object 4207"/>
          <p:cNvSpPr/>
          <p:nvPr/>
        </p:nvSpPr>
        <p:spPr>
          <a:xfrm>
            <a:off x="2023487" y="8793326"/>
            <a:ext cx="45237" cy="104419"/>
          </a:xfrm>
          <a:custGeom>
            <a:avLst/>
            <a:gdLst/>
            <a:ahLst/>
            <a:cxnLst/>
            <a:rect l="l" t="t" r="r" b="b"/>
            <a:pathLst>
              <a:path w="45237" h="104419">
                <a:moveTo>
                  <a:pt x="0" y="0"/>
                </a:moveTo>
                <a:lnTo>
                  <a:pt x="10467" y="9509"/>
                </a:lnTo>
                <a:lnTo>
                  <a:pt x="17331" y="17319"/>
                </a:lnTo>
                <a:lnTo>
                  <a:pt x="24545" y="28011"/>
                </a:lnTo>
                <a:lnTo>
                  <a:pt x="26403" y="30937"/>
                </a:lnTo>
                <a:lnTo>
                  <a:pt x="33520" y="42770"/>
                </a:lnTo>
                <a:lnTo>
                  <a:pt x="37546" y="52480"/>
                </a:lnTo>
                <a:lnTo>
                  <a:pt x="40868" y="64782"/>
                </a:lnTo>
                <a:lnTo>
                  <a:pt x="44069" y="78413"/>
                </a:lnTo>
                <a:lnTo>
                  <a:pt x="45237" y="88697"/>
                </a:lnTo>
                <a:lnTo>
                  <a:pt x="45021" y="101777"/>
                </a:lnTo>
                <a:lnTo>
                  <a:pt x="44907" y="10441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8" name="object 4208"/>
          <p:cNvSpPr/>
          <p:nvPr/>
        </p:nvSpPr>
        <p:spPr>
          <a:xfrm>
            <a:off x="1811780" y="8827068"/>
            <a:ext cx="259207" cy="193294"/>
          </a:xfrm>
          <a:custGeom>
            <a:avLst/>
            <a:gdLst/>
            <a:ahLst/>
            <a:cxnLst/>
            <a:rect l="l" t="t" r="r" b="b"/>
            <a:pathLst>
              <a:path w="259206" h="193294">
                <a:moveTo>
                  <a:pt x="6705" y="23304"/>
                </a:moveTo>
                <a:lnTo>
                  <a:pt x="5372" y="27571"/>
                </a:lnTo>
                <a:lnTo>
                  <a:pt x="4457" y="32016"/>
                </a:lnTo>
                <a:lnTo>
                  <a:pt x="2158" y="43687"/>
                </a:lnTo>
                <a:lnTo>
                  <a:pt x="1866" y="43802"/>
                </a:lnTo>
                <a:lnTo>
                  <a:pt x="419" y="55587"/>
                </a:lnTo>
                <a:lnTo>
                  <a:pt x="0" y="59029"/>
                </a:lnTo>
                <a:lnTo>
                  <a:pt x="317" y="59245"/>
                </a:lnTo>
                <a:lnTo>
                  <a:pt x="673" y="62941"/>
                </a:lnTo>
                <a:lnTo>
                  <a:pt x="1883" y="76481"/>
                </a:lnTo>
                <a:lnTo>
                  <a:pt x="2979" y="86626"/>
                </a:lnTo>
                <a:lnTo>
                  <a:pt x="4292" y="95961"/>
                </a:lnTo>
                <a:lnTo>
                  <a:pt x="4787" y="99148"/>
                </a:lnTo>
                <a:lnTo>
                  <a:pt x="5333" y="99377"/>
                </a:lnTo>
                <a:lnTo>
                  <a:pt x="6629" y="102590"/>
                </a:lnTo>
                <a:lnTo>
                  <a:pt x="12003" y="115130"/>
                </a:lnTo>
                <a:lnTo>
                  <a:pt x="16152" y="124327"/>
                </a:lnTo>
                <a:lnTo>
                  <a:pt x="20421" y="133095"/>
                </a:lnTo>
                <a:lnTo>
                  <a:pt x="21793" y="135928"/>
                </a:lnTo>
                <a:lnTo>
                  <a:pt x="22351" y="135928"/>
                </a:lnTo>
                <a:lnTo>
                  <a:pt x="24510" y="138442"/>
                </a:lnTo>
                <a:lnTo>
                  <a:pt x="33503" y="148719"/>
                </a:lnTo>
                <a:lnTo>
                  <a:pt x="40241" y="156185"/>
                </a:lnTo>
                <a:lnTo>
                  <a:pt x="47294" y="163499"/>
                </a:lnTo>
                <a:lnTo>
                  <a:pt x="49390" y="165595"/>
                </a:lnTo>
                <a:lnTo>
                  <a:pt x="49910" y="165493"/>
                </a:lnTo>
                <a:lnTo>
                  <a:pt x="52743" y="167182"/>
                </a:lnTo>
                <a:lnTo>
                  <a:pt x="64456" y="174189"/>
                </a:lnTo>
                <a:lnTo>
                  <a:pt x="73103" y="179188"/>
                </a:lnTo>
                <a:lnTo>
                  <a:pt x="82283" y="184073"/>
                </a:lnTo>
                <a:lnTo>
                  <a:pt x="84861" y="185407"/>
                </a:lnTo>
                <a:lnTo>
                  <a:pt x="85305" y="185115"/>
                </a:lnTo>
                <a:lnTo>
                  <a:pt x="88315" y="185826"/>
                </a:lnTo>
                <a:lnTo>
                  <a:pt x="101753" y="188878"/>
                </a:lnTo>
                <a:lnTo>
                  <a:pt x="111625" y="190961"/>
                </a:lnTo>
                <a:lnTo>
                  <a:pt x="121894" y="192824"/>
                </a:lnTo>
                <a:lnTo>
                  <a:pt x="124675" y="193293"/>
                </a:lnTo>
                <a:lnTo>
                  <a:pt x="125082" y="192900"/>
                </a:lnTo>
                <a:lnTo>
                  <a:pt x="128130" y="192570"/>
                </a:lnTo>
                <a:lnTo>
                  <a:pt x="141780" y="191305"/>
                </a:lnTo>
                <a:lnTo>
                  <a:pt x="151784" y="190254"/>
                </a:lnTo>
                <a:lnTo>
                  <a:pt x="162331" y="188810"/>
                </a:lnTo>
                <a:lnTo>
                  <a:pt x="165099" y="188379"/>
                </a:lnTo>
                <a:lnTo>
                  <a:pt x="165366" y="187934"/>
                </a:lnTo>
                <a:lnTo>
                  <a:pt x="168147" y="186689"/>
                </a:lnTo>
                <a:lnTo>
                  <a:pt x="180725" y="181250"/>
                </a:lnTo>
                <a:lnTo>
                  <a:pt x="189829" y="177165"/>
                </a:lnTo>
                <a:lnTo>
                  <a:pt x="199377" y="172491"/>
                </a:lnTo>
                <a:lnTo>
                  <a:pt x="202018" y="171195"/>
                </a:lnTo>
                <a:lnTo>
                  <a:pt x="202056" y="170738"/>
                </a:lnTo>
                <a:lnTo>
                  <a:pt x="204393" y="168655"/>
                </a:lnTo>
                <a:lnTo>
                  <a:pt x="214643" y="159631"/>
                </a:lnTo>
                <a:lnTo>
                  <a:pt x="222043" y="152934"/>
                </a:lnTo>
                <a:lnTo>
                  <a:pt x="229755" y="145516"/>
                </a:lnTo>
                <a:lnTo>
                  <a:pt x="231838" y="143433"/>
                </a:lnTo>
                <a:lnTo>
                  <a:pt x="231647" y="142938"/>
                </a:lnTo>
                <a:lnTo>
                  <a:pt x="233273" y="140258"/>
                </a:lnTo>
                <a:lnTo>
                  <a:pt x="240269" y="128422"/>
                </a:lnTo>
                <a:lnTo>
                  <a:pt x="245290" y="119682"/>
                </a:lnTo>
                <a:lnTo>
                  <a:pt x="250189" y="110464"/>
                </a:lnTo>
                <a:lnTo>
                  <a:pt x="251536" y="107657"/>
                </a:lnTo>
                <a:lnTo>
                  <a:pt x="251282" y="107314"/>
                </a:lnTo>
                <a:lnTo>
                  <a:pt x="252018" y="104076"/>
                </a:lnTo>
                <a:lnTo>
                  <a:pt x="254949" y="90682"/>
                </a:lnTo>
                <a:lnTo>
                  <a:pt x="256994" y="80739"/>
                </a:lnTo>
                <a:lnTo>
                  <a:pt x="258673" y="70751"/>
                </a:lnTo>
                <a:lnTo>
                  <a:pt x="259206" y="67589"/>
                </a:lnTo>
                <a:lnTo>
                  <a:pt x="258762" y="67322"/>
                </a:lnTo>
                <a:lnTo>
                  <a:pt x="258368" y="63855"/>
                </a:lnTo>
                <a:lnTo>
                  <a:pt x="257369" y="50193"/>
                </a:lnTo>
                <a:lnTo>
                  <a:pt x="256415" y="40183"/>
                </a:lnTo>
                <a:lnTo>
                  <a:pt x="254507" y="30492"/>
                </a:lnTo>
                <a:lnTo>
                  <a:pt x="252018" y="19278"/>
                </a:lnTo>
                <a:lnTo>
                  <a:pt x="250469" y="19113"/>
                </a:lnTo>
                <a:lnTo>
                  <a:pt x="245859" y="7975"/>
                </a:lnTo>
                <a:lnTo>
                  <a:pt x="244208" y="3886"/>
                </a:lnTo>
                <a:lnTo>
                  <a:pt x="24207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9" name="object 4209"/>
          <p:cNvSpPr/>
          <p:nvPr/>
        </p:nvSpPr>
        <p:spPr>
          <a:xfrm>
            <a:off x="2026385" y="8930670"/>
            <a:ext cx="34950" cy="52565"/>
          </a:xfrm>
          <a:custGeom>
            <a:avLst/>
            <a:gdLst/>
            <a:ahLst/>
            <a:cxnLst/>
            <a:rect l="l" t="t" r="r" b="b"/>
            <a:pathLst>
              <a:path w="34950" h="52565">
                <a:moveTo>
                  <a:pt x="0" y="52565"/>
                </a:moveTo>
                <a:lnTo>
                  <a:pt x="7162" y="48196"/>
                </a:lnTo>
                <a:lnTo>
                  <a:pt x="8331" y="47167"/>
                </a:lnTo>
                <a:lnTo>
                  <a:pt x="13474" y="40563"/>
                </a:lnTo>
                <a:lnTo>
                  <a:pt x="20548" y="31483"/>
                </a:lnTo>
                <a:lnTo>
                  <a:pt x="20066" y="30314"/>
                </a:lnTo>
                <a:lnTo>
                  <a:pt x="25717" y="19672"/>
                </a:lnTo>
                <a:lnTo>
                  <a:pt x="30759" y="10058"/>
                </a:lnTo>
                <a:lnTo>
                  <a:pt x="30822" y="9931"/>
                </a:lnTo>
                <a:lnTo>
                  <a:pt x="3495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0" name="object 4210"/>
          <p:cNvSpPr/>
          <p:nvPr/>
        </p:nvSpPr>
        <p:spPr>
          <a:xfrm>
            <a:off x="1069635" y="8689933"/>
            <a:ext cx="31775" cy="7848"/>
          </a:xfrm>
          <a:custGeom>
            <a:avLst/>
            <a:gdLst/>
            <a:ahLst/>
            <a:cxnLst/>
            <a:rect l="l" t="t" r="r" b="b"/>
            <a:pathLst>
              <a:path w="31775" h="7848">
                <a:moveTo>
                  <a:pt x="19519" y="5232"/>
                </a:moveTo>
                <a:lnTo>
                  <a:pt x="31775" y="7848"/>
                </a:lnTo>
                <a:lnTo>
                  <a:pt x="2120" y="1625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1" name="object 4211"/>
          <p:cNvSpPr/>
          <p:nvPr/>
        </p:nvSpPr>
        <p:spPr>
          <a:xfrm>
            <a:off x="2216725" y="8523140"/>
            <a:ext cx="40068" cy="25908"/>
          </a:xfrm>
          <a:custGeom>
            <a:avLst/>
            <a:gdLst/>
            <a:ahLst/>
            <a:cxnLst/>
            <a:rect l="l" t="t" r="r" b="b"/>
            <a:pathLst>
              <a:path w="40068" h="25907">
                <a:moveTo>
                  <a:pt x="40068" y="0"/>
                </a:moveTo>
                <a:lnTo>
                  <a:pt x="38442" y="2120"/>
                </a:lnTo>
                <a:lnTo>
                  <a:pt x="0" y="2590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2" name="object 4212"/>
          <p:cNvSpPr/>
          <p:nvPr/>
        </p:nvSpPr>
        <p:spPr>
          <a:xfrm>
            <a:off x="1300152" y="8499210"/>
            <a:ext cx="82029" cy="107314"/>
          </a:xfrm>
          <a:custGeom>
            <a:avLst/>
            <a:gdLst/>
            <a:ahLst/>
            <a:cxnLst/>
            <a:rect l="l" t="t" r="r" b="b"/>
            <a:pathLst>
              <a:path w="82029" h="107315">
                <a:moveTo>
                  <a:pt x="81025" y="292"/>
                </a:moveTo>
                <a:lnTo>
                  <a:pt x="82029" y="0"/>
                </a:lnTo>
                <a:lnTo>
                  <a:pt x="57581" y="10553"/>
                </a:lnTo>
                <a:lnTo>
                  <a:pt x="27851" y="37147"/>
                </a:lnTo>
                <a:lnTo>
                  <a:pt x="7746" y="71627"/>
                </a:lnTo>
                <a:lnTo>
                  <a:pt x="0" y="107314"/>
                </a:lnTo>
                <a:lnTo>
                  <a:pt x="88" y="10694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3" name="object 4213"/>
          <p:cNvSpPr/>
          <p:nvPr/>
        </p:nvSpPr>
        <p:spPr>
          <a:xfrm>
            <a:off x="1346131" y="8507079"/>
            <a:ext cx="17983" cy="13144"/>
          </a:xfrm>
          <a:custGeom>
            <a:avLst/>
            <a:gdLst/>
            <a:ahLst/>
            <a:cxnLst/>
            <a:rect l="l" t="t" r="r" b="b"/>
            <a:pathLst>
              <a:path w="17983" h="13144">
                <a:moveTo>
                  <a:pt x="17983" y="0"/>
                </a:moveTo>
                <a:lnTo>
                  <a:pt x="0" y="1314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4" name="object 4214"/>
          <p:cNvSpPr/>
          <p:nvPr/>
        </p:nvSpPr>
        <p:spPr>
          <a:xfrm>
            <a:off x="1382182" y="8489798"/>
            <a:ext cx="116344" cy="23685"/>
          </a:xfrm>
          <a:custGeom>
            <a:avLst/>
            <a:gdLst/>
            <a:ahLst/>
            <a:cxnLst/>
            <a:rect l="l" t="t" r="r" b="b"/>
            <a:pathLst>
              <a:path w="116344" h="23685">
                <a:moveTo>
                  <a:pt x="115862" y="23317"/>
                </a:moveTo>
                <a:lnTo>
                  <a:pt x="116344" y="23685"/>
                </a:lnTo>
                <a:lnTo>
                  <a:pt x="90830" y="8674"/>
                </a:lnTo>
                <a:lnTo>
                  <a:pt x="51841" y="0"/>
                </a:lnTo>
                <a:lnTo>
                  <a:pt x="12153" y="3936"/>
                </a:lnTo>
                <a:lnTo>
                  <a:pt x="0" y="9410"/>
                </a:lnTo>
                <a:lnTo>
                  <a:pt x="20015" y="325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5" name="object 4215"/>
          <p:cNvSpPr/>
          <p:nvPr/>
        </p:nvSpPr>
        <p:spPr>
          <a:xfrm>
            <a:off x="1420878" y="8491151"/>
            <a:ext cx="22059" cy="584"/>
          </a:xfrm>
          <a:custGeom>
            <a:avLst/>
            <a:gdLst/>
            <a:ahLst/>
            <a:cxnLst/>
            <a:rect l="l" t="t" r="r" b="b"/>
            <a:pathLst>
              <a:path w="22059" h="584">
                <a:moveTo>
                  <a:pt x="22059" y="584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6" name="object 4216"/>
          <p:cNvSpPr/>
          <p:nvPr/>
        </p:nvSpPr>
        <p:spPr>
          <a:xfrm>
            <a:off x="1319453" y="8532483"/>
            <a:ext cx="12865" cy="18529"/>
          </a:xfrm>
          <a:custGeom>
            <a:avLst/>
            <a:gdLst/>
            <a:ahLst/>
            <a:cxnLst/>
            <a:rect l="l" t="t" r="r" b="b"/>
            <a:pathLst>
              <a:path w="12865" h="18529">
                <a:moveTo>
                  <a:pt x="0" y="18529"/>
                </a:moveTo>
                <a:lnTo>
                  <a:pt x="12865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7" name="object 4217"/>
          <p:cNvSpPr/>
          <p:nvPr/>
        </p:nvSpPr>
        <p:spPr>
          <a:xfrm>
            <a:off x="1461328" y="8495840"/>
            <a:ext cx="20408" cy="7696"/>
          </a:xfrm>
          <a:custGeom>
            <a:avLst/>
            <a:gdLst/>
            <a:ahLst/>
            <a:cxnLst/>
            <a:rect l="l" t="t" r="r" b="b"/>
            <a:pathLst>
              <a:path w="20408" h="7696">
                <a:moveTo>
                  <a:pt x="20408" y="7696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8" name="object 4218"/>
          <p:cNvSpPr/>
          <p:nvPr/>
        </p:nvSpPr>
        <p:spPr>
          <a:xfrm>
            <a:off x="1303914" y="8566698"/>
            <a:ext cx="6388" cy="22250"/>
          </a:xfrm>
          <a:custGeom>
            <a:avLst/>
            <a:gdLst/>
            <a:ahLst/>
            <a:cxnLst/>
            <a:rect l="l" t="t" r="r" b="b"/>
            <a:pathLst>
              <a:path w="6388" h="22250">
                <a:moveTo>
                  <a:pt x="0" y="22250"/>
                </a:moveTo>
                <a:lnTo>
                  <a:pt x="638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9" name="object 4219"/>
          <p:cNvSpPr/>
          <p:nvPr/>
        </p:nvSpPr>
        <p:spPr>
          <a:xfrm>
            <a:off x="1299466" y="8606523"/>
            <a:ext cx="15951" cy="71056"/>
          </a:xfrm>
          <a:custGeom>
            <a:avLst/>
            <a:gdLst/>
            <a:ahLst/>
            <a:cxnLst/>
            <a:rect l="l" t="t" r="r" b="b"/>
            <a:pathLst>
              <a:path w="15951" h="71056">
                <a:moveTo>
                  <a:pt x="3771" y="40360"/>
                </a:moveTo>
                <a:lnTo>
                  <a:pt x="15951" y="71056"/>
                </a:lnTo>
                <a:lnTo>
                  <a:pt x="4038" y="42964"/>
                </a:lnTo>
                <a:lnTo>
                  <a:pt x="0" y="3327"/>
                </a:lnTo>
                <a:lnTo>
                  <a:pt x="685" y="0"/>
                </a:lnTo>
                <a:lnTo>
                  <a:pt x="2019" y="2343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0" name="object 4220"/>
          <p:cNvSpPr/>
          <p:nvPr/>
        </p:nvSpPr>
        <p:spPr>
          <a:xfrm>
            <a:off x="1498533" y="8513490"/>
            <a:ext cx="28968" cy="27749"/>
          </a:xfrm>
          <a:custGeom>
            <a:avLst/>
            <a:gdLst/>
            <a:ahLst/>
            <a:cxnLst/>
            <a:rect l="l" t="t" r="r" b="b"/>
            <a:pathLst>
              <a:path w="28968" h="27749">
                <a:moveTo>
                  <a:pt x="16319" y="13525"/>
                </a:moveTo>
                <a:lnTo>
                  <a:pt x="0" y="0"/>
                </a:lnTo>
                <a:lnTo>
                  <a:pt x="8851" y="5118"/>
                </a:lnTo>
                <a:lnTo>
                  <a:pt x="28968" y="27749"/>
                </a:lnTo>
                <a:lnTo>
                  <a:pt x="28828" y="2768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1" name="object 4221"/>
          <p:cNvSpPr/>
          <p:nvPr/>
        </p:nvSpPr>
        <p:spPr>
          <a:xfrm>
            <a:off x="1597974" y="8455060"/>
            <a:ext cx="180327" cy="180047"/>
          </a:xfrm>
          <a:custGeom>
            <a:avLst/>
            <a:gdLst/>
            <a:ahLst/>
            <a:cxnLst/>
            <a:rect l="l" t="t" r="r" b="b"/>
            <a:pathLst>
              <a:path w="180327" h="180047">
                <a:moveTo>
                  <a:pt x="49275" y="11226"/>
                </a:moveTo>
                <a:lnTo>
                  <a:pt x="63538" y="3987"/>
                </a:lnTo>
                <a:lnTo>
                  <a:pt x="93014" y="0"/>
                </a:lnTo>
                <a:lnTo>
                  <a:pt x="122237" y="5715"/>
                </a:lnTo>
                <a:lnTo>
                  <a:pt x="148081" y="20713"/>
                </a:lnTo>
                <a:lnTo>
                  <a:pt x="167551" y="43154"/>
                </a:lnTo>
                <a:lnTo>
                  <a:pt x="178701" y="70751"/>
                </a:lnTo>
                <a:lnTo>
                  <a:pt x="180327" y="100520"/>
                </a:lnTo>
                <a:lnTo>
                  <a:pt x="172288" y="128752"/>
                </a:lnTo>
                <a:lnTo>
                  <a:pt x="155066" y="153568"/>
                </a:lnTo>
                <a:lnTo>
                  <a:pt x="131089" y="171170"/>
                </a:lnTo>
                <a:lnTo>
                  <a:pt x="102666" y="180047"/>
                </a:lnTo>
                <a:lnTo>
                  <a:pt x="72923" y="179184"/>
                </a:lnTo>
                <a:lnTo>
                  <a:pt x="45034" y="168630"/>
                </a:lnTo>
                <a:lnTo>
                  <a:pt x="22034" y="149771"/>
                </a:lnTo>
                <a:lnTo>
                  <a:pt x="6527" y="124256"/>
                </a:lnTo>
                <a:lnTo>
                  <a:pt x="0" y="95237"/>
                </a:lnTo>
                <a:lnTo>
                  <a:pt x="3403" y="65595"/>
                </a:lnTo>
                <a:lnTo>
                  <a:pt x="16179" y="38735"/>
                </a:lnTo>
                <a:lnTo>
                  <a:pt x="36969" y="17437"/>
                </a:lnTo>
                <a:lnTo>
                  <a:pt x="49275" y="1122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2" name="object 4222"/>
          <p:cNvSpPr/>
          <p:nvPr/>
        </p:nvSpPr>
        <p:spPr>
          <a:xfrm>
            <a:off x="1089430" y="8695843"/>
            <a:ext cx="13817" cy="3124"/>
          </a:xfrm>
          <a:custGeom>
            <a:avLst/>
            <a:gdLst/>
            <a:ahLst/>
            <a:cxnLst/>
            <a:rect l="l" t="t" r="r" b="b"/>
            <a:pathLst>
              <a:path w="13817" h="3124">
                <a:moveTo>
                  <a:pt x="0" y="0"/>
                </a:moveTo>
                <a:lnTo>
                  <a:pt x="13817" y="3124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3" name="object 4223"/>
          <p:cNvSpPr/>
          <p:nvPr/>
        </p:nvSpPr>
        <p:spPr>
          <a:xfrm>
            <a:off x="1101411" y="8697789"/>
            <a:ext cx="9017" cy="1892"/>
          </a:xfrm>
          <a:custGeom>
            <a:avLst/>
            <a:gdLst/>
            <a:ahLst/>
            <a:cxnLst/>
            <a:rect l="l" t="t" r="r" b="b"/>
            <a:pathLst>
              <a:path w="9016" h="1892">
                <a:moveTo>
                  <a:pt x="0" y="0"/>
                </a:moveTo>
                <a:lnTo>
                  <a:pt x="9017" y="189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4" name="object 4224"/>
          <p:cNvSpPr/>
          <p:nvPr/>
        </p:nvSpPr>
        <p:spPr>
          <a:xfrm>
            <a:off x="1103246" y="8698965"/>
            <a:ext cx="6832" cy="1536"/>
          </a:xfrm>
          <a:custGeom>
            <a:avLst/>
            <a:gdLst/>
            <a:ahLst/>
            <a:cxnLst/>
            <a:rect l="l" t="t" r="r" b="b"/>
            <a:pathLst>
              <a:path w="6832" h="1536">
                <a:moveTo>
                  <a:pt x="6832" y="1536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5" name="object 4225"/>
          <p:cNvSpPr/>
          <p:nvPr/>
        </p:nvSpPr>
        <p:spPr>
          <a:xfrm>
            <a:off x="1104512" y="8699585"/>
            <a:ext cx="8699" cy="3048"/>
          </a:xfrm>
          <a:custGeom>
            <a:avLst/>
            <a:gdLst/>
            <a:ahLst/>
            <a:cxnLst/>
            <a:rect l="l" t="t" r="r" b="b"/>
            <a:pathLst>
              <a:path w="8699" h="3048">
                <a:moveTo>
                  <a:pt x="0" y="0"/>
                </a:moveTo>
                <a:lnTo>
                  <a:pt x="8699" y="304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6" name="object 4226"/>
          <p:cNvSpPr/>
          <p:nvPr/>
        </p:nvSpPr>
        <p:spPr>
          <a:xfrm>
            <a:off x="1527500" y="8541237"/>
            <a:ext cx="26098" cy="119710"/>
          </a:xfrm>
          <a:custGeom>
            <a:avLst/>
            <a:gdLst/>
            <a:ahLst/>
            <a:cxnLst/>
            <a:rect l="l" t="t" r="r" b="b"/>
            <a:pathLst>
              <a:path w="26098" h="119710">
                <a:moveTo>
                  <a:pt x="11353" y="18592"/>
                </a:moveTo>
                <a:lnTo>
                  <a:pt x="0" y="0"/>
                </a:lnTo>
                <a:lnTo>
                  <a:pt x="6426" y="7238"/>
                </a:lnTo>
                <a:lnTo>
                  <a:pt x="22364" y="43878"/>
                </a:lnTo>
                <a:lnTo>
                  <a:pt x="26098" y="83642"/>
                </a:lnTo>
                <a:lnTo>
                  <a:pt x="18516" y="119710"/>
                </a:lnTo>
                <a:lnTo>
                  <a:pt x="19558" y="117830"/>
                </a:lnTo>
                <a:lnTo>
                  <a:pt x="21323" y="116319"/>
                </a:lnTo>
                <a:lnTo>
                  <a:pt x="22783" y="11573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7" name="object 4227"/>
          <p:cNvSpPr/>
          <p:nvPr/>
        </p:nvSpPr>
        <p:spPr>
          <a:xfrm>
            <a:off x="1137545" y="8716422"/>
            <a:ext cx="15201" cy="9918"/>
          </a:xfrm>
          <a:custGeom>
            <a:avLst/>
            <a:gdLst/>
            <a:ahLst/>
            <a:cxnLst/>
            <a:rect l="l" t="t" r="r" b="b"/>
            <a:pathLst>
              <a:path w="15201" h="9918">
                <a:moveTo>
                  <a:pt x="15201" y="9918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8" name="object 4228"/>
          <p:cNvSpPr/>
          <p:nvPr/>
        </p:nvSpPr>
        <p:spPr>
          <a:xfrm>
            <a:off x="1546398" y="8577125"/>
            <a:ext cx="4699" cy="21399"/>
          </a:xfrm>
          <a:custGeom>
            <a:avLst/>
            <a:gdLst/>
            <a:ahLst/>
            <a:cxnLst/>
            <a:rect l="l" t="t" r="r" b="b"/>
            <a:pathLst>
              <a:path w="4699" h="21399">
                <a:moveTo>
                  <a:pt x="4699" y="21399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9" name="object 4229"/>
          <p:cNvSpPr/>
          <p:nvPr/>
        </p:nvSpPr>
        <p:spPr>
          <a:xfrm>
            <a:off x="1171672" y="8746624"/>
            <a:ext cx="10756" cy="12611"/>
          </a:xfrm>
          <a:custGeom>
            <a:avLst/>
            <a:gdLst/>
            <a:ahLst/>
            <a:cxnLst/>
            <a:rect l="l" t="t" r="r" b="b"/>
            <a:pathLst>
              <a:path w="10756" h="12611">
                <a:moveTo>
                  <a:pt x="10756" y="12611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0" name="object 4230"/>
          <p:cNvSpPr/>
          <p:nvPr/>
        </p:nvSpPr>
        <p:spPr>
          <a:xfrm>
            <a:off x="1305570" y="8683959"/>
            <a:ext cx="21386" cy="217233"/>
          </a:xfrm>
          <a:custGeom>
            <a:avLst/>
            <a:gdLst/>
            <a:ahLst/>
            <a:cxnLst/>
            <a:rect l="l" t="t" r="r" b="b"/>
            <a:pathLst>
              <a:path w="21386" h="217233">
                <a:moveTo>
                  <a:pt x="774" y="0"/>
                </a:moveTo>
                <a:lnTo>
                  <a:pt x="139" y="1498"/>
                </a:lnTo>
                <a:lnTo>
                  <a:pt x="0" y="3695"/>
                </a:lnTo>
                <a:lnTo>
                  <a:pt x="20967" y="215366"/>
                </a:lnTo>
                <a:lnTo>
                  <a:pt x="21386" y="217233"/>
                </a:lnTo>
                <a:lnTo>
                  <a:pt x="21043" y="21556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1" name="object 4231"/>
          <p:cNvSpPr/>
          <p:nvPr/>
        </p:nvSpPr>
        <p:spPr>
          <a:xfrm>
            <a:off x="1307622" y="8687398"/>
            <a:ext cx="20904" cy="211797"/>
          </a:xfrm>
          <a:custGeom>
            <a:avLst/>
            <a:gdLst/>
            <a:ahLst/>
            <a:cxnLst/>
            <a:rect l="l" t="t" r="r" b="b"/>
            <a:pathLst>
              <a:path w="20904" h="211797">
                <a:moveTo>
                  <a:pt x="0" y="0"/>
                </a:moveTo>
                <a:lnTo>
                  <a:pt x="20904" y="21179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2" name="object 4232"/>
          <p:cNvSpPr/>
          <p:nvPr/>
        </p:nvSpPr>
        <p:spPr>
          <a:xfrm>
            <a:off x="1305708" y="8677583"/>
            <a:ext cx="12293" cy="7874"/>
          </a:xfrm>
          <a:custGeom>
            <a:avLst/>
            <a:gdLst/>
            <a:ahLst/>
            <a:cxnLst/>
            <a:rect l="l" t="t" r="r" b="b"/>
            <a:pathLst>
              <a:path w="12293" h="7874">
                <a:moveTo>
                  <a:pt x="0" y="7873"/>
                </a:moveTo>
                <a:lnTo>
                  <a:pt x="838" y="5727"/>
                </a:lnTo>
                <a:lnTo>
                  <a:pt x="2425" y="4076"/>
                </a:lnTo>
                <a:lnTo>
                  <a:pt x="4775" y="2895"/>
                </a:lnTo>
                <a:lnTo>
                  <a:pt x="6718" y="2679"/>
                </a:lnTo>
                <a:lnTo>
                  <a:pt x="8801" y="3073"/>
                </a:lnTo>
                <a:lnTo>
                  <a:pt x="10909" y="4368"/>
                </a:lnTo>
                <a:lnTo>
                  <a:pt x="12293" y="5841"/>
                </a:lnTo>
                <a:lnTo>
                  <a:pt x="970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3" name="object 4233"/>
          <p:cNvSpPr/>
          <p:nvPr/>
        </p:nvSpPr>
        <p:spPr>
          <a:xfrm>
            <a:off x="1309118" y="8680707"/>
            <a:ext cx="774" cy="317"/>
          </a:xfrm>
          <a:custGeom>
            <a:avLst/>
            <a:gdLst/>
            <a:ahLst/>
            <a:cxnLst/>
            <a:rect l="l" t="t" r="r" b="b"/>
            <a:pathLst>
              <a:path w="774" h="317">
                <a:moveTo>
                  <a:pt x="0" y="317"/>
                </a:moveTo>
                <a:lnTo>
                  <a:pt x="77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4" name="object 4234"/>
          <p:cNvSpPr/>
          <p:nvPr/>
        </p:nvSpPr>
        <p:spPr>
          <a:xfrm>
            <a:off x="1318003" y="8683430"/>
            <a:ext cx="19113" cy="22123"/>
          </a:xfrm>
          <a:custGeom>
            <a:avLst/>
            <a:gdLst/>
            <a:ahLst/>
            <a:cxnLst/>
            <a:rect l="l" t="t" r="r" b="b"/>
            <a:pathLst>
              <a:path w="19113" h="22123">
                <a:moveTo>
                  <a:pt x="0" y="0"/>
                </a:moveTo>
                <a:lnTo>
                  <a:pt x="19113" y="22123"/>
                </a:lnTo>
                <a:lnTo>
                  <a:pt x="11963" y="13931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5" name="object 4235"/>
          <p:cNvSpPr/>
          <p:nvPr/>
        </p:nvSpPr>
        <p:spPr>
          <a:xfrm>
            <a:off x="1329963" y="8659060"/>
            <a:ext cx="217093" cy="84988"/>
          </a:xfrm>
          <a:custGeom>
            <a:avLst/>
            <a:gdLst/>
            <a:ahLst/>
            <a:cxnLst/>
            <a:rect l="l" t="t" r="r" b="b"/>
            <a:pathLst>
              <a:path w="217093" h="84988">
                <a:moveTo>
                  <a:pt x="0" y="38303"/>
                </a:moveTo>
                <a:lnTo>
                  <a:pt x="14414" y="55206"/>
                </a:lnTo>
                <a:lnTo>
                  <a:pt x="49187" y="76098"/>
                </a:lnTo>
                <a:lnTo>
                  <a:pt x="88734" y="84988"/>
                </a:lnTo>
                <a:lnTo>
                  <a:pt x="129082" y="81013"/>
                </a:lnTo>
                <a:lnTo>
                  <a:pt x="166179" y="64554"/>
                </a:lnTo>
                <a:lnTo>
                  <a:pt x="196164" y="37172"/>
                </a:lnTo>
                <a:lnTo>
                  <a:pt x="217093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6" name="object 4236"/>
          <p:cNvSpPr/>
          <p:nvPr/>
        </p:nvSpPr>
        <p:spPr>
          <a:xfrm>
            <a:off x="1337115" y="8705557"/>
            <a:ext cx="7937" cy="9004"/>
          </a:xfrm>
          <a:custGeom>
            <a:avLst/>
            <a:gdLst/>
            <a:ahLst/>
            <a:cxnLst/>
            <a:rect l="l" t="t" r="r" b="b"/>
            <a:pathLst>
              <a:path w="7937" h="9004">
                <a:moveTo>
                  <a:pt x="7937" y="9004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7" name="object 4237"/>
          <p:cNvSpPr/>
          <p:nvPr/>
        </p:nvSpPr>
        <p:spPr>
          <a:xfrm>
            <a:off x="1550188" y="8617248"/>
            <a:ext cx="2705" cy="23812"/>
          </a:xfrm>
          <a:custGeom>
            <a:avLst/>
            <a:gdLst/>
            <a:ahLst/>
            <a:cxnLst/>
            <a:rect l="l" t="t" r="r" b="b"/>
            <a:pathLst>
              <a:path w="2705" h="23812">
                <a:moveTo>
                  <a:pt x="2705" y="0"/>
                </a:moveTo>
                <a:lnTo>
                  <a:pt x="0" y="2381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8" name="object 4238"/>
          <p:cNvSpPr/>
          <p:nvPr/>
        </p:nvSpPr>
        <p:spPr>
          <a:xfrm>
            <a:off x="1196696" y="8788972"/>
            <a:ext cx="4635" cy="10337"/>
          </a:xfrm>
          <a:custGeom>
            <a:avLst/>
            <a:gdLst/>
            <a:ahLst/>
            <a:cxnLst/>
            <a:rect l="l" t="t" r="r" b="b"/>
            <a:pathLst>
              <a:path w="4635" h="10337">
                <a:moveTo>
                  <a:pt x="4635" y="10337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9" name="object 4239"/>
          <p:cNvSpPr/>
          <p:nvPr/>
        </p:nvSpPr>
        <p:spPr>
          <a:xfrm>
            <a:off x="1356405" y="8721394"/>
            <a:ext cx="24091" cy="14008"/>
          </a:xfrm>
          <a:custGeom>
            <a:avLst/>
            <a:gdLst/>
            <a:ahLst/>
            <a:cxnLst/>
            <a:rect l="l" t="t" r="r" b="b"/>
            <a:pathLst>
              <a:path w="24091" h="14008">
                <a:moveTo>
                  <a:pt x="0" y="0"/>
                </a:moveTo>
                <a:lnTo>
                  <a:pt x="24091" y="1400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0" name="object 4240"/>
          <p:cNvSpPr/>
          <p:nvPr/>
        </p:nvSpPr>
        <p:spPr>
          <a:xfrm>
            <a:off x="1537526" y="8655770"/>
            <a:ext cx="9563" cy="20256"/>
          </a:xfrm>
          <a:custGeom>
            <a:avLst/>
            <a:gdLst/>
            <a:ahLst/>
            <a:cxnLst/>
            <a:rect l="l" t="t" r="r" b="b"/>
            <a:pathLst>
              <a:path w="9563" h="20256">
                <a:moveTo>
                  <a:pt x="9563" y="0"/>
                </a:moveTo>
                <a:lnTo>
                  <a:pt x="0" y="2025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1" name="object 4241"/>
          <p:cNvSpPr/>
          <p:nvPr/>
        </p:nvSpPr>
        <p:spPr>
          <a:xfrm>
            <a:off x="1549021" y="8656525"/>
            <a:ext cx="4025" cy="952"/>
          </a:xfrm>
          <a:custGeom>
            <a:avLst/>
            <a:gdLst/>
            <a:ahLst/>
            <a:cxnLst/>
            <a:rect l="l" t="t" r="r" b="b"/>
            <a:pathLst>
              <a:path w="4025" h="952">
                <a:moveTo>
                  <a:pt x="0" y="952"/>
                </a:moveTo>
                <a:lnTo>
                  <a:pt x="1943" y="165"/>
                </a:lnTo>
                <a:lnTo>
                  <a:pt x="4025" y="0"/>
                </a:lnTo>
                <a:lnTo>
                  <a:pt x="1943" y="16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2" name="object 4242"/>
          <p:cNvSpPr/>
          <p:nvPr/>
        </p:nvSpPr>
        <p:spPr>
          <a:xfrm>
            <a:off x="1553048" y="8656530"/>
            <a:ext cx="1384" cy="342"/>
          </a:xfrm>
          <a:custGeom>
            <a:avLst/>
            <a:gdLst/>
            <a:ahLst/>
            <a:cxnLst/>
            <a:rect l="l" t="t" r="r" b="b"/>
            <a:pathLst>
              <a:path w="1384" h="342">
                <a:moveTo>
                  <a:pt x="0" y="0"/>
                </a:moveTo>
                <a:lnTo>
                  <a:pt x="1384" y="342"/>
                </a:lnTo>
                <a:lnTo>
                  <a:pt x="406" y="16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3" name="object 4243"/>
          <p:cNvSpPr/>
          <p:nvPr/>
        </p:nvSpPr>
        <p:spPr>
          <a:xfrm>
            <a:off x="1554431" y="8656880"/>
            <a:ext cx="1409" cy="673"/>
          </a:xfrm>
          <a:custGeom>
            <a:avLst/>
            <a:gdLst/>
            <a:ahLst/>
            <a:cxnLst/>
            <a:rect l="l" t="t" r="r" b="b"/>
            <a:pathLst>
              <a:path w="1409" h="673">
                <a:moveTo>
                  <a:pt x="914" y="304"/>
                </a:moveTo>
                <a:lnTo>
                  <a:pt x="1409" y="673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4" name="object 4244"/>
          <p:cNvSpPr/>
          <p:nvPr/>
        </p:nvSpPr>
        <p:spPr>
          <a:xfrm>
            <a:off x="1557023" y="8662725"/>
            <a:ext cx="20904" cy="211797"/>
          </a:xfrm>
          <a:custGeom>
            <a:avLst/>
            <a:gdLst/>
            <a:ahLst/>
            <a:cxnLst/>
            <a:rect l="l" t="t" r="r" b="b"/>
            <a:pathLst>
              <a:path w="20904" h="211797">
                <a:moveTo>
                  <a:pt x="0" y="0"/>
                </a:moveTo>
                <a:lnTo>
                  <a:pt x="20904" y="21179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5" name="object 4245"/>
          <p:cNvSpPr/>
          <p:nvPr/>
        </p:nvSpPr>
        <p:spPr>
          <a:xfrm>
            <a:off x="1326537" y="8899325"/>
            <a:ext cx="495" cy="2057"/>
          </a:xfrm>
          <a:custGeom>
            <a:avLst/>
            <a:gdLst/>
            <a:ahLst/>
            <a:cxnLst/>
            <a:rect l="l" t="t" r="r" b="b"/>
            <a:pathLst>
              <a:path w="495" h="2057">
                <a:moveTo>
                  <a:pt x="0" y="0"/>
                </a:moveTo>
                <a:lnTo>
                  <a:pt x="495" y="205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6" name="object 4246"/>
          <p:cNvSpPr/>
          <p:nvPr/>
        </p:nvSpPr>
        <p:spPr>
          <a:xfrm>
            <a:off x="1331756" y="8660287"/>
            <a:ext cx="248107" cy="245059"/>
          </a:xfrm>
          <a:custGeom>
            <a:avLst/>
            <a:gdLst/>
            <a:ahLst/>
            <a:cxnLst/>
            <a:rect l="l" t="t" r="r" b="b"/>
            <a:pathLst>
              <a:path w="248107" h="245059">
                <a:moveTo>
                  <a:pt x="0" y="244957"/>
                </a:moveTo>
                <a:lnTo>
                  <a:pt x="242163" y="221399"/>
                </a:lnTo>
                <a:lnTo>
                  <a:pt x="248107" y="214020"/>
                </a:lnTo>
                <a:lnTo>
                  <a:pt x="227291" y="2413"/>
                </a:lnTo>
                <a:lnTo>
                  <a:pt x="22654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7" name="object 4247"/>
          <p:cNvSpPr/>
          <p:nvPr/>
        </p:nvSpPr>
        <p:spPr>
          <a:xfrm>
            <a:off x="1557417" y="8658947"/>
            <a:ext cx="1016" cy="1397"/>
          </a:xfrm>
          <a:custGeom>
            <a:avLst/>
            <a:gdLst/>
            <a:ahLst/>
            <a:cxnLst/>
            <a:rect l="l" t="t" r="r" b="b"/>
            <a:pathLst>
              <a:path w="1015" h="1397">
                <a:moveTo>
                  <a:pt x="1015" y="1396"/>
                </a:moveTo>
                <a:lnTo>
                  <a:pt x="0" y="0"/>
                </a:lnTo>
                <a:lnTo>
                  <a:pt x="215" y="25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8" name="object 4248"/>
          <p:cNvSpPr/>
          <p:nvPr/>
        </p:nvSpPr>
        <p:spPr>
          <a:xfrm>
            <a:off x="1555841" y="8657551"/>
            <a:ext cx="1574" cy="1397"/>
          </a:xfrm>
          <a:custGeom>
            <a:avLst/>
            <a:gdLst/>
            <a:ahLst/>
            <a:cxnLst/>
            <a:rect l="l" t="t" r="r" b="b"/>
            <a:pathLst>
              <a:path w="1574" h="1397">
                <a:moveTo>
                  <a:pt x="1574" y="1396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9" name="object 4249"/>
          <p:cNvSpPr/>
          <p:nvPr/>
        </p:nvSpPr>
        <p:spPr>
          <a:xfrm>
            <a:off x="1396903" y="8739064"/>
            <a:ext cx="23837" cy="4724"/>
          </a:xfrm>
          <a:custGeom>
            <a:avLst/>
            <a:gdLst/>
            <a:ahLst/>
            <a:cxnLst/>
            <a:rect l="l" t="t" r="r" b="b"/>
            <a:pathLst>
              <a:path w="23837" h="4724">
                <a:moveTo>
                  <a:pt x="0" y="0"/>
                </a:moveTo>
                <a:lnTo>
                  <a:pt x="23837" y="472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0" name="object 4250"/>
          <p:cNvSpPr/>
          <p:nvPr/>
        </p:nvSpPr>
        <p:spPr>
          <a:xfrm>
            <a:off x="1512583" y="8692589"/>
            <a:ext cx="15582" cy="16014"/>
          </a:xfrm>
          <a:custGeom>
            <a:avLst/>
            <a:gdLst/>
            <a:ahLst/>
            <a:cxnLst/>
            <a:rect l="l" t="t" r="r" b="b"/>
            <a:pathLst>
              <a:path w="15582" h="16014">
                <a:moveTo>
                  <a:pt x="0" y="16014"/>
                </a:moveTo>
                <a:lnTo>
                  <a:pt x="1558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1" name="object 4251"/>
          <p:cNvSpPr/>
          <p:nvPr/>
        </p:nvSpPr>
        <p:spPr>
          <a:xfrm>
            <a:off x="1438375" y="8738880"/>
            <a:ext cx="23342" cy="3213"/>
          </a:xfrm>
          <a:custGeom>
            <a:avLst/>
            <a:gdLst/>
            <a:ahLst/>
            <a:cxnLst/>
            <a:rect l="l" t="t" r="r" b="b"/>
            <a:pathLst>
              <a:path w="23342" h="3213">
                <a:moveTo>
                  <a:pt x="0" y="3213"/>
                </a:moveTo>
                <a:lnTo>
                  <a:pt x="2334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2" name="object 4252"/>
          <p:cNvSpPr/>
          <p:nvPr/>
        </p:nvSpPr>
        <p:spPr>
          <a:xfrm>
            <a:off x="1205956" y="8843166"/>
            <a:ext cx="1562" cy="10693"/>
          </a:xfrm>
          <a:custGeom>
            <a:avLst/>
            <a:gdLst/>
            <a:ahLst/>
            <a:cxnLst/>
            <a:rect l="l" t="t" r="r" b="b"/>
            <a:pathLst>
              <a:path w="1562" h="10693">
                <a:moveTo>
                  <a:pt x="1562" y="0"/>
                </a:moveTo>
                <a:lnTo>
                  <a:pt x="0" y="1069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3" name="object 4253"/>
          <p:cNvSpPr/>
          <p:nvPr/>
        </p:nvSpPr>
        <p:spPr>
          <a:xfrm>
            <a:off x="1478014" y="8721192"/>
            <a:ext cx="20777" cy="10426"/>
          </a:xfrm>
          <a:custGeom>
            <a:avLst/>
            <a:gdLst/>
            <a:ahLst/>
            <a:cxnLst/>
            <a:rect l="l" t="t" r="r" b="b"/>
            <a:pathLst>
              <a:path w="20777" h="10426">
                <a:moveTo>
                  <a:pt x="0" y="10426"/>
                </a:moveTo>
                <a:lnTo>
                  <a:pt x="20777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4" name="object 4254"/>
          <p:cNvSpPr/>
          <p:nvPr/>
        </p:nvSpPr>
        <p:spPr>
          <a:xfrm>
            <a:off x="1787911" y="8601853"/>
            <a:ext cx="248132" cy="31242"/>
          </a:xfrm>
          <a:custGeom>
            <a:avLst/>
            <a:gdLst/>
            <a:ahLst/>
            <a:cxnLst/>
            <a:rect l="l" t="t" r="r" b="b"/>
            <a:pathLst>
              <a:path w="248132" h="31242">
                <a:moveTo>
                  <a:pt x="0" y="31242"/>
                </a:moveTo>
                <a:lnTo>
                  <a:pt x="6007" y="23723"/>
                </a:lnTo>
                <a:lnTo>
                  <a:pt x="246062" y="0"/>
                </a:lnTo>
                <a:lnTo>
                  <a:pt x="248132" y="7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5" name="object 4255"/>
          <p:cNvSpPr/>
          <p:nvPr/>
        </p:nvSpPr>
        <p:spPr>
          <a:xfrm>
            <a:off x="2040765" y="8605785"/>
            <a:ext cx="419" cy="1866"/>
          </a:xfrm>
          <a:custGeom>
            <a:avLst/>
            <a:gdLst/>
            <a:ahLst/>
            <a:cxnLst/>
            <a:rect l="l" t="t" r="r" b="b"/>
            <a:pathLst>
              <a:path w="419" h="1866">
                <a:moveTo>
                  <a:pt x="0" y="0"/>
                </a:moveTo>
                <a:lnTo>
                  <a:pt x="419" y="186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6" name="object 4256"/>
          <p:cNvSpPr/>
          <p:nvPr/>
        </p:nvSpPr>
        <p:spPr>
          <a:xfrm>
            <a:off x="1792072" y="8602184"/>
            <a:ext cx="241922" cy="24142"/>
          </a:xfrm>
          <a:custGeom>
            <a:avLst/>
            <a:gdLst/>
            <a:ahLst/>
            <a:cxnLst/>
            <a:rect l="l" t="t" r="r" b="b"/>
            <a:pathLst>
              <a:path w="241922" h="24142">
                <a:moveTo>
                  <a:pt x="0" y="24142"/>
                </a:moveTo>
                <a:lnTo>
                  <a:pt x="1828" y="23634"/>
                </a:lnTo>
                <a:lnTo>
                  <a:pt x="24192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7" name="object 4257"/>
          <p:cNvSpPr/>
          <p:nvPr/>
        </p:nvSpPr>
        <p:spPr>
          <a:xfrm>
            <a:off x="1789879" y="8632640"/>
            <a:ext cx="20955" cy="212229"/>
          </a:xfrm>
          <a:custGeom>
            <a:avLst/>
            <a:gdLst/>
            <a:ahLst/>
            <a:cxnLst/>
            <a:rect l="l" t="t" r="r" b="b"/>
            <a:pathLst>
              <a:path w="20955" h="212229">
                <a:moveTo>
                  <a:pt x="20955" y="212229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8" name="object 4258"/>
          <p:cNvSpPr/>
          <p:nvPr/>
        </p:nvSpPr>
        <p:spPr>
          <a:xfrm>
            <a:off x="1787928" y="8632863"/>
            <a:ext cx="28765" cy="218147"/>
          </a:xfrm>
          <a:custGeom>
            <a:avLst/>
            <a:gdLst/>
            <a:ahLst/>
            <a:cxnLst/>
            <a:rect l="l" t="t" r="r" b="b"/>
            <a:pathLst>
              <a:path w="28765" h="218147">
                <a:moveTo>
                  <a:pt x="0" y="0"/>
                </a:moveTo>
                <a:lnTo>
                  <a:pt x="20929" y="212128"/>
                </a:lnTo>
                <a:lnTo>
                  <a:pt x="25501" y="217855"/>
                </a:lnTo>
                <a:lnTo>
                  <a:pt x="26746" y="218147"/>
                </a:lnTo>
                <a:lnTo>
                  <a:pt x="28765" y="218122"/>
                </a:lnTo>
                <a:lnTo>
                  <a:pt x="26746" y="21814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9" name="object 4259"/>
          <p:cNvSpPr/>
          <p:nvPr/>
        </p:nvSpPr>
        <p:spPr>
          <a:xfrm>
            <a:off x="1794139" y="8603801"/>
            <a:ext cx="240055" cy="23723"/>
          </a:xfrm>
          <a:custGeom>
            <a:avLst/>
            <a:gdLst/>
            <a:ahLst/>
            <a:cxnLst/>
            <a:rect l="l" t="t" r="r" b="b"/>
            <a:pathLst>
              <a:path w="240055" h="23723">
                <a:moveTo>
                  <a:pt x="0" y="23723"/>
                </a:moveTo>
                <a:lnTo>
                  <a:pt x="240055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0" name="object 4260"/>
          <p:cNvSpPr/>
          <p:nvPr/>
        </p:nvSpPr>
        <p:spPr>
          <a:xfrm>
            <a:off x="1193516" y="8886855"/>
            <a:ext cx="6896" cy="15113"/>
          </a:xfrm>
          <a:custGeom>
            <a:avLst/>
            <a:gdLst/>
            <a:ahLst/>
            <a:cxnLst/>
            <a:rect l="l" t="t" r="r" b="b"/>
            <a:pathLst>
              <a:path w="6896" h="15113">
                <a:moveTo>
                  <a:pt x="6896" y="0"/>
                </a:moveTo>
                <a:lnTo>
                  <a:pt x="0" y="1511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1" name="object 4261"/>
          <p:cNvSpPr/>
          <p:nvPr/>
        </p:nvSpPr>
        <p:spPr>
          <a:xfrm>
            <a:off x="1169095" y="8926631"/>
            <a:ext cx="11772" cy="13690"/>
          </a:xfrm>
          <a:custGeom>
            <a:avLst/>
            <a:gdLst/>
            <a:ahLst/>
            <a:cxnLst/>
            <a:rect l="l" t="t" r="r" b="b"/>
            <a:pathLst>
              <a:path w="11772" h="13690">
                <a:moveTo>
                  <a:pt x="0" y="13690"/>
                </a:moveTo>
                <a:lnTo>
                  <a:pt x="1177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2" name="object 4262"/>
          <p:cNvSpPr/>
          <p:nvPr/>
        </p:nvSpPr>
        <p:spPr>
          <a:xfrm>
            <a:off x="2257775" y="8807094"/>
            <a:ext cx="40449" cy="10566"/>
          </a:xfrm>
          <a:custGeom>
            <a:avLst/>
            <a:gdLst/>
            <a:ahLst/>
            <a:cxnLst/>
            <a:rect l="l" t="t" r="r" b="b"/>
            <a:pathLst>
              <a:path w="40449" h="10566">
                <a:moveTo>
                  <a:pt x="0" y="0"/>
                </a:moveTo>
                <a:lnTo>
                  <a:pt x="38227" y="8978"/>
                </a:lnTo>
                <a:lnTo>
                  <a:pt x="40449" y="1056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3" name="object 4263"/>
          <p:cNvSpPr/>
          <p:nvPr/>
        </p:nvSpPr>
        <p:spPr>
          <a:xfrm>
            <a:off x="1111065" y="8958550"/>
            <a:ext cx="40068" cy="25908"/>
          </a:xfrm>
          <a:custGeom>
            <a:avLst/>
            <a:gdLst/>
            <a:ahLst/>
            <a:cxnLst/>
            <a:rect l="l" t="t" r="r" b="b"/>
            <a:pathLst>
              <a:path w="40068" h="25907">
                <a:moveTo>
                  <a:pt x="0" y="25907"/>
                </a:moveTo>
                <a:lnTo>
                  <a:pt x="1536" y="23825"/>
                </a:lnTo>
                <a:lnTo>
                  <a:pt x="4006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4" name="object 4264"/>
          <p:cNvSpPr/>
          <p:nvPr/>
        </p:nvSpPr>
        <p:spPr>
          <a:xfrm>
            <a:off x="1114672" y="8963162"/>
            <a:ext cx="32334" cy="17919"/>
          </a:xfrm>
          <a:custGeom>
            <a:avLst/>
            <a:gdLst/>
            <a:ahLst/>
            <a:cxnLst/>
            <a:rect l="l" t="t" r="r" b="b"/>
            <a:pathLst>
              <a:path w="32334" h="17919">
                <a:moveTo>
                  <a:pt x="0" y="17919"/>
                </a:moveTo>
                <a:lnTo>
                  <a:pt x="3233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5" name="object 4265"/>
          <p:cNvSpPr/>
          <p:nvPr/>
        </p:nvSpPr>
        <p:spPr>
          <a:xfrm>
            <a:off x="1111430" y="8982370"/>
            <a:ext cx="1168" cy="1600"/>
          </a:xfrm>
          <a:custGeom>
            <a:avLst/>
            <a:gdLst/>
            <a:ahLst/>
            <a:cxnLst/>
            <a:rect l="l" t="t" r="r" b="b"/>
            <a:pathLst>
              <a:path w="1168" h="1600">
                <a:moveTo>
                  <a:pt x="1168" y="0"/>
                </a:moveTo>
                <a:lnTo>
                  <a:pt x="0" y="1600"/>
                </a:lnTo>
                <a:lnTo>
                  <a:pt x="116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6" name="object 4266"/>
          <p:cNvSpPr/>
          <p:nvPr/>
        </p:nvSpPr>
        <p:spPr>
          <a:xfrm>
            <a:off x="1125298" y="8969401"/>
            <a:ext cx="10439" cy="5803"/>
          </a:xfrm>
          <a:custGeom>
            <a:avLst/>
            <a:gdLst/>
            <a:ahLst/>
            <a:cxnLst/>
            <a:rect l="l" t="t" r="r" b="b"/>
            <a:pathLst>
              <a:path w="10439" h="5803">
                <a:moveTo>
                  <a:pt x="0" y="5803"/>
                </a:moveTo>
                <a:lnTo>
                  <a:pt x="10439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7" name="object 4267"/>
          <p:cNvSpPr/>
          <p:nvPr/>
        </p:nvSpPr>
        <p:spPr>
          <a:xfrm>
            <a:off x="2039313" y="8608066"/>
            <a:ext cx="20916" cy="212128"/>
          </a:xfrm>
          <a:custGeom>
            <a:avLst/>
            <a:gdLst/>
            <a:ahLst/>
            <a:cxnLst/>
            <a:rect l="l" t="t" r="r" b="b"/>
            <a:pathLst>
              <a:path w="20916" h="212128">
                <a:moveTo>
                  <a:pt x="0" y="0"/>
                </a:moveTo>
                <a:lnTo>
                  <a:pt x="20916" y="21212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8" name="object 4268"/>
          <p:cNvSpPr/>
          <p:nvPr/>
        </p:nvSpPr>
        <p:spPr>
          <a:xfrm>
            <a:off x="2040845" y="8605978"/>
            <a:ext cx="419" cy="1866"/>
          </a:xfrm>
          <a:custGeom>
            <a:avLst/>
            <a:gdLst/>
            <a:ahLst/>
            <a:cxnLst/>
            <a:rect l="l" t="t" r="r" b="b"/>
            <a:pathLst>
              <a:path w="419" h="1866">
                <a:moveTo>
                  <a:pt x="0" y="0"/>
                </a:moveTo>
                <a:lnTo>
                  <a:pt x="419" y="1866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9" name="object 4269"/>
          <p:cNvSpPr/>
          <p:nvPr/>
        </p:nvSpPr>
        <p:spPr>
          <a:xfrm>
            <a:off x="2041263" y="8607844"/>
            <a:ext cx="21018" cy="215798"/>
          </a:xfrm>
          <a:custGeom>
            <a:avLst/>
            <a:gdLst/>
            <a:ahLst/>
            <a:cxnLst/>
            <a:rect l="l" t="t" r="r" b="b"/>
            <a:pathLst>
              <a:path w="21018" h="215798">
                <a:moveTo>
                  <a:pt x="114" y="292"/>
                </a:moveTo>
                <a:lnTo>
                  <a:pt x="0" y="0"/>
                </a:lnTo>
                <a:lnTo>
                  <a:pt x="21018" y="212089"/>
                </a:lnTo>
                <a:lnTo>
                  <a:pt x="20827" y="214426"/>
                </a:lnTo>
                <a:lnTo>
                  <a:pt x="20243" y="21579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0" name="object 4270"/>
          <p:cNvSpPr/>
          <p:nvPr/>
        </p:nvSpPr>
        <p:spPr>
          <a:xfrm>
            <a:off x="2220854" y="8532402"/>
            <a:ext cx="21704" cy="12039"/>
          </a:xfrm>
          <a:custGeom>
            <a:avLst/>
            <a:gdLst/>
            <a:ahLst/>
            <a:cxnLst/>
            <a:rect l="l" t="t" r="r" b="b"/>
            <a:pathLst>
              <a:path w="21704" h="12039">
                <a:moveTo>
                  <a:pt x="0" y="12039"/>
                </a:moveTo>
                <a:lnTo>
                  <a:pt x="21704" y="0"/>
                </a:lnTo>
                <a:lnTo>
                  <a:pt x="11264" y="579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1" name="object 4271"/>
          <p:cNvSpPr/>
          <p:nvPr/>
        </p:nvSpPr>
        <p:spPr>
          <a:xfrm>
            <a:off x="2242557" y="8526555"/>
            <a:ext cx="10528" cy="5842"/>
          </a:xfrm>
          <a:custGeom>
            <a:avLst/>
            <a:gdLst/>
            <a:ahLst/>
            <a:cxnLst/>
            <a:rect l="l" t="t" r="r" b="b"/>
            <a:pathLst>
              <a:path w="10528" h="5842">
                <a:moveTo>
                  <a:pt x="0" y="5842"/>
                </a:moveTo>
                <a:lnTo>
                  <a:pt x="1052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2" name="object 4272"/>
          <p:cNvSpPr/>
          <p:nvPr/>
        </p:nvSpPr>
        <p:spPr>
          <a:xfrm>
            <a:off x="1333600" y="8879643"/>
            <a:ext cx="240055" cy="23723"/>
          </a:xfrm>
          <a:custGeom>
            <a:avLst/>
            <a:gdLst/>
            <a:ahLst/>
            <a:cxnLst/>
            <a:rect l="l" t="t" r="r" b="b"/>
            <a:pathLst>
              <a:path w="240055" h="23723">
                <a:moveTo>
                  <a:pt x="0" y="23723"/>
                </a:moveTo>
                <a:lnTo>
                  <a:pt x="240055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3" name="object 4273"/>
          <p:cNvSpPr/>
          <p:nvPr/>
        </p:nvSpPr>
        <p:spPr>
          <a:xfrm>
            <a:off x="1333841" y="8880844"/>
            <a:ext cx="241884" cy="24231"/>
          </a:xfrm>
          <a:custGeom>
            <a:avLst/>
            <a:gdLst/>
            <a:ahLst/>
            <a:cxnLst/>
            <a:rect l="l" t="t" r="r" b="b"/>
            <a:pathLst>
              <a:path w="241884" h="24231">
                <a:moveTo>
                  <a:pt x="241884" y="0"/>
                </a:moveTo>
                <a:lnTo>
                  <a:pt x="239966" y="546"/>
                </a:lnTo>
                <a:lnTo>
                  <a:pt x="0" y="2423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4" name="object 4274"/>
          <p:cNvSpPr/>
          <p:nvPr/>
        </p:nvSpPr>
        <p:spPr>
          <a:xfrm>
            <a:off x="2186992" y="8567272"/>
            <a:ext cx="11772" cy="13690"/>
          </a:xfrm>
          <a:custGeom>
            <a:avLst/>
            <a:gdLst/>
            <a:ahLst/>
            <a:cxnLst/>
            <a:rect l="l" t="t" r="r" b="b"/>
            <a:pathLst>
              <a:path w="11772" h="13690">
                <a:moveTo>
                  <a:pt x="0" y="13690"/>
                </a:moveTo>
                <a:lnTo>
                  <a:pt x="1177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5" name="object 4275"/>
          <p:cNvSpPr/>
          <p:nvPr/>
        </p:nvSpPr>
        <p:spPr>
          <a:xfrm>
            <a:off x="2167448" y="8605629"/>
            <a:ext cx="6896" cy="15113"/>
          </a:xfrm>
          <a:custGeom>
            <a:avLst/>
            <a:gdLst/>
            <a:ahLst/>
            <a:cxnLst/>
            <a:rect l="l" t="t" r="r" b="b"/>
            <a:pathLst>
              <a:path w="6896" h="15113">
                <a:moveTo>
                  <a:pt x="0" y="15112"/>
                </a:moveTo>
                <a:lnTo>
                  <a:pt x="6896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6" name="object 4276"/>
          <p:cNvSpPr/>
          <p:nvPr/>
        </p:nvSpPr>
        <p:spPr>
          <a:xfrm>
            <a:off x="1578912" y="8878087"/>
            <a:ext cx="114" cy="292"/>
          </a:xfrm>
          <a:custGeom>
            <a:avLst/>
            <a:gdLst/>
            <a:ahLst/>
            <a:cxnLst/>
            <a:rect l="l" t="t" r="r" b="b"/>
            <a:pathLst>
              <a:path w="114" h="292">
                <a:moveTo>
                  <a:pt x="114" y="292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7" name="object 4277"/>
          <p:cNvSpPr/>
          <p:nvPr/>
        </p:nvSpPr>
        <p:spPr>
          <a:xfrm>
            <a:off x="2160334" y="8653739"/>
            <a:ext cx="1562" cy="10693"/>
          </a:xfrm>
          <a:custGeom>
            <a:avLst/>
            <a:gdLst/>
            <a:ahLst/>
            <a:cxnLst/>
            <a:rect l="l" t="t" r="r" b="b"/>
            <a:pathLst>
              <a:path w="1562" h="10693">
                <a:moveTo>
                  <a:pt x="1562" y="0"/>
                </a:moveTo>
                <a:lnTo>
                  <a:pt x="0" y="1069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8" name="object 4278"/>
          <p:cNvSpPr/>
          <p:nvPr/>
        </p:nvSpPr>
        <p:spPr>
          <a:xfrm>
            <a:off x="1589123" y="8871760"/>
            <a:ext cx="180225" cy="179984"/>
          </a:xfrm>
          <a:custGeom>
            <a:avLst/>
            <a:gdLst/>
            <a:ahLst/>
            <a:cxnLst/>
            <a:rect l="l" t="t" r="r" b="b"/>
            <a:pathLst>
              <a:path w="180225" h="179984">
                <a:moveTo>
                  <a:pt x="63576" y="3987"/>
                </a:moveTo>
                <a:lnTo>
                  <a:pt x="36880" y="17373"/>
                </a:lnTo>
                <a:lnTo>
                  <a:pt x="16078" y="38671"/>
                </a:lnTo>
                <a:lnTo>
                  <a:pt x="3352" y="65633"/>
                </a:lnTo>
                <a:lnTo>
                  <a:pt x="0" y="95135"/>
                </a:lnTo>
                <a:lnTo>
                  <a:pt x="6476" y="124294"/>
                </a:lnTo>
                <a:lnTo>
                  <a:pt x="22034" y="149669"/>
                </a:lnTo>
                <a:lnTo>
                  <a:pt x="44970" y="168668"/>
                </a:lnTo>
                <a:lnTo>
                  <a:pt x="72821" y="179120"/>
                </a:lnTo>
                <a:lnTo>
                  <a:pt x="102577" y="179984"/>
                </a:lnTo>
                <a:lnTo>
                  <a:pt x="131114" y="171170"/>
                </a:lnTo>
                <a:lnTo>
                  <a:pt x="155105" y="153568"/>
                </a:lnTo>
                <a:lnTo>
                  <a:pt x="172148" y="129158"/>
                </a:lnTo>
                <a:lnTo>
                  <a:pt x="180225" y="100444"/>
                </a:lnTo>
                <a:lnTo>
                  <a:pt x="178739" y="70751"/>
                </a:lnTo>
                <a:lnTo>
                  <a:pt x="167589" y="43141"/>
                </a:lnTo>
                <a:lnTo>
                  <a:pt x="147980" y="20650"/>
                </a:lnTo>
                <a:lnTo>
                  <a:pt x="122275" y="5714"/>
                </a:lnTo>
                <a:lnTo>
                  <a:pt x="93052" y="0"/>
                </a:lnTo>
                <a:lnTo>
                  <a:pt x="63576" y="398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9" name="object 4279"/>
          <p:cNvSpPr/>
          <p:nvPr/>
        </p:nvSpPr>
        <p:spPr>
          <a:xfrm>
            <a:off x="1820693" y="8763552"/>
            <a:ext cx="202793" cy="85026"/>
          </a:xfrm>
          <a:custGeom>
            <a:avLst/>
            <a:gdLst/>
            <a:ahLst/>
            <a:cxnLst/>
            <a:rect l="l" t="t" r="r" b="b"/>
            <a:pathLst>
              <a:path w="202793" h="85026">
                <a:moveTo>
                  <a:pt x="63" y="84886"/>
                </a:moveTo>
                <a:lnTo>
                  <a:pt x="368" y="84531"/>
                </a:lnTo>
                <a:lnTo>
                  <a:pt x="0" y="85026"/>
                </a:lnTo>
                <a:lnTo>
                  <a:pt x="21031" y="47802"/>
                </a:lnTo>
                <a:lnTo>
                  <a:pt x="51015" y="20434"/>
                </a:lnTo>
                <a:lnTo>
                  <a:pt x="88125" y="3975"/>
                </a:lnTo>
                <a:lnTo>
                  <a:pt x="103479" y="2514"/>
                </a:lnTo>
                <a:lnTo>
                  <a:pt x="128460" y="0"/>
                </a:lnTo>
                <a:lnTo>
                  <a:pt x="168008" y="8889"/>
                </a:lnTo>
                <a:lnTo>
                  <a:pt x="202793" y="2976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0" name="object 4280"/>
          <p:cNvSpPr/>
          <p:nvPr/>
        </p:nvSpPr>
        <p:spPr>
          <a:xfrm>
            <a:off x="2051611" y="8897745"/>
            <a:ext cx="16776" cy="53352"/>
          </a:xfrm>
          <a:custGeom>
            <a:avLst/>
            <a:gdLst/>
            <a:ahLst/>
            <a:cxnLst/>
            <a:rect l="l" t="t" r="r" b="b"/>
            <a:pathLst>
              <a:path w="16776" h="53352">
                <a:moveTo>
                  <a:pt x="16776" y="0"/>
                </a:moveTo>
                <a:lnTo>
                  <a:pt x="8343" y="39027"/>
                </a:lnTo>
                <a:lnTo>
                  <a:pt x="0" y="5335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1" name="object 4281"/>
          <p:cNvSpPr/>
          <p:nvPr/>
        </p:nvSpPr>
        <p:spPr>
          <a:xfrm>
            <a:off x="1860903" y="8781039"/>
            <a:ext cx="17538" cy="12852"/>
          </a:xfrm>
          <a:custGeom>
            <a:avLst/>
            <a:gdLst/>
            <a:ahLst/>
            <a:cxnLst/>
            <a:rect l="l" t="t" r="r" b="b"/>
            <a:pathLst>
              <a:path w="17538" h="12852">
                <a:moveTo>
                  <a:pt x="0" y="12852"/>
                </a:moveTo>
                <a:lnTo>
                  <a:pt x="1753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2" name="object 4282"/>
          <p:cNvSpPr/>
          <p:nvPr/>
        </p:nvSpPr>
        <p:spPr>
          <a:xfrm>
            <a:off x="1896087" y="8766790"/>
            <a:ext cx="20688" cy="6438"/>
          </a:xfrm>
          <a:custGeom>
            <a:avLst/>
            <a:gdLst/>
            <a:ahLst/>
            <a:cxnLst/>
            <a:rect l="l" t="t" r="r" b="b"/>
            <a:pathLst>
              <a:path w="20688" h="6438">
                <a:moveTo>
                  <a:pt x="0" y="6438"/>
                </a:moveTo>
                <a:lnTo>
                  <a:pt x="2068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3" name="object 4283"/>
          <p:cNvSpPr/>
          <p:nvPr/>
        </p:nvSpPr>
        <p:spPr>
          <a:xfrm>
            <a:off x="1834225" y="8806902"/>
            <a:ext cx="12382" cy="17780"/>
          </a:xfrm>
          <a:custGeom>
            <a:avLst/>
            <a:gdLst/>
            <a:ahLst/>
            <a:cxnLst/>
            <a:rect l="l" t="t" r="r" b="b"/>
            <a:pathLst>
              <a:path w="12382" h="17779">
                <a:moveTo>
                  <a:pt x="0" y="17779"/>
                </a:moveTo>
                <a:lnTo>
                  <a:pt x="1238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4" name="object 4284"/>
          <p:cNvSpPr/>
          <p:nvPr/>
        </p:nvSpPr>
        <p:spPr>
          <a:xfrm>
            <a:off x="1936117" y="8764864"/>
            <a:ext cx="21399" cy="622"/>
          </a:xfrm>
          <a:custGeom>
            <a:avLst/>
            <a:gdLst/>
            <a:ahLst/>
            <a:cxnLst/>
            <a:rect l="l" t="t" r="r" b="b"/>
            <a:pathLst>
              <a:path w="21399" h="622">
                <a:moveTo>
                  <a:pt x="21399" y="622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5" name="object 4285"/>
          <p:cNvSpPr/>
          <p:nvPr/>
        </p:nvSpPr>
        <p:spPr>
          <a:xfrm>
            <a:off x="1976645" y="8769738"/>
            <a:ext cx="20180" cy="7683"/>
          </a:xfrm>
          <a:custGeom>
            <a:avLst/>
            <a:gdLst/>
            <a:ahLst/>
            <a:cxnLst/>
            <a:rect l="l" t="t" r="r" b="b"/>
            <a:pathLst>
              <a:path w="20180" h="7683">
                <a:moveTo>
                  <a:pt x="0" y="0"/>
                </a:moveTo>
                <a:lnTo>
                  <a:pt x="20180" y="768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6" name="object 4286"/>
          <p:cNvSpPr/>
          <p:nvPr/>
        </p:nvSpPr>
        <p:spPr>
          <a:xfrm>
            <a:off x="1810227" y="8848403"/>
            <a:ext cx="254" cy="342"/>
          </a:xfrm>
          <a:custGeom>
            <a:avLst/>
            <a:gdLst/>
            <a:ahLst/>
            <a:cxnLst/>
            <a:rect l="l" t="t" r="r" b="b"/>
            <a:pathLst>
              <a:path w="254" h="342">
                <a:moveTo>
                  <a:pt x="254" y="342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7" name="object 4287"/>
          <p:cNvSpPr/>
          <p:nvPr/>
        </p:nvSpPr>
        <p:spPr>
          <a:xfrm>
            <a:off x="1817819" y="8841550"/>
            <a:ext cx="6832" cy="24244"/>
          </a:xfrm>
          <a:custGeom>
            <a:avLst/>
            <a:gdLst/>
            <a:ahLst/>
            <a:cxnLst/>
            <a:rect l="l" t="t" r="r" b="b"/>
            <a:pathLst>
              <a:path w="6832" h="24244">
                <a:moveTo>
                  <a:pt x="0" y="24244"/>
                </a:moveTo>
                <a:lnTo>
                  <a:pt x="683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8" name="object 4288"/>
          <p:cNvSpPr/>
          <p:nvPr/>
        </p:nvSpPr>
        <p:spPr>
          <a:xfrm>
            <a:off x="1817566" y="8850119"/>
            <a:ext cx="1270" cy="508"/>
          </a:xfrm>
          <a:custGeom>
            <a:avLst/>
            <a:gdLst/>
            <a:ahLst/>
            <a:cxnLst/>
            <a:rect l="l" t="t" r="r" b="b"/>
            <a:pathLst>
              <a:path w="1269" h="507">
                <a:moveTo>
                  <a:pt x="1269" y="0"/>
                </a:moveTo>
                <a:lnTo>
                  <a:pt x="0" y="50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9" name="object 4289"/>
          <p:cNvSpPr/>
          <p:nvPr/>
        </p:nvSpPr>
        <p:spPr>
          <a:xfrm>
            <a:off x="1816699" y="8850039"/>
            <a:ext cx="2324" cy="939"/>
          </a:xfrm>
          <a:custGeom>
            <a:avLst/>
            <a:gdLst/>
            <a:ahLst/>
            <a:cxnLst/>
            <a:rect l="l" t="t" r="r" b="b"/>
            <a:pathLst>
              <a:path w="2324" h="939">
                <a:moveTo>
                  <a:pt x="1981" y="254"/>
                </a:moveTo>
                <a:lnTo>
                  <a:pt x="2324" y="0"/>
                </a:lnTo>
                <a:lnTo>
                  <a:pt x="0" y="93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0" name="object 4290"/>
          <p:cNvSpPr/>
          <p:nvPr/>
        </p:nvSpPr>
        <p:spPr>
          <a:xfrm>
            <a:off x="1812023" y="8850047"/>
            <a:ext cx="2374" cy="850"/>
          </a:xfrm>
          <a:custGeom>
            <a:avLst/>
            <a:gdLst/>
            <a:ahLst/>
            <a:cxnLst/>
            <a:rect l="l" t="t" r="r" b="b"/>
            <a:pathLst>
              <a:path w="2374" h="850">
                <a:moveTo>
                  <a:pt x="0" y="0"/>
                </a:moveTo>
                <a:lnTo>
                  <a:pt x="2374" y="85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1" name="object 4291"/>
          <p:cNvSpPr/>
          <p:nvPr/>
        </p:nvSpPr>
        <p:spPr>
          <a:xfrm>
            <a:off x="1819029" y="8846778"/>
            <a:ext cx="2755" cy="3263"/>
          </a:xfrm>
          <a:custGeom>
            <a:avLst/>
            <a:gdLst/>
            <a:ahLst/>
            <a:cxnLst/>
            <a:rect l="l" t="t" r="r" b="b"/>
            <a:pathLst>
              <a:path w="2755" h="3263">
                <a:moveTo>
                  <a:pt x="0" y="3263"/>
                </a:moveTo>
                <a:lnTo>
                  <a:pt x="1676" y="1803"/>
                </a:lnTo>
                <a:lnTo>
                  <a:pt x="2755" y="0"/>
                </a:lnTo>
                <a:lnTo>
                  <a:pt x="2032" y="130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2" name="object 4292"/>
          <p:cNvSpPr/>
          <p:nvPr/>
        </p:nvSpPr>
        <p:spPr>
          <a:xfrm>
            <a:off x="1814262" y="8846778"/>
            <a:ext cx="7518" cy="53149"/>
          </a:xfrm>
          <a:custGeom>
            <a:avLst/>
            <a:gdLst/>
            <a:ahLst/>
            <a:cxnLst/>
            <a:rect l="l" t="t" r="r" b="b"/>
            <a:pathLst>
              <a:path w="7518" h="53149">
                <a:moveTo>
                  <a:pt x="685" y="32613"/>
                </a:moveTo>
                <a:lnTo>
                  <a:pt x="1638" y="53149"/>
                </a:lnTo>
                <a:lnTo>
                  <a:pt x="0" y="35941"/>
                </a:lnTo>
                <a:lnTo>
                  <a:pt x="7518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3" name="object 4293"/>
          <p:cNvSpPr/>
          <p:nvPr/>
        </p:nvSpPr>
        <p:spPr>
          <a:xfrm>
            <a:off x="2166520" y="8708290"/>
            <a:ext cx="4635" cy="10337"/>
          </a:xfrm>
          <a:custGeom>
            <a:avLst/>
            <a:gdLst/>
            <a:ahLst/>
            <a:cxnLst/>
            <a:rect l="l" t="t" r="r" b="b"/>
            <a:pathLst>
              <a:path w="4635" h="10337">
                <a:moveTo>
                  <a:pt x="4635" y="10337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4" name="object 4294"/>
          <p:cNvSpPr/>
          <p:nvPr/>
        </p:nvSpPr>
        <p:spPr>
          <a:xfrm>
            <a:off x="2013516" y="8787406"/>
            <a:ext cx="16637" cy="13741"/>
          </a:xfrm>
          <a:custGeom>
            <a:avLst/>
            <a:gdLst/>
            <a:ahLst/>
            <a:cxnLst/>
            <a:rect l="l" t="t" r="r" b="b"/>
            <a:pathLst>
              <a:path w="16637" h="13741">
                <a:moveTo>
                  <a:pt x="16637" y="13741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5" name="object 4295"/>
          <p:cNvSpPr/>
          <p:nvPr/>
        </p:nvSpPr>
        <p:spPr>
          <a:xfrm>
            <a:off x="2185423" y="8748354"/>
            <a:ext cx="10756" cy="12623"/>
          </a:xfrm>
          <a:custGeom>
            <a:avLst/>
            <a:gdLst/>
            <a:ahLst/>
            <a:cxnLst/>
            <a:rect l="l" t="t" r="r" b="b"/>
            <a:pathLst>
              <a:path w="10756" h="12623">
                <a:moveTo>
                  <a:pt x="10756" y="12623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6" name="object 4296"/>
          <p:cNvSpPr/>
          <p:nvPr/>
        </p:nvSpPr>
        <p:spPr>
          <a:xfrm>
            <a:off x="1815889" y="8899921"/>
            <a:ext cx="11925" cy="45161"/>
          </a:xfrm>
          <a:custGeom>
            <a:avLst/>
            <a:gdLst/>
            <a:ahLst/>
            <a:cxnLst/>
            <a:rect l="l" t="t" r="r" b="b"/>
            <a:pathLst>
              <a:path w="11925" h="45161">
                <a:moveTo>
                  <a:pt x="330" y="3606"/>
                </a:moveTo>
                <a:lnTo>
                  <a:pt x="0" y="0"/>
                </a:lnTo>
                <a:lnTo>
                  <a:pt x="1905" y="20383"/>
                </a:lnTo>
                <a:lnTo>
                  <a:pt x="11925" y="4516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7" name="object 4297"/>
          <p:cNvSpPr/>
          <p:nvPr/>
        </p:nvSpPr>
        <p:spPr>
          <a:xfrm>
            <a:off x="2042760" y="8815843"/>
            <a:ext cx="11861" cy="19291"/>
          </a:xfrm>
          <a:custGeom>
            <a:avLst/>
            <a:gdLst/>
            <a:ahLst/>
            <a:cxnLst/>
            <a:rect l="l" t="t" r="r" b="b"/>
            <a:pathLst>
              <a:path w="11861" h="19291">
                <a:moveTo>
                  <a:pt x="0" y="0"/>
                </a:moveTo>
                <a:lnTo>
                  <a:pt x="11861" y="1929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8" name="object 4298"/>
          <p:cNvSpPr/>
          <p:nvPr/>
        </p:nvSpPr>
        <p:spPr>
          <a:xfrm>
            <a:off x="1817794" y="8920300"/>
            <a:ext cx="31496" cy="56121"/>
          </a:xfrm>
          <a:custGeom>
            <a:avLst/>
            <a:gdLst/>
            <a:ahLst/>
            <a:cxnLst/>
            <a:rect l="l" t="t" r="r" b="b"/>
            <a:pathLst>
              <a:path w="31495" h="56121">
                <a:moveTo>
                  <a:pt x="0" y="0"/>
                </a:moveTo>
                <a:lnTo>
                  <a:pt x="203" y="2184"/>
                </a:lnTo>
                <a:lnTo>
                  <a:pt x="16141" y="38823"/>
                </a:lnTo>
                <a:lnTo>
                  <a:pt x="31496" y="56121"/>
                </a:lnTo>
                <a:lnTo>
                  <a:pt x="15671" y="3765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9" name="object 4299"/>
          <p:cNvSpPr/>
          <p:nvPr/>
        </p:nvSpPr>
        <p:spPr>
          <a:xfrm>
            <a:off x="2049889" y="8822275"/>
            <a:ext cx="12204" cy="5067"/>
          </a:xfrm>
          <a:custGeom>
            <a:avLst/>
            <a:gdLst/>
            <a:ahLst/>
            <a:cxnLst/>
            <a:rect l="l" t="t" r="r" b="b"/>
            <a:pathLst>
              <a:path w="12204" h="5067">
                <a:moveTo>
                  <a:pt x="12204" y="0"/>
                </a:moveTo>
                <a:lnTo>
                  <a:pt x="11341" y="2044"/>
                </a:lnTo>
                <a:lnTo>
                  <a:pt x="9842" y="3670"/>
                </a:lnTo>
                <a:lnTo>
                  <a:pt x="7493" y="4838"/>
                </a:lnTo>
                <a:lnTo>
                  <a:pt x="5549" y="5067"/>
                </a:lnTo>
                <a:lnTo>
                  <a:pt x="3365" y="4698"/>
                </a:lnTo>
                <a:lnTo>
                  <a:pt x="1358" y="3365"/>
                </a:lnTo>
                <a:lnTo>
                  <a:pt x="0" y="1993"/>
                </a:lnTo>
                <a:lnTo>
                  <a:pt x="1358" y="336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0" name="object 4300"/>
          <p:cNvSpPr/>
          <p:nvPr/>
        </p:nvSpPr>
        <p:spPr>
          <a:xfrm>
            <a:off x="2057965" y="8826572"/>
            <a:ext cx="774" cy="317"/>
          </a:xfrm>
          <a:custGeom>
            <a:avLst/>
            <a:gdLst/>
            <a:ahLst/>
            <a:cxnLst/>
            <a:rect l="l" t="t" r="r" b="b"/>
            <a:pathLst>
              <a:path w="774" h="317">
                <a:moveTo>
                  <a:pt x="774" y="0"/>
                </a:moveTo>
                <a:lnTo>
                  <a:pt x="0" y="31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1" name="object 4301"/>
          <p:cNvSpPr/>
          <p:nvPr/>
        </p:nvSpPr>
        <p:spPr>
          <a:xfrm>
            <a:off x="2060962" y="8849979"/>
            <a:ext cx="4826" cy="22021"/>
          </a:xfrm>
          <a:custGeom>
            <a:avLst/>
            <a:gdLst/>
            <a:ahLst/>
            <a:cxnLst/>
            <a:rect l="l" t="t" r="r" b="b"/>
            <a:pathLst>
              <a:path w="4825" h="22021">
                <a:moveTo>
                  <a:pt x="4825" y="22021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2" name="object 4302"/>
          <p:cNvSpPr/>
          <p:nvPr/>
        </p:nvSpPr>
        <p:spPr>
          <a:xfrm>
            <a:off x="2215111" y="8781252"/>
            <a:ext cx="15201" cy="9918"/>
          </a:xfrm>
          <a:custGeom>
            <a:avLst/>
            <a:gdLst/>
            <a:ahLst/>
            <a:cxnLst/>
            <a:rect l="l" t="t" r="r" b="b"/>
            <a:pathLst>
              <a:path w="15201" h="9918">
                <a:moveTo>
                  <a:pt x="15201" y="9918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3" name="object 4303"/>
          <p:cNvSpPr/>
          <p:nvPr/>
        </p:nvSpPr>
        <p:spPr>
          <a:xfrm>
            <a:off x="2254653" y="8804964"/>
            <a:ext cx="8699" cy="3048"/>
          </a:xfrm>
          <a:custGeom>
            <a:avLst/>
            <a:gdLst/>
            <a:ahLst/>
            <a:cxnLst/>
            <a:rect l="l" t="t" r="r" b="b"/>
            <a:pathLst>
              <a:path w="8699" h="3048">
                <a:moveTo>
                  <a:pt x="0" y="0"/>
                </a:moveTo>
                <a:lnTo>
                  <a:pt x="8699" y="304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4" name="object 4304"/>
          <p:cNvSpPr/>
          <p:nvPr/>
        </p:nvSpPr>
        <p:spPr>
          <a:xfrm>
            <a:off x="2257430" y="8807913"/>
            <a:ext cx="21272" cy="4521"/>
          </a:xfrm>
          <a:custGeom>
            <a:avLst/>
            <a:gdLst/>
            <a:ahLst/>
            <a:cxnLst/>
            <a:rect l="l" t="t" r="r" b="b"/>
            <a:pathLst>
              <a:path w="21272" h="4521">
                <a:moveTo>
                  <a:pt x="0" y="0"/>
                </a:moveTo>
                <a:lnTo>
                  <a:pt x="21272" y="4521"/>
                </a:lnTo>
                <a:lnTo>
                  <a:pt x="7302" y="157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5" name="object 4305"/>
          <p:cNvSpPr/>
          <p:nvPr/>
        </p:nvSpPr>
        <p:spPr>
          <a:xfrm>
            <a:off x="1849290" y="8976428"/>
            <a:ext cx="46088" cy="32931"/>
          </a:xfrm>
          <a:custGeom>
            <a:avLst/>
            <a:gdLst/>
            <a:ahLst/>
            <a:cxnLst/>
            <a:rect l="l" t="t" r="r" b="b"/>
            <a:pathLst>
              <a:path w="46088" h="32931">
                <a:moveTo>
                  <a:pt x="7251" y="8153"/>
                </a:moveTo>
                <a:lnTo>
                  <a:pt x="0" y="0"/>
                </a:lnTo>
                <a:lnTo>
                  <a:pt x="10960" y="12306"/>
                </a:lnTo>
                <a:lnTo>
                  <a:pt x="46088" y="32931"/>
                </a:lnTo>
                <a:lnTo>
                  <a:pt x="45554" y="3270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6" name="object 4306"/>
          <p:cNvSpPr/>
          <p:nvPr/>
        </p:nvSpPr>
        <p:spPr>
          <a:xfrm>
            <a:off x="2065228" y="8890544"/>
            <a:ext cx="2514" cy="22047"/>
          </a:xfrm>
          <a:custGeom>
            <a:avLst/>
            <a:gdLst/>
            <a:ahLst/>
            <a:cxnLst/>
            <a:rect l="l" t="t" r="r" b="b"/>
            <a:pathLst>
              <a:path w="2514" h="22047">
                <a:moveTo>
                  <a:pt x="0" y="22047"/>
                </a:moveTo>
                <a:lnTo>
                  <a:pt x="2514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7" name="object 4307"/>
          <p:cNvSpPr/>
          <p:nvPr/>
        </p:nvSpPr>
        <p:spPr>
          <a:xfrm>
            <a:off x="2278702" y="8812434"/>
            <a:ext cx="17297" cy="3644"/>
          </a:xfrm>
          <a:custGeom>
            <a:avLst/>
            <a:gdLst/>
            <a:ahLst/>
            <a:cxnLst/>
            <a:rect l="l" t="t" r="r" b="b"/>
            <a:pathLst>
              <a:path w="17297" h="3644">
                <a:moveTo>
                  <a:pt x="0" y="0"/>
                </a:moveTo>
                <a:lnTo>
                  <a:pt x="17297" y="364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8" name="object 4308"/>
          <p:cNvSpPr/>
          <p:nvPr/>
        </p:nvSpPr>
        <p:spPr>
          <a:xfrm>
            <a:off x="1860254" y="8988733"/>
            <a:ext cx="215" cy="254"/>
          </a:xfrm>
          <a:custGeom>
            <a:avLst/>
            <a:gdLst/>
            <a:ahLst/>
            <a:cxnLst/>
            <a:rect l="l" t="t" r="r" b="b"/>
            <a:pathLst>
              <a:path w="215" h="253">
                <a:moveTo>
                  <a:pt x="215" y="253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9" name="object 4309"/>
          <p:cNvSpPr/>
          <p:nvPr/>
        </p:nvSpPr>
        <p:spPr>
          <a:xfrm>
            <a:off x="2296100" y="8816035"/>
            <a:ext cx="1600" cy="1155"/>
          </a:xfrm>
          <a:custGeom>
            <a:avLst/>
            <a:gdLst/>
            <a:ahLst/>
            <a:cxnLst/>
            <a:rect l="l" t="t" r="r" b="b"/>
            <a:pathLst>
              <a:path w="1600" h="1155">
                <a:moveTo>
                  <a:pt x="0" y="0"/>
                </a:moveTo>
                <a:lnTo>
                  <a:pt x="1600" y="115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0" name="object 4310"/>
          <p:cNvSpPr/>
          <p:nvPr/>
        </p:nvSpPr>
        <p:spPr>
          <a:xfrm>
            <a:off x="1895386" y="9009343"/>
            <a:ext cx="14973" cy="3238"/>
          </a:xfrm>
          <a:custGeom>
            <a:avLst/>
            <a:gdLst/>
            <a:ahLst/>
            <a:cxnLst/>
            <a:rect l="l" t="t" r="r" b="b"/>
            <a:pathLst>
              <a:path w="14973" h="3238">
                <a:moveTo>
                  <a:pt x="330" y="0"/>
                </a:moveTo>
                <a:lnTo>
                  <a:pt x="0" y="12"/>
                </a:lnTo>
                <a:lnTo>
                  <a:pt x="14973" y="3238"/>
                </a:lnTo>
                <a:lnTo>
                  <a:pt x="12623" y="271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1" name="object 4311"/>
          <p:cNvSpPr/>
          <p:nvPr/>
        </p:nvSpPr>
        <p:spPr>
          <a:xfrm>
            <a:off x="1910364" y="8966788"/>
            <a:ext cx="132105" cy="51003"/>
          </a:xfrm>
          <a:custGeom>
            <a:avLst/>
            <a:gdLst/>
            <a:ahLst/>
            <a:cxnLst/>
            <a:rect l="l" t="t" r="r" b="b"/>
            <a:pathLst>
              <a:path w="132105" h="51003">
                <a:moveTo>
                  <a:pt x="25425" y="50787"/>
                </a:moveTo>
                <a:lnTo>
                  <a:pt x="0" y="45796"/>
                </a:lnTo>
                <a:lnTo>
                  <a:pt x="23482" y="51003"/>
                </a:lnTo>
                <a:lnTo>
                  <a:pt x="63157" y="47078"/>
                </a:lnTo>
                <a:lnTo>
                  <a:pt x="99758" y="31051"/>
                </a:lnTo>
                <a:lnTo>
                  <a:pt x="116471" y="16154"/>
                </a:lnTo>
                <a:lnTo>
                  <a:pt x="132105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2" name="object 4312"/>
          <p:cNvSpPr/>
          <p:nvPr/>
        </p:nvSpPr>
        <p:spPr>
          <a:xfrm>
            <a:off x="1951663" y="9012627"/>
            <a:ext cx="24638" cy="3390"/>
          </a:xfrm>
          <a:custGeom>
            <a:avLst/>
            <a:gdLst/>
            <a:ahLst/>
            <a:cxnLst/>
            <a:rect l="l" t="t" r="r" b="b"/>
            <a:pathLst>
              <a:path w="24637" h="3390">
                <a:moveTo>
                  <a:pt x="24637" y="0"/>
                </a:moveTo>
                <a:lnTo>
                  <a:pt x="0" y="339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3" name="object 4313"/>
          <p:cNvSpPr/>
          <p:nvPr/>
        </p:nvSpPr>
        <p:spPr>
          <a:xfrm>
            <a:off x="1992040" y="8995153"/>
            <a:ext cx="21069" cy="10553"/>
          </a:xfrm>
          <a:custGeom>
            <a:avLst/>
            <a:gdLst/>
            <a:ahLst/>
            <a:cxnLst/>
            <a:rect l="l" t="t" r="r" b="b"/>
            <a:pathLst>
              <a:path w="21069" h="10553">
                <a:moveTo>
                  <a:pt x="21069" y="0"/>
                </a:moveTo>
                <a:lnTo>
                  <a:pt x="0" y="1055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4" name="object 4314"/>
          <p:cNvSpPr/>
          <p:nvPr/>
        </p:nvSpPr>
        <p:spPr>
          <a:xfrm>
            <a:off x="1628221" y="8458424"/>
            <a:ext cx="63487" cy="24028"/>
          </a:xfrm>
          <a:custGeom>
            <a:avLst/>
            <a:gdLst/>
            <a:ahLst/>
            <a:cxnLst/>
            <a:rect l="l" t="t" r="r" b="b"/>
            <a:pathLst>
              <a:path w="63487" h="24028">
                <a:moveTo>
                  <a:pt x="63487" y="1206"/>
                </a:moveTo>
                <a:lnTo>
                  <a:pt x="57797" y="0"/>
                </a:lnTo>
                <a:lnTo>
                  <a:pt x="57238" y="0"/>
                </a:lnTo>
                <a:lnTo>
                  <a:pt x="51371" y="330"/>
                </a:lnTo>
                <a:lnTo>
                  <a:pt x="44373" y="901"/>
                </a:lnTo>
                <a:lnTo>
                  <a:pt x="44018" y="1155"/>
                </a:lnTo>
                <a:lnTo>
                  <a:pt x="37198" y="3009"/>
                </a:lnTo>
                <a:lnTo>
                  <a:pt x="30365" y="4864"/>
                </a:lnTo>
                <a:lnTo>
                  <a:pt x="29590" y="4610"/>
                </a:lnTo>
                <a:lnTo>
                  <a:pt x="23685" y="7899"/>
                </a:lnTo>
                <a:lnTo>
                  <a:pt x="12394" y="14582"/>
                </a:lnTo>
                <a:lnTo>
                  <a:pt x="3352" y="21330"/>
                </a:lnTo>
                <a:lnTo>
                  <a:pt x="0" y="2402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5" name="object 4315"/>
          <p:cNvSpPr/>
          <p:nvPr/>
        </p:nvSpPr>
        <p:spPr>
          <a:xfrm>
            <a:off x="1610968" y="8482451"/>
            <a:ext cx="17259" cy="23037"/>
          </a:xfrm>
          <a:custGeom>
            <a:avLst/>
            <a:gdLst/>
            <a:ahLst/>
            <a:cxnLst/>
            <a:rect l="l" t="t" r="r" b="b"/>
            <a:pathLst>
              <a:path w="17259" h="23037">
                <a:moveTo>
                  <a:pt x="17259" y="0"/>
                </a:moveTo>
                <a:lnTo>
                  <a:pt x="0" y="23037"/>
                </a:lnTo>
                <a:lnTo>
                  <a:pt x="4686" y="1672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6" name="object 4316"/>
          <p:cNvSpPr/>
          <p:nvPr/>
        </p:nvSpPr>
        <p:spPr>
          <a:xfrm>
            <a:off x="1677108" y="8458752"/>
            <a:ext cx="2489" cy="558"/>
          </a:xfrm>
          <a:custGeom>
            <a:avLst/>
            <a:gdLst/>
            <a:ahLst/>
            <a:cxnLst/>
            <a:rect l="l" t="t" r="r" b="b"/>
            <a:pathLst>
              <a:path w="2489" h="558">
                <a:moveTo>
                  <a:pt x="0" y="558"/>
                </a:moveTo>
                <a:lnTo>
                  <a:pt x="2489" y="0"/>
                </a:lnTo>
                <a:lnTo>
                  <a:pt x="0" y="55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7" name="object 4317"/>
          <p:cNvSpPr/>
          <p:nvPr/>
        </p:nvSpPr>
        <p:spPr>
          <a:xfrm>
            <a:off x="1602202" y="8458757"/>
            <a:ext cx="173266" cy="173621"/>
          </a:xfrm>
          <a:custGeom>
            <a:avLst/>
            <a:gdLst/>
            <a:ahLst/>
            <a:cxnLst/>
            <a:rect l="l" t="t" r="r" b="b"/>
            <a:pathLst>
              <a:path w="173266" h="173621">
                <a:moveTo>
                  <a:pt x="77393" y="0"/>
                </a:moveTo>
                <a:lnTo>
                  <a:pt x="105981" y="1904"/>
                </a:lnTo>
                <a:lnTo>
                  <a:pt x="132473" y="12915"/>
                </a:lnTo>
                <a:lnTo>
                  <a:pt x="153949" y="31927"/>
                </a:lnTo>
                <a:lnTo>
                  <a:pt x="167995" y="56895"/>
                </a:lnTo>
                <a:lnTo>
                  <a:pt x="173266" y="85064"/>
                </a:lnTo>
                <a:lnTo>
                  <a:pt x="169024" y="113461"/>
                </a:lnTo>
                <a:lnTo>
                  <a:pt x="155905" y="138899"/>
                </a:lnTo>
                <a:lnTo>
                  <a:pt x="135178" y="158686"/>
                </a:lnTo>
                <a:lnTo>
                  <a:pt x="109092" y="170814"/>
                </a:lnTo>
                <a:lnTo>
                  <a:pt x="80606" y="173621"/>
                </a:lnTo>
                <a:lnTo>
                  <a:pt x="52666" y="167144"/>
                </a:lnTo>
                <a:lnTo>
                  <a:pt x="28397" y="151853"/>
                </a:lnTo>
                <a:lnTo>
                  <a:pt x="10337" y="129527"/>
                </a:lnTo>
                <a:lnTo>
                  <a:pt x="482" y="102641"/>
                </a:lnTo>
                <a:lnTo>
                  <a:pt x="0" y="74002"/>
                </a:lnTo>
                <a:lnTo>
                  <a:pt x="8762" y="4672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8" name="object 4318"/>
          <p:cNvSpPr/>
          <p:nvPr/>
        </p:nvSpPr>
        <p:spPr>
          <a:xfrm>
            <a:off x="1679596" y="8458757"/>
            <a:ext cx="12115" cy="876"/>
          </a:xfrm>
          <a:custGeom>
            <a:avLst/>
            <a:gdLst/>
            <a:ahLst/>
            <a:cxnLst/>
            <a:rect l="l" t="t" r="r" b="b"/>
            <a:pathLst>
              <a:path w="12115" h="876">
                <a:moveTo>
                  <a:pt x="0" y="0"/>
                </a:moveTo>
                <a:lnTo>
                  <a:pt x="12115" y="87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9" name="object 4319"/>
          <p:cNvSpPr/>
          <p:nvPr/>
        </p:nvSpPr>
        <p:spPr>
          <a:xfrm>
            <a:off x="1602206" y="8499175"/>
            <a:ext cx="13449" cy="53327"/>
          </a:xfrm>
          <a:custGeom>
            <a:avLst/>
            <a:gdLst/>
            <a:ahLst/>
            <a:cxnLst/>
            <a:rect l="l" t="t" r="r" b="b"/>
            <a:pathLst>
              <a:path w="13449" h="53327">
                <a:moveTo>
                  <a:pt x="393" y="53327"/>
                </a:moveTo>
                <a:lnTo>
                  <a:pt x="0" y="33591"/>
                </a:lnTo>
                <a:lnTo>
                  <a:pt x="8763" y="6311"/>
                </a:lnTo>
                <a:lnTo>
                  <a:pt x="13449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0" name="object 4320"/>
          <p:cNvSpPr/>
          <p:nvPr/>
        </p:nvSpPr>
        <p:spPr>
          <a:xfrm>
            <a:off x="1602200" y="8506807"/>
            <a:ext cx="8280" cy="25958"/>
          </a:xfrm>
          <a:custGeom>
            <a:avLst/>
            <a:gdLst/>
            <a:ahLst/>
            <a:cxnLst/>
            <a:rect l="l" t="t" r="r" b="b"/>
            <a:pathLst>
              <a:path w="8280" h="25958">
                <a:moveTo>
                  <a:pt x="8280" y="0"/>
                </a:moveTo>
                <a:lnTo>
                  <a:pt x="0" y="2595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1" name="object 4321"/>
          <p:cNvSpPr/>
          <p:nvPr/>
        </p:nvSpPr>
        <p:spPr>
          <a:xfrm>
            <a:off x="1714050" y="8463155"/>
            <a:ext cx="21018" cy="8915"/>
          </a:xfrm>
          <a:custGeom>
            <a:avLst/>
            <a:gdLst/>
            <a:ahLst/>
            <a:cxnLst/>
            <a:rect l="l" t="t" r="r" b="b"/>
            <a:pathLst>
              <a:path w="21018" h="8915">
                <a:moveTo>
                  <a:pt x="0" y="0"/>
                </a:moveTo>
                <a:lnTo>
                  <a:pt x="20523" y="8559"/>
                </a:lnTo>
                <a:lnTo>
                  <a:pt x="21018" y="891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2" name="object 4322"/>
          <p:cNvSpPr/>
          <p:nvPr/>
        </p:nvSpPr>
        <p:spPr>
          <a:xfrm>
            <a:off x="1602206" y="8532766"/>
            <a:ext cx="393" cy="19735"/>
          </a:xfrm>
          <a:custGeom>
            <a:avLst/>
            <a:gdLst/>
            <a:ahLst/>
            <a:cxnLst/>
            <a:rect l="l" t="t" r="r" b="b"/>
            <a:pathLst>
              <a:path w="393" h="19735">
                <a:moveTo>
                  <a:pt x="393" y="19735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3" name="object 4323"/>
          <p:cNvSpPr/>
          <p:nvPr/>
        </p:nvSpPr>
        <p:spPr>
          <a:xfrm>
            <a:off x="1734675" y="8471669"/>
            <a:ext cx="22669" cy="21132"/>
          </a:xfrm>
          <a:custGeom>
            <a:avLst/>
            <a:gdLst/>
            <a:ahLst/>
            <a:cxnLst/>
            <a:rect l="l" t="t" r="r" b="b"/>
            <a:pathLst>
              <a:path w="22669" h="21132">
                <a:moveTo>
                  <a:pt x="0" y="0"/>
                </a:moveTo>
                <a:lnTo>
                  <a:pt x="21031" y="19316"/>
                </a:lnTo>
                <a:lnTo>
                  <a:pt x="22669" y="2113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4" name="object 4324"/>
          <p:cNvSpPr/>
          <p:nvPr/>
        </p:nvSpPr>
        <p:spPr>
          <a:xfrm>
            <a:off x="1602689" y="8561398"/>
            <a:ext cx="9842" cy="26885"/>
          </a:xfrm>
          <a:custGeom>
            <a:avLst/>
            <a:gdLst/>
            <a:ahLst/>
            <a:cxnLst/>
            <a:rect l="l" t="t" r="r" b="b"/>
            <a:pathLst>
              <a:path w="9842" h="26885">
                <a:moveTo>
                  <a:pt x="0" y="0"/>
                </a:moveTo>
                <a:lnTo>
                  <a:pt x="9842" y="2688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5" name="object 4325"/>
          <p:cNvSpPr/>
          <p:nvPr/>
        </p:nvSpPr>
        <p:spPr>
          <a:xfrm>
            <a:off x="1602728" y="8561495"/>
            <a:ext cx="25247" cy="45999"/>
          </a:xfrm>
          <a:custGeom>
            <a:avLst/>
            <a:gdLst/>
            <a:ahLst/>
            <a:cxnLst/>
            <a:rect l="l" t="t" r="r" b="b"/>
            <a:pathLst>
              <a:path w="25247" h="45999">
                <a:moveTo>
                  <a:pt x="0" y="0"/>
                </a:moveTo>
                <a:lnTo>
                  <a:pt x="9804" y="26796"/>
                </a:lnTo>
                <a:lnTo>
                  <a:pt x="25247" y="4599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6" name="object 4326"/>
          <p:cNvSpPr/>
          <p:nvPr/>
        </p:nvSpPr>
        <p:spPr>
          <a:xfrm>
            <a:off x="1770159" y="8515557"/>
            <a:ext cx="139" cy="622"/>
          </a:xfrm>
          <a:custGeom>
            <a:avLst/>
            <a:gdLst/>
            <a:ahLst/>
            <a:cxnLst/>
            <a:rect l="l" t="t" r="r" b="b"/>
            <a:pathLst>
              <a:path w="139" h="622">
                <a:moveTo>
                  <a:pt x="0" y="0"/>
                </a:moveTo>
                <a:lnTo>
                  <a:pt x="139" y="62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7" name="object 4327"/>
          <p:cNvSpPr/>
          <p:nvPr/>
        </p:nvSpPr>
        <p:spPr>
          <a:xfrm>
            <a:off x="1612538" y="8588289"/>
            <a:ext cx="15443" cy="19202"/>
          </a:xfrm>
          <a:custGeom>
            <a:avLst/>
            <a:gdLst/>
            <a:ahLst/>
            <a:cxnLst/>
            <a:rect l="l" t="t" r="r" b="b"/>
            <a:pathLst>
              <a:path w="15443" h="19202">
                <a:moveTo>
                  <a:pt x="0" y="0"/>
                </a:moveTo>
                <a:lnTo>
                  <a:pt x="15443" y="19202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8" name="object 4328"/>
          <p:cNvSpPr/>
          <p:nvPr/>
        </p:nvSpPr>
        <p:spPr>
          <a:xfrm>
            <a:off x="1771230" y="8540244"/>
            <a:ext cx="3721" cy="31978"/>
          </a:xfrm>
          <a:custGeom>
            <a:avLst/>
            <a:gdLst/>
            <a:ahLst/>
            <a:cxnLst/>
            <a:rect l="l" t="t" r="r" b="b"/>
            <a:pathLst>
              <a:path w="3721" h="31978">
                <a:moveTo>
                  <a:pt x="0" y="31978"/>
                </a:moveTo>
                <a:lnTo>
                  <a:pt x="3721" y="3683"/>
                </a:lnTo>
                <a:lnTo>
                  <a:pt x="3581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9" name="object 4329"/>
          <p:cNvSpPr/>
          <p:nvPr/>
        </p:nvSpPr>
        <p:spPr>
          <a:xfrm>
            <a:off x="1633326" y="8612337"/>
            <a:ext cx="38862" cy="17538"/>
          </a:xfrm>
          <a:custGeom>
            <a:avLst/>
            <a:gdLst/>
            <a:ahLst/>
            <a:cxnLst/>
            <a:rect l="l" t="t" r="r" b="b"/>
            <a:pathLst>
              <a:path w="38862" h="17538">
                <a:moveTo>
                  <a:pt x="38862" y="17538"/>
                </a:moveTo>
                <a:lnTo>
                  <a:pt x="21539" y="13576"/>
                </a:lnTo>
                <a:lnTo>
                  <a:pt x="0" y="0"/>
                </a:lnTo>
                <a:lnTo>
                  <a:pt x="21539" y="13576"/>
                </a:lnTo>
                <a:lnTo>
                  <a:pt x="38862" y="1753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0" name="object 4330"/>
          <p:cNvSpPr/>
          <p:nvPr/>
        </p:nvSpPr>
        <p:spPr>
          <a:xfrm>
            <a:off x="1758101" y="8572165"/>
            <a:ext cx="12992" cy="25488"/>
          </a:xfrm>
          <a:custGeom>
            <a:avLst/>
            <a:gdLst/>
            <a:ahLst/>
            <a:cxnLst/>
            <a:rect l="l" t="t" r="r" b="b"/>
            <a:pathLst>
              <a:path w="12992" h="25488">
                <a:moveTo>
                  <a:pt x="0" y="25488"/>
                </a:moveTo>
                <a:lnTo>
                  <a:pt x="12992" y="0"/>
                </a:lnTo>
                <a:lnTo>
                  <a:pt x="12979" y="22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1" name="object 4331"/>
          <p:cNvSpPr/>
          <p:nvPr/>
        </p:nvSpPr>
        <p:spPr>
          <a:xfrm>
            <a:off x="1771096" y="8570781"/>
            <a:ext cx="342" cy="1384"/>
          </a:xfrm>
          <a:custGeom>
            <a:avLst/>
            <a:gdLst/>
            <a:ahLst/>
            <a:cxnLst/>
            <a:rect l="l" t="t" r="r" b="b"/>
            <a:pathLst>
              <a:path w="342" h="1384">
                <a:moveTo>
                  <a:pt x="0" y="1384"/>
                </a:moveTo>
                <a:lnTo>
                  <a:pt x="34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2" name="object 4332"/>
          <p:cNvSpPr/>
          <p:nvPr/>
        </p:nvSpPr>
        <p:spPr>
          <a:xfrm>
            <a:off x="1737786" y="8596934"/>
            <a:ext cx="20701" cy="20116"/>
          </a:xfrm>
          <a:custGeom>
            <a:avLst/>
            <a:gdLst/>
            <a:ahLst/>
            <a:cxnLst/>
            <a:rect l="l" t="t" r="r" b="b"/>
            <a:pathLst>
              <a:path w="20700" h="20116">
                <a:moveTo>
                  <a:pt x="0" y="20116"/>
                </a:moveTo>
                <a:lnTo>
                  <a:pt x="20180" y="660"/>
                </a:lnTo>
                <a:lnTo>
                  <a:pt x="20701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3" name="object 4333"/>
          <p:cNvSpPr/>
          <p:nvPr/>
        </p:nvSpPr>
        <p:spPr>
          <a:xfrm>
            <a:off x="1836893" y="8783394"/>
            <a:ext cx="211721" cy="150914"/>
          </a:xfrm>
          <a:custGeom>
            <a:avLst/>
            <a:gdLst/>
            <a:ahLst/>
            <a:cxnLst/>
            <a:rect l="l" t="t" r="r" b="b"/>
            <a:pathLst>
              <a:path w="211721" h="150914">
                <a:moveTo>
                  <a:pt x="0" y="86791"/>
                </a:moveTo>
                <a:lnTo>
                  <a:pt x="2527" y="75145"/>
                </a:lnTo>
                <a:lnTo>
                  <a:pt x="2603" y="74777"/>
                </a:lnTo>
                <a:lnTo>
                  <a:pt x="6464" y="63601"/>
                </a:lnTo>
                <a:lnTo>
                  <a:pt x="8331" y="58432"/>
                </a:lnTo>
                <a:lnTo>
                  <a:pt x="11645" y="53479"/>
                </a:lnTo>
                <a:lnTo>
                  <a:pt x="19302" y="42917"/>
                </a:lnTo>
                <a:lnTo>
                  <a:pt x="26313" y="34395"/>
                </a:lnTo>
                <a:lnTo>
                  <a:pt x="29514" y="30543"/>
                </a:lnTo>
                <a:lnTo>
                  <a:pt x="31394" y="28206"/>
                </a:lnTo>
                <a:lnTo>
                  <a:pt x="31686" y="28092"/>
                </a:lnTo>
                <a:lnTo>
                  <a:pt x="34124" y="26301"/>
                </a:lnTo>
                <a:lnTo>
                  <a:pt x="44259" y="18935"/>
                </a:lnTo>
                <a:lnTo>
                  <a:pt x="54864" y="12153"/>
                </a:lnTo>
                <a:lnTo>
                  <a:pt x="59118" y="9537"/>
                </a:lnTo>
                <a:lnTo>
                  <a:pt x="64198" y="7823"/>
                </a:lnTo>
                <a:lnTo>
                  <a:pt x="75069" y="4229"/>
                </a:lnTo>
                <a:lnTo>
                  <a:pt x="75222" y="4051"/>
                </a:lnTo>
                <a:lnTo>
                  <a:pt x="86423" y="1562"/>
                </a:lnTo>
                <a:lnTo>
                  <a:pt x="92227" y="241"/>
                </a:lnTo>
                <a:lnTo>
                  <a:pt x="92697" y="266"/>
                </a:lnTo>
                <a:lnTo>
                  <a:pt x="98666" y="228"/>
                </a:lnTo>
                <a:lnTo>
                  <a:pt x="108991" y="25"/>
                </a:lnTo>
                <a:lnTo>
                  <a:pt x="109308" y="0"/>
                </a:lnTo>
                <a:lnTo>
                  <a:pt x="119621" y="1155"/>
                </a:lnTo>
                <a:lnTo>
                  <a:pt x="126606" y="1943"/>
                </a:lnTo>
                <a:lnTo>
                  <a:pt x="126974" y="2019"/>
                </a:lnTo>
                <a:lnTo>
                  <a:pt x="133819" y="4127"/>
                </a:lnTo>
                <a:lnTo>
                  <a:pt x="142633" y="6896"/>
                </a:lnTo>
                <a:lnTo>
                  <a:pt x="142951" y="6870"/>
                </a:lnTo>
                <a:lnTo>
                  <a:pt x="151345" y="10833"/>
                </a:lnTo>
                <a:lnTo>
                  <a:pt x="158635" y="14338"/>
                </a:lnTo>
                <a:lnTo>
                  <a:pt x="165722" y="19278"/>
                </a:lnTo>
                <a:lnTo>
                  <a:pt x="172351" y="23939"/>
                </a:lnTo>
                <a:lnTo>
                  <a:pt x="172758" y="24117"/>
                </a:lnTo>
                <a:lnTo>
                  <a:pt x="178562" y="29794"/>
                </a:lnTo>
                <a:lnTo>
                  <a:pt x="185140" y="36296"/>
                </a:lnTo>
                <a:lnTo>
                  <a:pt x="185267" y="36588"/>
                </a:lnTo>
                <a:lnTo>
                  <a:pt x="190931" y="43903"/>
                </a:lnTo>
                <a:lnTo>
                  <a:pt x="195275" y="49618"/>
                </a:lnTo>
                <a:lnTo>
                  <a:pt x="195491" y="49872"/>
                </a:lnTo>
                <a:lnTo>
                  <a:pt x="198704" y="56146"/>
                </a:lnTo>
                <a:lnTo>
                  <a:pt x="203327" y="65354"/>
                </a:lnTo>
                <a:lnTo>
                  <a:pt x="203352" y="65684"/>
                </a:lnTo>
                <a:lnTo>
                  <a:pt x="206844" y="75463"/>
                </a:lnTo>
                <a:lnTo>
                  <a:pt x="208800" y="81127"/>
                </a:lnTo>
                <a:lnTo>
                  <a:pt x="208953" y="81508"/>
                </a:lnTo>
                <a:lnTo>
                  <a:pt x="209791" y="87502"/>
                </a:lnTo>
                <a:lnTo>
                  <a:pt x="211289" y="98767"/>
                </a:lnTo>
                <a:lnTo>
                  <a:pt x="211277" y="99009"/>
                </a:lnTo>
                <a:lnTo>
                  <a:pt x="211582" y="110413"/>
                </a:lnTo>
                <a:lnTo>
                  <a:pt x="211709" y="115455"/>
                </a:lnTo>
                <a:lnTo>
                  <a:pt x="211721" y="115785"/>
                </a:lnTo>
                <a:lnTo>
                  <a:pt x="210769" y="120688"/>
                </a:lnTo>
                <a:lnTo>
                  <a:pt x="208330" y="132867"/>
                </a:lnTo>
                <a:lnTo>
                  <a:pt x="208140" y="132943"/>
                </a:lnTo>
                <a:lnTo>
                  <a:pt x="204774" y="145046"/>
                </a:lnTo>
                <a:lnTo>
                  <a:pt x="203936" y="147993"/>
                </a:lnTo>
                <a:lnTo>
                  <a:pt x="203809" y="148259"/>
                </a:lnTo>
                <a:lnTo>
                  <a:pt x="202285" y="15091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4" name="object 4334"/>
          <p:cNvSpPr/>
          <p:nvPr/>
        </p:nvSpPr>
        <p:spPr>
          <a:xfrm>
            <a:off x="1866409" y="8813935"/>
            <a:ext cx="172770" cy="120370"/>
          </a:xfrm>
          <a:custGeom>
            <a:avLst/>
            <a:gdLst/>
            <a:ahLst/>
            <a:cxnLst/>
            <a:rect l="l" t="t" r="r" b="b"/>
            <a:pathLst>
              <a:path w="172770" h="120370">
                <a:moveTo>
                  <a:pt x="172770" y="120370"/>
                </a:moveTo>
                <a:lnTo>
                  <a:pt x="159480" y="111092"/>
                </a:lnTo>
                <a:lnTo>
                  <a:pt x="149655" y="104236"/>
                </a:lnTo>
                <a:lnTo>
                  <a:pt x="141556" y="98591"/>
                </a:lnTo>
                <a:lnTo>
                  <a:pt x="133443" y="92944"/>
                </a:lnTo>
                <a:lnTo>
                  <a:pt x="123575" y="86085"/>
                </a:lnTo>
                <a:lnTo>
                  <a:pt x="110299" y="76860"/>
                </a:lnTo>
                <a:lnTo>
                  <a:pt x="101345" y="70650"/>
                </a:lnTo>
                <a:lnTo>
                  <a:pt x="92392" y="64427"/>
                </a:lnTo>
                <a:lnTo>
                  <a:pt x="78378" y="54672"/>
                </a:lnTo>
                <a:lnTo>
                  <a:pt x="67098" y="46819"/>
                </a:lnTo>
                <a:lnTo>
                  <a:pt x="57757" y="40314"/>
                </a:lnTo>
                <a:lnTo>
                  <a:pt x="49559" y="34602"/>
                </a:lnTo>
                <a:lnTo>
                  <a:pt x="41712" y="29130"/>
                </a:lnTo>
                <a:lnTo>
                  <a:pt x="33419" y="23342"/>
                </a:lnTo>
                <a:lnTo>
                  <a:pt x="23887" y="16686"/>
                </a:lnTo>
                <a:lnTo>
                  <a:pt x="12321" y="8607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5" name="object 4335"/>
          <p:cNvSpPr/>
          <p:nvPr/>
        </p:nvSpPr>
        <p:spPr>
          <a:xfrm>
            <a:off x="1834700" y="8846993"/>
            <a:ext cx="181524" cy="150266"/>
          </a:xfrm>
          <a:custGeom>
            <a:avLst/>
            <a:gdLst/>
            <a:ahLst/>
            <a:cxnLst/>
            <a:rect l="l" t="t" r="r" b="b"/>
            <a:pathLst>
              <a:path w="181524" h="150266">
                <a:moveTo>
                  <a:pt x="181524" y="120332"/>
                </a:moveTo>
                <a:lnTo>
                  <a:pt x="172405" y="127977"/>
                </a:lnTo>
                <a:lnTo>
                  <a:pt x="162614" y="135089"/>
                </a:lnTo>
                <a:lnTo>
                  <a:pt x="159629" y="137210"/>
                </a:lnTo>
                <a:lnTo>
                  <a:pt x="159477" y="137375"/>
                </a:lnTo>
                <a:lnTo>
                  <a:pt x="156073" y="138760"/>
                </a:lnTo>
                <a:lnTo>
                  <a:pt x="144017" y="143490"/>
                </a:lnTo>
                <a:lnTo>
                  <a:pt x="133176" y="147221"/>
                </a:lnTo>
                <a:lnTo>
                  <a:pt x="129860" y="148335"/>
                </a:lnTo>
                <a:lnTo>
                  <a:pt x="127447" y="149072"/>
                </a:lnTo>
                <a:lnTo>
                  <a:pt x="127155" y="149199"/>
                </a:lnTo>
                <a:lnTo>
                  <a:pt x="124603" y="149313"/>
                </a:lnTo>
                <a:lnTo>
                  <a:pt x="111367" y="149934"/>
                </a:lnTo>
                <a:lnTo>
                  <a:pt x="100563" y="150128"/>
                </a:lnTo>
                <a:lnTo>
                  <a:pt x="94669" y="150228"/>
                </a:lnTo>
                <a:lnTo>
                  <a:pt x="93068" y="150190"/>
                </a:lnTo>
                <a:lnTo>
                  <a:pt x="92878" y="150266"/>
                </a:lnTo>
                <a:lnTo>
                  <a:pt x="91456" y="149821"/>
                </a:lnTo>
                <a:lnTo>
                  <a:pt x="78494" y="146045"/>
                </a:lnTo>
                <a:lnTo>
                  <a:pt x="68611" y="142982"/>
                </a:lnTo>
                <a:lnTo>
                  <a:pt x="60683" y="140550"/>
                </a:lnTo>
                <a:lnTo>
                  <a:pt x="60175" y="140411"/>
                </a:lnTo>
                <a:lnTo>
                  <a:pt x="59693" y="140042"/>
                </a:lnTo>
                <a:lnTo>
                  <a:pt x="52492" y="135940"/>
                </a:lnTo>
                <a:lnTo>
                  <a:pt x="52086" y="136334"/>
                </a:lnTo>
                <a:lnTo>
                  <a:pt x="45355" y="131698"/>
                </a:lnTo>
                <a:lnTo>
                  <a:pt x="38585" y="126974"/>
                </a:lnTo>
                <a:lnTo>
                  <a:pt x="38916" y="126390"/>
                </a:lnTo>
                <a:lnTo>
                  <a:pt x="32477" y="121081"/>
                </a:lnTo>
                <a:lnTo>
                  <a:pt x="32020" y="120815"/>
                </a:lnTo>
                <a:lnTo>
                  <a:pt x="31727" y="120370"/>
                </a:lnTo>
                <a:lnTo>
                  <a:pt x="23493" y="109655"/>
                </a:lnTo>
                <a:lnTo>
                  <a:pt x="17273" y="101426"/>
                </a:lnTo>
                <a:lnTo>
                  <a:pt x="12322" y="94741"/>
                </a:lnTo>
                <a:lnTo>
                  <a:pt x="11484" y="93484"/>
                </a:lnTo>
                <a:lnTo>
                  <a:pt x="11306" y="93332"/>
                </a:lnTo>
                <a:lnTo>
                  <a:pt x="10861" y="91935"/>
                </a:lnTo>
                <a:lnTo>
                  <a:pt x="6411" y="79417"/>
                </a:lnTo>
                <a:lnTo>
                  <a:pt x="3053" y="69165"/>
                </a:lnTo>
                <a:lnTo>
                  <a:pt x="1286" y="63474"/>
                </a:lnTo>
                <a:lnTo>
                  <a:pt x="498" y="60959"/>
                </a:lnTo>
                <a:lnTo>
                  <a:pt x="409" y="60769"/>
                </a:lnTo>
                <a:lnTo>
                  <a:pt x="384" y="58178"/>
                </a:lnTo>
                <a:lnTo>
                  <a:pt x="0" y="45139"/>
                </a:lnTo>
                <a:lnTo>
                  <a:pt x="123" y="33700"/>
                </a:lnTo>
                <a:lnTo>
                  <a:pt x="219" y="30327"/>
                </a:lnTo>
                <a:lnTo>
                  <a:pt x="308" y="26657"/>
                </a:lnTo>
                <a:lnTo>
                  <a:pt x="435" y="26390"/>
                </a:lnTo>
                <a:lnTo>
                  <a:pt x="1413" y="22948"/>
                </a:lnTo>
                <a:lnTo>
                  <a:pt x="4638" y="11341"/>
                </a:lnTo>
                <a:lnTo>
                  <a:pt x="8652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6" name="object 4336"/>
          <p:cNvSpPr/>
          <p:nvPr/>
        </p:nvSpPr>
        <p:spPr>
          <a:xfrm>
            <a:off x="1844260" y="8852904"/>
            <a:ext cx="163588" cy="134899"/>
          </a:xfrm>
          <a:custGeom>
            <a:avLst/>
            <a:gdLst/>
            <a:ahLst/>
            <a:cxnLst/>
            <a:rect l="l" t="t" r="r" b="b"/>
            <a:pathLst>
              <a:path w="163588" h="134899">
                <a:moveTo>
                  <a:pt x="7696" y="0"/>
                </a:moveTo>
                <a:lnTo>
                  <a:pt x="5333" y="7289"/>
                </a:lnTo>
                <a:lnTo>
                  <a:pt x="3365" y="14757"/>
                </a:lnTo>
                <a:lnTo>
                  <a:pt x="1904" y="20091"/>
                </a:lnTo>
                <a:lnTo>
                  <a:pt x="1384" y="20193"/>
                </a:lnTo>
                <a:lnTo>
                  <a:pt x="761" y="25641"/>
                </a:lnTo>
                <a:lnTo>
                  <a:pt x="0" y="31597"/>
                </a:lnTo>
                <a:lnTo>
                  <a:pt x="457" y="31877"/>
                </a:lnTo>
                <a:lnTo>
                  <a:pt x="571" y="38049"/>
                </a:lnTo>
                <a:lnTo>
                  <a:pt x="850" y="46863"/>
                </a:lnTo>
                <a:lnTo>
                  <a:pt x="266" y="47091"/>
                </a:lnTo>
                <a:lnTo>
                  <a:pt x="1701" y="55676"/>
                </a:lnTo>
                <a:lnTo>
                  <a:pt x="2552" y="61429"/>
                </a:lnTo>
                <a:lnTo>
                  <a:pt x="3200" y="61620"/>
                </a:lnTo>
                <a:lnTo>
                  <a:pt x="5181" y="67386"/>
                </a:lnTo>
                <a:lnTo>
                  <a:pt x="8140" y="75806"/>
                </a:lnTo>
                <a:lnTo>
                  <a:pt x="7734" y="76200"/>
                </a:lnTo>
                <a:lnTo>
                  <a:pt x="11671" y="83985"/>
                </a:lnTo>
                <a:lnTo>
                  <a:pt x="14312" y="89141"/>
                </a:lnTo>
                <a:lnTo>
                  <a:pt x="14922" y="89230"/>
                </a:lnTo>
                <a:lnTo>
                  <a:pt x="18541" y="93980"/>
                </a:lnTo>
                <a:lnTo>
                  <a:pt x="24028" y="101155"/>
                </a:lnTo>
                <a:lnTo>
                  <a:pt x="23799" y="101701"/>
                </a:lnTo>
                <a:lnTo>
                  <a:pt x="29933" y="107924"/>
                </a:lnTo>
                <a:lnTo>
                  <a:pt x="33972" y="112052"/>
                </a:lnTo>
                <a:lnTo>
                  <a:pt x="34556" y="111823"/>
                </a:lnTo>
                <a:lnTo>
                  <a:pt x="39598" y="115328"/>
                </a:lnTo>
                <a:lnTo>
                  <a:pt x="46850" y="120421"/>
                </a:lnTo>
                <a:lnTo>
                  <a:pt x="46850" y="120980"/>
                </a:lnTo>
                <a:lnTo>
                  <a:pt x="54622" y="125082"/>
                </a:lnTo>
                <a:lnTo>
                  <a:pt x="59766" y="127749"/>
                </a:lnTo>
                <a:lnTo>
                  <a:pt x="60210" y="127457"/>
                </a:lnTo>
                <a:lnTo>
                  <a:pt x="66001" y="129197"/>
                </a:lnTo>
                <a:lnTo>
                  <a:pt x="74637" y="131813"/>
                </a:lnTo>
                <a:lnTo>
                  <a:pt x="74739" y="132334"/>
                </a:lnTo>
                <a:lnTo>
                  <a:pt x="83261" y="133858"/>
                </a:lnTo>
                <a:lnTo>
                  <a:pt x="89103" y="134899"/>
                </a:lnTo>
                <a:lnTo>
                  <a:pt x="89433" y="134315"/>
                </a:lnTo>
                <a:lnTo>
                  <a:pt x="95503" y="134226"/>
                </a:lnTo>
                <a:lnTo>
                  <a:pt x="104406" y="134137"/>
                </a:lnTo>
                <a:lnTo>
                  <a:pt x="104736" y="134683"/>
                </a:lnTo>
                <a:lnTo>
                  <a:pt x="113398" y="133451"/>
                </a:lnTo>
                <a:lnTo>
                  <a:pt x="119252" y="132549"/>
                </a:lnTo>
                <a:lnTo>
                  <a:pt x="119481" y="132003"/>
                </a:lnTo>
                <a:lnTo>
                  <a:pt x="125234" y="130022"/>
                </a:lnTo>
                <a:lnTo>
                  <a:pt x="133603" y="127203"/>
                </a:lnTo>
                <a:lnTo>
                  <a:pt x="134086" y="127571"/>
                </a:lnTo>
                <a:lnTo>
                  <a:pt x="141858" y="123863"/>
                </a:lnTo>
                <a:lnTo>
                  <a:pt x="146659" y="121475"/>
                </a:lnTo>
                <a:lnTo>
                  <a:pt x="146621" y="120815"/>
                </a:lnTo>
                <a:lnTo>
                  <a:pt x="151168" y="117513"/>
                </a:lnTo>
                <a:lnTo>
                  <a:pt x="157441" y="113169"/>
                </a:lnTo>
                <a:lnTo>
                  <a:pt x="163588" y="10853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7" name="object 4337"/>
          <p:cNvSpPr/>
          <p:nvPr/>
        </p:nvSpPr>
        <p:spPr>
          <a:xfrm>
            <a:off x="1996805" y="8934309"/>
            <a:ext cx="42379" cy="47078"/>
          </a:xfrm>
          <a:custGeom>
            <a:avLst/>
            <a:gdLst/>
            <a:ahLst/>
            <a:cxnLst/>
            <a:rect l="l" t="t" r="r" b="b"/>
            <a:pathLst>
              <a:path w="42379" h="47078">
                <a:moveTo>
                  <a:pt x="0" y="47078"/>
                </a:moveTo>
                <a:lnTo>
                  <a:pt x="10007" y="40779"/>
                </a:lnTo>
                <a:lnTo>
                  <a:pt x="10248" y="40563"/>
                </a:lnTo>
                <a:lnTo>
                  <a:pt x="19418" y="33019"/>
                </a:lnTo>
                <a:lnTo>
                  <a:pt x="23647" y="29502"/>
                </a:lnTo>
                <a:lnTo>
                  <a:pt x="27139" y="24701"/>
                </a:lnTo>
                <a:lnTo>
                  <a:pt x="34529" y="13825"/>
                </a:lnTo>
                <a:lnTo>
                  <a:pt x="40084" y="4197"/>
                </a:lnTo>
                <a:lnTo>
                  <a:pt x="42379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8" name="object 4338"/>
          <p:cNvSpPr/>
          <p:nvPr/>
        </p:nvSpPr>
        <p:spPr>
          <a:xfrm>
            <a:off x="1866405" y="8810308"/>
            <a:ext cx="5080" cy="3632"/>
          </a:xfrm>
          <a:custGeom>
            <a:avLst/>
            <a:gdLst/>
            <a:ahLst/>
            <a:cxnLst/>
            <a:rect l="l" t="t" r="r" b="b"/>
            <a:pathLst>
              <a:path w="5080" h="3632">
                <a:moveTo>
                  <a:pt x="0" y="3632"/>
                </a:moveTo>
                <a:lnTo>
                  <a:pt x="508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9" name="object 4339"/>
          <p:cNvSpPr/>
          <p:nvPr/>
        </p:nvSpPr>
        <p:spPr>
          <a:xfrm>
            <a:off x="1866405" y="8813940"/>
            <a:ext cx="24409" cy="17043"/>
          </a:xfrm>
          <a:custGeom>
            <a:avLst/>
            <a:gdLst/>
            <a:ahLst/>
            <a:cxnLst/>
            <a:rect l="l" t="t" r="r" b="b"/>
            <a:pathLst>
              <a:path w="24409" h="17043">
                <a:moveTo>
                  <a:pt x="0" y="0"/>
                </a:moveTo>
                <a:lnTo>
                  <a:pt x="24409" y="17043"/>
                </a:lnTo>
                <a:lnTo>
                  <a:pt x="12776" y="896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0" name="object 4340"/>
          <p:cNvSpPr/>
          <p:nvPr/>
        </p:nvSpPr>
        <p:spPr>
          <a:xfrm>
            <a:off x="1843412" y="8822883"/>
            <a:ext cx="15976" cy="23977"/>
          </a:xfrm>
          <a:custGeom>
            <a:avLst/>
            <a:gdLst/>
            <a:ahLst/>
            <a:cxnLst/>
            <a:rect l="l" t="t" r="r" b="b"/>
            <a:pathLst>
              <a:path w="15976" h="23977">
                <a:moveTo>
                  <a:pt x="0" y="23977"/>
                </a:moveTo>
                <a:lnTo>
                  <a:pt x="5118" y="13995"/>
                </a:lnTo>
                <a:lnTo>
                  <a:pt x="15976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1" name="object 4341"/>
          <p:cNvSpPr/>
          <p:nvPr/>
        </p:nvSpPr>
        <p:spPr>
          <a:xfrm>
            <a:off x="1849951" y="8851577"/>
            <a:ext cx="166268" cy="115747"/>
          </a:xfrm>
          <a:custGeom>
            <a:avLst/>
            <a:gdLst/>
            <a:ahLst/>
            <a:cxnLst/>
            <a:rect l="l" t="t" r="r" b="b"/>
            <a:pathLst>
              <a:path w="166268" h="115747">
                <a:moveTo>
                  <a:pt x="5168" y="3555"/>
                </a:moveTo>
                <a:lnTo>
                  <a:pt x="0" y="0"/>
                </a:lnTo>
                <a:lnTo>
                  <a:pt x="101625" y="70751"/>
                </a:lnTo>
                <a:lnTo>
                  <a:pt x="148361" y="103314"/>
                </a:lnTo>
                <a:lnTo>
                  <a:pt x="140931" y="98069"/>
                </a:lnTo>
                <a:lnTo>
                  <a:pt x="166268" y="11574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2" name="object 4342"/>
          <p:cNvSpPr/>
          <p:nvPr/>
        </p:nvSpPr>
        <p:spPr>
          <a:xfrm>
            <a:off x="1843355" y="8846997"/>
            <a:ext cx="2946" cy="1981"/>
          </a:xfrm>
          <a:custGeom>
            <a:avLst/>
            <a:gdLst/>
            <a:ahLst/>
            <a:cxnLst/>
            <a:rect l="l" t="t" r="r" b="b"/>
            <a:pathLst>
              <a:path w="2946" h="1981">
                <a:moveTo>
                  <a:pt x="0" y="0"/>
                </a:moveTo>
                <a:lnTo>
                  <a:pt x="2946" y="1981"/>
                </a:lnTo>
                <a:lnTo>
                  <a:pt x="139" y="6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3" name="object 4343"/>
          <p:cNvSpPr/>
          <p:nvPr/>
        </p:nvSpPr>
        <p:spPr>
          <a:xfrm>
            <a:off x="1843802" y="8847269"/>
            <a:ext cx="6146" cy="4305"/>
          </a:xfrm>
          <a:custGeom>
            <a:avLst/>
            <a:gdLst/>
            <a:ahLst/>
            <a:cxnLst/>
            <a:rect l="l" t="t" r="r" b="b"/>
            <a:pathLst>
              <a:path w="6146" h="4305">
                <a:moveTo>
                  <a:pt x="0" y="0"/>
                </a:moveTo>
                <a:lnTo>
                  <a:pt x="6146" y="430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4" name="object 4344"/>
          <p:cNvSpPr/>
          <p:nvPr/>
        </p:nvSpPr>
        <p:spPr>
          <a:xfrm>
            <a:off x="1846301" y="8848977"/>
            <a:ext cx="32918" cy="22987"/>
          </a:xfrm>
          <a:custGeom>
            <a:avLst/>
            <a:gdLst/>
            <a:ahLst/>
            <a:cxnLst/>
            <a:rect l="l" t="t" r="r" b="b"/>
            <a:pathLst>
              <a:path w="32918" h="22986">
                <a:moveTo>
                  <a:pt x="32918" y="22986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5" name="object 4345"/>
          <p:cNvSpPr/>
          <p:nvPr/>
        </p:nvSpPr>
        <p:spPr>
          <a:xfrm>
            <a:off x="1890815" y="8830984"/>
            <a:ext cx="23444" cy="16319"/>
          </a:xfrm>
          <a:custGeom>
            <a:avLst/>
            <a:gdLst/>
            <a:ahLst/>
            <a:cxnLst/>
            <a:rect l="l" t="t" r="r" b="b"/>
            <a:pathLst>
              <a:path w="23444" h="16319">
                <a:moveTo>
                  <a:pt x="11671" y="8178"/>
                </a:moveTo>
                <a:lnTo>
                  <a:pt x="0" y="0"/>
                </a:lnTo>
                <a:lnTo>
                  <a:pt x="23444" y="16319"/>
                </a:lnTo>
                <a:lnTo>
                  <a:pt x="14478" y="1009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6" name="object 4346"/>
          <p:cNvSpPr/>
          <p:nvPr/>
        </p:nvSpPr>
        <p:spPr>
          <a:xfrm>
            <a:off x="1914251" y="8847298"/>
            <a:ext cx="8864" cy="6248"/>
          </a:xfrm>
          <a:custGeom>
            <a:avLst/>
            <a:gdLst/>
            <a:ahLst/>
            <a:cxnLst/>
            <a:rect l="l" t="t" r="r" b="b"/>
            <a:pathLst>
              <a:path w="8864" h="6248">
                <a:moveTo>
                  <a:pt x="0" y="0"/>
                </a:moveTo>
                <a:lnTo>
                  <a:pt x="8864" y="6248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7" name="object 4347"/>
          <p:cNvSpPr/>
          <p:nvPr/>
        </p:nvSpPr>
        <p:spPr>
          <a:xfrm>
            <a:off x="1869732" y="8865279"/>
            <a:ext cx="23342" cy="16357"/>
          </a:xfrm>
          <a:custGeom>
            <a:avLst/>
            <a:gdLst/>
            <a:ahLst/>
            <a:cxnLst/>
            <a:rect l="l" t="t" r="r" b="b"/>
            <a:pathLst>
              <a:path w="23342" h="16357">
                <a:moveTo>
                  <a:pt x="11671" y="8178"/>
                </a:moveTo>
                <a:lnTo>
                  <a:pt x="23342" y="16357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8" name="object 4348"/>
          <p:cNvSpPr/>
          <p:nvPr/>
        </p:nvSpPr>
        <p:spPr>
          <a:xfrm>
            <a:off x="1923111" y="8853553"/>
            <a:ext cx="14478" cy="10096"/>
          </a:xfrm>
          <a:custGeom>
            <a:avLst/>
            <a:gdLst/>
            <a:ahLst/>
            <a:cxnLst/>
            <a:rect l="l" t="t" r="r" b="b"/>
            <a:pathLst>
              <a:path w="14477" h="10096">
                <a:moveTo>
                  <a:pt x="0" y="0"/>
                </a:moveTo>
                <a:lnTo>
                  <a:pt x="14478" y="1009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9" name="object 4349"/>
          <p:cNvSpPr/>
          <p:nvPr/>
        </p:nvSpPr>
        <p:spPr>
          <a:xfrm>
            <a:off x="1893074" y="8881633"/>
            <a:ext cx="11722" cy="8039"/>
          </a:xfrm>
          <a:custGeom>
            <a:avLst/>
            <a:gdLst/>
            <a:ahLst/>
            <a:cxnLst/>
            <a:rect l="l" t="t" r="r" b="b"/>
            <a:pathLst>
              <a:path w="11722" h="8039">
                <a:moveTo>
                  <a:pt x="0" y="0"/>
                </a:moveTo>
                <a:lnTo>
                  <a:pt x="11722" y="8039"/>
                </a:lnTo>
                <a:lnTo>
                  <a:pt x="8331" y="579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0" name="object 4350"/>
          <p:cNvSpPr/>
          <p:nvPr/>
        </p:nvSpPr>
        <p:spPr>
          <a:xfrm>
            <a:off x="1925920" y="8855472"/>
            <a:ext cx="23393" cy="16217"/>
          </a:xfrm>
          <a:custGeom>
            <a:avLst/>
            <a:gdLst/>
            <a:ahLst/>
            <a:cxnLst/>
            <a:rect l="l" t="t" r="r" b="b"/>
            <a:pathLst>
              <a:path w="23393" h="16217">
                <a:moveTo>
                  <a:pt x="0" y="0"/>
                </a:moveTo>
                <a:lnTo>
                  <a:pt x="23393" y="16217"/>
                </a:lnTo>
                <a:lnTo>
                  <a:pt x="15100" y="10515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1" name="object 4351"/>
          <p:cNvSpPr/>
          <p:nvPr/>
        </p:nvSpPr>
        <p:spPr>
          <a:xfrm>
            <a:off x="1904800" y="8889669"/>
            <a:ext cx="10109" cy="7112"/>
          </a:xfrm>
          <a:custGeom>
            <a:avLst/>
            <a:gdLst/>
            <a:ahLst/>
            <a:cxnLst/>
            <a:rect l="l" t="t" r="r" b="b"/>
            <a:pathLst>
              <a:path w="10109" h="7111">
                <a:moveTo>
                  <a:pt x="0" y="0"/>
                </a:moveTo>
                <a:lnTo>
                  <a:pt x="10109" y="7112"/>
                </a:lnTo>
                <a:lnTo>
                  <a:pt x="2540" y="180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2" name="object 4352"/>
          <p:cNvSpPr/>
          <p:nvPr/>
        </p:nvSpPr>
        <p:spPr>
          <a:xfrm>
            <a:off x="1914911" y="8896781"/>
            <a:ext cx="1562" cy="1066"/>
          </a:xfrm>
          <a:custGeom>
            <a:avLst/>
            <a:gdLst/>
            <a:ahLst/>
            <a:cxnLst/>
            <a:rect l="l" t="t" r="r" b="b"/>
            <a:pathLst>
              <a:path w="1562" h="1066">
                <a:moveTo>
                  <a:pt x="0" y="0"/>
                </a:moveTo>
                <a:lnTo>
                  <a:pt x="1562" y="1066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3" name="object 4353"/>
          <p:cNvSpPr/>
          <p:nvPr/>
        </p:nvSpPr>
        <p:spPr>
          <a:xfrm>
            <a:off x="1949320" y="8871681"/>
            <a:ext cx="81000" cy="56362"/>
          </a:xfrm>
          <a:custGeom>
            <a:avLst/>
            <a:gdLst/>
            <a:ahLst/>
            <a:cxnLst/>
            <a:rect l="l" t="t" r="r" b="b"/>
            <a:pathLst>
              <a:path w="81000" h="56362">
                <a:moveTo>
                  <a:pt x="77076" y="53657"/>
                </a:moveTo>
                <a:lnTo>
                  <a:pt x="70345" y="49021"/>
                </a:lnTo>
                <a:lnTo>
                  <a:pt x="81000" y="56362"/>
                </a:lnTo>
                <a:lnTo>
                  <a:pt x="23342" y="16344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4" name="object 4354"/>
          <p:cNvSpPr/>
          <p:nvPr/>
        </p:nvSpPr>
        <p:spPr>
          <a:xfrm>
            <a:off x="1925251" y="8903906"/>
            <a:ext cx="2882" cy="2108"/>
          </a:xfrm>
          <a:custGeom>
            <a:avLst/>
            <a:gdLst/>
            <a:ahLst/>
            <a:cxnLst/>
            <a:rect l="l" t="t" r="r" b="b"/>
            <a:pathLst>
              <a:path w="2882" h="2108">
                <a:moveTo>
                  <a:pt x="0" y="0"/>
                </a:moveTo>
                <a:lnTo>
                  <a:pt x="2882" y="2108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5" name="object 4355"/>
          <p:cNvSpPr/>
          <p:nvPr/>
        </p:nvSpPr>
        <p:spPr>
          <a:xfrm>
            <a:off x="1932823" y="8909213"/>
            <a:ext cx="17818" cy="12471"/>
          </a:xfrm>
          <a:custGeom>
            <a:avLst/>
            <a:gdLst/>
            <a:ahLst/>
            <a:cxnLst/>
            <a:rect l="l" t="t" r="r" b="b"/>
            <a:pathLst>
              <a:path w="17818" h="12471">
                <a:moveTo>
                  <a:pt x="0" y="0"/>
                </a:moveTo>
                <a:lnTo>
                  <a:pt x="17818" y="12471"/>
                </a:lnTo>
                <a:lnTo>
                  <a:pt x="17335" y="12103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6" name="object 4356"/>
          <p:cNvSpPr/>
          <p:nvPr/>
        </p:nvSpPr>
        <p:spPr>
          <a:xfrm>
            <a:off x="1943693" y="8916807"/>
            <a:ext cx="47180" cy="32829"/>
          </a:xfrm>
          <a:custGeom>
            <a:avLst/>
            <a:gdLst/>
            <a:ahLst/>
            <a:cxnLst/>
            <a:rect l="l" t="t" r="r" b="b"/>
            <a:pathLst>
              <a:path w="47180" h="32829">
                <a:moveTo>
                  <a:pt x="0" y="0"/>
                </a:moveTo>
                <a:lnTo>
                  <a:pt x="47180" y="3282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7" name="object 4357"/>
          <p:cNvSpPr/>
          <p:nvPr/>
        </p:nvSpPr>
        <p:spPr>
          <a:xfrm>
            <a:off x="2014326" y="8916988"/>
            <a:ext cx="5168" cy="3568"/>
          </a:xfrm>
          <a:custGeom>
            <a:avLst/>
            <a:gdLst/>
            <a:ahLst/>
            <a:cxnLst/>
            <a:rect l="l" t="t" r="r" b="b"/>
            <a:pathLst>
              <a:path w="5168" h="3568">
                <a:moveTo>
                  <a:pt x="304" y="215"/>
                </a:moveTo>
                <a:lnTo>
                  <a:pt x="5168" y="3568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8" name="object 4358"/>
          <p:cNvSpPr/>
          <p:nvPr/>
        </p:nvSpPr>
        <p:spPr>
          <a:xfrm>
            <a:off x="2019493" y="8920549"/>
            <a:ext cx="10820" cy="7505"/>
          </a:xfrm>
          <a:custGeom>
            <a:avLst/>
            <a:gdLst/>
            <a:ahLst/>
            <a:cxnLst/>
            <a:rect l="l" t="t" r="r" b="b"/>
            <a:pathLst>
              <a:path w="10820" h="7505">
                <a:moveTo>
                  <a:pt x="9753" y="6807"/>
                </a:moveTo>
                <a:lnTo>
                  <a:pt x="10820" y="7505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9" name="object 4359"/>
          <p:cNvSpPr/>
          <p:nvPr/>
        </p:nvSpPr>
        <p:spPr>
          <a:xfrm>
            <a:off x="2019668" y="8920703"/>
            <a:ext cx="10655" cy="7340"/>
          </a:xfrm>
          <a:custGeom>
            <a:avLst/>
            <a:gdLst/>
            <a:ahLst/>
            <a:cxnLst/>
            <a:rect l="l" t="t" r="r" b="b"/>
            <a:pathLst>
              <a:path w="10655" h="7340">
                <a:moveTo>
                  <a:pt x="4406" y="3086"/>
                </a:moveTo>
                <a:lnTo>
                  <a:pt x="10655" y="7340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0" name="object 4360"/>
          <p:cNvSpPr/>
          <p:nvPr/>
        </p:nvSpPr>
        <p:spPr>
          <a:xfrm>
            <a:off x="2029598" y="8927665"/>
            <a:ext cx="10210" cy="6642"/>
          </a:xfrm>
          <a:custGeom>
            <a:avLst/>
            <a:gdLst/>
            <a:ahLst/>
            <a:cxnLst/>
            <a:rect l="l" t="t" r="r" b="b"/>
            <a:pathLst>
              <a:path w="10210" h="6642">
                <a:moveTo>
                  <a:pt x="0" y="0"/>
                </a:moveTo>
                <a:lnTo>
                  <a:pt x="723" y="381"/>
                </a:lnTo>
                <a:lnTo>
                  <a:pt x="7975" y="5486"/>
                </a:lnTo>
                <a:lnTo>
                  <a:pt x="1562" y="1066"/>
                </a:lnTo>
                <a:lnTo>
                  <a:pt x="9575" y="6642"/>
                </a:lnTo>
                <a:lnTo>
                  <a:pt x="10210" y="4584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1" name="object 4361"/>
          <p:cNvSpPr/>
          <p:nvPr/>
        </p:nvSpPr>
        <p:spPr>
          <a:xfrm>
            <a:off x="2031159" y="8928728"/>
            <a:ext cx="7531" cy="5207"/>
          </a:xfrm>
          <a:custGeom>
            <a:avLst/>
            <a:gdLst/>
            <a:ahLst/>
            <a:cxnLst/>
            <a:rect l="l" t="t" r="r" b="b"/>
            <a:pathLst>
              <a:path w="7531" h="5206">
                <a:moveTo>
                  <a:pt x="0" y="0"/>
                </a:moveTo>
                <a:lnTo>
                  <a:pt x="7531" y="5207"/>
                </a:lnTo>
                <a:lnTo>
                  <a:pt x="2501" y="1701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2" name="object 4362"/>
          <p:cNvSpPr/>
          <p:nvPr/>
        </p:nvSpPr>
        <p:spPr>
          <a:xfrm>
            <a:off x="2031159" y="8928728"/>
            <a:ext cx="2324" cy="1549"/>
          </a:xfrm>
          <a:custGeom>
            <a:avLst/>
            <a:gdLst/>
            <a:ahLst/>
            <a:cxnLst/>
            <a:rect l="l" t="t" r="r" b="b"/>
            <a:pathLst>
              <a:path w="2324" h="1549">
                <a:moveTo>
                  <a:pt x="0" y="0"/>
                </a:moveTo>
                <a:lnTo>
                  <a:pt x="2324" y="1549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3" name="object 4363"/>
          <p:cNvSpPr/>
          <p:nvPr/>
        </p:nvSpPr>
        <p:spPr>
          <a:xfrm>
            <a:off x="1988024" y="8947623"/>
            <a:ext cx="16217" cy="11315"/>
          </a:xfrm>
          <a:custGeom>
            <a:avLst/>
            <a:gdLst/>
            <a:ahLst/>
            <a:cxnLst/>
            <a:rect l="l" t="t" r="r" b="b"/>
            <a:pathLst>
              <a:path w="16217" h="11315">
                <a:moveTo>
                  <a:pt x="10287" y="7264"/>
                </a:moveTo>
                <a:lnTo>
                  <a:pt x="16217" y="11315"/>
                </a:ln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4" name="object 4364"/>
          <p:cNvSpPr/>
          <p:nvPr/>
        </p:nvSpPr>
        <p:spPr>
          <a:xfrm>
            <a:off x="2037306" y="8928191"/>
            <a:ext cx="3581" cy="6108"/>
          </a:xfrm>
          <a:custGeom>
            <a:avLst/>
            <a:gdLst/>
            <a:ahLst/>
            <a:cxnLst/>
            <a:rect l="l" t="t" r="r" b="b"/>
            <a:pathLst>
              <a:path w="3581" h="6108">
                <a:moveTo>
                  <a:pt x="0" y="4838"/>
                </a:moveTo>
                <a:lnTo>
                  <a:pt x="1879" y="6108"/>
                </a:lnTo>
                <a:lnTo>
                  <a:pt x="3581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5" name="object 4365"/>
          <p:cNvSpPr/>
          <p:nvPr/>
        </p:nvSpPr>
        <p:spPr>
          <a:xfrm>
            <a:off x="2038697" y="8933938"/>
            <a:ext cx="482" cy="368"/>
          </a:xfrm>
          <a:custGeom>
            <a:avLst/>
            <a:gdLst/>
            <a:ahLst/>
            <a:cxnLst/>
            <a:rect l="l" t="t" r="r" b="b"/>
            <a:pathLst>
              <a:path w="482" h="368">
                <a:moveTo>
                  <a:pt x="482" y="368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6" name="object 4366"/>
          <p:cNvSpPr/>
          <p:nvPr/>
        </p:nvSpPr>
        <p:spPr>
          <a:xfrm>
            <a:off x="1999561" y="8955742"/>
            <a:ext cx="10515" cy="7277"/>
          </a:xfrm>
          <a:custGeom>
            <a:avLst/>
            <a:gdLst/>
            <a:ahLst/>
            <a:cxnLst/>
            <a:rect l="l" t="t" r="r" b="b"/>
            <a:pathLst>
              <a:path w="10515" h="7277">
                <a:moveTo>
                  <a:pt x="0" y="0"/>
                </a:moveTo>
                <a:lnTo>
                  <a:pt x="10515" y="7277"/>
                </a:lnTo>
                <a:lnTo>
                  <a:pt x="9893" y="6857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7" name="object 4367"/>
          <p:cNvSpPr/>
          <p:nvPr/>
        </p:nvSpPr>
        <p:spPr>
          <a:xfrm>
            <a:off x="2018899" y="8940589"/>
            <a:ext cx="16484" cy="23850"/>
          </a:xfrm>
          <a:custGeom>
            <a:avLst/>
            <a:gdLst/>
            <a:ahLst/>
            <a:cxnLst/>
            <a:rect l="l" t="t" r="r" b="b"/>
            <a:pathLst>
              <a:path w="16484" h="23850">
                <a:moveTo>
                  <a:pt x="16484" y="0"/>
                </a:moveTo>
                <a:lnTo>
                  <a:pt x="5041" y="18415"/>
                </a:lnTo>
                <a:lnTo>
                  <a:pt x="0" y="2385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8" name="object 4368"/>
          <p:cNvSpPr/>
          <p:nvPr/>
        </p:nvSpPr>
        <p:spPr>
          <a:xfrm>
            <a:off x="2012617" y="8964829"/>
            <a:ext cx="3568" cy="2400"/>
          </a:xfrm>
          <a:custGeom>
            <a:avLst/>
            <a:gdLst/>
            <a:ahLst/>
            <a:cxnLst/>
            <a:rect l="l" t="t" r="r" b="b"/>
            <a:pathLst>
              <a:path w="3568" h="2400">
                <a:moveTo>
                  <a:pt x="3568" y="2400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9" name="object 4369"/>
          <p:cNvSpPr/>
          <p:nvPr/>
        </p:nvSpPr>
        <p:spPr>
          <a:xfrm>
            <a:off x="2010078" y="8963021"/>
            <a:ext cx="6146" cy="4305"/>
          </a:xfrm>
          <a:custGeom>
            <a:avLst/>
            <a:gdLst/>
            <a:ahLst/>
            <a:cxnLst/>
            <a:rect l="l" t="t" r="r" b="b"/>
            <a:pathLst>
              <a:path w="6146" h="4305">
                <a:moveTo>
                  <a:pt x="6146" y="4305"/>
                </a:moveTo>
                <a:lnTo>
                  <a:pt x="0" y="0"/>
                </a:lnTo>
              </a:path>
            </a:pathLst>
          </a:custGeom>
          <a:ln w="1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0" name="object 4370"/>
          <p:cNvSpPr/>
          <p:nvPr/>
        </p:nvSpPr>
        <p:spPr>
          <a:xfrm>
            <a:off x="792676" y="8245831"/>
            <a:ext cx="889355" cy="304800"/>
          </a:xfrm>
          <a:custGeom>
            <a:avLst/>
            <a:gdLst/>
            <a:ahLst/>
            <a:cxnLst/>
            <a:rect l="l" t="t" r="r" b="b"/>
            <a:pathLst>
              <a:path w="889355" h="304800">
                <a:moveTo>
                  <a:pt x="0" y="0"/>
                </a:moveTo>
                <a:lnTo>
                  <a:pt x="889355" y="30480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1" name="object 4371"/>
          <p:cNvSpPr/>
          <p:nvPr/>
        </p:nvSpPr>
        <p:spPr>
          <a:xfrm>
            <a:off x="809999" y="8970754"/>
            <a:ext cx="885507" cy="110248"/>
          </a:xfrm>
          <a:custGeom>
            <a:avLst/>
            <a:gdLst/>
            <a:ahLst/>
            <a:cxnLst/>
            <a:rect l="l" t="t" r="r" b="b"/>
            <a:pathLst>
              <a:path w="885507" h="110248">
                <a:moveTo>
                  <a:pt x="0" y="110248"/>
                </a:moveTo>
                <a:lnTo>
                  <a:pt x="88550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2" name="object 3932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3" name="object 3933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4" name="object 3934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5" name="object 3935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6" name="object 3936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7" name="object 3937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8" name="object 3938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9" name="object 3939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0" name="object 3940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1" name="object 3941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2" name="object 3942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3" name="object 3943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4" name="object 3944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5" name="object 3945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6" name="object 3946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7" name="object 3947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8" name="object 3948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9" name="object 3949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0" name="object 3950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1" name="object 3951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2" name="object 3952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3" name="object 3953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4" name="object 3954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5" name="object 3955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6" name="object 3956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7" name="object 3957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8" name="object 3958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9" name="object 3959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0" name="object 3960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1" name="object 3961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2" name="object 3962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3" name="object 3963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4" name="object 3964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5" name="object 3965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6" name="object 3966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7" name="object 3967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8" name="object 3968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9" name="object 3969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0" name="object 3970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1" name="object 3971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2" name="object 3972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3" name="object 3973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4" name="object 3974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5" name="object 3975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6" name="object 3976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7" name="object 3977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8" name="object 3978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9" name="object 3979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0" name="object 3980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1" name="object 3981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2" name="object 3982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3" name="object 3983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4" name="object 3984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5" name="object 3985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6" name="object 3986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7" name="object 3987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8" name="object 3988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9" name="object 3989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0" name="object 3990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1" name="object 3991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2" name="object 3992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3" name="object 3993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4" name="object 3994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5" name="object 3995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6" name="object 3996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7" name="object 3997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8" name="object 3998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9" name="object 3999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0" name="object 4000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1" name="object 4001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2" name="object 4002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3" name="object 4003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4" name="object 4004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5" name="object 4005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6" name="object 4006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7" name="object 4007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8" name="object 4008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9" name="object 4009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0" name="object 4010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1" name="object 4011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2" name="object 4012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3" name="object 4013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4" name="object 4014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5" name="object 4015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6" name="object 4016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7" name="object 4017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8" name="object 4018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9" name="object 4019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0" name="object 4020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1" name="object 4021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2" name="object 4022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3" name="object 4023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4" name="object 4024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5" name="object 4025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6" name="object 4026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7" name="object 4027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8" name="object 4028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9" name="object 4029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0" name="object 4030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1" name="object 4031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2" name="object 4032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3" name="object 4033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4" name="object 4034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5" name="object 4035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6" name="object 4036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7" name="object 4037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8" name="object 4038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9" name="object 4039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0" name="object 4040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1" name="object 4041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2" name="object 4042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3" name="object 4043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4" name="object 4044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5" name="object 4045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6" name="object 4046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7" name="object 4047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8" name="object 4048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9" name="object 4049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0" name="object 4050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1" name="object 4051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2" name="object 4052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3" name="object 4053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4" name="object 4054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1" name="object 3931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8" name="object 3828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9" name="object 3829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0" name="object 3830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1" name="object 3831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2" name="object 3832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3" name="object 3833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4" name="object 3834"/>
          <p:cNvSpPr/>
          <p:nvPr/>
        </p:nvSpPr>
        <p:spPr>
          <a:xfrm>
            <a:off x="7004343" y="10070862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99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5" name="object 3835"/>
          <p:cNvSpPr/>
          <p:nvPr/>
        </p:nvSpPr>
        <p:spPr>
          <a:xfrm>
            <a:off x="6998933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6" name="object 3836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7" name="object 3837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8" name="object 3838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9" name="object 3839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0" name="object 3840"/>
          <p:cNvSpPr/>
          <p:nvPr/>
        </p:nvSpPr>
        <p:spPr>
          <a:xfrm>
            <a:off x="6967564" y="10070862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58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1" name="object 3841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2" name="object 3842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3" name="object 3843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4" name="object 3844"/>
          <p:cNvSpPr/>
          <p:nvPr/>
        </p:nvSpPr>
        <p:spPr>
          <a:xfrm>
            <a:off x="6950958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5" name="object 3845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6" name="object 384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7" name="object 3847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8" name="object 3848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9" name="object 3849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0" name="object 3850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1" name="object 3851"/>
          <p:cNvSpPr/>
          <p:nvPr/>
        </p:nvSpPr>
        <p:spPr>
          <a:xfrm>
            <a:off x="6882363" y="10070862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2" name="object 3852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3" name="object 3853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4" name="object 3854"/>
          <p:cNvSpPr/>
          <p:nvPr/>
        </p:nvSpPr>
        <p:spPr>
          <a:xfrm>
            <a:off x="6875901" y="9939207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5" name="object 3855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6" name="object 3856"/>
          <p:cNvSpPr/>
          <p:nvPr/>
        </p:nvSpPr>
        <p:spPr>
          <a:xfrm>
            <a:off x="6856164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5359" y="61264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97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64"/>
                </a:lnTo>
                <a:lnTo>
                  <a:pt x="5359" y="612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7" name="object 3857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8" name="object 3858"/>
          <p:cNvSpPr/>
          <p:nvPr/>
        </p:nvSpPr>
        <p:spPr>
          <a:xfrm>
            <a:off x="6850759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9" name="object 3859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0" name="object 3860"/>
          <p:cNvSpPr/>
          <p:nvPr/>
        </p:nvSpPr>
        <p:spPr>
          <a:xfrm>
            <a:off x="6845357" y="10070862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52" y="0"/>
                </a:move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1" name="object 3861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2" name="object 3862"/>
          <p:cNvSpPr/>
          <p:nvPr/>
        </p:nvSpPr>
        <p:spPr>
          <a:xfrm>
            <a:off x="6847865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3" name="object 3863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4" name="object 3864"/>
          <p:cNvSpPr/>
          <p:nvPr/>
        </p:nvSpPr>
        <p:spPr>
          <a:xfrm>
            <a:off x="6842455" y="10130608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5" name="object 3865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6" name="object 3866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1943"/>
                </a:moveTo>
                <a:lnTo>
                  <a:pt x="189725" y="0"/>
                </a:ln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19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7" name="object 3867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8" name="object 3868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9" name="object 3869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0" name="object 3870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1" name="object 3871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2" name="object 3872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3" name="object 3873"/>
          <p:cNvSpPr/>
          <p:nvPr/>
        </p:nvSpPr>
        <p:spPr>
          <a:xfrm>
            <a:off x="6847859" y="1007086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4" name="object 3874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5" name="object 3875"/>
          <p:cNvSpPr/>
          <p:nvPr/>
        </p:nvSpPr>
        <p:spPr>
          <a:xfrm>
            <a:off x="68424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6" name="object 3876"/>
          <p:cNvSpPr/>
          <p:nvPr/>
        </p:nvSpPr>
        <p:spPr>
          <a:xfrm>
            <a:off x="6845108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7" name="object 3877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8" name="object 3878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9" name="object 3879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0" name="object 3880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1" name="object 3881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2" name="object 3882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3" name="object 3883"/>
          <p:cNvSpPr/>
          <p:nvPr/>
        </p:nvSpPr>
        <p:spPr>
          <a:xfrm>
            <a:off x="6954565" y="9941866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3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4" name="object 3884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5" name="object 3885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6" name="object 3886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7" name="object 3887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25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8" name="object 3888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9" name="object 3889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0" name="object 3890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1" name="object 3891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2" name="object 3892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3" name="object 3893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4" name="object 3894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5" name="object 3895"/>
          <p:cNvSpPr/>
          <p:nvPr/>
        </p:nvSpPr>
        <p:spPr>
          <a:xfrm>
            <a:off x="6887535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0" y="57086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6" name="object 3896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7" name="object 3897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8" name="object 3898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9" name="object 3899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0" name="object 3900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1" name="object 3901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2" name="object 3902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3" name="object 3903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4" name="object 3904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5" name="object 3905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6" name="object 3906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7" name="object 3907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8" name="object 3908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9" name="object 3909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0" name="object 3910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1" name="object 3911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2" name="object 3912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3" name="object 3913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4" name="object 3914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5" name="object 3915"/>
          <p:cNvSpPr/>
          <p:nvPr/>
        </p:nvSpPr>
        <p:spPr>
          <a:xfrm>
            <a:off x="700434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6" name="object 3916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7" name="object 3917"/>
          <p:cNvSpPr/>
          <p:nvPr/>
        </p:nvSpPr>
        <p:spPr>
          <a:xfrm>
            <a:off x="70175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8" name="object 3918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9" name="object 3919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0" name="object 3920"/>
          <p:cNvSpPr/>
          <p:nvPr/>
        </p:nvSpPr>
        <p:spPr>
          <a:xfrm>
            <a:off x="7012139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1" name="object 3921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2" name="object 3922"/>
          <p:cNvSpPr/>
          <p:nvPr/>
        </p:nvSpPr>
        <p:spPr>
          <a:xfrm>
            <a:off x="6990580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3" name="object 3923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4" name="object 3924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5" name="object 3925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6" name="object 3926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7" name="object 3927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8" name="object 3928"/>
          <p:cNvSpPr/>
          <p:nvPr/>
        </p:nvSpPr>
        <p:spPr>
          <a:xfrm>
            <a:off x="6984093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9" name="object 3929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0" name="object 3930"/>
          <p:cNvSpPr/>
          <p:nvPr/>
        </p:nvSpPr>
        <p:spPr>
          <a:xfrm>
            <a:off x="6940071" y="10164064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463550" y="1407350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629500" y="1717292"/>
            <a:ext cx="1349362" cy="1483055"/>
          </a:xfrm>
          <a:custGeom>
            <a:avLst/>
            <a:gdLst/>
            <a:ahLst/>
            <a:cxnLst/>
            <a:rect l="l" t="t" r="r" b="b"/>
            <a:pathLst>
              <a:path w="1349362" h="1483055">
                <a:moveTo>
                  <a:pt x="758190" y="4089"/>
                </a:moveTo>
                <a:lnTo>
                  <a:pt x="696099" y="0"/>
                </a:lnTo>
                <a:lnTo>
                  <a:pt x="613194" y="2044"/>
                </a:lnTo>
                <a:lnTo>
                  <a:pt x="539076" y="12026"/>
                </a:lnTo>
                <a:lnTo>
                  <a:pt x="473011" y="28155"/>
                </a:lnTo>
                <a:lnTo>
                  <a:pt x="402856" y="52222"/>
                </a:lnTo>
                <a:lnTo>
                  <a:pt x="338607" y="82181"/>
                </a:lnTo>
                <a:lnTo>
                  <a:pt x="280606" y="116230"/>
                </a:lnTo>
                <a:lnTo>
                  <a:pt x="226453" y="156298"/>
                </a:lnTo>
                <a:lnTo>
                  <a:pt x="170141" y="208292"/>
                </a:lnTo>
                <a:lnTo>
                  <a:pt x="122135" y="264477"/>
                </a:lnTo>
                <a:lnTo>
                  <a:pt x="86995" y="315620"/>
                </a:lnTo>
                <a:lnTo>
                  <a:pt x="52705" y="379514"/>
                </a:lnTo>
                <a:lnTo>
                  <a:pt x="26593" y="445452"/>
                </a:lnTo>
                <a:lnTo>
                  <a:pt x="10591" y="509714"/>
                </a:lnTo>
                <a:lnTo>
                  <a:pt x="2654" y="567829"/>
                </a:lnTo>
                <a:lnTo>
                  <a:pt x="0" y="625348"/>
                </a:lnTo>
                <a:lnTo>
                  <a:pt x="2654" y="753618"/>
                </a:lnTo>
                <a:lnTo>
                  <a:pt x="6616" y="903909"/>
                </a:lnTo>
                <a:lnTo>
                  <a:pt x="12636" y="959980"/>
                </a:lnTo>
                <a:lnTo>
                  <a:pt x="26593" y="1024229"/>
                </a:lnTo>
                <a:lnTo>
                  <a:pt x="46685" y="1082344"/>
                </a:lnTo>
                <a:lnTo>
                  <a:pt x="76771" y="1146365"/>
                </a:lnTo>
                <a:lnTo>
                  <a:pt x="113106" y="1204239"/>
                </a:lnTo>
                <a:lnTo>
                  <a:pt x="155105" y="1258519"/>
                </a:lnTo>
                <a:lnTo>
                  <a:pt x="205282" y="1308569"/>
                </a:lnTo>
                <a:lnTo>
                  <a:pt x="259308" y="1352740"/>
                </a:lnTo>
                <a:lnTo>
                  <a:pt x="315252" y="1388948"/>
                </a:lnTo>
                <a:lnTo>
                  <a:pt x="381444" y="1423009"/>
                </a:lnTo>
                <a:lnTo>
                  <a:pt x="449427" y="1449120"/>
                </a:lnTo>
                <a:lnTo>
                  <a:pt x="521500" y="1469212"/>
                </a:lnTo>
                <a:lnTo>
                  <a:pt x="571804" y="1477035"/>
                </a:lnTo>
                <a:lnTo>
                  <a:pt x="637984" y="1483055"/>
                </a:lnTo>
                <a:lnTo>
                  <a:pt x="713422" y="1483055"/>
                </a:lnTo>
                <a:lnTo>
                  <a:pt x="824255" y="1469694"/>
                </a:lnTo>
                <a:lnTo>
                  <a:pt x="894397" y="1451648"/>
                </a:lnTo>
                <a:lnTo>
                  <a:pt x="958659" y="1427568"/>
                </a:lnTo>
                <a:lnTo>
                  <a:pt x="1024115" y="1394841"/>
                </a:lnTo>
                <a:lnTo>
                  <a:pt x="1079944" y="1360678"/>
                </a:lnTo>
                <a:lnTo>
                  <a:pt x="1135176" y="1317599"/>
                </a:lnTo>
                <a:lnTo>
                  <a:pt x="1189088" y="1265250"/>
                </a:lnTo>
                <a:lnTo>
                  <a:pt x="1233119" y="1211110"/>
                </a:lnTo>
                <a:lnTo>
                  <a:pt x="1269225" y="1155026"/>
                </a:lnTo>
                <a:lnTo>
                  <a:pt x="1295336" y="1104976"/>
                </a:lnTo>
                <a:lnTo>
                  <a:pt x="1321320" y="1034821"/>
                </a:lnTo>
                <a:lnTo>
                  <a:pt x="1335405" y="978750"/>
                </a:lnTo>
                <a:lnTo>
                  <a:pt x="1343342" y="920508"/>
                </a:lnTo>
                <a:lnTo>
                  <a:pt x="1349362" y="712101"/>
                </a:lnTo>
                <a:lnTo>
                  <a:pt x="1349362" y="577215"/>
                </a:lnTo>
                <a:lnTo>
                  <a:pt x="1341424" y="515124"/>
                </a:lnTo>
                <a:lnTo>
                  <a:pt x="1327226" y="457009"/>
                </a:lnTo>
                <a:lnTo>
                  <a:pt x="1305331" y="394792"/>
                </a:lnTo>
                <a:lnTo>
                  <a:pt x="1273187" y="330784"/>
                </a:lnTo>
                <a:lnTo>
                  <a:pt x="1235417" y="272300"/>
                </a:lnTo>
                <a:lnTo>
                  <a:pt x="1187284" y="214299"/>
                </a:lnTo>
                <a:lnTo>
                  <a:pt x="1138910" y="168338"/>
                </a:lnTo>
                <a:lnTo>
                  <a:pt x="1084757" y="126339"/>
                </a:lnTo>
                <a:lnTo>
                  <a:pt x="1030732" y="92176"/>
                </a:lnTo>
                <a:lnTo>
                  <a:pt x="952639" y="54140"/>
                </a:lnTo>
                <a:lnTo>
                  <a:pt x="892479" y="32118"/>
                </a:lnTo>
                <a:lnTo>
                  <a:pt x="822325" y="14071"/>
                </a:lnTo>
                <a:lnTo>
                  <a:pt x="758190" y="40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631427" y="1719332"/>
            <a:ext cx="1345514" cy="1479080"/>
          </a:xfrm>
          <a:custGeom>
            <a:avLst/>
            <a:gdLst/>
            <a:ahLst/>
            <a:cxnLst/>
            <a:rect l="l" t="t" r="r" b="b"/>
            <a:pathLst>
              <a:path w="1345514" h="1479080">
                <a:moveTo>
                  <a:pt x="754214" y="3975"/>
                </a:moveTo>
                <a:lnTo>
                  <a:pt x="692124" y="0"/>
                </a:lnTo>
                <a:lnTo>
                  <a:pt x="613308" y="2044"/>
                </a:lnTo>
                <a:lnTo>
                  <a:pt x="539191" y="12039"/>
                </a:lnTo>
                <a:lnTo>
                  <a:pt x="473125" y="28155"/>
                </a:lnTo>
                <a:lnTo>
                  <a:pt x="402983" y="52222"/>
                </a:lnTo>
                <a:lnTo>
                  <a:pt x="338721" y="82194"/>
                </a:lnTo>
                <a:lnTo>
                  <a:pt x="280606" y="116243"/>
                </a:lnTo>
                <a:lnTo>
                  <a:pt x="226453" y="156311"/>
                </a:lnTo>
                <a:lnTo>
                  <a:pt x="170268" y="208292"/>
                </a:lnTo>
                <a:lnTo>
                  <a:pt x="122135" y="264363"/>
                </a:lnTo>
                <a:lnTo>
                  <a:pt x="87122" y="315506"/>
                </a:lnTo>
                <a:lnTo>
                  <a:pt x="52819" y="379399"/>
                </a:lnTo>
                <a:lnTo>
                  <a:pt x="26708" y="445465"/>
                </a:lnTo>
                <a:lnTo>
                  <a:pt x="10706" y="509600"/>
                </a:lnTo>
                <a:lnTo>
                  <a:pt x="2641" y="567842"/>
                </a:lnTo>
                <a:lnTo>
                  <a:pt x="0" y="625233"/>
                </a:lnTo>
                <a:lnTo>
                  <a:pt x="2641" y="749528"/>
                </a:lnTo>
                <a:lnTo>
                  <a:pt x="6731" y="899820"/>
                </a:lnTo>
                <a:lnTo>
                  <a:pt x="12750" y="956017"/>
                </a:lnTo>
                <a:lnTo>
                  <a:pt x="26593" y="1020267"/>
                </a:lnTo>
                <a:lnTo>
                  <a:pt x="46685" y="1078268"/>
                </a:lnTo>
                <a:lnTo>
                  <a:pt x="76885" y="1142288"/>
                </a:lnTo>
                <a:lnTo>
                  <a:pt x="113233" y="1200277"/>
                </a:lnTo>
                <a:lnTo>
                  <a:pt x="155219" y="1254429"/>
                </a:lnTo>
                <a:lnTo>
                  <a:pt x="205282" y="1304493"/>
                </a:lnTo>
                <a:lnTo>
                  <a:pt x="259422" y="1348638"/>
                </a:lnTo>
                <a:lnTo>
                  <a:pt x="315264" y="1384871"/>
                </a:lnTo>
                <a:lnTo>
                  <a:pt x="381444" y="1418920"/>
                </a:lnTo>
                <a:lnTo>
                  <a:pt x="449554" y="1445031"/>
                </a:lnTo>
                <a:lnTo>
                  <a:pt x="521627" y="1465122"/>
                </a:lnTo>
                <a:lnTo>
                  <a:pt x="571919" y="1473060"/>
                </a:lnTo>
                <a:lnTo>
                  <a:pt x="637984" y="1479080"/>
                </a:lnTo>
                <a:lnTo>
                  <a:pt x="709574" y="1479080"/>
                </a:lnTo>
                <a:lnTo>
                  <a:pt x="820280" y="1465605"/>
                </a:lnTo>
                <a:lnTo>
                  <a:pt x="890549" y="1447673"/>
                </a:lnTo>
                <a:lnTo>
                  <a:pt x="954684" y="1423606"/>
                </a:lnTo>
                <a:lnTo>
                  <a:pt x="1020140" y="1390878"/>
                </a:lnTo>
                <a:lnTo>
                  <a:pt x="1076096" y="1356588"/>
                </a:lnTo>
                <a:lnTo>
                  <a:pt x="1131201" y="1313510"/>
                </a:lnTo>
                <a:lnTo>
                  <a:pt x="1185113" y="1261287"/>
                </a:lnTo>
                <a:lnTo>
                  <a:pt x="1229156" y="1207020"/>
                </a:lnTo>
                <a:lnTo>
                  <a:pt x="1265250" y="1151064"/>
                </a:lnTo>
                <a:lnTo>
                  <a:pt x="1291361" y="1100886"/>
                </a:lnTo>
                <a:lnTo>
                  <a:pt x="1317358" y="1030731"/>
                </a:lnTo>
                <a:lnTo>
                  <a:pt x="1331429" y="974661"/>
                </a:lnTo>
                <a:lnTo>
                  <a:pt x="1339494" y="916546"/>
                </a:lnTo>
                <a:lnTo>
                  <a:pt x="1345514" y="708139"/>
                </a:lnTo>
                <a:lnTo>
                  <a:pt x="1345514" y="577214"/>
                </a:lnTo>
                <a:lnTo>
                  <a:pt x="1337449" y="515010"/>
                </a:lnTo>
                <a:lnTo>
                  <a:pt x="1323365" y="457009"/>
                </a:lnTo>
                <a:lnTo>
                  <a:pt x="1301356" y="394804"/>
                </a:lnTo>
                <a:lnTo>
                  <a:pt x="1269225" y="330784"/>
                </a:lnTo>
                <a:lnTo>
                  <a:pt x="1231442" y="272300"/>
                </a:lnTo>
                <a:lnTo>
                  <a:pt x="1183309" y="214312"/>
                </a:lnTo>
                <a:lnTo>
                  <a:pt x="1135062" y="168338"/>
                </a:lnTo>
                <a:lnTo>
                  <a:pt x="1080909" y="126352"/>
                </a:lnTo>
                <a:lnTo>
                  <a:pt x="1026883" y="92176"/>
                </a:lnTo>
                <a:lnTo>
                  <a:pt x="948664" y="54152"/>
                </a:lnTo>
                <a:lnTo>
                  <a:pt x="888504" y="32003"/>
                </a:lnTo>
                <a:lnTo>
                  <a:pt x="818349" y="14084"/>
                </a:lnTo>
                <a:lnTo>
                  <a:pt x="754214" y="39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1071219" y="2732387"/>
            <a:ext cx="197345" cy="180238"/>
          </a:xfrm>
          <a:custGeom>
            <a:avLst/>
            <a:gdLst/>
            <a:ahLst/>
            <a:cxnLst/>
            <a:rect l="l" t="t" r="r" b="b"/>
            <a:pathLst>
              <a:path w="197345" h="180238">
                <a:moveTo>
                  <a:pt x="55244" y="11061"/>
                </a:moveTo>
                <a:lnTo>
                  <a:pt x="31292" y="27063"/>
                </a:lnTo>
                <a:lnTo>
                  <a:pt x="15049" y="46913"/>
                </a:lnTo>
                <a:lnTo>
                  <a:pt x="5181" y="67144"/>
                </a:lnTo>
                <a:lnTo>
                  <a:pt x="1816" y="83858"/>
                </a:lnTo>
                <a:lnTo>
                  <a:pt x="0" y="118757"/>
                </a:lnTo>
                <a:lnTo>
                  <a:pt x="6019" y="141262"/>
                </a:lnTo>
                <a:lnTo>
                  <a:pt x="7950" y="144754"/>
                </a:lnTo>
                <a:lnTo>
                  <a:pt x="63906" y="163398"/>
                </a:lnTo>
                <a:lnTo>
                  <a:pt x="132130" y="177355"/>
                </a:lnTo>
                <a:lnTo>
                  <a:pt x="144284" y="177482"/>
                </a:lnTo>
                <a:lnTo>
                  <a:pt x="154152" y="180238"/>
                </a:lnTo>
                <a:lnTo>
                  <a:pt x="155829" y="107086"/>
                </a:lnTo>
                <a:lnTo>
                  <a:pt x="153187" y="105041"/>
                </a:lnTo>
                <a:lnTo>
                  <a:pt x="144767" y="102628"/>
                </a:lnTo>
                <a:lnTo>
                  <a:pt x="139230" y="102628"/>
                </a:lnTo>
                <a:lnTo>
                  <a:pt x="137896" y="105879"/>
                </a:lnTo>
                <a:lnTo>
                  <a:pt x="132130" y="117919"/>
                </a:lnTo>
                <a:lnTo>
                  <a:pt x="124066" y="123939"/>
                </a:lnTo>
                <a:lnTo>
                  <a:pt x="123939" y="139103"/>
                </a:lnTo>
                <a:lnTo>
                  <a:pt x="124548" y="140296"/>
                </a:lnTo>
                <a:lnTo>
                  <a:pt x="126479" y="144513"/>
                </a:lnTo>
                <a:lnTo>
                  <a:pt x="130200" y="161836"/>
                </a:lnTo>
                <a:lnTo>
                  <a:pt x="125628" y="163525"/>
                </a:lnTo>
                <a:lnTo>
                  <a:pt x="117449" y="164122"/>
                </a:lnTo>
                <a:lnTo>
                  <a:pt x="110108" y="135242"/>
                </a:lnTo>
                <a:lnTo>
                  <a:pt x="108064" y="131267"/>
                </a:lnTo>
                <a:lnTo>
                  <a:pt x="93865" y="129463"/>
                </a:lnTo>
                <a:lnTo>
                  <a:pt x="79908" y="123088"/>
                </a:lnTo>
                <a:lnTo>
                  <a:pt x="76174" y="123812"/>
                </a:lnTo>
                <a:lnTo>
                  <a:pt x="55714" y="146075"/>
                </a:lnTo>
                <a:lnTo>
                  <a:pt x="52108" y="145478"/>
                </a:lnTo>
                <a:lnTo>
                  <a:pt x="47891" y="141135"/>
                </a:lnTo>
                <a:lnTo>
                  <a:pt x="47777" y="136093"/>
                </a:lnTo>
                <a:lnTo>
                  <a:pt x="64503" y="120319"/>
                </a:lnTo>
                <a:lnTo>
                  <a:pt x="67030" y="115023"/>
                </a:lnTo>
                <a:lnTo>
                  <a:pt x="68351" y="114668"/>
                </a:lnTo>
                <a:lnTo>
                  <a:pt x="70040" y="109372"/>
                </a:lnTo>
                <a:lnTo>
                  <a:pt x="66192" y="88557"/>
                </a:lnTo>
                <a:lnTo>
                  <a:pt x="66192" y="80619"/>
                </a:lnTo>
                <a:lnTo>
                  <a:pt x="60769" y="79057"/>
                </a:lnTo>
                <a:lnTo>
                  <a:pt x="58483" y="78206"/>
                </a:lnTo>
                <a:lnTo>
                  <a:pt x="50190" y="76288"/>
                </a:lnTo>
                <a:lnTo>
                  <a:pt x="47053" y="75679"/>
                </a:lnTo>
                <a:lnTo>
                  <a:pt x="48132" y="72555"/>
                </a:lnTo>
                <a:lnTo>
                  <a:pt x="50901" y="68338"/>
                </a:lnTo>
                <a:lnTo>
                  <a:pt x="51511" y="67144"/>
                </a:lnTo>
                <a:lnTo>
                  <a:pt x="56438" y="67983"/>
                </a:lnTo>
                <a:lnTo>
                  <a:pt x="58851" y="68821"/>
                </a:lnTo>
                <a:lnTo>
                  <a:pt x="66433" y="70510"/>
                </a:lnTo>
                <a:lnTo>
                  <a:pt x="68478" y="66776"/>
                </a:lnTo>
                <a:lnTo>
                  <a:pt x="67640" y="63893"/>
                </a:lnTo>
                <a:lnTo>
                  <a:pt x="76174" y="51968"/>
                </a:lnTo>
                <a:lnTo>
                  <a:pt x="89293" y="45123"/>
                </a:lnTo>
                <a:lnTo>
                  <a:pt x="97358" y="43192"/>
                </a:lnTo>
                <a:lnTo>
                  <a:pt x="118173" y="44996"/>
                </a:lnTo>
                <a:lnTo>
                  <a:pt x="128155" y="51015"/>
                </a:lnTo>
                <a:lnTo>
                  <a:pt x="128879" y="54749"/>
                </a:lnTo>
                <a:lnTo>
                  <a:pt x="134416" y="56794"/>
                </a:lnTo>
                <a:lnTo>
                  <a:pt x="140195" y="67017"/>
                </a:lnTo>
                <a:lnTo>
                  <a:pt x="141033" y="92659"/>
                </a:lnTo>
                <a:lnTo>
                  <a:pt x="148856" y="94094"/>
                </a:lnTo>
                <a:lnTo>
                  <a:pt x="158483" y="96735"/>
                </a:lnTo>
                <a:lnTo>
                  <a:pt x="167500" y="79171"/>
                </a:lnTo>
                <a:lnTo>
                  <a:pt x="175437" y="69062"/>
                </a:lnTo>
                <a:lnTo>
                  <a:pt x="197345" y="54622"/>
                </a:lnTo>
                <a:lnTo>
                  <a:pt x="180378" y="32956"/>
                </a:lnTo>
                <a:lnTo>
                  <a:pt x="162217" y="17081"/>
                </a:lnTo>
                <a:lnTo>
                  <a:pt x="136220" y="4927"/>
                </a:lnTo>
                <a:lnTo>
                  <a:pt x="114198" y="952"/>
                </a:lnTo>
                <a:lnTo>
                  <a:pt x="112636" y="0"/>
                </a:lnTo>
                <a:lnTo>
                  <a:pt x="96748" y="0"/>
                </a:lnTo>
                <a:lnTo>
                  <a:pt x="94576" y="711"/>
                </a:lnTo>
                <a:lnTo>
                  <a:pt x="78701" y="1917"/>
                </a:lnTo>
                <a:lnTo>
                  <a:pt x="76530" y="2641"/>
                </a:lnTo>
                <a:lnTo>
                  <a:pt x="55244" y="11061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1118990" y="2777512"/>
            <a:ext cx="91452" cy="118998"/>
          </a:xfrm>
          <a:custGeom>
            <a:avLst/>
            <a:gdLst/>
            <a:ahLst/>
            <a:cxnLst/>
            <a:rect l="l" t="t" r="r" b="b"/>
            <a:pathLst>
              <a:path w="91452" h="118999">
                <a:moveTo>
                  <a:pt x="76771" y="95173"/>
                </a:moveTo>
                <a:lnTo>
                  <a:pt x="76174" y="93967"/>
                </a:lnTo>
                <a:lnTo>
                  <a:pt x="76288" y="78803"/>
                </a:lnTo>
                <a:lnTo>
                  <a:pt x="84353" y="72783"/>
                </a:lnTo>
                <a:lnTo>
                  <a:pt x="90131" y="60756"/>
                </a:lnTo>
                <a:lnTo>
                  <a:pt x="91452" y="57505"/>
                </a:lnTo>
                <a:lnTo>
                  <a:pt x="90373" y="23939"/>
                </a:lnTo>
                <a:lnTo>
                  <a:pt x="81102" y="9613"/>
                </a:lnTo>
                <a:lnTo>
                  <a:pt x="79184" y="7569"/>
                </a:lnTo>
                <a:lnTo>
                  <a:pt x="68351" y="1917"/>
                </a:lnTo>
                <a:lnTo>
                  <a:pt x="58127" y="0"/>
                </a:lnTo>
                <a:lnTo>
                  <a:pt x="43561" y="1917"/>
                </a:lnTo>
                <a:lnTo>
                  <a:pt x="30327" y="8775"/>
                </a:lnTo>
                <a:lnTo>
                  <a:pt x="20701" y="21653"/>
                </a:lnTo>
                <a:lnTo>
                  <a:pt x="20459" y="23456"/>
                </a:lnTo>
                <a:lnTo>
                  <a:pt x="20459" y="32715"/>
                </a:lnTo>
                <a:lnTo>
                  <a:pt x="18415" y="35483"/>
                </a:lnTo>
                <a:lnTo>
                  <a:pt x="18415" y="43433"/>
                </a:lnTo>
                <a:lnTo>
                  <a:pt x="22263" y="64249"/>
                </a:lnTo>
                <a:lnTo>
                  <a:pt x="20586" y="69545"/>
                </a:lnTo>
                <a:lnTo>
                  <a:pt x="20459" y="76885"/>
                </a:lnTo>
                <a:lnTo>
                  <a:pt x="16738" y="75196"/>
                </a:lnTo>
                <a:lnTo>
                  <a:pt x="0" y="90957"/>
                </a:lnTo>
                <a:lnTo>
                  <a:pt x="127" y="96011"/>
                </a:lnTo>
                <a:lnTo>
                  <a:pt x="4343" y="100342"/>
                </a:lnTo>
                <a:lnTo>
                  <a:pt x="7950" y="100952"/>
                </a:lnTo>
                <a:lnTo>
                  <a:pt x="28397" y="78689"/>
                </a:lnTo>
                <a:lnTo>
                  <a:pt x="32131" y="77965"/>
                </a:lnTo>
                <a:lnTo>
                  <a:pt x="46088" y="84340"/>
                </a:lnTo>
                <a:lnTo>
                  <a:pt x="60299" y="86144"/>
                </a:lnTo>
                <a:lnTo>
                  <a:pt x="62331" y="90119"/>
                </a:lnTo>
                <a:lnTo>
                  <a:pt x="69684" y="118998"/>
                </a:lnTo>
                <a:lnTo>
                  <a:pt x="77851" y="118389"/>
                </a:lnTo>
                <a:lnTo>
                  <a:pt x="82423" y="116712"/>
                </a:lnTo>
                <a:lnTo>
                  <a:pt x="78701" y="99390"/>
                </a:lnTo>
                <a:lnTo>
                  <a:pt x="76174" y="98056"/>
                </a:lnTo>
                <a:lnTo>
                  <a:pt x="76771" y="951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1091327" y="2186332"/>
            <a:ext cx="426554" cy="658672"/>
          </a:xfrm>
          <a:custGeom>
            <a:avLst/>
            <a:gdLst/>
            <a:ahLst/>
            <a:cxnLst/>
            <a:rect l="l" t="t" r="r" b="b"/>
            <a:pathLst>
              <a:path w="426554" h="658672">
                <a:moveTo>
                  <a:pt x="43916" y="184340"/>
                </a:moveTo>
                <a:lnTo>
                  <a:pt x="30924" y="200101"/>
                </a:lnTo>
                <a:lnTo>
                  <a:pt x="17805" y="225132"/>
                </a:lnTo>
                <a:lnTo>
                  <a:pt x="9982" y="245224"/>
                </a:lnTo>
                <a:lnTo>
                  <a:pt x="3721" y="273138"/>
                </a:lnTo>
                <a:lnTo>
                  <a:pt x="0" y="388061"/>
                </a:lnTo>
                <a:lnTo>
                  <a:pt x="1803" y="390817"/>
                </a:lnTo>
                <a:lnTo>
                  <a:pt x="2044" y="418020"/>
                </a:lnTo>
                <a:lnTo>
                  <a:pt x="3721" y="420903"/>
                </a:lnTo>
                <a:lnTo>
                  <a:pt x="4089" y="440156"/>
                </a:lnTo>
                <a:lnTo>
                  <a:pt x="5765" y="442925"/>
                </a:lnTo>
                <a:lnTo>
                  <a:pt x="6007" y="462178"/>
                </a:lnTo>
                <a:lnTo>
                  <a:pt x="7823" y="465061"/>
                </a:lnTo>
                <a:lnTo>
                  <a:pt x="8051" y="470242"/>
                </a:lnTo>
                <a:lnTo>
                  <a:pt x="11912" y="512838"/>
                </a:lnTo>
                <a:lnTo>
                  <a:pt x="16002" y="518858"/>
                </a:lnTo>
                <a:lnTo>
                  <a:pt x="46443" y="550011"/>
                </a:lnTo>
                <a:lnTo>
                  <a:pt x="56426" y="548703"/>
                </a:lnTo>
                <a:lnTo>
                  <a:pt x="58597" y="547979"/>
                </a:lnTo>
                <a:lnTo>
                  <a:pt x="74472" y="546773"/>
                </a:lnTo>
                <a:lnTo>
                  <a:pt x="76644" y="546049"/>
                </a:lnTo>
                <a:lnTo>
                  <a:pt x="92519" y="546049"/>
                </a:lnTo>
                <a:lnTo>
                  <a:pt x="94094" y="547014"/>
                </a:lnTo>
                <a:lnTo>
                  <a:pt x="116116" y="550989"/>
                </a:lnTo>
                <a:lnTo>
                  <a:pt x="142100" y="563130"/>
                </a:lnTo>
                <a:lnTo>
                  <a:pt x="160274" y="579018"/>
                </a:lnTo>
                <a:lnTo>
                  <a:pt x="177241" y="600671"/>
                </a:lnTo>
                <a:lnTo>
                  <a:pt x="182168" y="599833"/>
                </a:lnTo>
                <a:lnTo>
                  <a:pt x="186143" y="587794"/>
                </a:lnTo>
                <a:lnTo>
                  <a:pt x="191439" y="581063"/>
                </a:lnTo>
                <a:lnTo>
                  <a:pt x="199377" y="577100"/>
                </a:lnTo>
                <a:lnTo>
                  <a:pt x="222364" y="577100"/>
                </a:lnTo>
                <a:lnTo>
                  <a:pt x="232587" y="582866"/>
                </a:lnTo>
                <a:lnTo>
                  <a:pt x="238366" y="593102"/>
                </a:lnTo>
                <a:lnTo>
                  <a:pt x="239572" y="601764"/>
                </a:lnTo>
                <a:lnTo>
                  <a:pt x="244144" y="603199"/>
                </a:lnTo>
                <a:lnTo>
                  <a:pt x="262305" y="615111"/>
                </a:lnTo>
                <a:lnTo>
                  <a:pt x="276390" y="635215"/>
                </a:lnTo>
                <a:lnTo>
                  <a:pt x="283489" y="658672"/>
                </a:lnTo>
                <a:lnTo>
                  <a:pt x="297561" y="651090"/>
                </a:lnTo>
                <a:lnTo>
                  <a:pt x="319824" y="625221"/>
                </a:lnTo>
                <a:lnTo>
                  <a:pt x="332460" y="603808"/>
                </a:lnTo>
                <a:lnTo>
                  <a:pt x="344004" y="575284"/>
                </a:lnTo>
                <a:lnTo>
                  <a:pt x="375653" y="552907"/>
                </a:lnTo>
                <a:lnTo>
                  <a:pt x="408863" y="521855"/>
                </a:lnTo>
                <a:lnTo>
                  <a:pt x="412724" y="515721"/>
                </a:lnTo>
                <a:lnTo>
                  <a:pt x="418858" y="462305"/>
                </a:lnTo>
                <a:lnTo>
                  <a:pt x="419696" y="460133"/>
                </a:lnTo>
                <a:lnTo>
                  <a:pt x="420903" y="444245"/>
                </a:lnTo>
                <a:lnTo>
                  <a:pt x="421754" y="442086"/>
                </a:lnTo>
                <a:lnTo>
                  <a:pt x="422821" y="426199"/>
                </a:lnTo>
                <a:lnTo>
                  <a:pt x="423672" y="424040"/>
                </a:lnTo>
                <a:lnTo>
                  <a:pt x="424878" y="406222"/>
                </a:lnTo>
                <a:lnTo>
                  <a:pt x="425716" y="404063"/>
                </a:lnTo>
                <a:lnTo>
                  <a:pt x="426554" y="352678"/>
                </a:lnTo>
                <a:lnTo>
                  <a:pt x="424624" y="278561"/>
                </a:lnTo>
                <a:lnTo>
                  <a:pt x="418617" y="248475"/>
                </a:lnTo>
                <a:lnTo>
                  <a:pt x="400570" y="206362"/>
                </a:lnTo>
                <a:lnTo>
                  <a:pt x="384568" y="184099"/>
                </a:lnTo>
                <a:lnTo>
                  <a:pt x="384568" y="297205"/>
                </a:lnTo>
                <a:lnTo>
                  <a:pt x="382511" y="317423"/>
                </a:lnTo>
                <a:lnTo>
                  <a:pt x="382511" y="202387"/>
                </a:lnTo>
                <a:lnTo>
                  <a:pt x="378421" y="174358"/>
                </a:lnTo>
                <a:lnTo>
                  <a:pt x="374459" y="158356"/>
                </a:lnTo>
                <a:lnTo>
                  <a:pt x="362419" y="132359"/>
                </a:lnTo>
                <a:lnTo>
                  <a:pt x="360616" y="112140"/>
                </a:lnTo>
                <a:lnTo>
                  <a:pt x="346544" y="110096"/>
                </a:lnTo>
                <a:lnTo>
                  <a:pt x="338594" y="99987"/>
                </a:lnTo>
                <a:lnTo>
                  <a:pt x="336550" y="59918"/>
                </a:lnTo>
                <a:lnTo>
                  <a:pt x="326567" y="47891"/>
                </a:lnTo>
                <a:lnTo>
                  <a:pt x="316344" y="38023"/>
                </a:lnTo>
                <a:lnTo>
                  <a:pt x="290347" y="19977"/>
                </a:lnTo>
                <a:lnTo>
                  <a:pt x="274218" y="12026"/>
                </a:lnTo>
                <a:lnTo>
                  <a:pt x="250278" y="3848"/>
                </a:lnTo>
                <a:lnTo>
                  <a:pt x="220192" y="0"/>
                </a:lnTo>
                <a:lnTo>
                  <a:pt x="177355" y="3848"/>
                </a:lnTo>
                <a:lnTo>
                  <a:pt x="151371" y="11912"/>
                </a:lnTo>
                <a:lnTo>
                  <a:pt x="127419" y="25984"/>
                </a:lnTo>
                <a:lnTo>
                  <a:pt x="115989" y="34658"/>
                </a:lnTo>
                <a:lnTo>
                  <a:pt x="101193" y="47891"/>
                </a:lnTo>
                <a:lnTo>
                  <a:pt x="82181" y="73037"/>
                </a:lnTo>
                <a:lnTo>
                  <a:pt x="69786" y="102641"/>
                </a:lnTo>
                <a:lnTo>
                  <a:pt x="65938" y="126949"/>
                </a:lnTo>
                <a:lnTo>
                  <a:pt x="57873" y="146913"/>
                </a:lnTo>
                <a:lnTo>
                  <a:pt x="47523" y="178930"/>
                </a:lnTo>
                <a:lnTo>
                  <a:pt x="45593" y="180365"/>
                </a:lnTo>
                <a:lnTo>
                  <a:pt x="45834" y="317423"/>
                </a:lnTo>
                <a:lnTo>
                  <a:pt x="43789" y="302628"/>
                </a:lnTo>
                <a:lnTo>
                  <a:pt x="43916" y="18434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1091084" y="2184281"/>
            <a:ext cx="428840" cy="406107"/>
          </a:xfrm>
          <a:custGeom>
            <a:avLst/>
            <a:gdLst/>
            <a:ahLst/>
            <a:cxnLst/>
            <a:rect l="l" t="t" r="r" b="b"/>
            <a:pathLst>
              <a:path w="428840" h="406107">
                <a:moveTo>
                  <a:pt x="384797" y="186156"/>
                </a:moveTo>
                <a:lnTo>
                  <a:pt x="400812" y="208406"/>
                </a:lnTo>
                <a:lnTo>
                  <a:pt x="418858" y="250532"/>
                </a:lnTo>
                <a:lnTo>
                  <a:pt x="424878" y="280606"/>
                </a:lnTo>
                <a:lnTo>
                  <a:pt x="426796" y="354736"/>
                </a:lnTo>
                <a:lnTo>
                  <a:pt x="425958" y="406107"/>
                </a:lnTo>
                <a:lnTo>
                  <a:pt x="428840" y="371462"/>
                </a:lnTo>
                <a:lnTo>
                  <a:pt x="426796" y="278561"/>
                </a:lnTo>
                <a:lnTo>
                  <a:pt x="420903" y="248488"/>
                </a:lnTo>
                <a:lnTo>
                  <a:pt x="402856" y="206374"/>
                </a:lnTo>
                <a:lnTo>
                  <a:pt x="383844" y="179768"/>
                </a:lnTo>
                <a:lnTo>
                  <a:pt x="380593" y="174485"/>
                </a:lnTo>
                <a:lnTo>
                  <a:pt x="376745" y="158356"/>
                </a:lnTo>
                <a:lnTo>
                  <a:pt x="372529" y="150291"/>
                </a:lnTo>
                <a:lnTo>
                  <a:pt x="372173" y="146557"/>
                </a:lnTo>
                <a:lnTo>
                  <a:pt x="374573" y="144754"/>
                </a:lnTo>
                <a:lnTo>
                  <a:pt x="373849" y="137782"/>
                </a:lnTo>
                <a:lnTo>
                  <a:pt x="372656" y="143192"/>
                </a:lnTo>
                <a:lnTo>
                  <a:pt x="370370" y="143192"/>
                </a:lnTo>
                <a:lnTo>
                  <a:pt x="364591" y="132372"/>
                </a:lnTo>
                <a:lnTo>
                  <a:pt x="362788" y="112153"/>
                </a:lnTo>
                <a:lnTo>
                  <a:pt x="348703" y="110223"/>
                </a:lnTo>
                <a:lnTo>
                  <a:pt x="340766" y="100114"/>
                </a:lnTo>
                <a:lnTo>
                  <a:pt x="338836" y="60045"/>
                </a:lnTo>
                <a:lnTo>
                  <a:pt x="328853" y="47891"/>
                </a:lnTo>
                <a:lnTo>
                  <a:pt x="319824" y="37782"/>
                </a:lnTo>
                <a:lnTo>
                  <a:pt x="335953" y="29971"/>
                </a:lnTo>
                <a:lnTo>
                  <a:pt x="352793" y="29971"/>
                </a:lnTo>
                <a:lnTo>
                  <a:pt x="365556" y="34658"/>
                </a:lnTo>
                <a:lnTo>
                  <a:pt x="364705" y="32372"/>
                </a:lnTo>
                <a:lnTo>
                  <a:pt x="354723" y="28041"/>
                </a:lnTo>
                <a:lnTo>
                  <a:pt x="334022" y="28041"/>
                </a:lnTo>
                <a:lnTo>
                  <a:pt x="317779" y="36106"/>
                </a:lnTo>
                <a:lnTo>
                  <a:pt x="314769" y="36220"/>
                </a:lnTo>
                <a:lnTo>
                  <a:pt x="302615" y="26111"/>
                </a:lnTo>
                <a:lnTo>
                  <a:pt x="282524" y="14084"/>
                </a:lnTo>
                <a:lnTo>
                  <a:pt x="273380" y="10833"/>
                </a:lnTo>
                <a:lnTo>
                  <a:pt x="252564" y="3975"/>
                </a:lnTo>
                <a:lnTo>
                  <a:pt x="222478" y="0"/>
                </a:lnTo>
                <a:lnTo>
                  <a:pt x="207797" y="0"/>
                </a:lnTo>
                <a:lnTo>
                  <a:pt x="175679" y="3975"/>
                </a:lnTo>
                <a:lnTo>
                  <a:pt x="149567" y="11912"/>
                </a:lnTo>
                <a:lnTo>
                  <a:pt x="125615" y="26111"/>
                </a:lnTo>
                <a:lnTo>
                  <a:pt x="114185" y="34658"/>
                </a:lnTo>
                <a:lnTo>
                  <a:pt x="99390" y="47891"/>
                </a:lnTo>
                <a:lnTo>
                  <a:pt x="80378" y="73050"/>
                </a:lnTo>
                <a:lnTo>
                  <a:pt x="67983" y="102768"/>
                </a:lnTo>
                <a:lnTo>
                  <a:pt x="64122" y="126949"/>
                </a:lnTo>
                <a:lnTo>
                  <a:pt x="55460" y="148247"/>
                </a:lnTo>
                <a:lnTo>
                  <a:pt x="45846" y="178815"/>
                </a:lnTo>
                <a:lnTo>
                  <a:pt x="43789" y="180733"/>
                </a:lnTo>
                <a:lnTo>
                  <a:pt x="29235" y="200228"/>
                </a:lnTo>
                <a:lnTo>
                  <a:pt x="16002" y="225145"/>
                </a:lnTo>
                <a:lnTo>
                  <a:pt x="8178" y="245351"/>
                </a:lnTo>
                <a:lnTo>
                  <a:pt x="2032" y="273151"/>
                </a:lnTo>
                <a:lnTo>
                  <a:pt x="0" y="343306"/>
                </a:lnTo>
                <a:lnTo>
                  <a:pt x="241" y="390105"/>
                </a:lnTo>
                <a:lnTo>
                  <a:pt x="3975" y="275196"/>
                </a:lnTo>
                <a:lnTo>
                  <a:pt x="10223" y="247281"/>
                </a:lnTo>
                <a:lnTo>
                  <a:pt x="18046" y="227190"/>
                </a:lnTo>
                <a:lnTo>
                  <a:pt x="31165" y="202158"/>
                </a:lnTo>
                <a:lnTo>
                  <a:pt x="42354" y="186867"/>
                </a:lnTo>
                <a:lnTo>
                  <a:pt x="44157" y="186397"/>
                </a:lnTo>
                <a:lnTo>
                  <a:pt x="44043" y="304672"/>
                </a:lnTo>
                <a:lnTo>
                  <a:pt x="46075" y="319468"/>
                </a:lnTo>
                <a:lnTo>
                  <a:pt x="45846" y="182422"/>
                </a:lnTo>
                <a:lnTo>
                  <a:pt x="47764" y="180974"/>
                </a:lnTo>
                <a:lnTo>
                  <a:pt x="58115" y="148970"/>
                </a:lnTo>
                <a:lnTo>
                  <a:pt x="66179" y="128993"/>
                </a:lnTo>
                <a:lnTo>
                  <a:pt x="70027" y="104686"/>
                </a:lnTo>
                <a:lnTo>
                  <a:pt x="82423" y="75082"/>
                </a:lnTo>
                <a:lnTo>
                  <a:pt x="101434" y="49936"/>
                </a:lnTo>
                <a:lnTo>
                  <a:pt x="116230" y="36702"/>
                </a:lnTo>
                <a:lnTo>
                  <a:pt x="127660" y="28041"/>
                </a:lnTo>
                <a:lnTo>
                  <a:pt x="151612" y="13957"/>
                </a:lnTo>
                <a:lnTo>
                  <a:pt x="177596" y="5892"/>
                </a:lnTo>
                <a:lnTo>
                  <a:pt x="220433" y="2044"/>
                </a:lnTo>
                <a:lnTo>
                  <a:pt x="250520" y="5892"/>
                </a:lnTo>
                <a:lnTo>
                  <a:pt x="274459" y="14084"/>
                </a:lnTo>
                <a:lnTo>
                  <a:pt x="290588" y="22021"/>
                </a:lnTo>
                <a:lnTo>
                  <a:pt x="316572" y="40068"/>
                </a:lnTo>
                <a:lnTo>
                  <a:pt x="326809" y="49936"/>
                </a:lnTo>
                <a:lnTo>
                  <a:pt x="336791" y="61975"/>
                </a:lnTo>
                <a:lnTo>
                  <a:pt x="338836" y="102044"/>
                </a:lnTo>
                <a:lnTo>
                  <a:pt x="346786" y="112153"/>
                </a:lnTo>
                <a:lnTo>
                  <a:pt x="360857" y="114198"/>
                </a:lnTo>
                <a:lnTo>
                  <a:pt x="362673" y="134416"/>
                </a:lnTo>
                <a:lnTo>
                  <a:pt x="374700" y="160400"/>
                </a:lnTo>
                <a:lnTo>
                  <a:pt x="378663" y="176402"/>
                </a:lnTo>
                <a:lnTo>
                  <a:pt x="382765" y="204444"/>
                </a:lnTo>
                <a:lnTo>
                  <a:pt x="382765" y="319468"/>
                </a:lnTo>
                <a:lnTo>
                  <a:pt x="384797" y="299262"/>
                </a:lnTo>
                <a:lnTo>
                  <a:pt x="384797" y="1861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1168577" y="2272249"/>
            <a:ext cx="267360" cy="176758"/>
          </a:xfrm>
          <a:custGeom>
            <a:avLst/>
            <a:gdLst/>
            <a:ahLst/>
            <a:cxnLst/>
            <a:rect l="l" t="t" r="r" b="b"/>
            <a:pathLst>
              <a:path w="267360" h="176758">
                <a:moveTo>
                  <a:pt x="66179" y="152819"/>
                </a:moveTo>
                <a:lnTo>
                  <a:pt x="69418" y="150050"/>
                </a:lnTo>
                <a:lnTo>
                  <a:pt x="64122" y="150520"/>
                </a:lnTo>
                <a:lnTo>
                  <a:pt x="56426" y="150406"/>
                </a:lnTo>
                <a:lnTo>
                  <a:pt x="56070" y="148361"/>
                </a:lnTo>
                <a:lnTo>
                  <a:pt x="71589" y="148247"/>
                </a:lnTo>
                <a:lnTo>
                  <a:pt x="93014" y="146431"/>
                </a:lnTo>
                <a:lnTo>
                  <a:pt x="99504" y="149326"/>
                </a:lnTo>
                <a:lnTo>
                  <a:pt x="127660" y="147510"/>
                </a:lnTo>
                <a:lnTo>
                  <a:pt x="135127" y="138861"/>
                </a:lnTo>
                <a:lnTo>
                  <a:pt x="134404" y="136334"/>
                </a:lnTo>
                <a:lnTo>
                  <a:pt x="129108" y="141859"/>
                </a:lnTo>
                <a:lnTo>
                  <a:pt x="126580" y="144741"/>
                </a:lnTo>
                <a:lnTo>
                  <a:pt x="112140" y="145237"/>
                </a:lnTo>
                <a:lnTo>
                  <a:pt x="111899" y="137896"/>
                </a:lnTo>
                <a:lnTo>
                  <a:pt x="108648" y="132473"/>
                </a:lnTo>
                <a:lnTo>
                  <a:pt x="109016" y="145237"/>
                </a:lnTo>
                <a:lnTo>
                  <a:pt x="48844" y="144513"/>
                </a:lnTo>
                <a:lnTo>
                  <a:pt x="38023" y="132359"/>
                </a:lnTo>
                <a:lnTo>
                  <a:pt x="53416" y="129832"/>
                </a:lnTo>
                <a:lnTo>
                  <a:pt x="32600" y="128625"/>
                </a:lnTo>
                <a:lnTo>
                  <a:pt x="24790" y="124409"/>
                </a:lnTo>
                <a:lnTo>
                  <a:pt x="13474" y="123939"/>
                </a:lnTo>
                <a:lnTo>
                  <a:pt x="10579" y="143433"/>
                </a:lnTo>
                <a:lnTo>
                  <a:pt x="6134" y="143306"/>
                </a:lnTo>
                <a:lnTo>
                  <a:pt x="3848" y="133680"/>
                </a:lnTo>
                <a:lnTo>
                  <a:pt x="2400" y="118516"/>
                </a:lnTo>
                <a:lnTo>
                  <a:pt x="4317" y="117081"/>
                </a:lnTo>
                <a:lnTo>
                  <a:pt x="6489" y="90970"/>
                </a:lnTo>
                <a:lnTo>
                  <a:pt x="19977" y="60286"/>
                </a:lnTo>
                <a:lnTo>
                  <a:pt x="39827" y="36093"/>
                </a:lnTo>
                <a:lnTo>
                  <a:pt x="53898" y="24066"/>
                </a:lnTo>
                <a:lnTo>
                  <a:pt x="82181" y="8178"/>
                </a:lnTo>
                <a:lnTo>
                  <a:pt x="104927" y="723"/>
                </a:lnTo>
                <a:lnTo>
                  <a:pt x="104800" y="0"/>
                </a:lnTo>
                <a:lnTo>
                  <a:pt x="80136" y="6248"/>
                </a:lnTo>
                <a:lnTo>
                  <a:pt x="51854" y="22009"/>
                </a:lnTo>
                <a:lnTo>
                  <a:pt x="37782" y="34048"/>
                </a:lnTo>
                <a:lnTo>
                  <a:pt x="19850" y="56184"/>
                </a:lnTo>
                <a:lnTo>
                  <a:pt x="6616" y="83146"/>
                </a:lnTo>
                <a:lnTo>
                  <a:pt x="4686" y="72313"/>
                </a:lnTo>
                <a:lnTo>
                  <a:pt x="2641" y="48120"/>
                </a:lnTo>
                <a:lnTo>
                  <a:pt x="2641" y="74358"/>
                </a:lnTo>
                <a:lnTo>
                  <a:pt x="4686" y="86512"/>
                </a:lnTo>
                <a:lnTo>
                  <a:pt x="2527" y="114909"/>
                </a:lnTo>
                <a:lnTo>
                  <a:pt x="0" y="116713"/>
                </a:lnTo>
                <a:lnTo>
                  <a:pt x="2641" y="138607"/>
                </a:lnTo>
                <a:lnTo>
                  <a:pt x="5410" y="146189"/>
                </a:lnTo>
                <a:lnTo>
                  <a:pt x="10833" y="146316"/>
                </a:lnTo>
                <a:lnTo>
                  <a:pt x="10833" y="153174"/>
                </a:lnTo>
                <a:lnTo>
                  <a:pt x="5651" y="148005"/>
                </a:lnTo>
                <a:lnTo>
                  <a:pt x="6489" y="152565"/>
                </a:lnTo>
                <a:lnTo>
                  <a:pt x="10833" y="160401"/>
                </a:lnTo>
                <a:lnTo>
                  <a:pt x="12636" y="173393"/>
                </a:lnTo>
                <a:lnTo>
                  <a:pt x="13957" y="130429"/>
                </a:lnTo>
                <a:lnTo>
                  <a:pt x="30797" y="130314"/>
                </a:lnTo>
                <a:lnTo>
                  <a:pt x="36931" y="136334"/>
                </a:lnTo>
                <a:lnTo>
                  <a:pt x="52946" y="150291"/>
                </a:lnTo>
                <a:lnTo>
                  <a:pt x="76758" y="164604"/>
                </a:lnTo>
                <a:lnTo>
                  <a:pt x="108775" y="174713"/>
                </a:lnTo>
                <a:lnTo>
                  <a:pt x="144144" y="176758"/>
                </a:lnTo>
                <a:lnTo>
                  <a:pt x="178447" y="170738"/>
                </a:lnTo>
                <a:lnTo>
                  <a:pt x="206476" y="158584"/>
                </a:lnTo>
                <a:lnTo>
                  <a:pt x="232346" y="140296"/>
                </a:lnTo>
                <a:lnTo>
                  <a:pt x="246545" y="124409"/>
                </a:lnTo>
                <a:lnTo>
                  <a:pt x="258584" y="106489"/>
                </a:lnTo>
                <a:lnTo>
                  <a:pt x="265201" y="93129"/>
                </a:lnTo>
                <a:lnTo>
                  <a:pt x="267360" y="80378"/>
                </a:lnTo>
                <a:lnTo>
                  <a:pt x="255206" y="60286"/>
                </a:lnTo>
                <a:lnTo>
                  <a:pt x="247383" y="48120"/>
                </a:lnTo>
                <a:lnTo>
                  <a:pt x="235115" y="34290"/>
                </a:lnTo>
                <a:lnTo>
                  <a:pt x="205155" y="12268"/>
                </a:lnTo>
                <a:lnTo>
                  <a:pt x="178447" y="2044"/>
                </a:lnTo>
                <a:lnTo>
                  <a:pt x="178803" y="3848"/>
                </a:lnTo>
                <a:lnTo>
                  <a:pt x="203111" y="14198"/>
                </a:lnTo>
                <a:lnTo>
                  <a:pt x="233184" y="36334"/>
                </a:lnTo>
                <a:lnTo>
                  <a:pt x="249199" y="54267"/>
                </a:lnTo>
                <a:lnTo>
                  <a:pt x="255574" y="69545"/>
                </a:lnTo>
                <a:lnTo>
                  <a:pt x="263270" y="80251"/>
                </a:lnTo>
                <a:lnTo>
                  <a:pt x="263270" y="91211"/>
                </a:lnTo>
                <a:lnTo>
                  <a:pt x="256539" y="104444"/>
                </a:lnTo>
                <a:lnTo>
                  <a:pt x="244500" y="122491"/>
                </a:lnTo>
                <a:lnTo>
                  <a:pt x="230301" y="138252"/>
                </a:lnTo>
                <a:lnTo>
                  <a:pt x="204558" y="156667"/>
                </a:lnTo>
                <a:lnTo>
                  <a:pt x="180962" y="167259"/>
                </a:lnTo>
                <a:lnTo>
                  <a:pt x="156298" y="172542"/>
                </a:lnTo>
                <a:lnTo>
                  <a:pt x="118275" y="173151"/>
                </a:lnTo>
                <a:lnTo>
                  <a:pt x="113220" y="158229"/>
                </a:lnTo>
                <a:lnTo>
                  <a:pt x="106972" y="150291"/>
                </a:lnTo>
                <a:lnTo>
                  <a:pt x="101549" y="150164"/>
                </a:lnTo>
                <a:lnTo>
                  <a:pt x="104800" y="152565"/>
                </a:lnTo>
                <a:lnTo>
                  <a:pt x="112864" y="162560"/>
                </a:lnTo>
                <a:lnTo>
                  <a:pt x="115036" y="173266"/>
                </a:lnTo>
                <a:lnTo>
                  <a:pt x="78689" y="162674"/>
                </a:lnTo>
                <a:lnTo>
                  <a:pt x="65938" y="154978"/>
                </a:lnTo>
                <a:lnTo>
                  <a:pt x="66179" y="152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678232" y="2336378"/>
            <a:ext cx="1254544" cy="581431"/>
          </a:xfrm>
          <a:custGeom>
            <a:avLst/>
            <a:gdLst/>
            <a:ahLst/>
            <a:cxnLst/>
            <a:rect l="l" t="t" r="r" b="b"/>
            <a:pathLst>
              <a:path w="1254544" h="581431">
                <a:moveTo>
                  <a:pt x="1170432" y="224650"/>
                </a:moveTo>
                <a:lnTo>
                  <a:pt x="1133614" y="224650"/>
                </a:lnTo>
                <a:lnTo>
                  <a:pt x="1119657" y="228625"/>
                </a:lnTo>
                <a:lnTo>
                  <a:pt x="1103528" y="238620"/>
                </a:lnTo>
                <a:lnTo>
                  <a:pt x="1092466" y="251599"/>
                </a:lnTo>
                <a:lnTo>
                  <a:pt x="1082116" y="269303"/>
                </a:lnTo>
                <a:lnTo>
                  <a:pt x="1080185" y="283502"/>
                </a:lnTo>
                <a:lnTo>
                  <a:pt x="1076337" y="403821"/>
                </a:lnTo>
                <a:lnTo>
                  <a:pt x="1074534" y="405993"/>
                </a:lnTo>
                <a:lnTo>
                  <a:pt x="1036269" y="439927"/>
                </a:lnTo>
                <a:lnTo>
                  <a:pt x="991273" y="473011"/>
                </a:lnTo>
                <a:lnTo>
                  <a:pt x="931951" y="507911"/>
                </a:lnTo>
                <a:lnTo>
                  <a:pt x="865047" y="537273"/>
                </a:lnTo>
                <a:lnTo>
                  <a:pt x="797052" y="559536"/>
                </a:lnTo>
                <a:lnTo>
                  <a:pt x="727506" y="573976"/>
                </a:lnTo>
                <a:lnTo>
                  <a:pt x="696709" y="576135"/>
                </a:lnTo>
                <a:lnTo>
                  <a:pt x="696582" y="508634"/>
                </a:lnTo>
                <a:lnTo>
                  <a:pt x="689483" y="485165"/>
                </a:lnTo>
                <a:lnTo>
                  <a:pt x="675398" y="465073"/>
                </a:lnTo>
                <a:lnTo>
                  <a:pt x="657237" y="453161"/>
                </a:lnTo>
                <a:lnTo>
                  <a:pt x="652665" y="451713"/>
                </a:lnTo>
                <a:lnTo>
                  <a:pt x="651459" y="443052"/>
                </a:lnTo>
                <a:lnTo>
                  <a:pt x="645680" y="432828"/>
                </a:lnTo>
                <a:lnTo>
                  <a:pt x="635457" y="427050"/>
                </a:lnTo>
                <a:lnTo>
                  <a:pt x="612470" y="427050"/>
                </a:lnTo>
                <a:lnTo>
                  <a:pt x="604532" y="431025"/>
                </a:lnTo>
                <a:lnTo>
                  <a:pt x="599236" y="437756"/>
                </a:lnTo>
                <a:lnTo>
                  <a:pt x="595274" y="449795"/>
                </a:lnTo>
                <a:lnTo>
                  <a:pt x="590334" y="450634"/>
                </a:lnTo>
                <a:lnTo>
                  <a:pt x="568426" y="465073"/>
                </a:lnTo>
                <a:lnTo>
                  <a:pt x="560489" y="475183"/>
                </a:lnTo>
                <a:lnTo>
                  <a:pt x="551472" y="492747"/>
                </a:lnTo>
                <a:lnTo>
                  <a:pt x="550862" y="497446"/>
                </a:lnTo>
                <a:lnTo>
                  <a:pt x="546176" y="501053"/>
                </a:lnTo>
                <a:lnTo>
                  <a:pt x="548817" y="503097"/>
                </a:lnTo>
                <a:lnTo>
                  <a:pt x="547141" y="576249"/>
                </a:lnTo>
                <a:lnTo>
                  <a:pt x="537273" y="573493"/>
                </a:lnTo>
                <a:lnTo>
                  <a:pt x="525119" y="573366"/>
                </a:lnTo>
                <a:lnTo>
                  <a:pt x="456882" y="559409"/>
                </a:lnTo>
                <a:lnTo>
                  <a:pt x="400939" y="540765"/>
                </a:lnTo>
                <a:lnTo>
                  <a:pt x="386740" y="537387"/>
                </a:lnTo>
                <a:lnTo>
                  <a:pt x="316585" y="505256"/>
                </a:lnTo>
                <a:lnTo>
                  <a:pt x="258711" y="470966"/>
                </a:lnTo>
                <a:lnTo>
                  <a:pt x="200583" y="426923"/>
                </a:lnTo>
                <a:lnTo>
                  <a:pt x="178333" y="405028"/>
                </a:lnTo>
                <a:lnTo>
                  <a:pt x="172313" y="401053"/>
                </a:lnTo>
                <a:lnTo>
                  <a:pt x="170383" y="376986"/>
                </a:lnTo>
                <a:lnTo>
                  <a:pt x="168338" y="286867"/>
                </a:lnTo>
                <a:lnTo>
                  <a:pt x="166420" y="262674"/>
                </a:lnTo>
                <a:lnTo>
                  <a:pt x="156552" y="242455"/>
                </a:lnTo>
                <a:lnTo>
                  <a:pt x="146316" y="230670"/>
                </a:lnTo>
                <a:lnTo>
                  <a:pt x="126225" y="218643"/>
                </a:lnTo>
                <a:lnTo>
                  <a:pt x="114312" y="214668"/>
                </a:lnTo>
                <a:lnTo>
                  <a:pt x="83502" y="212623"/>
                </a:lnTo>
                <a:lnTo>
                  <a:pt x="61480" y="218643"/>
                </a:lnTo>
                <a:lnTo>
                  <a:pt x="51498" y="225018"/>
                </a:lnTo>
                <a:lnTo>
                  <a:pt x="48133" y="224777"/>
                </a:lnTo>
                <a:lnTo>
                  <a:pt x="27914" y="174713"/>
                </a:lnTo>
                <a:lnTo>
                  <a:pt x="9982" y="104444"/>
                </a:lnTo>
                <a:lnTo>
                  <a:pt x="2044" y="48374"/>
                </a:lnTo>
                <a:lnTo>
                  <a:pt x="0" y="0"/>
                </a:lnTo>
                <a:lnTo>
                  <a:pt x="0" y="50304"/>
                </a:lnTo>
                <a:lnTo>
                  <a:pt x="7950" y="106489"/>
                </a:lnTo>
                <a:lnTo>
                  <a:pt x="25996" y="176644"/>
                </a:lnTo>
                <a:lnTo>
                  <a:pt x="41998" y="216712"/>
                </a:lnTo>
                <a:lnTo>
                  <a:pt x="48260" y="229476"/>
                </a:lnTo>
                <a:lnTo>
                  <a:pt x="67983" y="219240"/>
                </a:lnTo>
                <a:lnTo>
                  <a:pt x="85559" y="214668"/>
                </a:lnTo>
                <a:lnTo>
                  <a:pt x="112268" y="216585"/>
                </a:lnTo>
                <a:lnTo>
                  <a:pt x="124180" y="220687"/>
                </a:lnTo>
                <a:lnTo>
                  <a:pt x="144399" y="232600"/>
                </a:lnTo>
                <a:lnTo>
                  <a:pt x="154495" y="244513"/>
                </a:lnTo>
                <a:lnTo>
                  <a:pt x="164490" y="264604"/>
                </a:lnTo>
                <a:lnTo>
                  <a:pt x="166293" y="288785"/>
                </a:lnTo>
                <a:lnTo>
                  <a:pt x="168338" y="379031"/>
                </a:lnTo>
                <a:lnTo>
                  <a:pt x="170383" y="403110"/>
                </a:lnTo>
                <a:lnTo>
                  <a:pt x="176403" y="407073"/>
                </a:lnTo>
                <a:lnTo>
                  <a:pt x="198539" y="428980"/>
                </a:lnTo>
                <a:lnTo>
                  <a:pt x="256654" y="473011"/>
                </a:lnTo>
                <a:lnTo>
                  <a:pt x="310807" y="505015"/>
                </a:lnTo>
                <a:lnTo>
                  <a:pt x="374700" y="535343"/>
                </a:lnTo>
                <a:lnTo>
                  <a:pt x="446786" y="559536"/>
                </a:lnTo>
                <a:lnTo>
                  <a:pt x="511035" y="573366"/>
                </a:lnTo>
                <a:lnTo>
                  <a:pt x="577215" y="581431"/>
                </a:lnTo>
                <a:lnTo>
                  <a:pt x="672757" y="581431"/>
                </a:lnTo>
                <a:lnTo>
                  <a:pt x="730872" y="575411"/>
                </a:lnTo>
                <a:lnTo>
                  <a:pt x="799109" y="561454"/>
                </a:lnTo>
                <a:lnTo>
                  <a:pt x="867092" y="539318"/>
                </a:lnTo>
                <a:lnTo>
                  <a:pt x="933869" y="509955"/>
                </a:lnTo>
                <a:lnTo>
                  <a:pt x="993190" y="475068"/>
                </a:lnTo>
                <a:lnTo>
                  <a:pt x="1038313" y="441972"/>
                </a:lnTo>
                <a:lnTo>
                  <a:pt x="1080795" y="404304"/>
                </a:lnTo>
                <a:lnTo>
                  <a:pt x="1079703" y="403821"/>
                </a:lnTo>
                <a:lnTo>
                  <a:pt x="1080185" y="345579"/>
                </a:lnTo>
                <a:lnTo>
                  <a:pt x="1082243" y="285419"/>
                </a:lnTo>
                <a:lnTo>
                  <a:pt x="1084160" y="271348"/>
                </a:lnTo>
                <a:lnTo>
                  <a:pt x="1094511" y="253657"/>
                </a:lnTo>
                <a:lnTo>
                  <a:pt x="1105585" y="240652"/>
                </a:lnTo>
                <a:lnTo>
                  <a:pt x="1121587" y="230670"/>
                </a:lnTo>
                <a:lnTo>
                  <a:pt x="1135659" y="226580"/>
                </a:lnTo>
                <a:lnTo>
                  <a:pt x="1168387" y="226694"/>
                </a:lnTo>
                <a:lnTo>
                  <a:pt x="1182344" y="230670"/>
                </a:lnTo>
                <a:lnTo>
                  <a:pt x="1196428" y="238975"/>
                </a:lnTo>
                <a:lnTo>
                  <a:pt x="1201724" y="238861"/>
                </a:lnTo>
                <a:lnTo>
                  <a:pt x="1224584" y="185305"/>
                </a:lnTo>
                <a:lnTo>
                  <a:pt x="1242517" y="123101"/>
                </a:lnTo>
                <a:lnTo>
                  <a:pt x="1252499" y="62928"/>
                </a:lnTo>
                <a:lnTo>
                  <a:pt x="1254544" y="16001"/>
                </a:lnTo>
                <a:lnTo>
                  <a:pt x="1252613" y="26949"/>
                </a:lnTo>
                <a:lnTo>
                  <a:pt x="1250569" y="61125"/>
                </a:lnTo>
                <a:lnTo>
                  <a:pt x="1248537" y="44157"/>
                </a:lnTo>
                <a:lnTo>
                  <a:pt x="1246479" y="85077"/>
                </a:lnTo>
                <a:lnTo>
                  <a:pt x="1240586" y="121170"/>
                </a:lnTo>
                <a:lnTo>
                  <a:pt x="1222540" y="183260"/>
                </a:lnTo>
                <a:lnTo>
                  <a:pt x="1200404" y="235483"/>
                </a:lnTo>
                <a:lnTo>
                  <a:pt x="1194625" y="234645"/>
                </a:lnTo>
                <a:lnTo>
                  <a:pt x="1178369" y="226694"/>
                </a:lnTo>
                <a:lnTo>
                  <a:pt x="1170432" y="224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1200094" y="2787135"/>
            <a:ext cx="15887" cy="47891"/>
          </a:xfrm>
          <a:custGeom>
            <a:avLst/>
            <a:gdLst/>
            <a:ahLst/>
            <a:cxnLst/>
            <a:rect l="l" t="t" r="r" b="b"/>
            <a:pathLst>
              <a:path w="15887" h="47891">
                <a:moveTo>
                  <a:pt x="10350" y="47891"/>
                </a:moveTo>
                <a:lnTo>
                  <a:pt x="15887" y="47891"/>
                </a:lnTo>
                <a:lnTo>
                  <a:pt x="12636" y="44996"/>
                </a:lnTo>
                <a:lnTo>
                  <a:pt x="12153" y="37896"/>
                </a:lnTo>
                <a:lnTo>
                  <a:pt x="11315" y="12268"/>
                </a:lnTo>
                <a:lnTo>
                  <a:pt x="5537" y="2044"/>
                </a:lnTo>
                <a:lnTo>
                  <a:pt x="0" y="0"/>
                </a:lnTo>
                <a:lnTo>
                  <a:pt x="9271" y="14312"/>
                </a:lnTo>
                <a:lnTo>
                  <a:pt x="10350" y="478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1118276" y="2804932"/>
            <a:ext cx="3136" cy="3746"/>
          </a:xfrm>
          <a:custGeom>
            <a:avLst/>
            <a:gdLst/>
            <a:ahLst/>
            <a:cxnLst/>
            <a:rect l="l" t="t" r="r" b="b"/>
            <a:pathLst>
              <a:path w="3136" h="3746">
                <a:moveTo>
                  <a:pt x="0" y="3136"/>
                </a:moveTo>
                <a:lnTo>
                  <a:pt x="3136" y="3746"/>
                </a:lnTo>
                <a:lnTo>
                  <a:pt x="1092" y="0"/>
                </a:lnTo>
                <a:lnTo>
                  <a:pt x="0" y="3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1410917" y="2214253"/>
            <a:ext cx="60032" cy="113220"/>
          </a:xfrm>
          <a:custGeom>
            <a:avLst/>
            <a:gdLst/>
            <a:ahLst/>
            <a:cxnLst/>
            <a:rect l="l" t="t" r="r" b="b"/>
            <a:pathLst>
              <a:path w="60032" h="113220">
                <a:moveTo>
                  <a:pt x="58953" y="24066"/>
                </a:moveTo>
                <a:lnTo>
                  <a:pt x="53187" y="11912"/>
                </a:lnTo>
                <a:lnTo>
                  <a:pt x="47282" y="5283"/>
                </a:lnTo>
                <a:lnTo>
                  <a:pt x="45719" y="4686"/>
                </a:lnTo>
                <a:lnTo>
                  <a:pt x="32969" y="0"/>
                </a:lnTo>
                <a:lnTo>
                  <a:pt x="16116" y="0"/>
                </a:lnTo>
                <a:lnTo>
                  <a:pt x="0" y="7810"/>
                </a:lnTo>
                <a:lnTo>
                  <a:pt x="9016" y="17919"/>
                </a:lnTo>
                <a:lnTo>
                  <a:pt x="19011" y="30073"/>
                </a:lnTo>
                <a:lnTo>
                  <a:pt x="20929" y="70142"/>
                </a:lnTo>
                <a:lnTo>
                  <a:pt x="28867" y="80251"/>
                </a:lnTo>
                <a:lnTo>
                  <a:pt x="42951" y="82181"/>
                </a:lnTo>
                <a:lnTo>
                  <a:pt x="44754" y="102400"/>
                </a:lnTo>
                <a:lnTo>
                  <a:pt x="50533" y="113220"/>
                </a:lnTo>
                <a:lnTo>
                  <a:pt x="52819" y="113220"/>
                </a:lnTo>
                <a:lnTo>
                  <a:pt x="54025" y="107810"/>
                </a:lnTo>
                <a:lnTo>
                  <a:pt x="49212" y="95656"/>
                </a:lnTo>
                <a:lnTo>
                  <a:pt x="47764" y="89636"/>
                </a:lnTo>
                <a:lnTo>
                  <a:pt x="45961" y="78206"/>
                </a:lnTo>
                <a:lnTo>
                  <a:pt x="54025" y="70027"/>
                </a:lnTo>
                <a:lnTo>
                  <a:pt x="58953" y="60998"/>
                </a:lnTo>
                <a:lnTo>
                  <a:pt x="60032" y="55587"/>
                </a:lnTo>
                <a:lnTo>
                  <a:pt x="58953" y="240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1228615" y="2785451"/>
            <a:ext cx="143065" cy="130314"/>
          </a:xfrm>
          <a:custGeom>
            <a:avLst/>
            <a:gdLst/>
            <a:ahLst/>
            <a:cxnLst/>
            <a:rect l="l" t="t" r="r" b="b"/>
            <a:pathLst>
              <a:path w="143065" h="130314">
                <a:moveTo>
                  <a:pt x="104927" y="6134"/>
                </a:moveTo>
                <a:lnTo>
                  <a:pt x="86995" y="0"/>
                </a:lnTo>
                <a:lnTo>
                  <a:pt x="56197" y="0"/>
                </a:lnTo>
                <a:lnTo>
                  <a:pt x="38150" y="6134"/>
                </a:lnTo>
                <a:lnTo>
                  <a:pt x="20091" y="18046"/>
                </a:lnTo>
                <a:lnTo>
                  <a:pt x="8064" y="34162"/>
                </a:lnTo>
                <a:lnTo>
                  <a:pt x="723" y="56794"/>
                </a:lnTo>
                <a:lnTo>
                  <a:pt x="0" y="127063"/>
                </a:lnTo>
                <a:lnTo>
                  <a:pt x="28765" y="130314"/>
                </a:lnTo>
                <a:lnTo>
                  <a:pt x="120332" y="130314"/>
                </a:lnTo>
                <a:lnTo>
                  <a:pt x="142468" y="128384"/>
                </a:lnTo>
                <a:lnTo>
                  <a:pt x="143065" y="58229"/>
                </a:lnTo>
                <a:lnTo>
                  <a:pt x="137058" y="38138"/>
                </a:lnTo>
                <a:lnTo>
                  <a:pt x="123101" y="18046"/>
                </a:lnTo>
                <a:lnTo>
                  <a:pt x="104927" y="61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1119347" y="2800362"/>
            <a:ext cx="18300" cy="11074"/>
          </a:xfrm>
          <a:custGeom>
            <a:avLst/>
            <a:gdLst/>
            <a:ahLst/>
            <a:cxnLst/>
            <a:rect l="l" t="t" r="r" b="b"/>
            <a:pathLst>
              <a:path w="18300" h="11074">
                <a:moveTo>
                  <a:pt x="2781" y="368"/>
                </a:moveTo>
                <a:lnTo>
                  <a:pt x="0" y="4571"/>
                </a:lnTo>
                <a:lnTo>
                  <a:pt x="2057" y="8305"/>
                </a:lnTo>
                <a:lnTo>
                  <a:pt x="10363" y="10236"/>
                </a:lnTo>
                <a:lnTo>
                  <a:pt x="12649" y="11074"/>
                </a:lnTo>
                <a:lnTo>
                  <a:pt x="18173" y="8077"/>
                </a:lnTo>
                <a:lnTo>
                  <a:pt x="18300" y="2527"/>
                </a:lnTo>
                <a:lnTo>
                  <a:pt x="10731" y="850"/>
                </a:lnTo>
                <a:lnTo>
                  <a:pt x="8318" y="0"/>
                </a:lnTo>
                <a:lnTo>
                  <a:pt x="2781" y="3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1364463" y="2169001"/>
            <a:ext cx="174726" cy="195059"/>
          </a:xfrm>
          <a:custGeom>
            <a:avLst/>
            <a:gdLst/>
            <a:ahLst/>
            <a:cxnLst/>
            <a:rect l="l" t="t" r="r" b="b"/>
            <a:pathLst>
              <a:path w="174726" h="195059">
                <a:moveTo>
                  <a:pt x="173875" y="82550"/>
                </a:moveTo>
                <a:lnTo>
                  <a:pt x="172554" y="76885"/>
                </a:lnTo>
                <a:lnTo>
                  <a:pt x="171830" y="74612"/>
                </a:lnTo>
                <a:lnTo>
                  <a:pt x="170624" y="68707"/>
                </a:lnTo>
                <a:lnTo>
                  <a:pt x="165455" y="55346"/>
                </a:lnTo>
                <a:lnTo>
                  <a:pt x="151129" y="33096"/>
                </a:lnTo>
                <a:lnTo>
                  <a:pt x="150177" y="30327"/>
                </a:lnTo>
                <a:lnTo>
                  <a:pt x="143433" y="29362"/>
                </a:lnTo>
                <a:lnTo>
                  <a:pt x="133438" y="19253"/>
                </a:lnTo>
                <a:lnTo>
                  <a:pt x="105409" y="5295"/>
                </a:lnTo>
                <a:lnTo>
                  <a:pt x="87363" y="1320"/>
                </a:lnTo>
                <a:lnTo>
                  <a:pt x="68110" y="0"/>
                </a:lnTo>
                <a:lnTo>
                  <a:pt x="54025" y="127"/>
                </a:lnTo>
                <a:lnTo>
                  <a:pt x="51739" y="965"/>
                </a:lnTo>
                <a:lnTo>
                  <a:pt x="45846" y="2171"/>
                </a:lnTo>
                <a:lnTo>
                  <a:pt x="37782" y="4813"/>
                </a:lnTo>
                <a:lnTo>
                  <a:pt x="31889" y="6146"/>
                </a:lnTo>
                <a:lnTo>
                  <a:pt x="10591" y="17335"/>
                </a:lnTo>
                <a:lnTo>
                  <a:pt x="0" y="26111"/>
                </a:lnTo>
                <a:lnTo>
                  <a:pt x="9143" y="29362"/>
                </a:lnTo>
                <a:lnTo>
                  <a:pt x="29248" y="41389"/>
                </a:lnTo>
                <a:lnTo>
                  <a:pt x="41401" y="51498"/>
                </a:lnTo>
                <a:lnTo>
                  <a:pt x="44411" y="51384"/>
                </a:lnTo>
                <a:lnTo>
                  <a:pt x="60642" y="43319"/>
                </a:lnTo>
                <a:lnTo>
                  <a:pt x="81343" y="43319"/>
                </a:lnTo>
                <a:lnTo>
                  <a:pt x="91338" y="47650"/>
                </a:lnTo>
                <a:lnTo>
                  <a:pt x="92176" y="49936"/>
                </a:lnTo>
                <a:lnTo>
                  <a:pt x="95542" y="49339"/>
                </a:lnTo>
                <a:lnTo>
                  <a:pt x="101561" y="55118"/>
                </a:lnTo>
                <a:lnTo>
                  <a:pt x="107454" y="67386"/>
                </a:lnTo>
                <a:lnTo>
                  <a:pt x="108775" y="88074"/>
                </a:lnTo>
                <a:lnTo>
                  <a:pt x="113957" y="90246"/>
                </a:lnTo>
                <a:lnTo>
                  <a:pt x="133565" y="93256"/>
                </a:lnTo>
                <a:lnTo>
                  <a:pt x="137413" y="95415"/>
                </a:lnTo>
                <a:lnTo>
                  <a:pt x="137413" y="104330"/>
                </a:lnTo>
                <a:lnTo>
                  <a:pt x="129362" y="103479"/>
                </a:lnTo>
                <a:lnTo>
                  <a:pt x="119964" y="100469"/>
                </a:lnTo>
                <a:lnTo>
                  <a:pt x="108305" y="98793"/>
                </a:lnTo>
                <a:lnTo>
                  <a:pt x="106489" y="100838"/>
                </a:lnTo>
                <a:lnTo>
                  <a:pt x="105409" y="106248"/>
                </a:lnTo>
                <a:lnTo>
                  <a:pt x="100482" y="115277"/>
                </a:lnTo>
                <a:lnTo>
                  <a:pt x="92417" y="123456"/>
                </a:lnTo>
                <a:lnTo>
                  <a:pt x="94221" y="134886"/>
                </a:lnTo>
                <a:lnTo>
                  <a:pt x="95427" y="135496"/>
                </a:lnTo>
                <a:lnTo>
                  <a:pt x="95669" y="140906"/>
                </a:lnTo>
                <a:lnTo>
                  <a:pt x="100482" y="153060"/>
                </a:lnTo>
                <a:lnTo>
                  <a:pt x="101193" y="160045"/>
                </a:lnTo>
                <a:lnTo>
                  <a:pt x="98793" y="161848"/>
                </a:lnTo>
                <a:lnTo>
                  <a:pt x="99148" y="165569"/>
                </a:lnTo>
                <a:lnTo>
                  <a:pt x="103365" y="173634"/>
                </a:lnTo>
                <a:lnTo>
                  <a:pt x="107213" y="189763"/>
                </a:lnTo>
                <a:lnTo>
                  <a:pt x="110464" y="195059"/>
                </a:lnTo>
                <a:lnTo>
                  <a:pt x="128638" y="187477"/>
                </a:lnTo>
                <a:lnTo>
                  <a:pt x="150647" y="169430"/>
                </a:lnTo>
                <a:lnTo>
                  <a:pt x="167500" y="144157"/>
                </a:lnTo>
                <a:lnTo>
                  <a:pt x="172796" y="126949"/>
                </a:lnTo>
                <a:lnTo>
                  <a:pt x="173634" y="114795"/>
                </a:lnTo>
                <a:lnTo>
                  <a:pt x="174726" y="110820"/>
                </a:lnTo>
                <a:lnTo>
                  <a:pt x="174599" y="84836"/>
                </a:lnTo>
                <a:lnTo>
                  <a:pt x="173875" y="82550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1182046" y="2290532"/>
            <a:ext cx="249808" cy="154863"/>
          </a:xfrm>
          <a:custGeom>
            <a:avLst/>
            <a:gdLst/>
            <a:ahLst/>
            <a:cxnLst/>
            <a:rect l="l" t="t" r="r" b="b"/>
            <a:pathLst>
              <a:path w="249809" h="154863">
                <a:moveTo>
                  <a:pt x="11315" y="106133"/>
                </a:moveTo>
                <a:lnTo>
                  <a:pt x="19138" y="110337"/>
                </a:lnTo>
                <a:lnTo>
                  <a:pt x="39954" y="111544"/>
                </a:lnTo>
                <a:lnTo>
                  <a:pt x="51384" y="108902"/>
                </a:lnTo>
                <a:lnTo>
                  <a:pt x="53428" y="87477"/>
                </a:lnTo>
                <a:lnTo>
                  <a:pt x="55956" y="84950"/>
                </a:lnTo>
                <a:lnTo>
                  <a:pt x="63893" y="83870"/>
                </a:lnTo>
                <a:lnTo>
                  <a:pt x="74129" y="81102"/>
                </a:lnTo>
                <a:lnTo>
                  <a:pt x="81940" y="79781"/>
                </a:lnTo>
                <a:lnTo>
                  <a:pt x="84112" y="79057"/>
                </a:lnTo>
                <a:lnTo>
                  <a:pt x="128269" y="71234"/>
                </a:lnTo>
                <a:lnTo>
                  <a:pt x="134645" y="59931"/>
                </a:lnTo>
                <a:lnTo>
                  <a:pt x="135851" y="59448"/>
                </a:lnTo>
                <a:lnTo>
                  <a:pt x="141871" y="55473"/>
                </a:lnTo>
                <a:lnTo>
                  <a:pt x="143433" y="36588"/>
                </a:lnTo>
                <a:lnTo>
                  <a:pt x="149085" y="26238"/>
                </a:lnTo>
                <a:lnTo>
                  <a:pt x="160756" y="17932"/>
                </a:lnTo>
                <a:lnTo>
                  <a:pt x="177495" y="16002"/>
                </a:lnTo>
                <a:lnTo>
                  <a:pt x="185661" y="17932"/>
                </a:lnTo>
                <a:lnTo>
                  <a:pt x="195897" y="23825"/>
                </a:lnTo>
                <a:lnTo>
                  <a:pt x="203720" y="33934"/>
                </a:lnTo>
                <a:lnTo>
                  <a:pt x="204685" y="55473"/>
                </a:lnTo>
                <a:lnTo>
                  <a:pt x="211899" y="61849"/>
                </a:lnTo>
                <a:lnTo>
                  <a:pt x="218884" y="75323"/>
                </a:lnTo>
                <a:lnTo>
                  <a:pt x="219722" y="76047"/>
                </a:lnTo>
                <a:lnTo>
                  <a:pt x="221767" y="92290"/>
                </a:lnTo>
                <a:lnTo>
                  <a:pt x="218884" y="101676"/>
                </a:lnTo>
                <a:lnTo>
                  <a:pt x="217677" y="105054"/>
                </a:lnTo>
                <a:lnTo>
                  <a:pt x="206844" y="118046"/>
                </a:lnTo>
                <a:lnTo>
                  <a:pt x="187109" y="128397"/>
                </a:lnTo>
                <a:lnTo>
                  <a:pt x="114198" y="129235"/>
                </a:lnTo>
                <a:lnTo>
                  <a:pt x="86042" y="131038"/>
                </a:lnTo>
                <a:lnTo>
                  <a:pt x="88087" y="131876"/>
                </a:lnTo>
                <a:lnTo>
                  <a:pt x="93497" y="132003"/>
                </a:lnTo>
                <a:lnTo>
                  <a:pt x="99758" y="139941"/>
                </a:lnTo>
                <a:lnTo>
                  <a:pt x="104813" y="154863"/>
                </a:lnTo>
                <a:lnTo>
                  <a:pt x="142836" y="154266"/>
                </a:lnTo>
                <a:lnTo>
                  <a:pt x="167500" y="148971"/>
                </a:lnTo>
                <a:lnTo>
                  <a:pt x="191084" y="138379"/>
                </a:lnTo>
                <a:lnTo>
                  <a:pt x="216827" y="119964"/>
                </a:lnTo>
                <a:lnTo>
                  <a:pt x="231038" y="104203"/>
                </a:lnTo>
                <a:lnTo>
                  <a:pt x="243065" y="86156"/>
                </a:lnTo>
                <a:lnTo>
                  <a:pt x="249808" y="72923"/>
                </a:lnTo>
                <a:lnTo>
                  <a:pt x="249808" y="61976"/>
                </a:lnTo>
                <a:lnTo>
                  <a:pt x="242100" y="51257"/>
                </a:lnTo>
                <a:lnTo>
                  <a:pt x="221640" y="32016"/>
                </a:lnTo>
                <a:lnTo>
                  <a:pt x="195656" y="16002"/>
                </a:lnTo>
                <a:lnTo>
                  <a:pt x="171589" y="6019"/>
                </a:lnTo>
                <a:lnTo>
                  <a:pt x="143560" y="0"/>
                </a:lnTo>
                <a:lnTo>
                  <a:pt x="100837" y="0"/>
                </a:lnTo>
                <a:lnTo>
                  <a:pt x="80619" y="3975"/>
                </a:lnTo>
                <a:lnTo>
                  <a:pt x="49453" y="16725"/>
                </a:lnTo>
                <a:lnTo>
                  <a:pt x="41630" y="29362"/>
                </a:lnTo>
                <a:lnTo>
                  <a:pt x="41274" y="82905"/>
                </a:lnTo>
                <a:lnTo>
                  <a:pt x="39712" y="71475"/>
                </a:lnTo>
                <a:lnTo>
                  <a:pt x="21424" y="82905"/>
                </a:lnTo>
                <a:lnTo>
                  <a:pt x="9385" y="93014"/>
                </a:lnTo>
                <a:lnTo>
                  <a:pt x="0" y="105651"/>
                </a:lnTo>
                <a:lnTo>
                  <a:pt x="11315" y="106133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1172427" y="2396175"/>
            <a:ext cx="9613" cy="19507"/>
          </a:xfrm>
          <a:custGeom>
            <a:avLst/>
            <a:gdLst/>
            <a:ahLst/>
            <a:cxnLst/>
            <a:rect l="l" t="t" r="r" b="b"/>
            <a:pathLst>
              <a:path w="9613" h="19507">
                <a:moveTo>
                  <a:pt x="8051" y="482"/>
                </a:moveTo>
                <a:lnTo>
                  <a:pt x="0" y="9753"/>
                </a:lnTo>
                <a:lnTo>
                  <a:pt x="2286" y="19392"/>
                </a:lnTo>
                <a:lnTo>
                  <a:pt x="6731" y="19507"/>
                </a:lnTo>
                <a:lnTo>
                  <a:pt x="9613" y="0"/>
                </a:lnTo>
                <a:lnTo>
                  <a:pt x="8051" y="482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1280478" y="2410142"/>
            <a:ext cx="17208" cy="7340"/>
          </a:xfrm>
          <a:custGeom>
            <a:avLst/>
            <a:gdLst/>
            <a:ahLst/>
            <a:cxnLst/>
            <a:rect l="l" t="t" r="r" b="b"/>
            <a:pathLst>
              <a:path w="17208" h="7340">
                <a:moveTo>
                  <a:pt x="241" y="7340"/>
                </a:moveTo>
                <a:lnTo>
                  <a:pt x="14681" y="6857"/>
                </a:lnTo>
                <a:lnTo>
                  <a:pt x="17208" y="3962"/>
                </a:lnTo>
                <a:lnTo>
                  <a:pt x="6985" y="596"/>
                </a:lnTo>
                <a:lnTo>
                  <a:pt x="0" y="0"/>
                </a:lnTo>
                <a:lnTo>
                  <a:pt x="241" y="734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1173985" y="2418445"/>
            <a:ext cx="5422" cy="6984"/>
          </a:xfrm>
          <a:custGeom>
            <a:avLst/>
            <a:gdLst/>
            <a:ahLst/>
            <a:cxnLst/>
            <a:rect l="l" t="t" r="r" b="b"/>
            <a:pathLst>
              <a:path w="5422" h="6985">
                <a:moveTo>
                  <a:pt x="241" y="1803"/>
                </a:moveTo>
                <a:lnTo>
                  <a:pt x="5422" y="6985"/>
                </a:lnTo>
                <a:lnTo>
                  <a:pt x="5422" y="127"/>
                </a:lnTo>
                <a:lnTo>
                  <a:pt x="0" y="0"/>
                </a:lnTo>
                <a:lnTo>
                  <a:pt x="241" y="1803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1224644" y="2420487"/>
            <a:ext cx="15519" cy="2286"/>
          </a:xfrm>
          <a:custGeom>
            <a:avLst/>
            <a:gdLst/>
            <a:ahLst/>
            <a:cxnLst/>
            <a:rect l="l" t="t" r="r" b="b"/>
            <a:pathLst>
              <a:path w="15519" h="2286">
                <a:moveTo>
                  <a:pt x="0" y="126"/>
                </a:moveTo>
                <a:lnTo>
                  <a:pt x="368" y="2171"/>
                </a:lnTo>
                <a:lnTo>
                  <a:pt x="8064" y="2285"/>
                </a:lnTo>
                <a:lnTo>
                  <a:pt x="13360" y="1803"/>
                </a:lnTo>
                <a:lnTo>
                  <a:pt x="1551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1206590" y="2308465"/>
            <a:ext cx="194335" cy="111302"/>
          </a:xfrm>
          <a:custGeom>
            <a:avLst/>
            <a:gdLst/>
            <a:ahLst/>
            <a:cxnLst/>
            <a:rect l="l" t="t" r="r" b="b"/>
            <a:pathLst>
              <a:path w="194335" h="111302">
                <a:moveTo>
                  <a:pt x="194335" y="83743"/>
                </a:moveTo>
                <a:lnTo>
                  <a:pt x="194335" y="57391"/>
                </a:lnTo>
                <a:lnTo>
                  <a:pt x="187350" y="43916"/>
                </a:lnTo>
                <a:lnTo>
                  <a:pt x="180136" y="37541"/>
                </a:lnTo>
                <a:lnTo>
                  <a:pt x="179057" y="47053"/>
                </a:lnTo>
                <a:lnTo>
                  <a:pt x="177253" y="18046"/>
                </a:lnTo>
                <a:lnTo>
                  <a:pt x="169303" y="7823"/>
                </a:lnTo>
                <a:lnTo>
                  <a:pt x="159080" y="2044"/>
                </a:lnTo>
                <a:lnTo>
                  <a:pt x="150901" y="0"/>
                </a:lnTo>
                <a:lnTo>
                  <a:pt x="138264" y="1930"/>
                </a:lnTo>
                <a:lnTo>
                  <a:pt x="126593" y="10350"/>
                </a:lnTo>
                <a:lnTo>
                  <a:pt x="120815" y="20573"/>
                </a:lnTo>
                <a:lnTo>
                  <a:pt x="119011" y="57035"/>
                </a:lnTo>
                <a:lnTo>
                  <a:pt x="117322" y="37541"/>
                </a:lnTo>
                <a:lnTo>
                  <a:pt x="111302" y="41516"/>
                </a:lnTo>
                <a:lnTo>
                  <a:pt x="106857" y="52946"/>
                </a:lnTo>
                <a:lnTo>
                  <a:pt x="103733" y="53301"/>
                </a:lnTo>
                <a:lnTo>
                  <a:pt x="59575" y="61125"/>
                </a:lnTo>
                <a:lnTo>
                  <a:pt x="57403" y="61848"/>
                </a:lnTo>
                <a:lnTo>
                  <a:pt x="49580" y="63169"/>
                </a:lnTo>
                <a:lnTo>
                  <a:pt x="39357" y="65938"/>
                </a:lnTo>
                <a:lnTo>
                  <a:pt x="31419" y="67017"/>
                </a:lnTo>
                <a:lnTo>
                  <a:pt x="28879" y="69545"/>
                </a:lnTo>
                <a:lnTo>
                  <a:pt x="30810" y="92405"/>
                </a:lnTo>
                <a:lnTo>
                  <a:pt x="15405" y="93611"/>
                </a:lnTo>
                <a:lnTo>
                  <a:pt x="0" y="96138"/>
                </a:lnTo>
                <a:lnTo>
                  <a:pt x="10833" y="108292"/>
                </a:lnTo>
                <a:lnTo>
                  <a:pt x="70992" y="109016"/>
                </a:lnTo>
                <a:lnTo>
                  <a:pt x="70637" y="96265"/>
                </a:lnTo>
                <a:lnTo>
                  <a:pt x="73888" y="101676"/>
                </a:lnTo>
                <a:lnTo>
                  <a:pt x="80873" y="102273"/>
                </a:lnTo>
                <a:lnTo>
                  <a:pt x="91097" y="105651"/>
                </a:lnTo>
                <a:lnTo>
                  <a:pt x="96392" y="100114"/>
                </a:lnTo>
                <a:lnTo>
                  <a:pt x="97104" y="102641"/>
                </a:lnTo>
                <a:lnTo>
                  <a:pt x="89649" y="111302"/>
                </a:lnTo>
                <a:lnTo>
                  <a:pt x="162572" y="110464"/>
                </a:lnTo>
                <a:lnTo>
                  <a:pt x="182308" y="100114"/>
                </a:lnTo>
                <a:lnTo>
                  <a:pt x="193128" y="87121"/>
                </a:lnTo>
                <a:lnTo>
                  <a:pt x="194335" y="83743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1234516" y="2418689"/>
            <a:ext cx="49085" cy="26822"/>
          </a:xfrm>
          <a:custGeom>
            <a:avLst/>
            <a:gdLst/>
            <a:ahLst/>
            <a:cxnLst/>
            <a:rect l="l" t="t" r="r" b="b"/>
            <a:pathLst>
              <a:path w="49085" h="26822">
                <a:moveTo>
                  <a:pt x="33566" y="2882"/>
                </a:moveTo>
                <a:lnTo>
                  <a:pt x="27076" y="0"/>
                </a:lnTo>
                <a:lnTo>
                  <a:pt x="5651" y="1803"/>
                </a:lnTo>
                <a:lnTo>
                  <a:pt x="3492" y="3606"/>
                </a:lnTo>
                <a:lnTo>
                  <a:pt x="241" y="6375"/>
                </a:lnTo>
                <a:lnTo>
                  <a:pt x="0" y="8547"/>
                </a:lnTo>
                <a:lnTo>
                  <a:pt x="12750" y="16243"/>
                </a:lnTo>
                <a:lnTo>
                  <a:pt x="49085" y="26822"/>
                </a:lnTo>
                <a:lnTo>
                  <a:pt x="46926" y="16116"/>
                </a:lnTo>
                <a:lnTo>
                  <a:pt x="38862" y="6134"/>
                </a:lnTo>
                <a:lnTo>
                  <a:pt x="35610" y="3733"/>
                </a:lnTo>
                <a:lnTo>
                  <a:pt x="33566" y="2882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1212251" y="2825041"/>
            <a:ext cx="17449" cy="12382"/>
          </a:xfrm>
          <a:custGeom>
            <a:avLst/>
            <a:gdLst/>
            <a:ahLst/>
            <a:cxnLst/>
            <a:rect l="l" t="t" r="r" b="b"/>
            <a:pathLst>
              <a:path w="17449" h="12382">
                <a:moveTo>
                  <a:pt x="482" y="7099"/>
                </a:moveTo>
                <a:lnTo>
                  <a:pt x="3733" y="9982"/>
                </a:lnTo>
                <a:lnTo>
                  <a:pt x="12153" y="12382"/>
                </a:lnTo>
                <a:lnTo>
                  <a:pt x="16852" y="8775"/>
                </a:lnTo>
                <a:lnTo>
                  <a:pt x="17449" y="4076"/>
                </a:lnTo>
                <a:lnTo>
                  <a:pt x="7823" y="1447"/>
                </a:lnTo>
                <a:lnTo>
                  <a:pt x="0" y="0"/>
                </a:lnTo>
                <a:lnTo>
                  <a:pt x="482" y="709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1287334" y="1783474"/>
            <a:ext cx="48501" cy="18173"/>
          </a:xfrm>
          <a:custGeom>
            <a:avLst/>
            <a:gdLst/>
            <a:ahLst/>
            <a:cxnLst/>
            <a:rect l="l" t="t" r="r" b="b"/>
            <a:pathLst>
              <a:path w="48501" h="18173">
                <a:moveTo>
                  <a:pt x="48501" y="4330"/>
                </a:moveTo>
                <a:lnTo>
                  <a:pt x="47536" y="1803"/>
                </a:lnTo>
                <a:lnTo>
                  <a:pt x="40551" y="10947"/>
                </a:lnTo>
                <a:lnTo>
                  <a:pt x="27673" y="16243"/>
                </a:lnTo>
                <a:lnTo>
                  <a:pt x="20091" y="16243"/>
                </a:lnTo>
                <a:lnTo>
                  <a:pt x="4216" y="7937"/>
                </a:lnTo>
                <a:lnTo>
                  <a:pt x="0" y="0"/>
                </a:lnTo>
                <a:lnTo>
                  <a:pt x="0" y="6134"/>
                </a:lnTo>
                <a:lnTo>
                  <a:pt x="4216" y="11912"/>
                </a:lnTo>
                <a:lnTo>
                  <a:pt x="18059" y="18173"/>
                </a:lnTo>
                <a:lnTo>
                  <a:pt x="29717" y="18173"/>
                </a:lnTo>
                <a:lnTo>
                  <a:pt x="42481" y="12992"/>
                </a:lnTo>
                <a:lnTo>
                  <a:pt x="48501" y="4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1234631" y="1899592"/>
            <a:ext cx="2882" cy="241376"/>
          </a:xfrm>
          <a:custGeom>
            <a:avLst/>
            <a:gdLst/>
            <a:ahLst/>
            <a:cxnLst/>
            <a:rect l="l" t="t" r="r" b="b"/>
            <a:pathLst>
              <a:path w="2882" h="241376">
                <a:moveTo>
                  <a:pt x="2768" y="241376"/>
                </a:moveTo>
                <a:lnTo>
                  <a:pt x="2882" y="1676"/>
                </a:lnTo>
                <a:lnTo>
                  <a:pt x="0" y="0"/>
                </a:lnTo>
                <a:lnTo>
                  <a:pt x="2768" y="2413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1387213" y="1891530"/>
            <a:ext cx="1193" cy="85674"/>
          </a:xfrm>
          <a:custGeom>
            <a:avLst/>
            <a:gdLst/>
            <a:ahLst/>
            <a:cxnLst/>
            <a:rect l="l" t="t" r="r" b="b"/>
            <a:pathLst>
              <a:path w="1193" h="85674">
                <a:moveTo>
                  <a:pt x="0" y="84823"/>
                </a:moveTo>
                <a:lnTo>
                  <a:pt x="1193" y="85674"/>
                </a:lnTo>
                <a:lnTo>
                  <a:pt x="469" y="0"/>
                </a:lnTo>
                <a:lnTo>
                  <a:pt x="0" y="848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1388407" y="1977195"/>
            <a:ext cx="1320" cy="23583"/>
          </a:xfrm>
          <a:custGeom>
            <a:avLst/>
            <a:gdLst/>
            <a:ahLst/>
            <a:cxnLst/>
            <a:rect l="l" t="t" r="r" b="b"/>
            <a:pathLst>
              <a:path w="1320" h="23583">
                <a:moveTo>
                  <a:pt x="1320" y="23583"/>
                </a:moveTo>
                <a:lnTo>
                  <a:pt x="1092" y="850"/>
                </a:lnTo>
                <a:lnTo>
                  <a:pt x="0" y="0"/>
                </a:lnTo>
                <a:lnTo>
                  <a:pt x="1320" y="235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1284695" y="2007890"/>
            <a:ext cx="51015" cy="22136"/>
          </a:xfrm>
          <a:custGeom>
            <a:avLst/>
            <a:gdLst/>
            <a:ahLst/>
            <a:cxnLst/>
            <a:rect l="l" t="t" r="r" b="b"/>
            <a:pathLst>
              <a:path w="51015" h="22136">
                <a:moveTo>
                  <a:pt x="51015" y="6730"/>
                </a:moveTo>
                <a:lnTo>
                  <a:pt x="51015" y="0"/>
                </a:lnTo>
                <a:lnTo>
                  <a:pt x="46075" y="9867"/>
                </a:lnTo>
                <a:lnTo>
                  <a:pt x="34290" y="18160"/>
                </a:lnTo>
                <a:lnTo>
                  <a:pt x="14668" y="18160"/>
                </a:lnTo>
                <a:lnTo>
                  <a:pt x="4927" y="9982"/>
                </a:lnTo>
                <a:lnTo>
                  <a:pt x="838" y="3848"/>
                </a:lnTo>
                <a:lnTo>
                  <a:pt x="0" y="4089"/>
                </a:lnTo>
                <a:lnTo>
                  <a:pt x="3009" y="11899"/>
                </a:lnTo>
                <a:lnTo>
                  <a:pt x="12623" y="20205"/>
                </a:lnTo>
                <a:lnTo>
                  <a:pt x="26111" y="22136"/>
                </a:lnTo>
                <a:lnTo>
                  <a:pt x="38862" y="18770"/>
                </a:lnTo>
                <a:lnTo>
                  <a:pt x="48006" y="11899"/>
                </a:lnTo>
                <a:lnTo>
                  <a:pt x="51015" y="6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1432571" y="2168276"/>
            <a:ext cx="82067" cy="31051"/>
          </a:xfrm>
          <a:custGeom>
            <a:avLst/>
            <a:gdLst/>
            <a:ahLst/>
            <a:cxnLst/>
            <a:rect l="l" t="t" r="r" b="b"/>
            <a:pathLst>
              <a:path w="82067" h="31051">
                <a:moveTo>
                  <a:pt x="0" y="723"/>
                </a:moveTo>
                <a:lnTo>
                  <a:pt x="19253" y="2057"/>
                </a:lnTo>
                <a:lnTo>
                  <a:pt x="37299" y="6019"/>
                </a:lnTo>
                <a:lnTo>
                  <a:pt x="65341" y="19977"/>
                </a:lnTo>
                <a:lnTo>
                  <a:pt x="75323" y="30086"/>
                </a:lnTo>
                <a:lnTo>
                  <a:pt x="82067" y="31051"/>
                </a:lnTo>
                <a:lnTo>
                  <a:pt x="67386" y="17932"/>
                </a:lnTo>
                <a:lnTo>
                  <a:pt x="39230" y="3975"/>
                </a:lnTo>
                <a:lnTo>
                  <a:pt x="21183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1458200" y="2218336"/>
            <a:ext cx="20218" cy="51498"/>
          </a:xfrm>
          <a:custGeom>
            <a:avLst/>
            <a:gdLst/>
            <a:ahLst/>
            <a:cxnLst/>
            <a:rect l="l" t="t" r="r" b="b"/>
            <a:pathLst>
              <a:path w="20218" h="51498">
                <a:moveTo>
                  <a:pt x="5905" y="7823"/>
                </a:moveTo>
                <a:lnTo>
                  <a:pt x="11671" y="19977"/>
                </a:lnTo>
                <a:lnTo>
                  <a:pt x="12750" y="51498"/>
                </a:lnTo>
                <a:lnTo>
                  <a:pt x="14566" y="49453"/>
                </a:lnTo>
                <a:lnTo>
                  <a:pt x="14922" y="42113"/>
                </a:lnTo>
                <a:lnTo>
                  <a:pt x="20218" y="40919"/>
                </a:lnTo>
                <a:lnTo>
                  <a:pt x="15049" y="38747"/>
                </a:lnTo>
                <a:lnTo>
                  <a:pt x="13728" y="18046"/>
                </a:lnTo>
                <a:lnTo>
                  <a:pt x="7823" y="5778"/>
                </a:lnTo>
                <a:lnTo>
                  <a:pt x="1803" y="0"/>
                </a:lnTo>
                <a:lnTo>
                  <a:pt x="0" y="1206"/>
                </a:lnTo>
                <a:lnTo>
                  <a:pt x="5905" y="78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1537020" y="2245890"/>
            <a:ext cx="1320" cy="5651"/>
          </a:xfrm>
          <a:custGeom>
            <a:avLst/>
            <a:gdLst/>
            <a:ahLst/>
            <a:cxnLst/>
            <a:rect l="l" t="t" r="r" b="b"/>
            <a:pathLst>
              <a:path w="1320" h="5651">
                <a:moveTo>
                  <a:pt x="1320" y="5651"/>
                </a:moveTo>
                <a:lnTo>
                  <a:pt x="952" y="723"/>
                </a:lnTo>
                <a:lnTo>
                  <a:pt x="0" y="0"/>
                </a:lnTo>
                <a:lnTo>
                  <a:pt x="1320" y="56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1324886" y="2270321"/>
            <a:ext cx="18884" cy="2286"/>
          </a:xfrm>
          <a:custGeom>
            <a:avLst/>
            <a:gdLst/>
            <a:ahLst/>
            <a:cxnLst/>
            <a:rect l="l" t="t" r="r" b="b"/>
            <a:pathLst>
              <a:path w="18884" h="2286">
                <a:moveTo>
                  <a:pt x="4444" y="2285"/>
                </a:moveTo>
                <a:lnTo>
                  <a:pt x="18884" y="2158"/>
                </a:lnTo>
                <a:lnTo>
                  <a:pt x="0" y="0"/>
                </a:lnTo>
                <a:lnTo>
                  <a:pt x="4444" y="22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1539059" y="2253834"/>
            <a:ext cx="977" cy="25996"/>
          </a:xfrm>
          <a:custGeom>
            <a:avLst/>
            <a:gdLst/>
            <a:ahLst/>
            <a:cxnLst/>
            <a:rect l="l" t="t" r="r" b="b"/>
            <a:pathLst>
              <a:path w="977" h="25996">
                <a:moveTo>
                  <a:pt x="127" y="25996"/>
                </a:moveTo>
                <a:lnTo>
                  <a:pt x="977" y="723"/>
                </a:lnTo>
                <a:lnTo>
                  <a:pt x="0" y="0"/>
                </a:lnTo>
                <a:lnTo>
                  <a:pt x="127" y="259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1323924" y="2306533"/>
            <a:ext cx="62801" cy="58966"/>
          </a:xfrm>
          <a:custGeom>
            <a:avLst/>
            <a:gdLst/>
            <a:ahLst/>
            <a:cxnLst/>
            <a:rect l="l" t="t" r="r" b="b"/>
            <a:pathLst>
              <a:path w="62801" h="58966">
                <a:moveTo>
                  <a:pt x="20929" y="3860"/>
                </a:moveTo>
                <a:lnTo>
                  <a:pt x="33566" y="1930"/>
                </a:lnTo>
                <a:lnTo>
                  <a:pt x="41744" y="3975"/>
                </a:lnTo>
                <a:lnTo>
                  <a:pt x="51968" y="9753"/>
                </a:lnTo>
                <a:lnTo>
                  <a:pt x="59918" y="19977"/>
                </a:lnTo>
                <a:lnTo>
                  <a:pt x="61721" y="48971"/>
                </a:lnTo>
                <a:lnTo>
                  <a:pt x="62801" y="39471"/>
                </a:lnTo>
                <a:lnTo>
                  <a:pt x="61836" y="17932"/>
                </a:lnTo>
                <a:lnTo>
                  <a:pt x="54025" y="7823"/>
                </a:lnTo>
                <a:lnTo>
                  <a:pt x="43789" y="1930"/>
                </a:lnTo>
                <a:lnTo>
                  <a:pt x="35610" y="0"/>
                </a:lnTo>
                <a:lnTo>
                  <a:pt x="18884" y="1930"/>
                </a:lnTo>
                <a:lnTo>
                  <a:pt x="7213" y="10236"/>
                </a:lnTo>
                <a:lnTo>
                  <a:pt x="1562" y="20586"/>
                </a:lnTo>
                <a:lnTo>
                  <a:pt x="0" y="39471"/>
                </a:lnTo>
                <a:lnTo>
                  <a:pt x="1676" y="58966"/>
                </a:lnTo>
                <a:lnTo>
                  <a:pt x="3479" y="22504"/>
                </a:lnTo>
                <a:lnTo>
                  <a:pt x="9258" y="12280"/>
                </a:lnTo>
                <a:lnTo>
                  <a:pt x="20929" y="38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1458690" y="2303896"/>
            <a:ext cx="1435" cy="6007"/>
          </a:xfrm>
          <a:custGeom>
            <a:avLst/>
            <a:gdLst/>
            <a:ahLst/>
            <a:cxnLst/>
            <a:rect l="l" t="t" r="r" b="b"/>
            <a:pathLst>
              <a:path w="1435" h="6007">
                <a:moveTo>
                  <a:pt x="1435" y="6007"/>
                </a:moveTo>
                <a:lnTo>
                  <a:pt x="1193" y="596"/>
                </a:lnTo>
                <a:lnTo>
                  <a:pt x="0" y="0"/>
                </a:lnTo>
                <a:lnTo>
                  <a:pt x="1435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1437631" y="2300400"/>
            <a:ext cx="2273" cy="48971"/>
          </a:xfrm>
          <a:custGeom>
            <a:avLst/>
            <a:gdLst/>
            <a:ahLst/>
            <a:cxnLst/>
            <a:rect l="l" t="t" r="r" b="b"/>
            <a:pathLst>
              <a:path w="2273" h="48971">
                <a:moveTo>
                  <a:pt x="0" y="48971"/>
                </a:moveTo>
                <a:lnTo>
                  <a:pt x="2273" y="42849"/>
                </a:lnTo>
                <a:lnTo>
                  <a:pt x="114" y="0"/>
                </a:lnTo>
                <a:lnTo>
                  <a:pt x="0" y="48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1310326" y="2349974"/>
            <a:ext cx="7569" cy="11798"/>
          </a:xfrm>
          <a:custGeom>
            <a:avLst/>
            <a:gdLst/>
            <a:ahLst/>
            <a:cxnLst/>
            <a:rect l="l" t="t" r="r" b="b"/>
            <a:pathLst>
              <a:path w="7569" h="11798">
                <a:moveTo>
                  <a:pt x="6375" y="482"/>
                </a:moveTo>
                <a:lnTo>
                  <a:pt x="0" y="11798"/>
                </a:lnTo>
                <a:lnTo>
                  <a:pt x="3111" y="11430"/>
                </a:lnTo>
                <a:lnTo>
                  <a:pt x="7569" y="0"/>
                </a:lnTo>
                <a:lnTo>
                  <a:pt x="6375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1221752" y="2319887"/>
            <a:ext cx="1930" cy="53555"/>
          </a:xfrm>
          <a:custGeom>
            <a:avLst/>
            <a:gdLst/>
            <a:ahLst/>
            <a:cxnLst/>
            <a:rect l="l" t="t" r="r" b="b"/>
            <a:pathLst>
              <a:path w="1930" h="53555">
                <a:moveTo>
                  <a:pt x="0" y="42125"/>
                </a:moveTo>
                <a:lnTo>
                  <a:pt x="1562" y="53555"/>
                </a:lnTo>
                <a:lnTo>
                  <a:pt x="1930" y="0"/>
                </a:lnTo>
                <a:lnTo>
                  <a:pt x="0" y="421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1155218" y="2328442"/>
            <a:ext cx="1917" cy="57150"/>
          </a:xfrm>
          <a:custGeom>
            <a:avLst/>
            <a:gdLst/>
            <a:ahLst/>
            <a:cxnLst/>
            <a:rect l="l" t="t" r="r" b="b"/>
            <a:pathLst>
              <a:path w="1917" h="57150">
                <a:moveTo>
                  <a:pt x="0" y="48247"/>
                </a:moveTo>
                <a:lnTo>
                  <a:pt x="1917" y="57149"/>
                </a:lnTo>
                <a:lnTo>
                  <a:pt x="0" y="0"/>
                </a:lnTo>
                <a:lnTo>
                  <a:pt x="0" y="48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1400929" y="2365858"/>
            <a:ext cx="2882" cy="26352"/>
          </a:xfrm>
          <a:custGeom>
            <a:avLst/>
            <a:gdLst/>
            <a:ahLst/>
            <a:cxnLst/>
            <a:rect l="l" t="t" r="r" b="b"/>
            <a:pathLst>
              <a:path w="2882" h="26352">
                <a:moveTo>
                  <a:pt x="0" y="26352"/>
                </a:moveTo>
                <a:lnTo>
                  <a:pt x="2882" y="16967"/>
                </a:lnTo>
                <a:lnTo>
                  <a:pt x="838" y="723"/>
                </a:lnTo>
                <a:lnTo>
                  <a:pt x="0" y="0"/>
                </a:lnTo>
                <a:lnTo>
                  <a:pt x="0" y="26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1453746" y="2328430"/>
            <a:ext cx="2044" cy="57035"/>
          </a:xfrm>
          <a:custGeom>
            <a:avLst/>
            <a:gdLst/>
            <a:ahLst/>
            <a:cxnLst/>
            <a:rect l="l" t="t" r="r" b="b"/>
            <a:pathLst>
              <a:path w="2044" h="57035">
                <a:moveTo>
                  <a:pt x="127" y="38874"/>
                </a:moveTo>
                <a:lnTo>
                  <a:pt x="0" y="57035"/>
                </a:lnTo>
                <a:lnTo>
                  <a:pt x="2044" y="40919"/>
                </a:lnTo>
                <a:lnTo>
                  <a:pt x="2044" y="0"/>
                </a:lnTo>
                <a:lnTo>
                  <a:pt x="127" y="388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1309352" y="2364539"/>
            <a:ext cx="2286" cy="20942"/>
          </a:xfrm>
          <a:custGeom>
            <a:avLst/>
            <a:gdLst/>
            <a:ahLst/>
            <a:cxnLst/>
            <a:rect l="l" t="t" r="r" b="b"/>
            <a:pathLst>
              <a:path w="2286" h="20942">
                <a:moveTo>
                  <a:pt x="0" y="4572"/>
                </a:moveTo>
                <a:lnTo>
                  <a:pt x="127" y="20942"/>
                </a:lnTo>
                <a:lnTo>
                  <a:pt x="2286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1221992" y="2378016"/>
            <a:ext cx="15405" cy="24066"/>
          </a:xfrm>
          <a:custGeom>
            <a:avLst/>
            <a:gdLst/>
            <a:ahLst/>
            <a:cxnLst/>
            <a:rect l="l" t="t" r="r" b="b"/>
            <a:pathLst>
              <a:path w="15405" h="24066">
                <a:moveTo>
                  <a:pt x="15405" y="22859"/>
                </a:moveTo>
                <a:lnTo>
                  <a:pt x="13487" y="0"/>
                </a:lnTo>
                <a:lnTo>
                  <a:pt x="11429" y="21412"/>
                </a:lnTo>
                <a:lnTo>
                  <a:pt x="0" y="24066"/>
                </a:lnTo>
                <a:lnTo>
                  <a:pt x="15405" y="228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1514635" y="2540811"/>
            <a:ext cx="1803" cy="11557"/>
          </a:xfrm>
          <a:custGeom>
            <a:avLst/>
            <a:gdLst/>
            <a:ahLst/>
            <a:cxnLst/>
            <a:rect l="l" t="t" r="r" b="b"/>
            <a:pathLst>
              <a:path w="1803" h="11556">
                <a:moveTo>
                  <a:pt x="0" y="11556"/>
                </a:moveTo>
                <a:lnTo>
                  <a:pt x="1803" y="1206"/>
                </a:lnTo>
                <a:lnTo>
                  <a:pt x="1320" y="0"/>
                </a:lnTo>
                <a:lnTo>
                  <a:pt x="0" y="115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1095058" y="2542867"/>
            <a:ext cx="74599" cy="126822"/>
          </a:xfrm>
          <a:custGeom>
            <a:avLst/>
            <a:gdLst/>
            <a:ahLst/>
            <a:cxnLst/>
            <a:rect l="l" t="t" r="r" b="b"/>
            <a:pathLst>
              <a:path w="74599" h="126822">
                <a:moveTo>
                  <a:pt x="1917" y="12268"/>
                </a:moveTo>
                <a:lnTo>
                  <a:pt x="0" y="0"/>
                </a:lnTo>
                <a:lnTo>
                  <a:pt x="0" y="14198"/>
                </a:lnTo>
                <a:lnTo>
                  <a:pt x="11899" y="52336"/>
                </a:lnTo>
                <a:lnTo>
                  <a:pt x="22009" y="70383"/>
                </a:lnTo>
                <a:lnTo>
                  <a:pt x="38138" y="92290"/>
                </a:lnTo>
                <a:lnTo>
                  <a:pt x="48361" y="104203"/>
                </a:lnTo>
                <a:lnTo>
                  <a:pt x="72313" y="126822"/>
                </a:lnTo>
                <a:lnTo>
                  <a:pt x="74599" y="126822"/>
                </a:lnTo>
                <a:lnTo>
                  <a:pt x="69900" y="120688"/>
                </a:lnTo>
                <a:lnTo>
                  <a:pt x="42227" y="94221"/>
                </a:lnTo>
                <a:lnTo>
                  <a:pt x="20205" y="62090"/>
                </a:lnTo>
                <a:lnTo>
                  <a:pt x="7937" y="34290"/>
                </a:lnTo>
                <a:lnTo>
                  <a:pt x="1917" y="122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1092164" y="2576437"/>
            <a:ext cx="1206" cy="27914"/>
          </a:xfrm>
          <a:custGeom>
            <a:avLst/>
            <a:gdLst/>
            <a:ahLst/>
            <a:cxnLst/>
            <a:rect l="l" t="t" r="r" b="b"/>
            <a:pathLst>
              <a:path w="1206" h="27914">
                <a:moveTo>
                  <a:pt x="1206" y="27914"/>
                </a:moveTo>
                <a:lnTo>
                  <a:pt x="952" y="723"/>
                </a:lnTo>
                <a:lnTo>
                  <a:pt x="0" y="0"/>
                </a:lnTo>
                <a:lnTo>
                  <a:pt x="1206" y="27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1094223" y="2606527"/>
            <a:ext cx="1193" cy="19964"/>
          </a:xfrm>
          <a:custGeom>
            <a:avLst/>
            <a:gdLst/>
            <a:ahLst/>
            <a:cxnLst/>
            <a:rect l="l" t="t" r="r" b="b"/>
            <a:pathLst>
              <a:path w="1193" h="19964">
                <a:moveTo>
                  <a:pt x="1193" y="19964"/>
                </a:moveTo>
                <a:lnTo>
                  <a:pt x="825" y="711"/>
                </a:lnTo>
                <a:lnTo>
                  <a:pt x="0" y="0"/>
                </a:lnTo>
                <a:lnTo>
                  <a:pt x="1193" y="199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748022" y="2623002"/>
            <a:ext cx="50660" cy="18288"/>
          </a:xfrm>
          <a:custGeom>
            <a:avLst/>
            <a:gdLst/>
            <a:ahLst/>
            <a:cxnLst/>
            <a:rect l="l" t="t" r="r" b="b"/>
            <a:pathLst>
              <a:path w="50660" h="18287">
                <a:moveTo>
                  <a:pt x="50660" y="2527"/>
                </a:moveTo>
                <a:lnTo>
                  <a:pt x="49822" y="0"/>
                </a:lnTo>
                <a:lnTo>
                  <a:pt x="40678" y="11074"/>
                </a:lnTo>
                <a:lnTo>
                  <a:pt x="29845" y="16370"/>
                </a:lnTo>
                <a:lnTo>
                  <a:pt x="18288" y="16370"/>
                </a:lnTo>
                <a:lnTo>
                  <a:pt x="4572" y="8064"/>
                </a:lnTo>
                <a:lnTo>
                  <a:pt x="1930" y="4089"/>
                </a:lnTo>
                <a:lnTo>
                  <a:pt x="0" y="3733"/>
                </a:lnTo>
                <a:lnTo>
                  <a:pt x="2527" y="10109"/>
                </a:lnTo>
                <a:lnTo>
                  <a:pt x="16243" y="18287"/>
                </a:lnTo>
                <a:lnTo>
                  <a:pt x="31889" y="18287"/>
                </a:lnTo>
                <a:lnTo>
                  <a:pt x="42722" y="13119"/>
                </a:lnTo>
                <a:lnTo>
                  <a:pt x="50660" y="25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1805589" y="2632989"/>
            <a:ext cx="51257" cy="18415"/>
          </a:xfrm>
          <a:custGeom>
            <a:avLst/>
            <a:gdLst/>
            <a:ahLst/>
            <a:cxnLst/>
            <a:rect l="l" t="t" r="r" b="b"/>
            <a:pathLst>
              <a:path w="51257" h="18414">
                <a:moveTo>
                  <a:pt x="51257" y="241"/>
                </a:moveTo>
                <a:lnTo>
                  <a:pt x="50418" y="0"/>
                </a:lnTo>
                <a:lnTo>
                  <a:pt x="46443" y="6375"/>
                </a:lnTo>
                <a:lnTo>
                  <a:pt x="32486" y="16370"/>
                </a:lnTo>
                <a:lnTo>
                  <a:pt x="18897" y="16370"/>
                </a:lnTo>
                <a:lnTo>
                  <a:pt x="7099" y="10109"/>
                </a:lnTo>
                <a:lnTo>
                  <a:pt x="838" y="2171"/>
                </a:lnTo>
                <a:lnTo>
                  <a:pt x="0" y="2286"/>
                </a:lnTo>
                <a:lnTo>
                  <a:pt x="5054" y="12039"/>
                </a:lnTo>
                <a:lnTo>
                  <a:pt x="16852" y="18415"/>
                </a:lnTo>
                <a:lnTo>
                  <a:pt x="34416" y="18415"/>
                </a:lnTo>
                <a:lnTo>
                  <a:pt x="46926" y="10706"/>
                </a:lnTo>
                <a:lnTo>
                  <a:pt x="51257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1096143" y="2628667"/>
            <a:ext cx="1193" cy="19850"/>
          </a:xfrm>
          <a:custGeom>
            <a:avLst/>
            <a:gdLst/>
            <a:ahLst/>
            <a:cxnLst/>
            <a:rect l="l" t="t" r="r" b="b"/>
            <a:pathLst>
              <a:path w="1193" h="19850">
                <a:moveTo>
                  <a:pt x="1193" y="19850"/>
                </a:moveTo>
                <a:lnTo>
                  <a:pt x="952" y="596"/>
                </a:lnTo>
                <a:lnTo>
                  <a:pt x="0" y="0"/>
                </a:lnTo>
                <a:lnTo>
                  <a:pt x="1193" y="19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1098062" y="2650797"/>
            <a:ext cx="1320" cy="5778"/>
          </a:xfrm>
          <a:custGeom>
            <a:avLst/>
            <a:gdLst/>
            <a:ahLst/>
            <a:cxnLst/>
            <a:rect l="l" t="t" r="r" b="b"/>
            <a:pathLst>
              <a:path w="1320" h="5778">
                <a:moveTo>
                  <a:pt x="1320" y="5778"/>
                </a:moveTo>
                <a:lnTo>
                  <a:pt x="1079" y="596"/>
                </a:lnTo>
                <a:lnTo>
                  <a:pt x="0" y="0"/>
                </a:lnTo>
                <a:lnTo>
                  <a:pt x="1320" y="5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1443036" y="2552371"/>
            <a:ext cx="71602" cy="115633"/>
          </a:xfrm>
          <a:custGeom>
            <a:avLst/>
            <a:gdLst/>
            <a:ahLst/>
            <a:cxnLst/>
            <a:rect l="l" t="t" r="r" b="b"/>
            <a:pathLst>
              <a:path w="71602" h="115633">
                <a:moveTo>
                  <a:pt x="18770" y="95415"/>
                </a:moveTo>
                <a:lnTo>
                  <a:pt x="0" y="113347"/>
                </a:lnTo>
                <a:lnTo>
                  <a:pt x="609" y="115633"/>
                </a:lnTo>
                <a:lnTo>
                  <a:pt x="6743" y="111544"/>
                </a:lnTo>
                <a:lnTo>
                  <a:pt x="32613" y="85318"/>
                </a:lnTo>
                <a:lnTo>
                  <a:pt x="50546" y="59194"/>
                </a:lnTo>
                <a:lnTo>
                  <a:pt x="60896" y="39471"/>
                </a:lnTo>
                <a:lnTo>
                  <a:pt x="63055" y="31521"/>
                </a:lnTo>
                <a:lnTo>
                  <a:pt x="64985" y="29362"/>
                </a:lnTo>
                <a:lnTo>
                  <a:pt x="70878" y="9385"/>
                </a:lnTo>
                <a:lnTo>
                  <a:pt x="71602" y="0"/>
                </a:lnTo>
                <a:lnTo>
                  <a:pt x="62941" y="27432"/>
                </a:lnTo>
                <a:lnTo>
                  <a:pt x="61010" y="29603"/>
                </a:lnTo>
                <a:lnTo>
                  <a:pt x="58966" y="37414"/>
                </a:lnTo>
                <a:lnTo>
                  <a:pt x="48615" y="57150"/>
                </a:lnTo>
                <a:lnTo>
                  <a:pt x="32245" y="80860"/>
                </a:lnTo>
                <a:lnTo>
                  <a:pt x="18770" y="954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808432" y="2693034"/>
            <a:ext cx="36461" cy="40906"/>
          </a:xfrm>
          <a:custGeom>
            <a:avLst/>
            <a:gdLst/>
            <a:ahLst/>
            <a:cxnLst/>
            <a:rect l="l" t="t" r="r" b="b"/>
            <a:pathLst>
              <a:path w="36461" h="40906">
                <a:moveTo>
                  <a:pt x="10223" y="10109"/>
                </a:moveTo>
                <a:lnTo>
                  <a:pt x="1917" y="0"/>
                </a:lnTo>
                <a:lnTo>
                  <a:pt x="0" y="1930"/>
                </a:lnTo>
                <a:lnTo>
                  <a:pt x="26352" y="32131"/>
                </a:lnTo>
                <a:lnTo>
                  <a:pt x="36461" y="40906"/>
                </a:lnTo>
                <a:lnTo>
                  <a:pt x="34417" y="36093"/>
                </a:lnTo>
                <a:lnTo>
                  <a:pt x="10223" y="101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1759019" y="2703022"/>
            <a:ext cx="35382" cy="37668"/>
          </a:xfrm>
          <a:custGeom>
            <a:avLst/>
            <a:gdLst/>
            <a:ahLst/>
            <a:cxnLst/>
            <a:rect l="l" t="t" r="r" b="b"/>
            <a:pathLst>
              <a:path w="35382" h="37668">
                <a:moveTo>
                  <a:pt x="17449" y="21056"/>
                </a:moveTo>
                <a:lnTo>
                  <a:pt x="35382" y="0"/>
                </a:lnTo>
                <a:lnTo>
                  <a:pt x="33096" y="0"/>
                </a:lnTo>
                <a:lnTo>
                  <a:pt x="3606" y="31165"/>
                </a:lnTo>
                <a:lnTo>
                  <a:pt x="0" y="37668"/>
                </a:lnTo>
                <a:lnTo>
                  <a:pt x="17449" y="210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1138857" y="2775579"/>
            <a:ext cx="60515" cy="23583"/>
          </a:xfrm>
          <a:custGeom>
            <a:avLst/>
            <a:gdLst/>
            <a:ahLst/>
            <a:cxnLst/>
            <a:rect l="l" t="t" r="r" b="b"/>
            <a:pathLst>
              <a:path w="60515" h="23583">
                <a:moveTo>
                  <a:pt x="50533" y="1803"/>
                </a:moveTo>
                <a:lnTo>
                  <a:pt x="29717" y="0"/>
                </a:lnTo>
                <a:lnTo>
                  <a:pt x="21653" y="1930"/>
                </a:lnTo>
                <a:lnTo>
                  <a:pt x="8534" y="8788"/>
                </a:lnTo>
                <a:lnTo>
                  <a:pt x="0" y="20701"/>
                </a:lnTo>
                <a:lnTo>
                  <a:pt x="838" y="23583"/>
                </a:lnTo>
                <a:lnTo>
                  <a:pt x="10464" y="10706"/>
                </a:lnTo>
                <a:lnTo>
                  <a:pt x="23698" y="3848"/>
                </a:lnTo>
                <a:lnTo>
                  <a:pt x="38252" y="1930"/>
                </a:lnTo>
                <a:lnTo>
                  <a:pt x="48488" y="3848"/>
                </a:lnTo>
                <a:lnTo>
                  <a:pt x="59321" y="9499"/>
                </a:lnTo>
                <a:lnTo>
                  <a:pt x="60515" y="7823"/>
                </a:lnTo>
                <a:lnTo>
                  <a:pt x="50533" y="1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1122128" y="2799537"/>
            <a:ext cx="5537" cy="1193"/>
          </a:xfrm>
          <a:custGeom>
            <a:avLst/>
            <a:gdLst/>
            <a:ahLst/>
            <a:cxnLst/>
            <a:rect l="l" t="t" r="r" b="b"/>
            <a:pathLst>
              <a:path w="5537" h="1193">
                <a:moveTo>
                  <a:pt x="0" y="1193"/>
                </a:moveTo>
                <a:lnTo>
                  <a:pt x="5537" y="825"/>
                </a:lnTo>
                <a:lnTo>
                  <a:pt x="596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1131999" y="2800973"/>
            <a:ext cx="7454" cy="12026"/>
          </a:xfrm>
          <a:custGeom>
            <a:avLst/>
            <a:gdLst/>
            <a:ahLst/>
            <a:cxnLst/>
            <a:rect l="l" t="t" r="r" b="b"/>
            <a:pathLst>
              <a:path w="7454" h="12026">
                <a:moveTo>
                  <a:pt x="0" y="10464"/>
                </a:moveTo>
                <a:lnTo>
                  <a:pt x="5410" y="12026"/>
                </a:lnTo>
                <a:lnTo>
                  <a:pt x="7454" y="9258"/>
                </a:lnTo>
                <a:lnTo>
                  <a:pt x="7454" y="0"/>
                </a:lnTo>
                <a:lnTo>
                  <a:pt x="5651" y="1917"/>
                </a:lnTo>
                <a:lnTo>
                  <a:pt x="5524" y="7467"/>
                </a:lnTo>
                <a:lnTo>
                  <a:pt x="0" y="104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1070984" y="2735035"/>
            <a:ext cx="76771" cy="116116"/>
          </a:xfrm>
          <a:custGeom>
            <a:avLst/>
            <a:gdLst/>
            <a:ahLst/>
            <a:cxnLst/>
            <a:rect l="l" t="t" r="r" b="b"/>
            <a:pathLst>
              <a:path w="76771" h="116116">
                <a:moveTo>
                  <a:pt x="76771" y="0"/>
                </a:moveTo>
                <a:lnTo>
                  <a:pt x="66776" y="1308"/>
                </a:lnTo>
                <a:lnTo>
                  <a:pt x="53543" y="6375"/>
                </a:lnTo>
                <a:lnTo>
                  <a:pt x="29476" y="22491"/>
                </a:lnTo>
                <a:lnTo>
                  <a:pt x="13233" y="42227"/>
                </a:lnTo>
                <a:lnTo>
                  <a:pt x="3365" y="62572"/>
                </a:lnTo>
                <a:lnTo>
                  <a:pt x="0" y="79171"/>
                </a:lnTo>
                <a:lnTo>
                  <a:pt x="241" y="116116"/>
                </a:lnTo>
                <a:lnTo>
                  <a:pt x="2044" y="81216"/>
                </a:lnTo>
                <a:lnTo>
                  <a:pt x="5422" y="64490"/>
                </a:lnTo>
                <a:lnTo>
                  <a:pt x="15278" y="44272"/>
                </a:lnTo>
                <a:lnTo>
                  <a:pt x="31521" y="24422"/>
                </a:lnTo>
                <a:lnTo>
                  <a:pt x="55473" y="8420"/>
                </a:lnTo>
                <a:lnTo>
                  <a:pt x="767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1135717" y="2847054"/>
            <a:ext cx="3848" cy="7340"/>
          </a:xfrm>
          <a:custGeom>
            <a:avLst/>
            <a:gdLst/>
            <a:ahLst/>
            <a:cxnLst/>
            <a:rect l="l" t="t" r="r" b="b"/>
            <a:pathLst>
              <a:path w="3848" h="7340">
                <a:moveTo>
                  <a:pt x="2527" y="368"/>
                </a:moveTo>
                <a:lnTo>
                  <a:pt x="0" y="5664"/>
                </a:lnTo>
                <a:lnTo>
                  <a:pt x="3733" y="7340"/>
                </a:lnTo>
                <a:lnTo>
                  <a:pt x="3848" y="0"/>
                </a:lnTo>
                <a:lnTo>
                  <a:pt x="2527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1275306" y="2855603"/>
            <a:ext cx="50419" cy="18173"/>
          </a:xfrm>
          <a:custGeom>
            <a:avLst/>
            <a:gdLst/>
            <a:ahLst/>
            <a:cxnLst/>
            <a:rect l="l" t="t" r="r" b="b"/>
            <a:pathLst>
              <a:path w="50418" h="18173">
                <a:moveTo>
                  <a:pt x="50418" y="2044"/>
                </a:moveTo>
                <a:lnTo>
                  <a:pt x="49568" y="1917"/>
                </a:lnTo>
                <a:lnTo>
                  <a:pt x="45364" y="7937"/>
                </a:lnTo>
                <a:lnTo>
                  <a:pt x="33693" y="16243"/>
                </a:lnTo>
                <a:lnTo>
                  <a:pt x="16116" y="16243"/>
                </a:lnTo>
                <a:lnTo>
                  <a:pt x="4330" y="7937"/>
                </a:lnTo>
                <a:lnTo>
                  <a:pt x="0" y="0"/>
                </a:lnTo>
                <a:lnTo>
                  <a:pt x="0" y="6261"/>
                </a:lnTo>
                <a:lnTo>
                  <a:pt x="4216" y="12026"/>
                </a:lnTo>
                <a:lnTo>
                  <a:pt x="14071" y="18173"/>
                </a:lnTo>
                <a:lnTo>
                  <a:pt x="35610" y="18173"/>
                </a:lnTo>
                <a:lnTo>
                  <a:pt x="47409" y="9982"/>
                </a:lnTo>
                <a:lnTo>
                  <a:pt x="50418" y="20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1195166" y="2872679"/>
            <a:ext cx="2527" cy="4216"/>
          </a:xfrm>
          <a:custGeom>
            <a:avLst/>
            <a:gdLst/>
            <a:ahLst/>
            <a:cxnLst/>
            <a:rect l="l" t="t" r="r" b="b"/>
            <a:pathLst>
              <a:path w="2527" h="4216">
                <a:moveTo>
                  <a:pt x="0" y="2895"/>
                </a:moveTo>
                <a:lnTo>
                  <a:pt x="2527" y="4216"/>
                </a:lnTo>
                <a:lnTo>
                  <a:pt x="596" y="0"/>
                </a:lnTo>
                <a:lnTo>
                  <a:pt x="0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1472769" y="2259247"/>
            <a:ext cx="29108" cy="14084"/>
          </a:xfrm>
          <a:custGeom>
            <a:avLst/>
            <a:gdLst/>
            <a:ahLst/>
            <a:cxnLst/>
            <a:rect l="l" t="t" r="r" b="b"/>
            <a:pathLst>
              <a:path w="29108" h="14084">
                <a:moveTo>
                  <a:pt x="25260" y="3009"/>
                </a:moveTo>
                <a:lnTo>
                  <a:pt x="5651" y="0"/>
                </a:lnTo>
                <a:lnTo>
                  <a:pt x="355" y="1206"/>
                </a:lnTo>
                <a:lnTo>
                  <a:pt x="0" y="8547"/>
                </a:lnTo>
                <a:lnTo>
                  <a:pt x="11658" y="10236"/>
                </a:lnTo>
                <a:lnTo>
                  <a:pt x="21056" y="13246"/>
                </a:lnTo>
                <a:lnTo>
                  <a:pt x="29108" y="14084"/>
                </a:lnTo>
                <a:lnTo>
                  <a:pt x="29108" y="5168"/>
                </a:lnTo>
                <a:lnTo>
                  <a:pt x="25260" y="30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1276746" y="2765351"/>
            <a:ext cx="51028" cy="20815"/>
          </a:xfrm>
          <a:custGeom>
            <a:avLst/>
            <a:gdLst/>
            <a:ahLst/>
            <a:cxnLst/>
            <a:rect l="l" t="t" r="r" b="b"/>
            <a:pathLst>
              <a:path w="51028" h="20815">
                <a:moveTo>
                  <a:pt x="45123" y="5778"/>
                </a:moveTo>
                <a:lnTo>
                  <a:pt x="34899" y="0"/>
                </a:lnTo>
                <a:lnTo>
                  <a:pt x="16001" y="0"/>
                </a:lnTo>
                <a:lnTo>
                  <a:pt x="6857" y="4927"/>
                </a:lnTo>
                <a:lnTo>
                  <a:pt x="482" y="14795"/>
                </a:lnTo>
                <a:lnTo>
                  <a:pt x="0" y="18897"/>
                </a:lnTo>
                <a:lnTo>
                  <a:pt x="40792" y="18161"/>
                </a:lnTo>
                <a:lnTo>
                  <a:pt x="50901" y="20815"/>
                </a:lnTo>
                <a:lnTo>
                  <a:pt x="51028" y="16243"/>
                </a:lnTo>
                <a:lnTo>
                  <a:pt x="45123" y="57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631783" y="2367307"/>
            <a:ext cx="1345996" cy="832935"/>
          </a:xfrm>
          <a:custGeom>
            <a:avLst/>
            <a:gdLst/>
            <a:ahLst/>
            <a:cxnLst/>
            <a:rect l="l" t="t" r="r" b="b"/>
            <a:pathLst>
              <a:path w="1345996" h="832935">
                <a:moveTo>
                  <a:pt x="1345996" y="12992"/>
                </a:moveTo>
                <a:lnTo>
                  <a:pt x="1345996" y="31054"/>
                </a:lnTo>
                <a:lnTo>
                  <a:pt x="1345990" y="47347"/>
                </a:lnTo>
                <a:lnTo>
                  <a:pt x="1345975" y="62077"/>
                </a:lnTo>
                <a:lnTo>
                  <a:pt x="1345946" y="75449"/>
                </a:lnTo>
                <a:lnTo>
                  <a:pt x="1345898" y="87668"/>
                </a:lnTo>
                <a:lnTo>
                  <a:pt x="1345827" y="98943"/>
                </a:lnTo>
                <a:lnTo>
                  <a:pt x="1345727" y="109477"/>
                </a:lnTo>
                <a:lnTo>
                  <a:pt x="1345423" y="129151"/>
                </a:lnTo>
                <a:lnTo>
                  <a:pt x="1344950" y="148338"/>
                </a:lnTo>
                <a:lnTo>
                  <a:pt x="1344270" y="168686"/>
                </a:lnTo>
                <a:lnTo>
                  <a:pt x="1343840" y="179810"/>
                </a:lnTo>
                <a:lnTo>
                  <a:pt x="1343344" y="191843"/>
                </a:lnTo>
                <a:lnTo>
                  <a:pt x="1342778" y="204990"/>
                </a:lnTo>
                <a:lnTo>
                  <a:pt x="1342136" y="219457"/>
                </a:lnTo>
                <a:lnTo>
                  <a:pt x="1341414" y="235450"/>
                </a:lnTo>
                <a:lnTo>
                  <a:pt x="1340607" y="253175"/>
                </a:lnTo>
                <a:lnTo>
                  <a:pt x="1339653" y="272108"/>
                </a:lnTo>
                <a:lnTo>
                  <a:pt x="1338718" y="283494"/>
                </a:lnTo>
                <a:lnTo>
                  <a:pt x="1335528" y="303838"/>
                </a:lnTo>
                <a:lnTo>
                  <a:pt x="1332810" y="318043"/>
                </a:lnTo>
                <a:lnTo>
                  <a:pt x="1331925" y="322719"/>
                </a:lnTo>
                <a:lnTo>
                  <a:pt x="1328918" y="338244"/>
                </a:lnTo>
                <a:lnTo>
                  <a:pt x="1326581" y="349448"/>
                </a:lnTo>
                <a:lnTo>
                  <a:pt x="1324260" y="358914"/>
                </a:lnTo>
                <a:lnTo>
                  <a:pt x="1321299" y="369223"/>
                </a:lnTo>
                <a:lnTo>
                  <a:pt x="1317044" y="382956"/>
                </a:lnTo>
                <a:lnTo>
                  <a:pt x="1310795" y="402795"/>
                </a:lnTo>
                <a:lnTo>
                  <a:pt x="1307183" y="413690"/>
                </a:lnTo>
                <a:lnTo>
                  <a:pt x="1303792" y="422838"/>
                </a:lnTo>
                <a:lnTo>
                  <a:pt x="1299695" y="432696"/>
                </a:lnTo>
                <a:lnTo>
                  <a:pt x="1293964" y="445723"/>
                </a:lnTo>
                <a:lnTo>
                  <a:pt x="1285275" y="465225"/>
                </a:lnTo>
                <a:lnTo>
                  <a:pt x="1280430" y="475661"/>
                </a:lnTo>
                <a:lnTo>
                  <a:pt x="1276007" y="484368"/>
                </a:lnTo>
                <a:lnTo>
                  <a:pt x="1270817" y="493659"/>
                </a:lnTo>
                <a:lnTo>
                  <a:pt x="1263674" y="505845"/>
                </a:lnTo>
                <a:lnTo>
                  <a:pt x="1260678" y="510908"/>
                </a:lnTo>
                <a:lnTo>
                  <a:pt x="1252602" y="524581"/>
                </a:lnTo>
                <a:lnTo>
                  <a:pt x="1241243" y="542596"/>
                </a:lnTo>
                <a:lnTo>
                  <a:pt x="1226844" y="562391"/>
                </a:lnTo>
                <a:lnTo>
                  <a:pt x="1213184" y="580519"/>
                </a:lnTo>
                <a:lnTo>
                  <a:pt x="1199822" y="597193"/>
                </a:lnTo>
                <a:lnTo>
                  <a:pt x="1183481" y="615092"/>
                </a:lnTo>
                <a:lnTo>
                  <a:pt x="1167385" y="632087"/>
                </a:lnTo>
                <a:lnTo>
                  <a:pt x="1152196" y="647217"/>
                </a:lnTo>
                <a:lnTo>
                  <a:pt x="1134335" y="662917"/>
                </a:lnTo>
                <a:lnTo>
                  <a:pt x="1115355" y="679151"/>
                </a:lnTo>
                <a:lnTo>
                  <a:pt x="1098719" y="692625"/>
                </a:lnTo>
                <a:lnTo>
                  <a:pt x="1079142" y="706487"/>
                </a:lnTo>
                <a:lnTo>
                  <a:pt x="1059171" y="720140"/>
                </a:lnTo>
                <a:lnTo>
                  <a:pt x="1041125" y="731785"/>
                </a:lnTo>
                <a:lnTo>
                  <a:pt x="1020579" y="743304"/>
                </a:lnTo>
                <a:lnTo>
                  <a:pt x="997921" y="755562"/>
                </a:lnTo>
                <a:lnTo>
                  <a:pt x="978765" y="765330"/>
                </a:lnTo>
                <a:lnTo>
                  <a:pt x="957289" y="774662"/>
                </a:lnTo>
                <a:lnTo>
                  <a:pt x="932917" y="784746"/>
                </a:lnTo>
                <a:lnTo>
                  <a:pt x="912787" y="792511"/>
                </a:lnTo>
                <a:lnTo>
                  <a:pt x="890637" y="799565"/>
                </a:lnTo>
                <a:lnTo>
                  <a:pt x="864857" y="807262"/>
                </a:lnTo>
                <a:lnTo>
                  <a:pt x="844040" y="812923"/>
                </a:lnTo>
                <a:lnTo>
                  <a:pt x="821415" y="817639"/>
                </a:lnTo>
                <a:lnTo>
                  <a:pt x="810171" y="819797"/>
                </a:lnTo>
                <a:lnTo>
                  <a:pt x="794443" y="822839"/>
                </a:lnTo>
                <a:lnTo>
                  <a:pt x="782876" y="824935"/>
                </a:lnTo>
                <a:lnTo>
                  <a:pt x="773175" y="826416"/>
                </a:lnTo>
                <a:lnTo>
                  <a:pt x="763042" y="827614"/>
                </a:lnTo>
                <a:lnTo>
                  <a:pt x="750182" y="828860"/>
                </a:lnTo>
                <a:lnTo>
                  <a:pt x="738822" y="829894"/>
                </a:lnTo>
                <a:lnTo>
                  <a:pt x="722847" y="831318"/>
                </a:lnTo>
                <a:lnTo>
                  <a:pt x="711084" y="832238"/>
                </a:lnTo>
                <a:lnTo>
                  <a:pt x="701258" y="832746"/>
                </a:lnTo>
                <a:lnTo>
                  <a:pt x="691092" y="832935"/>
                </a:lnTo>
                <a:lnTo>
                  <a:pt x="678311" y="832900"/>
                </a:lnTo>
                <a:lnTo>
                  <a:pt x="666381" y="832789"/>
                </a:lnTo>
                <a:lnTo>
                  <a:pt x="650328" y="832652"/>
                </a:lnTo>
                <a:lnTo>
                  <a:pt x="628728" y="831944"/>
                </a:lnTo>
                <a:lnTo>
                  <a:pt x="605814" y="829831"/>
                </a:lnTo>
                <a:lnTo>
                  <a:pt x="578230" y="826786"/>
                </a:lnTo>
                <a:lnTo>
                  <a:pt x="556817" y="823870"/>
                </a:lnTo>
                <a:lnTo>
                  <a:pt x="534225" y="819441"/>
                </a:lnTo>
                <a:lnTo>
                  <a:pt x="507192" y="813667"/>
                </a:lnTo>
                <a:lnTo>
                  <a:pt x="486198" y="808659"/>
                </a:lnTo>
                <a:lnTo>
                  <a:pt x="464035" y="801949"/>
                </a:lnTo>
                <a:lnTo>
                  <a:pt x="438042" y="793593"/>
                </a:lnTo>
                <a:lnTo>
                  <a:pt x="417676" y="786492"/>
                </a:lnTo>
                <a:lnTo>
                  <a:pt x="396191" y="777510"/>
                </a:lnTo>
                <a:lnTo>
                  <a:pt x="371743" y="766783"/>
                </a:lnTo>
                <a:lnTo>
                  <a:pt x="352271" y="757647"/>
                </a:lnTo>
                <a:lnTo>
                  <a:pt x="331719" y="746436"/>
                </a:lnTo>
                <a:lnTo>
                  <a:pt x="308861" y="733423"/>
                </a:lnTo>
                <a:lnTo>
                  <a:pt x="290488" y="722295"/>
                </a:lnTo>
                <a:lnTo>
                  <a:pt x="271063" y="708857"/>
                </a:lnTo>
                <a:lnTo>
                  <a:pt x="250334" y="694027"/>
                </a:lnTo>
                <a:lnTo>
                  <a:pt x="233251" y="681091"/>
                </a:lnTo>
                <a:lnTo>
                  <a:pt x="215252" y="665510"/>
                </a:lnTo>
                <a:lnTo>
                  <a:pt x="196688" y="648911"/>
                </a:lnTo>
                <a:lnTo>
                  <a:pt x="181138" y="634238"/>
                </a:lnTo>
                <a:lnTo>
                  <a:pt x="164703" y="616606"/>
                </a:lnTo>
                <a:lnTo>
                  <a:pt x="148696" y="598826"/>
                </a:lnTo>
                <a:lnTo>
                  <a:pt x="134886" y="582555"/>
                </a:lnTo>
                <a:lnTo>
                  <a:pt x="120403" y="563059"/>
                </a:lnTo>
                <a:lnTo>
                  <a:pt x="106873" y="544176"/>
                </a:lnTo>
                <a:lnTo>
                  <a:pt x="94985" y="526497"/>
                </a:lnTo>
                <a:lnTo>
                  <a:pt x="82707" y="505265"/>
                </a:lnTo>
                <a:lnTo>
                  <a:pt x="71792" y="485736"/>
                </a:lnTo>
                <a:lnTo>
                  <a:pt x="61985" y="466846"/>
                </a:lnTo>
                <a:lnTo>
                  <a:pt x="52128" y="444197"/>
                </a:lnTo>
                <a:lnTo>
                  <a:pt x="43731" y="424074"/>
                </a:lnTo>
                <a:lnTo>
                  <a:pt x="32935" y="394044"/>
                </a:lnTo>
                <a:lnTo>
                  <a:pt x="23059" y="360050"/>
                </a:lnTo>
                <a:lnTo>
                  <a:pt x="15838" y="328964"/>
                </a:lnTo>
                <a:lnTo>
                  <a:pt x="12636" y="309956"/>
                </a:lnTo>
                <a:lnTo>
                  <a:pt x="10008" y="294327"/>
                </a:lnTo>
                <a:lnTo>
                  <a:pt x="8266" y="283003"/>
                </a:lnTo>
                <a:lnTo>
                  <a:pt x="7146" y="273318"/>
                </a:lnTo>
                <a:lnTo>
                  <a:pt x="6387" y="262607"/>
                </a:lnTo>
                <a:lnTo>
                  <a:pt x="5725" y="248203"/>
                </a:lnTo>
                <a:lnTo>
                  <a:pt x="5537" y="243547"/>
                </a:lnTo>
                <a:lnTo>
                  <a:pt x="4805" y="225493"/>
                </a:lnTo>
                <a:lnTo>
                  <a:pt x="4150" y="209208"/>
                </a:lnTo>
                <a:lnTo>
                  <a:pt x="3565" y="194487"/>
                </a:lnTo>
                <a:lnTo>
                  <a:pt x="3047" y="181124"/>
                </a:lnTo>
                <a:lnTo>
                  <a:pt x="2590" y="168913"/>
                </a:lnTo>
                <a:lnTo>
                  <a:pt x="2190" y="157646"/>
                </a:lnTo>
                <a:lnTo>
                  <a:pt x="1842" y="147119"/>
                </a:lnTo>
                <a:lnTo>
                  <a:pt x="1541" y="137126"/>
                </a:lnTo>
                <a:lnTo>
                  <a:pt x="1283" y="127459"/>
                </a:lnTo>
                <a:lnTo>
                  <a:pt x="1063" y="117913"/>
                </a:lnTo>
                <a:lnTo>
                  <a:pt x="877" y="108282"/>
                </a:lnTo>
                <a:lnTo>
                  <a:pt x="718" y="98360"/>
                </a:lnTo>
                <a:lnTo>
                  <a:pt x="584" y="87940"/>
                </a:lnTo>
                <a:lnTo>
                  <a:pt x="469" y="76816"/>
                </a:lnTo>
                <a:lnTo>
                  <a:pt x="369" y="64783"/>
                </a:lnTo>
                <a:lnTo>
                  <a:pt x="278" y="51634"/>
                </a:lnTo>
                <a:lnTo>
                  <a:pt x="192" y="37162"/>
                </a:lnTo>
                <a:lnTo>
                  <a:pt x="107" y="21163"/>
                </a:lnTo>
                <a:lnTo>
                  <a:pt x="17" y="342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631784" y="2010168"/>
            <a:ext cx="1347812" cy="951447"/>
          </a:xfrm>
          <a:custGeom>
            <a:avLst/>
            <a:gdLst/>
            <a:ahLst/>
            <a:cxnLst/>
            <a:rect l="l" t="t" r="r" b="b"/>
            <a:pathLst>
              <a:path w="1347812" h="951447">
                <a:moveTo>
                  <a:pt x="0" y="357136"/>
                </a:moveTo>
                <a:lnTo>
                  <a:pt x="776" y="372958"/>
                </a:lnTo>
                <a:lnTo>
                  <a:pt x="1517" y="384423"/>
                </a:lnTo>
                <a:lnTo>
                  <a:pt x="2493" y="394143"/>
                </a:lnTo>
                <a:lnTo>
                  <a:pt x="3975" y="404729"/>
                </a:lnTo>
                <a:lnTo>
                  <a:pt x="6236" y="418796"/>
                </a:lnTo>
                <a:lnTo>
                  <a:pt x="7099" y="424040"/>
                </a:lnTo>
                <a:lnTo>
                  <a:pt x="9742" y="439667"/>
                </a:lnTo>
                <a:lnTo>
                  <a:pt x="11821" y="450970"/>
                </a:lnTo>
                <a:lnTo>
                  <a:pt x="13921" y="460496"/>
                </a:lnTo>
                <a:lnTo>
                  <a:pt x="16625" y="470794"/>
                </a:lnTo>
                <a:lnTo>
                  <a:pt x="20516" y="484409"/>
                </a:lnTo>
                <a:lnTo>
                  <a:pt x="22136" y="489978"/>
                </a:lnTo>
                <a:lnTo>
                  <a:pt x="26541" y="505187"/>
                </a:lnTo>
                <a:lnTo>
                  <a:pt x="29904" y="516179"/>
                </a:lnTo>
                <a:lnTo>
                  <a:pt x="33085" y="525406"/>
                </a:lnTo>
                <a:lnTo>
                  <a:pt x="36944" y="535323"/>
                </a:lnTo>
                <a:lnTo>
                  <a:pt x="42344" y="548385"/>
                </a:lnTo>
                <a:lnTo>
                  <a:pt x="50811" y="568529"/>
                </a:lnTo>
                <a:lnTo>
                  <a:pt x="55439" y="579116"/>
                </a:lnTo>
                <a:lnTo>
                  <a:pt x="59650" y="587930"/>
                </a:lnTo>
                <a:lnTo>
                  <a:pt x="64574" y="597273"/>
                </a:lnTo>
                <a:lnTo>
                  <a:pt x="71338" y="609442"/>
                </a:lnTo>
                <a:lnTo>
                  <a:pt x="82423" y="629083"/>
                </a:lnTo>
                <a:lnTo>
                  <a:pt x="88250" y="639091"/>
                </a:lnTo>
                <a:lnTo>
                  <a:pt x="93436" y="647385"/>
                </a:lnTo>
                <a:lnTo>
                  <a:pt x="99337" y="656090"/>
                </a:lnTo>
                <a:lnTo>
                  <a:pt x="107309" y="667331"/>
                </a:lnTo>
                <a:lnTo>
                  <a:pt x="120866" y="686130"/>
                </a:lnTo>
                <a:lnTo>
                  <a:pt x="127794" y="695443"/>
                </a:lnTo>
                <a:lnTo>
                  <a:pt x="133876" y="703110"/>
                </a:lnTo>
                <a:lnTo>
                  <a:pt x="140663" y="711065"/>
                </a:lnTo>
                <a:lnTo>
                  <a:pt x="149704" y="721242"/>
                </a:lnTo>
                <a:lnTo>
                  <a:pt x="165828" y="739071"/>
                </a:lnTo>
                <a:lnTo>
                  <a:pt x="173754" y="747602"/>
                </a:lnTo>
                <a:lnTo>
                  <a:pt x="180625" y="754574"/>
                </a:lnTo>
                <a:lnTo>
                  <a:pt x="188182" y="761699"/>
                </a:lnTo>
                <a:lnTo>
                  <a:pt x="198166" y="770692"/>
                </a:lnTo>
                <a:lnTo>
                  <a:pt x="204800" y="776592"/>
                </a:lnTo>
                <a:lnTo>
                  <a:pt x="216722" y="787210"/>
                </a:lnTo>
                <a:lnTo>
                  <a:pt x="225540" y="794850"/>
                </a:lnTo>
                <a:lnTo>
                  <a:pt x="241376" y="807262"/>
                </a:lnTo>
                <a:lnTo>
                  <a:pt x="252150" y="815065"/>
                </a:lnTo>
                <a:lnTo>
                  <a:pt x="272943" y="829936"/>
                </a:lnTo>
                <a:lnTo>
                  <a:pt x="282560" y="836644"/>
                </a:lnTo>
                <a:lnTo>
                  <a:pt x="299545" y="847372"/>
                </a:lnTo>
                <a:lnTo>
                  <a:pt x="310902" y="853938"/>
                </a:lnTo>
                <a:lnTo>
                  <a:pt x="319836" y="859027"/>
                </a:lnTo>
                <a:lnTo>
                  <a:pt x="333797" y="866902"/>
                </a:lnTo>
                <a:lnTo>
                  <a:pt x="344097" y="872564"/>
                </a:lnTo>
                <a:lnTo>
                  <a:pt x="362070" y="881435"/>
                </a:lnTo>
                <a:lnTo>
                  <a:pt x="373916" y="886735"/>
                </a:lnTo>
                <a:lnTo>
                  <a:pt x="383971" y="891158"/>
                </a:lnTo>
                <a:lnTo>
                  <a:pt x="398666" y="897543"/>
                </a:lnTo>
                <a:lnTo>
                  <a:pt x="409507" y="902123"/>
                </a:lnTo>
                <a:lnTo>
                  <a:pt x="428271" y="909114"/>
                </a:lnTo>
                <a:lnTo>
                  <a:pt x="440511" y="913147"/>
                </a:lnTo>
                <a:lnTo>
                  <a:pt x="451472" y="916673"/>
                </a:lnTo>
                <a:lnTo>
                  <a:pt x="466747" y="921572"/>
                </a:lnTo>
                <a:lnTo>
                  <a:pt x="478029" y="925051"/>
                </a:lnTo>
                <a:lnTo>
                  <a:pt x="497398" y="930090"/>
                </a:lnTo>
                <a:lnTo>
                  <a:pt x="509879" y="932825"/>
                </a:lnTo>
                <a:lnTo>
                  <a:pt x="521627" y="935316"/>
                </a:lnTo>
                <a:lnTo>
                  <a:pt x="537333" y="938663"/>
                </a:lnTo>
                <a:lnTo>
                  <a:pt x="548907" y="941007"/>
                </a:lnTo>
                <a:lnTo>
                  <a:pt x="558593" y="942709"/>
                </a:lnTo>
                <a:lnTo>
                  <a:pt x="568637" y="944130"/>
                </a:lnTo>
                <a:lnTo>
                  <a:pt x="581284" y="945631"/>
                </a:lnTo>
                <a:lnTo>
                  <a:pt x="593471" y="946988"/>
                </a:lnTo>
                <a:lnTo>
                  <a:pt x="609444" y="948678"/>
                </a:lnTo>
                <a:lnTo>
                  <a:pt x="621211" y="949818"/>
                </a:lnTo>
                <a:lnTo>
                  <a:pt x="631027" y="950533"/>
                </a:lnTo>
                <a:lnTo>
                  <a:pt x="641146" y="950946"/>
                </a:lnTo>
                <a:lnTo>
                  <a:pt x="653820" y="951182"/>
                </a:lnTo>
                <a:lnTo>
                  <a:pt x="666381" y="951318"/>
                </a:lnTo>
                <a:lnTo>
                  <a:pt x="682436" y="951447"/>
                </a:lnTo>
                <a:lnTo>
                  <a:pt x="694246" y="951406"/>
                </a:lnTo>
                <a:lnTo>
                  <a:pt x="704075" y="951110"/>
                </a:lnTo>
                <a:lnTo>
                  <a:pt x="714187" y="950474"/>
                </a:lnTo>
                <a:lnTo>
                  <a:pt x="726847" y="949415"/>
                </a:lnTo>
                <a:lnTo>
                  <a:pt x="739178" y="948308"/>
                </a:lnTo>
                <a:lnTo>
                  <a:pt x="754840" y="946780"/>
                </a:lnTo>
                <a:lnTo>
                  <a:pt x="766048" y="945305"/>
                </a:lnTo>
                <a:lnTo>
                  <a:pt x="775622" y="943722"/>
                </a:lnTo>
                <a:lnTo>
                  <a:pt x="786386" y="941867"/>
                </a:lnTo>
                <a:lnTo>
                  <a:pt x="801159" y="939576"/>
                </a:lnTo>
                <a:lnTo>
                  <a:pt x="804037" y="939164"/>
                </a:lnTo>
                <a:lnTo>
                  <a:pt x="807643" y="938682"/>
                </a:lnTo>
                <a:lnTo>
                  <a:pt x="807770" y="939037"/>
                </a:lnTo>
                <a:lnTo>
                  <a:pt x="811377" y="938212"/>
                </a:lnTo>
                <a:lnTo>
                  <a:pt x="826938" y="934608"/>
                </a:lnTo>
                <a:lnTo>
                  <a:pt x="838416" y="932106"/>
                </a:lnTo>
                <a:lnTo>
                  <a:pt x="847940" y="930031"/>
                </a:lnTo>
                <a:lnTo>
                  <a:pt x="857637" y="927708"/>
                </a:lnTo>
                <a:lnTo>
                  <a:pt x="869634" y="924462"/>
                </a:lnTo>
                <a:lnTo>
                  <a:pt x="881888" y="920876"/>
                </a:lnTo>
                <a:lnTo>
                  <a:pt x="897241" y="916232"/>
                </a:lnTo>
                <a:lnTo>
                  <a:pt x="908482" y="912693"/>
                </a:lnTo>
                <a:lnTo>
                  <a:pt x="917776" y="909491"/>
                </a:lnTo>
                <a:lnTo>
                  <a:pt x="927289" y="905860"/>
                </a:lnTo>
                <a:lnTo>
                  <a:pt x="939188" y="901031"/>
                </a:lnTo>
                <a:lnTo>
                  <a:pt x="949998" y="896569"/>
                </a:lnTo>
                <a:lnTo>
                  <a:pt x="964749" y="890398"/>
                </a:lnTo>
                <a:lnTo>
                  <a:pt x="975542" y="885767"/>
                </a:lnTo>
                <a:lnTo>
                  <a:pt x="984470" y="881668"/>
                </a:lnTo>
                <a:lnTo>
                  <a:pt x="993626" y="877090"/>
                </a:lnTo>
                <a:lnTo>
                  <a:pt x="1005102" y="871023"/>
                </a:lnTo>
                <a:lnTo>
                  <a:pt x="1014857" y="865771"/>
                </a:lnTo>
                <a:lnTo>
                  <a:pt x="1028869" y="858086"/>
                </a:lnTo>
                <a:lnTo>
                  <a:pt x="1039076" y="852347"/>
                </a:lnTo>
                <a:lnTo>
                  <a:pt x="1047489" y="847315"/>
                </a:lnTo>
                <a:lnTo>
                  <a:pt x="1056120" y="841747"/>
                </a:lnTo>
                <a:lnTo>
                  <a:pt x="1066979" y="834402"/>
                </a:lnTo>
                <a:lnTo>
                  <a:pt x="1075626" y="828471"/>
                </a:lnTo>
                <a:lnTo>
                  <a:pt x="1088817" y="819457"/>
                </a:lnTo>
                <a:lnTo>
                  <a:pt x="1098383" y="812742"/>
                </a:lnTo>
                <a:lnTo>
                  <a:pt x="1106229" y="806867"/>
                </a:lnTo>
                <a:lnTo>
                  <a:pt x="1114259" y="800371"/>
                </a:lnTo>
                <a:lnTo>
                  <a:pt x="1124378" y="791792"/>
                </a:lnTo>
                <a:lnTo>
                  <a:pt x="1131697" y="785507"/>
                </a:lnTo>
                <a:lnTo>
                  <a:pt x="1143808" y="775128"/>
                </a:lnTo>
                <a:lnTo>
                  <a:pt x="1152553" y="767436"/>
                </a:lnTo>
                <a:lnTo>
                  <a:pt x="1159707" y="760743"/>
                </a:lnTo>
                <a:lnTo>
                  <a:pt x="1167048" y="753363"/>
                </a:lnTo>
                <a:lnTo>
                  <a:pt x="1176351" y="743605"/>
                </a:lnTo>
                <a:lnTo>
                  <a:pt x="1193174" y="725722"/>
                </a:lnTo>
                <a:lnTo>
                  <a:pt x="1201042" y="717124"/>
                </a:lnTo>
                <a:lnTo>
                  <a:pt x="1207423" y="709700"/>
                </a:lnTo>
                <a:lnTo>
                  <a:pt x="1213908" y="701574"/>
                </a:lnTo>
                <a:lnTo>
                  <a:pt x="1222088" y="690867"/>
                </a:lnTo>
                <a:lnTo>
                  <a:pt x="1236783" y="671340"/>
                </a:lnTo>
                <a:lnTo>
                  <a:pt x="1243612" y="661971"/>
                </a:lnTo>
                <a:lnTo>
                  <a:pt x="1249113" y="653878"/>
                </a:lnTo>
                <a:lnTo>
                  <a:pt x="1254683" y="644976"/>
                </a:lnTo>
                <a:lnTo>
                  <a:pt x="1261723" y="633179"/>
                </a:lnTo>
                <a:lnTo>
                  <a:pt x="1273528" y="613090"/>
                </a:lnTo>
                <a:lnTo>
                  <a:pt x="1279246" y="603046"/>
                </a:lnTo>
                <a:lnTo>
                  <a:pt x="1283808" y="594398"/>
                </a:lnTo>
                <a:lnTo>
                  <a:pt x="1288378" y="584882"/>
                </a:lnTo>
                <a:lnTo>
                  <a:pt x="1294119" y="572233"/>
                </a:lnTo>
                <a:lnTo>
                  <a:pt x="1303291" y="551508"/>
                </a:lnTo>
                <a:lnTo>
                  <a:pt x="1307801" y="540905"/>
                </a:lnTo>
                <a:lnTo>
                  <a:pt x="1311327" y="531793"/>
                </a:lnTo>
                <a:lnTo>
                  <a:pt x="1314769" y="521751"/>
                </a:lnTo>
                <a:lnTo>
                  <a:pt x="1319026" y="508354"/>
                </a:lnTo>
                <a:lnTo>
                  <a:pt x="1320850" y="502500"/>
                </a:lnTo>
                <a:lnTo>
                  <a:pt x="1325595" y="487366"/>
                </a:lnTo>
                <a:lnTo>
                  <a:pt x="1331305" y="466899"/>
                </a:lnTo>
                <a:lnTo>
                  <a:pt x="1336252" y="442606"/>
                </a:lnTo>
                <a:lnTo>
                  <a:pt x="1340267" y="421327"/>
                </a:lnTo>
                <a:lnTo>
                  <a:pt x="1343518" y="400355"/>
                </a:lnTo>
                <a:lnTo>
                  <a:pt x="1345608" y="375519"/>
                </a:lnTo>
                <a:lnTo>
                  <a:pt x="1347050" y="354331"/>
                </a:lnTo>
                <a:lnTo>
                  <a:pt x="1347812" y="333144"/>
                </a:lnTo>
                <a:lnTo>
                  <a:pt x="1347579" y="322494"/>
                </a:lnTo>
                <a:lnTo>
                  <a:pt x="1346720" y="302869"/>
                </a:lnTo>
                <a:lnTo>
                  <a:pt x="1345206" y="275605"/>
                </a:lnTo>
                <a:lnTo>
                  <a:pt x="1342757" y="255305"/>
                </a:lnTo>
                <a:lnTo>
                  <a:pt x="1339621" y="235851"/>
                </a:lnTo>
                <a:lnTo>
                  <a:pt x="1334893" y="208931"/>
                </a:lnTo>
                <a:lnTo>
                  <a:pt x="1330112" y="189066"/>
                </a:lnTo>
                <a:lnTo>
                  <a:pt x="1324698" y="170027"/>
                </a:lnTo>
                <a:lnTo>
                  <a:pt x="1316858" y="143835"/>
                </a:lnTo>
                <a:lnTo>
                  <a:pt x="1309819" y="124683"/>
                </a:lnTo>
                <a:lnTo>
                  <a:pt x="1302080" y="106006"/>
                </a:lnTo>
                <a:lnTo>
                  <a:pt x="1291204" y="80863"/>
                </a:lnTo>
                <a:lnTo>
                  <a:pt x="1282006" y="62711"/>
                </a:lnTo>
                <a:lnTo>
                  <a:pt x="1272120" y="44767"/>
                </a:lnTo>
                <a:lnTo>
                  <a:pt x="1259404" y="22421"/>
                </a:lnTo>
                <a:lnTo>
                  <a:pt x="1245569" y="2557"/>
                </a:lnTo>
                <a:lnTo>
                  <a:pt x="124371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630729" y="1718711"/>
            <a:ext cx="1224433" cy="648593"/>
          </a:xfrm>
          <a:custGeom>
            <a:avLst/>
            <a:gdLst/>
            <a:ahLst/>
            <a:cxnLst/>
            <a:rect l="l" t="t" r="r" b="b"/>
            <a:pathLst>
              <a:path w="1224433" h="648593">
                <a:moveTo>
                  <a:pt x="1055" y="648593"/>
                </a:moveTo>
                <a:lnTo>
                  <a:pt x="343" y="632786"/>
                </a:lnTo>
                <a:lnTo>
                  <a:pt x="0" y="621314"/>
                </a:lnTo>
                <a:lnTo>
                  <a:pt x="57" y="611564"/>
                </a:lnTo>
                <a:lnTo>
                  <a:pt x="549" y="600918"/>
                </a:lnTo>
                <a:lnTo>
                  <a:pt x="1512" y="586761"/>
                </a:lnTo>
                <a:lnTo>
                  <a:pt x="1905" y="581322"/>
                </a:lnTo>
                <a:lnTo>
                  <a:pt x="3018" y="565508"/>
                </a:lnTo>
                <a:lnTo>
                  <a:pt x="5181" y="544356"/>
                </a:lnTo>
                <a:lnTo>
                  <a:pt x="9452" y="519819"/>
                </a:lnTo>
                <a:lnTo>
                  <a:pt x="13435" y="498972"/>
                </a:lnTo>
                <a:lnTo>
                  <a:pt x="18109" y="478238"/>
                </a:lnTo>
                <a:lnTo>
                  <a:pt x="25204" y="454482"/>
                </a:lnTo>
                <a:lnTo>
                  <a:pt x="31712" y="433849"/>
                </a:lnTo>
                <a:lnTo>
                  <a:pt x="38740" y="413770"/>
                </a:lnTo>
                <a:lnTo>
                  <a:pt x="48472" y="391096"/>
                </a:lnTo>
                <a:lnTo>
                  <a:pt x="57447" y="370962"/>
                </a:lnTo>
                <a:lnTo>
                  <a:pt x="66714" y="351779"/>
                </a:lnTo>
                <a:lnTo>
                  <a:pt x="78862" y="330485"/>
                </a:lnTo>
                <a:lnTo>
                  <a:pt x="90369" y="310969"/>
                </a:lnTo>
                <a:lnTo>
                  <a:pt x="101750" y="292917"/>
                </a:lnTo>
                <a:lnTo>
                  <a:pt x="116070" y="273323"/>
                </a:lnTo>
                <a:lnTo>
                  <a:pt x="130121" y="254683"/>
                </a:lnTo>
                <a:lnTo>
                  <a:pt x="143484" y="237966"/>
                </a:lnTo>
                <a:lnTo>
                  <a:pt x="159668" y="220217"/>
                </a:lnTo>
                <a:lnTo>
                  <a:pt x="176254" y="202628"/>
                </a:lnTo>
                <a:lnTo>
                  <a:pt x="191401" y="187446"/>
                </a:lnTo>
                <a:lnTo>
                  <a:pt x="209304" y="171730"/>
                </a:lnTo>
                <a:lnTo>
                  <a:pt x="216091" y="165955"/>
                </a:lnTo>
                <a:lnTo>
                  <a:pt x="228261" y="155572"/>
                </a:lnTo>
                <a:lnTo>
                  <a:pt x="237253" y="148084"/>
                </a:lnTo>
                <a:lnTo>
                  <a:pt x="244967" y="142031"/>
                </a:lnTo>
                <a:lnTo>
                  <a:pt x="253302" y="135953"/>
                </a:lnTo>
                <a:lnTo>
                  <a:pt x="264157" y="128388"/>
                </a:lnTo>
                <a:lnTo>
                  <a:pt x="272161" y="122877"/>
                </a:lnTo>
                <a:lnTo>
                  <a:pt x="285377" y="113869"/>
                </a:lnTo>
                <a:lnTo>
                  <a:pt x="295138" y="107370"/>
                </a:lnTo>
                <a:lnTo>
                  <a:pt x="303455" y="102158"/>
                </a:lnTo>
                <a:lnTo>
                  <a:pt x="312341" y="97010"/>
                </a:lnTo>
                <a:lnTo>
                  <a:pt x="323808" y="90704"/>
                </a:lnTo>
                <a:lnTo>
                  <a:pt x="333045" y="85704"/>
                </a:lnTo>
                <a:lnTo>
                  <a:pt x="347113" y="78100"/>
                </a:lnTo>
                <a:lnTo>
                  <a:pt x="357516" y="72640"/>
                </a:lnTo>
                <a:lnTo>
                  <a:pt x="366348" y="68324"/>
                </a:lnTo>
                <a:lnTo>
                  <a:pt x="375700" y="64151"/>
                </a:lnTo>
                <a:lnTo>
                  <a:pt x="387666" y="59123"/>
                </a:lnTo>
                <a:lnTo>
                  <a:pt x="397904" y="54894"/>
                </a:lnTo>
                <a:lnTo>
                  <a:pt x="412690" y="48740"/>
                </a:lnTo>
                <a:lnTo>
                  <a:pt x="442528" y="37736"/>
                </a:lnTo>
                <a:lnTo>
                  <a:pt x="466002" y="30586"/>
                </a:lnTo>
                <a:lnTo>
                  <a:pt x="492729" y="22746"/>
                </a:lnTo>
                <a:lnTo>
                  <a:pt x="524707" y="15537"/>
                </a:lnTo>
                <a:lnTo>
                  <a:pt x="552185" y="10250"/>
                </a:lnTo>
                <a:lnTo>
                  <a:pt x="583600" y="5455"/>
                </a:lnTo>
                <a:lnTo>
                  <a:pt x="608597" y="3027"/>
                </a:lnTo>
                <a:lnTo>
                  <a:pt x="636376" y="702"/>
                </a:lnTo>
                <a:lnTo>
                  <a:pt x="656349" y="0"/>
                </a:lnTo>
                <a:lnTo>
                  <a:pt x="669020" y="30"/>
                </a:lnTo>
                <a:lnTo>
                  <a:pt x="697573" y="320"/>
                </a:lnTo>
                <a:lnTo>
                  <a:pt x="729354" y="1834"/>
                </a:lnTo>
                <a:lnTo>
                  <a:pt x="754317" y="4475"/>
                </a:lnTo>
                <a:lnTo>
                  <a:pt x="782012" y="7704"/>
                </a:lnTo>
                <a:lnTo>
                  <a:pt x="814195" y="13516"/>
                </a:lnTo>
                <a:lnTo>
                  <a:pt x="841856" y="19419"/>
                </a:lnTo>
                <a:lnTo>
                  <a:pt x="872654" y="27268"/>
                </a:lnTo>
                <a:lnTo>
                  <a:pt x="896417" y="34802"/>
                </a:lnTo>
                <a:lnTo>
                  <a:pt x="922804" y="43444"/>
                </a:lnTo>
                <a:lnTo>
                  <a:pt x="953368" y="55726"/>
                </a:lnTo>
                <a:lnTo>
                  <a:pt x="978461" y="66763"/>
                </a:lnTo>
                <a:lnTo>
                  <a:pt x="1007064" y="80703"/>
                </a:lnTo>
                <a:lnTo>
                  <a:pt x="1027938" y="92435"/>
                </a:lnTo>
                <a:lnTo>
                  <a:pt x="1051994" y="106283"/>
                </a:lnTo>
                <a:lnTo>
                  <a:pt x="1079518" y="124822"/>
                </a:lnTo>
                <a:lnTo>
                  <a:pt x="1087870" y="130814"/>
                </a:lnTo>
                <a:lnTo>
                  <a:pt x="1100843" y="140100"/>
                </a:lnTo>
                <a:lnTo>
                  <a:pt x="1110255" y="147007"/>
                </a:lnTo>
                <a:lnTo>
                  <a:pt x="1117981" y="153034"/>
                </a:lnTo>
                <a:lnTo>
                  <a:pt x="1125896" y="159681"/>
                </a:lnTo>
                <a:lnTo>
                  <a:pt x="1135876" y="168445"/>
                </a:lnTo>
                <a:lnTo>
                  <a:pt x="1143089" y="174858"/>
                </a:lnTo>
                <a:lnTo>
                  <a:pt x="1154934" y="185501"/>
                </a:lnTo>
                <a:lnTo>
                  <a:pt x="1163450" y="193402"/>
                </a:lnTo>
                <a:lnTo>
                  <a:pt x="1170405" y="200266"/>
                </a:lnTo>
                <a:lnTo>
                  <a:pt x="1177569" y="207801"/>
                </a:lnTo>
                <a:lnTo>
                  <a:pt x="1186708" y="217711"/>
                </a:lnTo>
                <a:lnTo>
                  <a:pt x="1192670" y="224198"/>
                </a:lnTo>
                <a:lnTo>
                  <a:pt x="1202799" y="235273"/>
                </a:lnTo>
                <a:lnTo>
                  <a:pt x="1209560" y="243168"/>
                </a:lnTo>
                <a:lnTo>
                  <a:pt x="1215867" y="251485"/>
                </a:lnTo>
                <a:lnTo>
                  <a:pt x="1224433" y="26354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1763839" y="2650199"/>
            <a:ext cx="43434" cy="39217"/>
          </a:xfrm>
          <a:custGeom>
            <a:avLst/>
            <a:gdLst/>
            <a:ahLst/>
            <a:cxnLst/>
            <a:rect l="l" t="t" r="r" b="b"/>
            <a:pathLst>
              <a:path w="43433" h="39217">
                <a:moveTo>
                  <a:pt x="0" y="0"/>
                </a:moveTo>
                <a:lnTo>
                  <a:pt x="3606" y="8775"/>
                </a:lnTo>
                <a:lnTo>
                  <a:pt x="4330" y="9982"/>
                </a:lnTo>
                <a:lnTo>
                  <a:pt x="10464" y="17208"/>
                </a:lnTo>
                <a:lnTo>
                  <a:pt x="16725" y="24663"/>
                </a:lnTo>
                <a:lnTo>
                  <a:pt x="17678" y="25387"/>
                </a:lnTo>
                <a:lnTo>
                  <a:pt x="25869" y="30797"/>
                </a:lnTo>
                <a:lnTo>
                  <a:pt x="33566" y="35979"/>
                </a:lnTo>
                <a:lnTo>
                  <a:pt x="34645" y="36449"/>
                </a:lnTo>
                <a:lnTo>
                  <a:pt x="43434" y="3921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795186" y="2679682"/>
            <a:ext cx="1012088" cy="240230"/>
          </a:xfrm>
          <a:custGeom>
            <a:avLst/>
            <a:gdLst/>
            <a:ahLst/>
            <a:cxnLst/>
            <a:rect l="l" t="t" r="r" b="b"/>
            <a:pathLst>
              <a:path w="1012088" h="240230">
                <a:moveTo>
                  <a:pt x="1012088" y="9740"/>
                </a:moveTo>
                <a:lnTo>
                  <a:pt x="1002280" y="21818"/>
                </a:lnTo>
                <a:lnTo>
                  <a:pt x="995186" y="30225"/>
                </a:lnTo>
                <a:lnTo>
                  <a:pt x="988580" y="37426"/>
                </a:lnTo>
                <a:lnTo>
                  <a:pt x="980236" y="45887"/>
                </a:lnTo>
                <a:lnTo>
                  <a:pt x="971778" y="54267"/>
                </a:lnTo>
                <a:lnTo>
                  <a:pt x="960482" y="65369"/>
                </a:lnTo>
                <a:lnTo>
                  <a:pt x="952209" y="73321"/>
                </a:lnTo>
                <a:lnTo>
                  <a:pt x="944983" y="79866"/>
                </a:lnTo>
                <a:lnTo>
                  <a:pt x="936831" y="86746"/>
                </a:lnTo>
                <a:lnTo>
                  <a:pt x="925776" y="95705"/>
                </a:lnTo>
                <a:lnTo>
                  <a:pt x="921486" y="99148"/>
                </a:lnTo>
                <a:lnTo>
                  <a:pt x="909020" y="109019"/>
                </a:lnTo>
                <a:lnTo>
                  <a:pt x="899882" y="116042"/>
                </a:lnTo>
                <a:lnTo>
                  <a:pt x="891961" y="121729"/>
                </a:lnTo>
                <a:lnTo>
                  <a:pt x="883148" y="127588"/>
                </a:lnTo>
                <a:lnTo>
                  <a:pt x="871330" y="135127"/>
                </a:lnTo>
                <a:lnTo>
                  <a:pt x="866013" y="138493"/>
                </a:lnTo>
                <a:lnTo>
                  <a:pt x="852572" y="147004"/>
                </a:lnTo>
                <a:lnTo>
                  <a:pt x="834254" y="157895"/>
                </a:lnTo>
                <a:lnTo>
                  <a:pt x="812534" y="168955"/>
                </a:lnTo>
                <a:lnTo>
                  <a:pt x="791937" y="179079"/>
                </a:lnTo>
                <a:lnTo>
                  <a:pt x="772519" y="187942"/>
                </a:lnTo>
                <a:lnTo>
                  <a:pt x="749903" y="196627"/>
                </a:lnTo>
                <a:lnTo>
                  <a:pt x="727839" y="204687"/>
                </a:lnTo>
                <a:lnTo>
                  <a:pt x="707556" y="211487"/>
                </a:lnTo>
                <a:lnTo>
                  <a:pt x="684343" y="217700"/>
                </a:lnTo>
                <a:lnTo>
                  <a:pt x="660912" y="223571"/>
                </a:lnTo>
                <a:lnTo>
                  <a:pt x="640053" y="228248"/>
                </a:lnTo>
                <a:lnTo>
                  <a:pt x="616413" y="232072"/>
                </a:lnTo>
                <a:lnTo>
                  <a:pt x="592246" y="235520"/>
                </a:lnTo>
                <a:lnTo>
                  <a:pt x="571009" y="237885"/>
                </a:lnTo>
                <a:lnTo>
                  <a:pt x="547263" y="239326"/>
                </a:lnTo>
                <a:lnTo>
                  <a:pt x="524102" y="240230"/>
                </a:lnTo>
                <a:lnTo>
                  <a:pt x="514200" y="239889"/>
                </a:lnTo>
                <a:lnTo>
                  <a:pt x="501560" y="239403"/>
                </a:lnTo>
                <a:lnTo>
                  <a:pt x="497204" y="239331"/>
                </a:lnTo>
                <a:lnTo>
                  <a:pt x="484003" y="239572"/>
                </a:lnTo>
                <a:lnTo>
                  <a:pt x="472964" y="239431"/>
                </a:lnTo>
                <a:lnTo>
                  <a:pt x="468439" y="239090"/>
                </a:lnTo>
                <a:lnTo>
                  <a:pt x="452523" y="237814"/>
                </a:lnTo>
                <a:lnTo>
                  <a:pt x="440925" y="236894"/>
                </a:lnTo>
                <a:lnTo>
                  <a:pt x="431221" y="235974"/>
                </a:lnTo>
                <a:lnTo>
                  <a:pt x="420988" y="234699"/>
                </a:lnTo>
                <a:lnTo>
                  <a:pt x="407804" y="232712"/>
                </a:lnTo>
                <a:lnTo>
                  <a:pt x="398894" y="231267"/>
                </a:lnTo>
                <a:lnTo>
                  <a:pt x="383194" y="228636"/>
                </a:lnTo>
                <a:lnTo>
                  <a:pt x="371762" y="226580"/>
                </a:lnTo>
                <a:lnTo>
                  <a:pt x="362188" y="224567"/>
                </a:lnTo>
                <a:lnTo>
                  <a:pt x="352059" y="222067"/>
                </a:lnTo>
                <a:lnTo>
                  <a:pt x="338965" y="218551"/>
                </a:lnTo>
                <a:lnTo>
                  <a:pt x="330911" y="216344"/>
                </a:lnTo>
                <a:lnTo>
                  <a:pt x="315521" y="212144"/>
                </a:lnTo>
                <a:lnTo>
                  <a:pt x="304359" y="208936"/>
                </a:lnTo>
                <a:lnTo>
                  <a:pt x="295056" y="205947"/>
                </a:lnTo>
                <a:lnTo>
                  <a:pt x="285245" y="202403"/>
                </a:lnTo>
                <a:lnTo>
                  <a:pt x="272559" y="197529"/>
                </a:lnTo>
                <a:lnTo>
                  <a:pt x="264972" y="194576"/>
                </a:lnTo>
                <a:lnTo>
                  <a:pt x="250162" y="188790"/>
                </a:lnTo>
                <a:lnTo>
                  <a:pt x="239445" y="184441"/>
                </a:lnTo>
                <a:lnTo>
                  <a:pt x="230520" y="180489"/>
                </a:lnTo>
                <a:lnTo>
                  <a:pt x="221084" y="175896"/>
                </a:lnTo>
                <a:lnTo>
                  <a:pt x="208835" y="169624"/>
                </a:lnTo>
                <a:lnTo>
                  <a:pt x="202158" y="166166"/>
                </a:lnTo>
                <a:lnTo>
                  <a:pt x="188056" y="158883"/>
                </a:lnTo>
                <a:lnTo>
                  <a:pt x="177880" y="153444"/>
                </a:lnTo>
                <a:lnTo>
                  <a:pt x="169425" y="148564"/>
                </a:lnTo>
                <a:lnTo>
                  <a:pt x="160488" y="142958"/>
                </a:lnTo>
                <a:lnTo>
                  <a:pt x="148862" y="135343"/>
                </a:lnTo>
                <a:lnTo>
                  <a:pt x="143078" y="131521"/>
                </a:lnTo>
                <a:lnTo>
                  <a:pt x="129888" y="122764"/>
                </a:lnTo>
                <a:lnTo>
                  <a:pt x="120398" y="116281"/>
                </a:lnTo>
                <a:lnTo>
                  <a:pt x="112524" y="110523"/>
                </a:lnTo>
                <a:lnTo>
                  <a:pt x="104182" y="103942"/>
                </a:lnTo>
                <a:lnTo>
                  <a:pt x="93285" y="94991"/>
                </a:lnTo>
                <a:lnTo>
                  <a:pt x="88569" y="91084"/>
                </a:lnTo>
                <a:lnTo>
                  <a:pt x="76441" y="80937"/>
                </a:lnTo>
                <a:lnTo>
                  <a:pt x="67784" y="73439"/>
                </a:lnTo>
                <a:lnTo>
                  <a:pt x="60642" y="66810"/>
                </a:lnTo>
                <a:lnTo>
                  <a:pt x="53054" y="59271"/>
                </a:lnTo>
                <a:lnTo>
                  <a:pt x="43063" y="49042"/>
                </a:lnTo>
                <a:lnTo>
                  <a:pt x="28578" y="34089"/>
                </a:lnTo>
                <a:lnTo>
                  <a:pt x="21092" y="26048"/>
                </a:lnTo>
                <a:lnTo>
                  <a:pt x="14716" y="18617"/>
                </a:lnTo>
                <a:lnTo>
                  <a:pt x="7268" y="929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795192" y="2641297"/>
            <a:ext cx="44284" cy="38379"/>
          </a:xfrm>
          <a:custGeom>
            <a:avLst/>
            <a:gdLst/>
            <a:ahLst/>
            <a:cxnLst/>
            <a:rect l="l" t="t" r="r" b="b"/>
            <a:pathLst>
              <a:path w="44284" h="38379">
                <a:moveTo>
                  <a:pt x="0" y="38379"/>
                </a:moveTo>
                <a:lnTo>
                  <a:pt x="8902" y="35725"/>
                </a:lnTo>
                <a:lnTo>
                  <a:pt x="9982" y="35369"/>
                </a:lnTo>
                <a:lnTo>
                  <a:pt x="17805" y="30314"/>
                </a:lnTo>
                <a:lnTo>
                  <a:pt x="25996" y="25019"/>
                </a:lnTo>
                <a:lnTo>
                  <a:pt x="27076" y="24422"/>
                </a:lnTo>
                <a:lnTo>
                  <a:pt x="33451" y="17081"/>
                </a:lnTo>
                <a:lnTo>
                  <a:pt x="39712" y="9867"/>
                </a:lnTo>
                <a:lnTo>
                  <a:pt x="40424" y="8775"/>
                </a:lnTo>
                <a:lnTo>
                  <a:pt x="4428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725883" y="2549728"/>
            <a:ext cx="117081" cy="52819"/>
          </a:xfrm>
          <a:custGeom>
            <a:avLst/>
            <a:gdLst/>
            <a:ahLst/>
            <a:cxnLst/>
            <a:rect l="l" t="t" r="r" b="b"/>
            <a:pathLst>
              <a:path w="117081" h="52819">
                <a:moveTo>
                  <a:pt x="117081" y="52819"/>
                </a:moveTo>
                <a:lnTo>
                  <a:pt x="114909" y="43675"/>
                </a:lnTo>
                <a:lnTo>
                  <a:pt x="114427" y="42468"/>
                </a:lnTo>
                <a:lnTo>
                  <a:pt x="109499" y="34404"/>
                </a:lnTo>
                <a:lnTo>
                  <a:pt x="104571" y="26225"/>
                </a:lnTo>
                <a:lnTo>
                  <a:pt x="103606" y="25260"/>
                </a:lnTo>
                <a:lnTo>
                  <a:pt x="96380" y="18884"/>
                </a:lnTo>
                <a:lnTo>
                  <a:pt x="89039" y="12395"/>
                </a:lnTo>
                <a:lnTo>
                  <a:pt x="87960" y="11785"/>
                </a:lnTo>
                <a:lnTo>
                  <a:pt x="78930" y="7696"/>
                </a:lnTo>
                <a:lnTo>
                  <a:pt x="69786" y="3479"/>
                </a:lnTo>
                <a:lnTo>
                  <a:pt x="68592" y="3124"/>
                </a:lnTo>
                <a:lnTo>
                  <a:pt x="58597" y="1562"/>
                </a:lnTo>
                <a:lnTo>
                  <a:pt x="48488" y="0"/>
                </a:lnTo>
                <a:lnTo>
                  <a:pt x="47409" y="0"/>
                </a:lnTo>
                <a:lnTo>
                  <a:pt x="37299" y="1320"/>
                </a:lnTo>
                <a:lnTo>
                  <a:pt x="27190" y="2527"/>
                </a:lnTo>
                <a:lnTo>
                  <a:pt x="26111" y="2882"/>
                </a:lnTo>
                <a:lnTo>
                  <a:pt x="16725" y="6730"/>
                </a:lnTo>
                <a:lnTo>
                  <a:pt x="8178" y="10337"/>
                </a:lnTo>
                <a:lnTo>
                  <a:pt x="7213" y="10947"/>
                </a:lnTo>
                <a:lnTo>
                  <a:pt x="0" y="1672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675751" y="1763250"/>
            <a:ext cx="565495" cy="803198"/>
          </a:xfrm>
          <a:custGeom>
            <a:avLst/>
            <a:gdLst/>
            <a:ahLst/>
            <a:cxnLst/>
            <a:rect l="l" t="t" r="r" b="b"/>
            <a:pathLst>
              <a:path w="565495" h="803198">
                <a:moveTo>
                  <a:pt x="50129" y="803198"/>
                </a:moveTo>
                <a:lnTo>
                  <a:pt x="43649" y="789159"/>
                </a:lnTo>
                <a:lnTo>
                  <a:pt x="39298" y="779158"/>
                </a:lnTo>
                <a:lnTo>
                  <a:pt x="31815" y="758395"/>
                </a:lnTo>
                <a:lnTo>
                  <a:pt x="23652" y="733719"/>
                </a:lnTo>
                <a:lnTo>
                  <a:pt x="20243" y="722907"/>
                </a:lnTo>
                <a:lnTo>
                  <a:pt x="15142" y="702797"/>
                </a:lnTo>
                <a:lnTo>
                  <a:pt x="12016" y="688015"/>
                </a:lnTo>
                <a:lnTo>
                  <a:pt x="8464" y="670714"/>
                </a:lnTo>
                <a:lnTo>
                  <a:pt x="6371" y="659609"/>
                </a:lnTo>
                <a:lnTo>
                  <a:pt x="3744" y="639002"/>
                </a:lnTo>
                <a:lnTo>
                  <a:pt x="2389" y="623853"/>
                </a:lnTo>
                <a:lnTo>
                  <a:pt x="974" y="606488"/>
                </a:lnTo>
                <a:lnTo>
                  <a:pt x="252" y="595237"/>
                </a:lnTo>
                <a:lnTo>
                  <a:pt x="0" y="585501"/>
                </a:lnTo>
                <a:lnTo>
                  <a:pt x="146" y="574439"/>
                </a:lnTo>
                <a:lnTo>
                  <a:pt x="621" y="559211"/>
                </a:lnTo>
                <a:lnTo>
                  <a:pt x="1295" y="541930"/>
                </a:lnTo>
                <a:lnTo>
                  <a:pt x="1920" y="530656"/>
                </a:lnTo>
                <a:lnTo>
                  <a:pt x="4333" y="509968"/>
                </a:lnTo>
                <a:lnTo>
                  <a:pt x="6693" y="494881"/>
                </a:lnTo>
                <a:lnTo>
                  <a:pt x="6936" y="493356"/>
                </a:lnTo>
                <a:lnTo>
                  <a:pt x="9396" y="477839"/>
                </a:lnTo>
                <a:lnTo>
                  <a:pt x="11367" y="466715"/>
                </a:lnTo>
                <a:lnTo>
                  <a:pt x="13445" y="457198"/>
                </a:lnTo>
                <a:lnTo>
                  <a:pt x="16225" y="446500"/>
                </a:lnTo>
                <a:lnTo>
                  <a:pt x="20301" y="431834"/>
                </a:lnTo>
                <a:lnTo>
                  <a:pt x="25145" y="415488"/>
                </a:lnTo>
                <a:lnTo>
                  <a:pt x="28688" y="405248"/>
                </a:lnTo>
                <a:lnTo>
                  <a:pt x="32191" y="396200"/>
                </a:lnTo>
                <a:lnTo>
                  <a:pt x="36450" y="385089"/>
                </a:lnTo>
                <a:lnTo>
                  <a:pt x="40388" y="374103"/>
                </a:lnTo>
                <a:lnTo>
                  <a:pt x="41341" y="371462"/>
                </a:lnTo>
                <a:lnTo>
                  <a:pt x="41099" y="371221"/>
                </a:lnTo>
                <a:lnTo>
                  <a:pt x="42306" y="368808"/>
                </a:lnTo>
                <a:lnTo>
                  <a:pt x="48906" y="354621"/>
                </a:lnTo>
                <a:lnTo>
                  <a:pt x="53502" y="344349"/>
                </a:lnTo>
                <a:lnTo>
                  <a:pt x="57450" y="335668"/>
                </a:lnTo>
                <a:lnTo>
                  <a:pt x="62102" y="326256"/>
                </a:lnTo>
                <a:lnTo>
                  <a:pt x="68813" y="313787"/>
                </a:lnTo>
                <a:lnTo>
                  <a:pt x="78747" y="296230"/>
                </a:lnTo>
                <a:lnTo>
                  <a:pt x="84523" y="286390"/>
                </a:lnTo>
                <a:lnTo>
                  <a:pt x="95901" y="269223"/>
                </a:lnTo>
                <a:lnTo>
                  <a:pt x="104454" y="257305"/>
                </a:lnTo>
                <a:lnTo>
                  <a:pt x="115878" y="241603"/>
                </a:lnTo>
                <a:lnTo>
                  <a:pt x="122756" y="232472"/>
                </a:lnTo>
                <a:lnTo>
                  <a:pt x="136007" y="216787"/>
                </a:lnTo>
                <a:lnTo>
                  <a:pt x="145775" y="206055"/>
                </a:lnTo>
                <a:lnTo>
                  <a:pt x="159404" y="191225"/>
                </a:lnTo>
                <a:lnTo>
                  <a:pt x="167289" y="182889"/>
                </a:lnTo>
                <a:lnTo>
                  <a:pt x="182113" y="168788"/>
                </a:lnTo>
                <a:lnTo>
                  <a:pt x="192835" y="159328"/>
                </a:lnTo>
                <a:lnTo>
                  <a:pt x="208677" y="145537"/>
                </a:lnTo>
                <a:lnTo>
                  <a:pt x="217470" y="138101"/>
                </a:lnTo>
                <a:lnTo>
                  <a:pt x="233669" y="125762"/>
                </a:lnTo>
                <a:lnTo>
                  <a:pt x="245175" y="117651"/>
                </a:lnTo>
                <a:lnTo>
                  <a:pt x="263156" y="105156"/>
                </a:lnTo>
                <a:lnTo>
                  <a:pt x="272729" y="98718"/>
                </a:lnTo>
                <a:lnTo>
                  <a:pt x="290145" y="88231"/>
                </a:lnTo>
                <a:lnTo>
                  <a:pt x="302323" y="81471"/>
                </a:lnTo>
                <a:lnTo>
                  <a:pt x="322207" y="70615"/>
                </a:lnTo>
                <a:lnTo>
                  <a:pt x="332432" y="65218"/>
                </a:lnTo>
                <a:lnTo>
                  <a:pt x="350798" y="56653"/>
                </a:lnTo>
                <a:lnTo>
                  <a:pt x="363521" y="51286"/>
                </a:lnTo>
                <a:lnTo>
                  <a:pt x="370207" y="48501"/>
                </a:lnTo>
                <a:lnTo>
                  <a:pt x="384858" y="42396"/>
                </a:lnTo>
                <a:lnTo>
                  <a:pt x="395527" y="38125"/>
                </a:lnTo>
                <a:lnTo>
                  <a:pt x="404682" y="34801"/>
                </a:lnTo>
                <a:lnTo>
                  <a:pt x="414790" y="31537"/>
                </a:lnTo>
                <a:lnTo>
                  <a:pt x="428318" y="27447"/>
                </a:lnTo>
                <a:lnTo>
                  <a:pt x="433986" y="25755"/>
                </a:lnTo>
                <a:lnTo>
                  <a:pt x="449326" y="21216"/>
                </a:lnTo>
                <a:lnTo>
                  <a:pt x="460591" y="18027"/>
                </a:lnTo>
                <a:lnTo>
                  <a:pt x="470084" y="15613"/>
                </a:lnTo>
                <a:lnTo>
                  <a:pt x="480109" y="13396"/>
                </a:lnTo>
                <a:lnTo>
                  <a:pt x="492970" y="10799"/>
                </a:lnTo>
                <a:lnTo>
                  <a:pt x="503163" y="8788"/>
                </a:lnTo>
                <a:lnTo>
                  <a:pt x="518547" y="5796"/>
                </a:lnTo>
                <a:lnTo>
                  <a:pt x="529554" y="3831"/>
                </a:lnTo>
                <a:lnTo>
                  <a:pt x="539186" y="2475"/>
                </a:lnTo>
                <a:lnTo>
                  <a:pt x="550442" y="1313"/>
                </a:lnTo>
                <a:lnTo>
                  <a:pt x="56549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1244499" y="1800678"/>
            <a:ext cx="133565" cy="42595"/>
          </a:xfrm>
          <a:custGeom>
            <a:avLst/>
            <a:gdLst/>
            <a:ahLst/>
            <a:cxnLst/>
            <a:rect l="l" t="t" r="r" b="b"/>
            <a:pathLst>
              <a:path w="133565" h="42595">
                <a:moveTo>
                  <a:pt x="0" y="0"/>
                </a:moveTo>
                <a:lnTo>
                  <a:pt x="3733" y="8788"/>
                </a:lnTo>
                <a:lnTo>
                  <a:pt x="4457" y="9867"/>
                </a:lnTo>
                <a:lnTo>
                  <a:pt x="10591" y="17081"/>
                </a:lnTo>
                <a:lnTo>
                  <a:pt x="16852" y="24549"/>
                </a:lnTo>
                <a:lnTo>
                  <a:pt x="17932" y="25387"/>
                </a:lnTo>
                <a:lnTo>
                  <a:pt x="26111" y="30568"/>
                </a:lnTo>
                <a:lnTo>
                  <a:pt x="34531" y="35979"/>
                </a:lnTo>
                <a:lnTo>
                  <a:pt x="35623" y="36461"/>
                </a:lnTo>
                <a:lnTo>
                  <a:pt x="45237" y="39344"/>
                </a:lnTo>
                <a:lnTo>
                  <a:pt x="54991" y="42113"/>
                </a:lnTo>
                <a:lnTo>
                  <a:pt x="56197" y="42354"/>
                </a:lnTo>
                <a:lnTo>
                  <a:pt x="66306" y="42468"/>
                </a:lnTo>
                <a:lnTo>
                  <a:pt x="76530" y="42595"/>
                </a:lnTo>
                <a:lnTo>
                  <a:pt x="77609" y="42354"/>
                </a:lnTo>
                <a:lnTo>
                  <a:pt x="87477" y="39712"/>
                </a:lnTo>
                <a:lnTo>
                  <a:pt x="97104" y="37058"/>
                </a:lnTo>
                <a:lnTo>
                  <a:pt x="98310" y="36576"/>
                </a:lnTo>
                <a:lnTo>
                  <a:pt x="106730" y="31407"/>
                </a:lnTo>
                <a:lnTo>
                  <a:pt x="115150" y="26352"/>
                </a:lnTo>
                <a:lnTo>
                  <a:pt x="116116" y="25501"/>
                </a:lnTo>
                <a:lnTo>
                  <a:pt x="122618" y="18173"/>
                </a:lnTo>
                <a:lnTo>
                  <a:pt x="128993" y="11074"/>
                </a:lnTo>
                <a:lnTo>
                  <a:pt x="129717" y="9982"/>
                </a:lnTo>
                <a:lnTo>
                  <a:pt x="133565" y="13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1382276" y="1764579"/>
            <a:ext cx="445452" cy="253657"/>
          </a:xfrm>
          <a:custGeom>
            <a:avLst/>
            <a:gdLst/>
            <a:ahLst/>
            <a:cxnLst/>
            <a:rect l="l" t="t" r="r" b="b"/>
            <a:pathLst>
              <a:path w="445452" h="253657">
                <a:moveTo>
                  <a:pt x="0" y="0"/>
                </a:moveTo>
                <a:lnTo>
                  <a:pt x="15534" y="1724"/>
                </a:lnTo>
                <a:lnTo>
                  <a:pt x="36201" y="4696"/>
                </a:lnTo>
                <a:lnTo>
                  <a:pt x="61963" y="9982"/>
                </a:lnTo>
                <a:lnTo>
                  <a:pt x="77550" y="13325"/>
                </a:lnTo>
                <a:lnTo>
                  <a:pt x="98338" y="18278"/>
                </a:lnTo>
                <a:lnTo>
                  <a:pt x="121283" y="25254"/>
                </a:lnTo>
                <a:lnTo>
                  <a:pt x="144380" y="32665"/>
                </a:lnTo>
                <a:lnTo>
                  <a:pt x="164530" y="39691"/>
                </a:lnTo>
                <a:lnTo>
                  <a:pt x="186776" y="49068"/>
                </a:lnTo>
                <a:lnTo>
                  <a:pt x="208481" y="58690"/>
                </a:lnTo>
                <a:lnTo>
                  <a:pt x="227752" y="67861"/>
                </a:lnTo>
                <a:lnTo>
                  <a:pt x="249009" y="79651"/>
                </a:lnTo>
                <a:lnTo>
                  <a:pt x="269089" y="91197"/>
                </a:lnTo>
                <a:lnTo>
                  <a:pt x="287230" y="102333"/>
                </a:lnTo>
                <a:lnTo>
                  <a:pt x="307284" y="116477"/>
                </a:lnTo>
                <a:lnTo>
                  <a:pt x="325385" y="129669"/>
                </a:lnTo>
                <a:lnTo>
                  <a:pt x="342165" y="142671"/>
                </a:lnTo>
                <a:lnTo>
                  <a:pt x="360754" y="159121"/>
                </a:lnTo>
                <a:lnTo>
                  <a:pt x="376721" y="173733"/>
                </a:lnTo>
                <a:lnTo>
                  <a:pt x="391853" y="188559"/>
                </a:lnTo>
                <a:lnTo>
                  <a:pt x="408661" y="207176"/>
                </a:lnTo>
                <a:lnTo>
                  <a:pt x="422052" y="222348"/>
                </a:lnTo>
                <a:lnTo>
                  <a:pt x="434914" y="238542"/>
                </a:lnTo>
                <a:lnTo>
                  <a:pt x="442702" y="249672"/>
                </a:lnTo>
                <a:lnTo>
                  <a:pt x="445452" y="25365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691710" y="1995013"/>
            <a:ext cx="543407" cy="470357"/>
          </a:xfrm>
          <a:custGeom>
            <a:avLst/>
            <a:gdLst/>
            <a:ahLst/>
            <a:cxnLst/>
            <a:rect l="l" t="t" r="r" b="b"/>
            <a:pathLst>
              <a:path w="543407" h="470357">
                <a:moveTo>
                  <a:pt x="0" y="470357"/>
                </a:moveTo>
                <a:lnTo>
                  <a:pt x="2195" y="455841"/>
                </a:lnTo>
                <a:lnTo>
                  <a:pt x="4151" y="445897"/>
                </a:lnTo>
                <a:lnTo>
                  <a:pt x="7098" y="434949"/>
                </a:lnTo>
                <a:lnTo>
                  <a:pt x="9740" y="425958"/>
                </a:lnTo>
                <a:lnTo>
                  <a:pt x="14226" y="410884"/>
                </a:lnTo>
                <a:lnTo>
                  <a:pt x="17550" y="400084"/>
                </a:lnTo>
                <a:lnTo>
                  <a:pt x="20701" y="390877"/>
                </a:lnTo>
                <a:lnTo>
                  <a:pt x="24667" y="380584"/>
                </a:lnTo>
                <a:lnTo>
                  <a:pt x="30435" y="366525"/>
                </a:lnTo>
                <a:lnTo>
                  <a:pt x="37134" y="350558"/>
                </a:lnTo>
                <a:lnTo>
                  <a:pt x="41702" y="340184"/>
                </a:lnTo>
                <a:lnTo>
                  <a:pt x="45970" y="331416"/>
                </a:lnTo>
                <a:lnTo>
                  <a:pt x="51168" y="321720"/>
                </a:lnTo>
                <a:lnTo>
                  <a:pt x="58526" y="308560"/>
                </a:lnTo>
                <a:lnTo>
                  <a:pt x="67303" y="292998"/>
                </a:lnTo>
                <a:lnTo>
                  <a:pt x="73040" y="283192"/>
                </a:lnTo>
                <a:lnTo>
                  <a:pt x="78275" y="274966"/>
                </a:lnTo>
                <a:lnTo>
                  <a:pt x="84507" y="265987"/>
                </a:lnTo>
                <a:lnTo>
                  <a:pt x="93239" y="253922"/>
                </a:lnTo>
                <a:lnTo>
                  <a:pt x="94932" y="251599"/>
                </a:lnTo>
                <a:lnTo>
                  <a:pt x="104200" y="238845"/>
                </a:lnTo>
                <a:lnTo>
                  <a:pt x="111039" y="229743"/>
                </a:lnTo>
                <a:lnTo>
                  <a:pt x="117172" y="222165"/>
                </a:lnTo>
                <a:lnTo>
                  <a:pt x="124320" y="213980"/>
                </a:lnTo>
                <a:lnTo>
                  <a:pt x="134206" y="203060"/>
                </a:lnTo>
                <a:lnTo>
                  <a:pt x="147306" y="188841"/>
                </a:lnTo>
                <a:lnTo>
                  <a:pt x="155183" y="180546"/>
                </a:lnTo>
                <a:lnTo>
                  <a:pt x="162127" y="173696"/>
                </a:lnTo>
                <a:lnTo>
                  <a:pt x="170059" y="166414"/>
                </a:lnTo>
                <a:lnTo>
                  <a:pt x="180898" y="156823"/>
                </a:lnTo>
                <a:lnTo>
                  <a:pt x="196185" y="143518"/>
                </a:lnTo>
                <a:lnTo>
                  <a:pt x="204950" y="136127"/>
                </a:lnTo>
                <a:lnTo>
                  <a:pt x="212610" y="130098"/>
                </a:lnTo>
                <a:lnTo>
                  <a:pt x="221253" y="123803"/>
                </a:lnTo>
                <a:lnTo>
                  <a:pt x="232967" y="115618"/>
                </a:lnTo>
                <a:lnTo>
                  <a:pt x="237286" y="112623"/>
                </a:lnTo>
                <a:lnTo>
                  <a:pt x="250326" y="103579"/>
                </a:lnTo>
                <a:lnTo>
                  <a:pt x="259870" y="97138"/>
                </a:lnTo>
                <a:lnTo>
                  <a:pt x="268128" y="91943"/>
                </a:lnTo>
                <a:lnTo>
                  <a:pt x="277308" y="86631"/>
                </a:lnTo>
                <a:lnTo>
                  <a:pt x="289619" y="79844"/>
                </a:lnTo>
                <a:lnTo>
                  <a:pt x="295046" y="76885"/>
                </a:lnTo>
                <a:lnTo>
                  <a:pt x="308972" y="69279"/>
                </a:lnTo>
                <a:lnTo>
                  <a:pt x="319162" y="63894"/>
                </a:lnTo>
                <a:lnTo>
                  <a:pt x="327936" y="59610"/>
                </a:lnTo>
                <a:lnTo>
                  <a:pt x="337616" y="55307"/>
                </a:lnTo>
                <a:lnTo>
                  <a:pt x="350521" y="49866"/>
                </a:lnTo>
                <a:lnTo>
                  <a:pt x="356412" y="47409"/>
                </a:lnTo>
                <a:lnTo>
                  <a:pt x="371104" y="41273"/>
                </a:lnTo>
                <a:lnTo>
                  <a:pt x="381833" y="36962"/>
                </a:lnTo>
                <a:lnTo>
                  <a:pt x="390996" y="33615"/>
                </a:lnTo>
                <a:lnTo>
                  <a:pt x="400987" y="30374"/>
                </a:lnTo>
                <a:lnTo>
                  <a:pt x="414201" y="26378"/>
                </a:lnTo>
                <a:lnTo>
                  <a:pt x="421157" y="24307"/>
                </a:lnTo>
                <a:lnTo>
                  <a:pt x="436383" y="19790"/>
                </a:lnTo>
                <a:lnTo>
                  <a:pt x="447517" y="16679"/>
                </a:lnTo>
                <a:lnTo>
                  <a:pt x="456981" y="14344"/>
                </a:lnTo>
                <a:lnTo>
                  <a:pt x="467198" y="12152"/>
                </a:lnTo>
                <a:lnTo>
                  <a:pt x="480590" y="9470"/>
                </a:lnTo>
                <a:lnTo>
                  <a:pt x="488289" y="7937"/>
                </a:lnTo>
                <a:lnTo>
                  <a:pt x="503301" y="4985"/>
                </a:lnTo>
                <a:lnTo>
                  <a:pt x="513834" y="3157"/>
                </a:lnTo>
                <a:lnTo>
                  <a:pt x="523708" y="1888"/>
                </a:lnTo>
                <a:lnTo>
                  <a:pt x="536741" y="612"/>
                </a:lnTo>
                <a:lnTo>
                  <a:pt x="54340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757166" y="2590760"/>
            <a:ext cx="34175" cy="6731"/>
          </a:xfrm>
          <a:custGeom>
            <a:avLst/>
            <a:gdLst/>
            <a:ahLst/>
            <a:cxnLst/>
            <a:rect l="l" t="t" r="r" b="b"/>
            <a:pathLst>
              <a:path w="34175" h="6731">
                <a:moveTo>
                  <a:pt x="0" y="4686"/>
                </a:moveTo>
                <a:lnTo>
                  <a:pt x="3606" y="2400"/>
                </a:lnTo>
                <a:lnTo>
                  <a:pt x="4216" y="2159"/>
                </a:lnTo>
                <a:lnTo>
                  <a:pt x="8305" y="1193"/>
                </a:lnTo>
                <a:lnTo>
                  <a:pt x="12509" y="114"/>
                </a:lnTo>
                <a:lnTo>
                  <a:pt x="13119" y="0"/>
                </a:lnTo>
                <a:lnTo>
                  <a:pt x="17449" y="355"/>
                </a:lnTo>
                <a:lnTo>
                  <a:pt x="21780" y="596"/>
                </a:lnTo>
                <a:lnTo>
                  <a:pt x="22377" y="711"/>
                </a:lnTo>
                <a:lnTo>
                  <a:pt x="26479" y="2286"/>
                </a:lnTo>
                <a:lnTo>
                  <a:pt x="30327" y="3848"/>
                </a:lnTo>
                <a:lnTo>
                  <a:pt x="30924" y="4089"/>
                </a:lnTo>
                <a:lnTo>
                  <a:pt x="34175" y="673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757894" y="2635275"/>
            <a:ext cx="34048" cy="7340"/>
          </a:xfrm>
          <a:custGeom>
            <a:avLst/>
            <a:gdLst/>
            <a:ahLst/>
            <a:cxnLst/>
            <a:rect l="l" t="t" r="r" b="b"/>
            <a:pathLst>
              <a:path w="34048" h="7340">
                <a:moveTo>
                  <a:pt x="34048" y="0"/>
                </a:moveTo>
                <a:lnTo>
                  <a:pt x="30924" y="2768"/>
                </a:lnTo>
                <a:lnTo>
                  <a:pt x="30441" y="3124"/>
                </a:lnTo>
                <a:lnTo>
                  <a:pt x="26466" y="4813"/>
                </a:lnTo>
                <a:lnTo>
                  <a:pt x="22504" y="6375"/>
                </a:lnTo>
                <a:lnTo>
                  <a:pt x="21894" y="6616"/>
                </a:lnTo>
                <a:lnTo>
                  <a:pt x="17678" y="6985"/>
                </a:lnTo>
                <a:lnTo>
                  <a:pt x="13360" y="7340"/>
                </a:lnTo>
                <a:lnTo>
                  <a:pt x="12750" y="7340"/>
                </a:lnTo>
                <a:lnTo>
                  <a:pt x="8534" y="6375"/>
                </a:lnTo>
                <a:lnTo>
                  <a:pt x="4330" y="5537"/>
                </a:lnTo>
                <a:lnTo>
                  <a:pt x="3721" y="5295"/>
                </a:lnTo>
                <a:lnTo>
                  <a:pt x="0" y="312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843325" y="2598331"/>
            <a:ext cx="33451" cy="9385"/>
          </a:xfrm>
          <a:custGeom>
            <a:avLst/>
            <a:gdLst/>
            <a:ahLst/>
            <a:cxnLst/>
            <a:rect l="l" t="t" r="r" b="b"/>
            <a:pathLst>
              <a:path w="33451" h="9385">
                <a:moveTo>
                  <a:pt x="0" y="8788"/>
                </a:moveTo>
                <a:lnTo>
                  <a:pt x="1206" y="9385"/>
                </a:lnTo>
                <a:lnTo>
                  <a:pt x="1676" y="9385"/>
                </a:lnTo>
                <a:lnTo>
                  <a:pt x="3009" y="9271"/>
                </a:lnTo>
                <a:lnTo>
                  <a:pt x="11061" y="8547"/>
                </a:lnTo>
                <a:lnTo>
                  <a:pt x="11785" y="9271"/>
                </a:lnTo>
                <a:lnTo>
                  <a:pt x="19126" y="6985"/>
                </a:lnTo>
                <a:lnTo>
                  <a:pt x="26352" y="4813"/>
                </a:lnTo>
                <a:lnTo>
                  <a:pt x="27317" y="4330"/>
                </a:lnTo>
                <a:lnTo>
                  <a:pt x="3345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823826" y="2515911"/>
            <a:ext cx="47053" cy="6375"/>
          </a:xfrm>
          <a:custGeom>
            <a:avLst/>
            <a:gdLst/>
            <a:ahLst/>
            <a:cxnLst/>
            <a:rect l="l" t="t" r="r" b="b"/>
            <a:pathLst>
              <a:path w="47053" h="6375">
                <a:moveTo>
                  <a:pt x="47053" y="6375"/>
                </a:moveTo>
                <a:lnTo>
                  <a:pt x="40195" y="2882"/>
                </a:lnTo>
                <a:lnTo>
                  <a:pt x="31648" y="1320"/>
                </a:lnTo>
                <a:lnTo>
                  <a:pt x="24066" y="114"/>
                </a:lnTo>
                <a:lnTo>
                  <a:pt x="22986" y="0"/>
                </a:lnTo>
                <a:lnTo>
                  <a:pt x="15405" y="1206"/>
                </a:lnTo>
                <a:lnTo>
                  <a:pt x="7950" y="2285"/>
                </a:lnTo>
                <a:lnTo>
                  <a:pt x="6857" y="2527"/>
                </a:lnTo>
                <a:lnTo>
                  <a:pt x="0" y="58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823826" y="2519403"/>
            <a:ext cx="47053" cy="6375"/>
          </a:xfrm>
          <a:custGeom>
            <a:avLst/>
            <a:gdLst/>
            <a:ahLst/>
            <a:cxnLst/>
            <a:rect l="l" t="t" r="r" b="b"/>
            <a:pathLst>
              <a:path w="47053" h="6375">
                <a:moveTo>
                  <a:pt x="47053" y="6375"/>
                </a:moveTo>
                <a:lnTo>
                  <a:pt x="40195" y="2882"/>
                </a:lnTo>
                <a:lnTo>
                  <a:pt x="39230" y="2527"/>
                </a:lnTo>
                <a:lnTo>
                  <a:pt x="31648" y="1320"/>
                </a:lnTo>
                <a:lnTo>
                  <a:pt x="24066" y="0"/>
                </a:lnTo>
                <a:lnTo>
                  <a:pt x="22986" y="0"/>
                </a:lnTo>
                <a:lnTo>
                  <a:pt x="15405" y="1079"/>
                </a:lnTo>
                <a:lnTo>
                  <a:pt x="7950" y="2158"/>
                </a:lnTo>
                <a:lnTo>
                  <a:pt x="6857" y="2527"/>
                </a:lnTo>
                <a:lnTo>
                  <a:pt x="0" y="58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1152931" y="2777027"/>
            <a:ext cx="44157" cy="7213"/>
          </a:xfrm>
          <a:custGeom>
            <a:avLst/>
            <a:gdLst/>
            <a:ahLst/>
            <a:cxnLst/>
            <a:rect l="l" t="t" r="r" b="b"/>
            <a:pathLst>
              <a:path w="44157" h="7213">
                <a:moveTo>
                  <a:pt x="0" y="6730"/>
                </a:moveTo>
                <a:lnTo>
                  <a:pt x="4457" y="3606"/>
                </a:lnTo>
                <a:lnTo>
                  <a:pt x="5168" y="3251"/>
                </a:lnTo>
                <a:lnTo>
                  <a:pt x="10464" y="1689"/>
                </a:lnTo>
                <a:lnTo>
                  <a:pt x="15760" y="0"/>
                </a:lnTo>
                <a:lnTo>
                  <a:pt x="16598" y="0"/>
                </a:lnTo>
                <a:lnTo>
                  <a:pt x="22136" y="0"/>
                </a:lnTo>
                <a:lnTo>
                  <a:pt x="27673" y="0"/>
                </a:lnTo>
                <a:lnTo>
                  <a:pt x="28511" y="114"/>
                </a:lnTo>
                <a:lnTo>
                  <a:pt x="33807" y="1917"/>
                </a:lnTo>
                <a:lnTo>
                  <a:pt x="38989" y="3606"/>
                </a:lnTo>
                <a:lnTo>
                  <a:pt x="39712" y="3975"/>
                </a:lnTo>
                <a:lnTo>
                  <a:pt x="44157" y="72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1157258" y="2839118"/>
            <a:ext cx="34175" cy="4330"/>
          </a:xfrm>
          <a:custGeom>
            <a:avLst/>
            <a:gdLst/>
            <a:ahLst/>
            <a:cxnLst/>
            <a:rect l="l" t="t" r="r" b="b"/>
            <a:pathLst>
              <a:path w="34175" h="4330">
                <a:moveTo>
                  <a:pt x="34175" y="355"/>
                </a:moveTo>
                <a:lnTo>
                  <a:pt x="28879" y="2400"/>
                </a:lnTo>
                <a:lnTo>
                  <a:pt x="28638" y="2527"/>
                </a:lnTo>
                <a:lnTo>
                  <a:pt x="22987" y="3733"/>
                </a:lnTo>
                <a:lnTo>
                  <a:pt x="20218" y="4330"/>
                </a:lnTo>
                <a:lnTo>
                  <a:pt x="19977" y="4216"/>
                </a:lnTo>
                <a:lnTo>
                  <a:pt x="17094" y="4216"/>
                </a:lnTo>
                <a:lnTo>
                  <a:pt x="14198" y="4089"/>
                </a:lnTo>
                <a:lnTo>
                  <a:pt x="13843" y="4330"/>
                </a:lnTo>
                <a:lnTo>
                  <a:pt x="11188" y="3606"/>
                </a:lnTo>
                <a:lnTo>
                  <a:pt x="5537" y="2273"/>
                </a:lnTo>
                <a:lnTo>
                  <a:pt x="5295" y="215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1255567" y="2901563"/>
            <a:ext cx="88328" cy="14554"/>
          </a:xfrm>
          <a:custGeom>
            <a:avLst/>
            <a:gdLst/>
            <a:ahLst/>
            <a:cxnLst/>
            <a:rect l="l" t="t" r="r" b="b"/>
            <a:pathLst>
              <a:path w="88328" h="14554">
                <a:moveTo>
                  <a:pt x="0" y="0"/>
                </a:moveTo>
                <a:lnTo>
                  <a:pt x="8902" y="6375"/>
                </a:lnTo>
                <a:lnTo>
                  <a:pt x="10350" y="7226"/>
                </a:lnTo>
                <a:lnTo>
                  <a:pt x="20701" y="10591"/>
                </a:lnTo>
                <a:lnTo>
                  <a:pt x="31280" y="14071"/>
                </a:lnTo>
                <a:lnTo>
                  <a:pt x="32969" y="14312"/>
                </a:lnTo>
                <a:lnTo>
                  <a:pt x="44043" y="14439"/>
                </a:lnTo>
                <a:lnTo>
                  <a:pt x="55232" y="14554"/>
                </a:lnTo>
                <a:lnTo>
                  <a:pt x="56794" y="14312"/>
                </a:lnTo>
                <a:lnTo>
                  <a:pt x="67386" y="11061"/>
                </a:lnTo>
                <a:lnTo>
                  <a:pt x="77851" y="7823"/>
                </a:lnTo>
                <a:lnTo>
                  <a:pt x="79413" y="7099"/>
                </a:lnTo>
                <a:lnTo>
                  <a:pt x="88328" y="83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1266760" y="2782684"/>
            <a:ext cx="68465" cy="9017"/>
          </a:xfrm>
          <a:custGeom>
            <a:avLst/>
            <a:gdLst/>
            <a:ahLst/>
            <a:cxnLst/>
            <a:rect l="l" t="t" r="r" b="b"/>
            <a:pathLst>
              <a:path w="68465" h="9017">
                <a:moveTo>
                  <a:pt x="0" y="8420"/>
                </a:moveTo>
                <a:lnTo>
                  <a:pt x="9982" y="3606"/>
                </a:lnTo>
                <a:lnTo>
                  <a:pt x="11557" y="3124"/>
                </a:lnTo>
                <a:lnTo>
                  <a:pt x="22504" y="1562"/>
                </a:lnTo>
                <a:lnTo>
                  <a:pt x="33566" y="0"/>
                </a:lnTo>
                <a:lnTo>
                  <a:pt x="35140" y="0"/>
                </a:lnTo>
                <a:lnTo>
                  <a:pt x="46202" y="1803"/>
                </a:lnTo>
                <a:lnTo>
                  <a:pt x="57035" y="3492"/>
                </a:lnTo>
                <a:lnTo>
                  <a:pt x="58597" y="4089"/>
                </a:lnTo>
                <a:lnTo>
                  <a:pt x="68465" y="901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1251360" y="2043140"/>
            <a:ext cx="116357" cy="27914"/>
          </a:xfrm>
          <a:custGeom>
            <a:avLst/>
            <a:gdLst/>
            <a:ahLst/>
            <a:cxnLst/>
            <a:rect l="l" t="t" r="r" b="b"/>
            <a:pathLst>
              <a:path w="116357" h="27914">
                <a:moveTo>
                  <a:pt x="0" y="0"/>
                </a:moveTo>
                <a:lnTo>
                  <a:pt x="6261" y="8064"/>
                </a:lnTo>
                <a:lnTo>
                  <a:pt x="7340" y="9029"/>
                </a:lnTo>
                <a:lnTo>
                  <a:pt x="15760" y="14808"/>
                </a:lnTo>
                <a:lnTo>
                  <a:pt x="24307" y="20688"/>
                </a:lnTo>
                <a:lnTo>
                  <a:pt x="35610" y="24422"/>
                </a:lnTo>
                <a:lnTo>
                  <a:pt x="45847" y="27559"/>
                </a:lnTo>
                <a:lnTo>
                  <a:pt x="57873" y="27914"/>
                </a:lnTo>
                <a:lnTo>
                  <a:pt x="68465" y="27914"/>
                </a:lnTo>
                <a:lnTo>
                  <a:pt x="69913" y="27800"/>
                </a:lnTo>
                <a:lnTo>
                  <a:pt x="80137" y="24790"/>
                </a:lnTo>
                <a:lnTo>
                  <a:pt x="90119" y="21894"/>
                </a:lnTo>
                <a:lnTo>
                  <a:pt x="91452" y="21297"/>
                </a:lnTo>
                <a:lnTo>
                  <a:pt x="100228" y="15646"/>
                </a:lnTo>
                <a:lnTo>
                  <a:pt x="108775" y="9982"/>
                </a:lnTo>
                <a:lnTo>
                  <a:pt x="109855" y="9029"/>
                </a:lnTo>
                <a:lnTo>
                  <a:pt x="116357" y="10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1388172" y="1996452"/>
            <a:ext cx="342099" cy="149936"/>
          </a:xfrm>
          <a:custGeom>
            <a:avLst/>
            <a:gdLst/>
            <a:ahLst/>
            <a:cxnLst/>
            <a:rect l="l" t="t" r="r" b="b"/>
            <a:pathLst>
              <a:path w="342099" h="149936">
                <a:moveTo>
                  <a:pt x="0" y="0"/>
                </a:moveTo>
                <a:lnTo>
                  <a:pt x="15215" y="1759"/>
                </a:lnTo>
                <a:lnTo>
                  <a:pt x="35616" y="4926"/>
                </a:lnTo>
                <a:lnTo>
                  <a:pt x="48439" y="7625"/>
                </a:lnTo>
                <a:lnTo>
                  <a:pt x="70418" y="12469"/>
                </a:lnTo>
                <a:lnTo>
                  <a:pt x="81718" y="15037"/>
                </a:lnTo>
                <a:lnTo>
                  <a:pt x="101197" y="20282"/>
                </a:lnTo>
                <a:lnTo>
                  <a:pt x="114193" y="24324"/>
                </a:lnTo>
                <a:lnTo>
                  <a:pt x="136786" y="31561"/>
                </a:lnTo>
                <a:lnTo>
                  <a:pt x="147737" y="35235"/>
                </a:lnTo>
                <a:lnTo>
                  <a:pt x="166617" y="42623"/>
                </a:lnTo>
                <a:lnTo>
                  <a:pt x="179308" y="48125"/>
                </a:lnTo>
                <a:lnTo>
                  <a:pt x="200416" y="57427"/>
                </a:lnTo>
                <a:lnTo>
                  <a:pt x="210885" y="62217"/>
                </a:lnTo>
                <a:lnTo>
                  <a:pt x="228927" y="71595"/>
                </a:lnTo>
                <a:lnTo>
                  <a:pt x="241124" y="78518"/>
                </a:lnTo>
                <a:lnTo>
                  <a:pt x="260419" y="89621"/>
                </a:lnTo>
                <a:lnTo>
                  <a:pt x="270278" y="95519"/>
                </a:lnTo>
                <a:lnTo>
                  <a:pt x="287199" y="106820"/>
                </a:lnTo>
                <a:lnTo>
                  <a:pt x="298695" y="115014"/>
                </a:lnTo>
                <a:lnTo>
                  <a:pt x="315705" y="127268"/>
                </a:lnTo>
                <a:lnTo>
                  <a:pt x="331858" y="140508"/>
                </a:lnTo>
                <a:lnTo>
                  <a:pt x="342099" y="14993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1239446" y="1878771"/>
            <a:ext cx="143789" cy="53301"/>
          </a:xfrm>
          <a:custGeom>
            <a:avLst/>
            <a:gdLst/>
            <a:ahLst/>
            <a:cxnLst/>
            <a:rect l="l" t="t" r="r" b="b"/>
            <a:pathLst>
              <a:path w="143789" h="53301">
                <a:moveTo>
                  <a:pt x="0" y="0"/>
                </a:moveTo>
                <a:lnTo>
                  <a:pt x="838" y="4686"/>
                </a:lnTo>
                <a:lnTo>
                  <a:pt x="1079" y="5410"/>
                </a:lnTo>
                <a:lnTo>
                  <a:pt x="3251" y="9626"/>
                </a:lnTo>
                <a:lnTo>
                  <a:pt x="7823" y="18656"/>
                </a:lnTo>
                <a:lnTo>
                  <a:pt x="7696" y="19850"/>
                </a:lnTo>
                <a:lnTo>
                  <a:pt x="14071" y="27190"/>
                </a:lnTo>
                <a:lnTo>
                  <a:pt x="20574" y="34772"/>
                </a:lnTo>
                <a:lnTo>
                  <a:pt x="29959" y="41033"/>
                </a:lnTo>
                <a:lnTo>
                  <a:pt x="38620" y="46570"/>
                </a:lnTo>
                <a:lnTo>
                  <a:pt x="49695" y="50050"/>
                </a:lnTo>
                <a:lnTo>
                  <a:pt x="59677" y="52946"/>
                </a:lnTo>
                <a:lnTo>
                  <a:pt x="71361" y="53187"/>
                </a:lnTo>
                <a:lnTo>
                  <a:pt x="81826" y="53301"/>
                </a:lnTo>
                <a:lnTo>
                  <a:pt x="83032" y="53187"/>
                </a:lnTo>
                <a:lnTo>
                  <a:pt x="93014" y="50419"/>
                </a:lnTo>
                <a:lnTo>
                  <a:pt x="102997" y="47764"/>
                </a:lnTo>
                <a:lnTo>
                  <a:pt x="104203" y="47294"/>
                </a:lnTo>
                <a:lnTo>
                  <a:pt x="112991" y="41871"/>
                </a:lnTo>
                <a:lnTo>
                  <a:pt x="121526" y="36576"/>
                </a:lnTo>
                <a:lnTo>
                  <a:pt x="122491" y="35852"/>
                </a:lnTo>
                <a:lnTo>
                  <a:pt x="129235" y="28270"/>
                </a:lnTo>
                <a:lnTo>
                  <a:pt x="135610" y="21183"/>
                </a:lnTo>
                <a:lnTo>
                  <a:pt x="135483" y="19977"/>
                </a:lnTo>
                <a:lnTo>
                  <a:pt x="140296" y="11188"/>
                </a:lnTo>
                <a:lnTo>
                  <a:pt x="142709" y="6858"/>
                </a:lnTo>
                <a:lnTo>
                  <a:pt x="142824" y="6261"/>
                </a:lnTo>
                <a:lnTo>
                  <a:pt x="143789" y="144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1283006" y="2869801"/>
            <a:ext cx="34290" cy="5651"/>
          </a:xfrm>
          <a:custGeom>
            <a:avLst/>
            <a:gdLst/>
            <a:ahLst/>
            <a:cxnLst/>
            <a:rect l="l" t="t" r="r" b="b"/>
            <a:pathLst>
              <a:path w="34290" h="5651">
                <a:moveTo>
                  <a:pt x="0" y="0"/>
                </a:moveTo>
                <a:lnTo>
                  <a:pt x="3479" y="2527"/>
                </a:lnTo>
                <a:lnTo>
                  <a:pt x="8051" y="4089"/>
                </a:lnTo>
                <a:lnTo>
                  <a:pt x="12153" y="5410"/>
                </a:lnTo>
                <a:lnTo>
                  <a:pt x="12750" y="5537"/>
                </a:lnTo>
                <a:lnTo>
                  <a:pt x="17081" y="5537"/>
                </a:lnTo>
                <a:lnTo>
                  <a:pt x="21412" y="5651"/>
                </a:lnTo>
                <a:lnTo>
                  <a:pt x="22021" y="5537"/>
                </a:lnTo>
                <a:lnTo>
                  <a:pt x="26111" y="4216"/>
                </a:lnTo>
                <a:lnTo>
                  <a:pt x="30200" y="2997"/>
                </a:lnTo>
                <a:lnTo>
                  <a:pt x="30797" y="2755"/>
                </a:lnTo>
                <a:lnTo>
                  <a:pt x="34290" y="35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1287332" y="2823710"/>
            <a:ext cx="26593" cy="3492"/>
          </a:xfrm>
          <a:custGeom>
            <a:avLst/>
            <a:gdLst/>
            <a:ahLst/>
            <a:cxnLst/>
            <a:rect l="l" t="t" r="r" b="b"/>
            <a:pathLst>
              <a:path w="26593" h="3492">
                <a:moveTo>
                  <a:pt x="26593" y="3492"/>
                </a:moveTo>
                <a:lnTo>
                  <a:pt x="22745" y="1574"/>
                </a:lnTo>
                <a:lnTo>
                  <a:pt x="22263" y="1447"/>
                </a:lnTo>
                <a:lnTo>
                  <a:pt x="18046" y="723"/>
                </a:lnTo>
                <a:lnTo>
                  <a:pt x="13728" y="0"/>
                </a:lnTo>
                <a:lnTo>
                  <a:pt x="13119" y="0"/>
                </a:lnTo>
                <a:lnTo>
                  <a:pt x="8788" y="596"/>
                </a:lnTo>
                <a:lnTo>
                  <a:pt x="4457" y="1206"/>
                </a:lnTo>
                <a:lnTo>
                  <a:pt x="3848" y="1333"/>
                </a:lnTo>
                <a:lnTo>
                  <a:pt x="0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1285887" y="2763544"/>
            <a:ext cx="33096" cy="5537"/>
          </a:xfrm>
          <a:custGeom>
            <a:avLst/>
            <a:gdLst/>
            <a:ahLst/>
            <a:cxnLst/>
            <a:rect l="l" t="t" r="r" b="b"/>
            <a:pathLst>
              <a:path w="33096" h="5537">
                <a:moveTo>
                  <a:pt x="33096" y="5537"/>
                </a:moveTo>
                <a:lnTo>
                  <a:pt x="29844" y="3136"/>
                </a:lnTo>
                <a:lnTo>
                  <a:pt x="29248" y="2768"/>
                </a:lnTo>
                <a:lnTo>
                  <a:pt x="25399" y="1562"/>
                </a:lnTo>
                <a:lnTo>
                  <a:pt x="21424" y="241"/>
                </a:lnTo>
                <a:lnTo>
                  <a:pt x="20815" y="127"/>
                </a:lnTo>
                <a:lnTo>
                  <a:pt x="16611" y="127"/>
                </a:lnTo>
                <a:lnTo>
                  <a:pt x="12522" y="0"/>
                </a:lnTo>
                <a:lnTo>
                  <a:pt x="11912" y="127"/>
                </a:lnTo>
                <a:lnTo>
                  <a:pt x="7823" y="1320"/>
                </a:lnTo>
                <a:lnTo>
                  <a:pt x="3975" y="2527"/>
                </a:lnTo>
                <a:lnTo>
                  <a:pt x="3378" y="2768"/>
                </a:lnTo>
                <a:lnTo>
                  <a:pt x="0" y="518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1300694" y="2025209"/>
            <a:ext cx="26111" cy="5295"/>
          </a:xfrm>
          <a:custGeom>
            <a:avLst/>
            <a:gdLst/>
            <a:ahLst/>
            <a:cxnLst/>
            <a:rect l="l" t="t" r="r" b="b"/>
            <a:pathLst>
              <a:path w="26111" h="5295">
                <a:moveTo>
                  <a:pt x="0" y="3733"/>
                </a:moveTo>
                <a:lnTo>
                  <a:pt x="4089" y="5054"/>
                </a:lnTo>
                <a:lnTo>
                  <a:pt x="4686" y="5181"/>
                </a:lnTo>
                <a:lnTo>
                  <a:pt x="9029" y="5181"/>
                </a:lnTo>
                <a:lnTo>
                  <a:pt x="13360" y="5295"/>
                </a:lnTo>
                <a:lnTo>
                  <a:pt x="13957" y="5181"/>
                </a:lnTo>
                <a:lnTo>
                  <a:pt x="18046" y="3848"/>
                </a:lnTo>
                <a:lnTo>
                  <a:pt x="22136" y="2654"/>
                </a:lnTo>
                <a:lnTo>
                  <a:pt x="22618" y="2412"/>
                </a:lnTo>
                <a:lnTo>
                  <a:pt x="2611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1296969" y="1978761"/>
            <a:ext cx="26466" cy="3492"/>
          </a:xfrm>
          <a:custGeom>
            <a:avLst/>
            <a:gdLst/>
            <a:ahLst/>
            <a:cxnLst/>
            <a:rect l="l" t="t" r="r" b="b"/>
            <a:pathLst>
              <a:path w="26466" h="3492">
                <a:moveTo>
                  <a:pt x="26466" y="3492"/>
                </a:moveTo>
                <a:lnTo>
                  <a:pt x="22733" y="1562"/>
                </a:lnTo>
                <a:lnTo>
                  <a:pt x="22136" y="1333"/>
                </a:lnTo>
                <a:lnTo>
                  <a:pt x="17919" y="723"/>
                </a:lnTo>
                <a:lnTo>
                  <a:pt x="13589" y="0"/>
                </a:lnTo>
                <a:lnTo>
                  <a:pt x="12992" y="0"/>
                </a:lnTo>
                <a:lnTo>
                  <a:pt x="8661" y="609"/>
                </a:lnTo>
                <a:lnTo>
                  <a:pt x="4445" y="1206"/>
                </a:lnTo>
                <a:lnTo>
                  <a:pt x="3848" y="1333"/>
                </a:lnTo>
                <a:lnTo>
                  <a:pt x="0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1298526" y="1750858"/>
            <a:ext cx="26593" cy="3492"/>
          </a:xfrm>
          <a:custGeom>
            <a:avLst/>
            <a:gdLst/>
            <a:ahLst/>
            <a:cxnLst/>
            <a:rect l="l" t="t" r="r" b="b"/>
            <a:pathLst>
              <a:path w="26593" h="3492">
                <a:moveTo>
                  <a:pt x="0" y="3251"/>
                </a:moveTo>
                <a:lnTo>
                  <a:pt x="3848" y="1447"/>
                </a:lnTo>
                <a:lnTo>
                  <a:pt x="4457" y="1206"/>
                </a:lnTo>
                <a:lnTo>
                  <a:pt x="8788" y="596"/>
                </a:lnTo>
                <a:lnTo>
                  <a:pt x="12992" y="0"/>
                </a:lnTo>
                <a:lnTo>
                  <a:pt x="13601" y="0"/>
                </a:lnTo>
                <a:lnTo>
                  <a:pt x="17932" y="723"/>
                </a:lnTo>
                <a:lnTo>
                  <a:pt x="22136" y="1333"/>
                </a:lnTo>
                <a:lnTo>
                  <a:pt x="22745" y="1574"/>
                </a:lnTo>
                <a:lnTo>
                  <a:pt x="26593" y="34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1294199" y="1796954"/>
            <a:ext cx="34290" cy="5651"/>
          </a:xfrm>
          <a:custGeom>
            <a:avLst/>
            <a:gdLst/>
            <a:ahLst/>
            <a:cxnLst/>
            <a:rect l="l" t="t" r="r" b="b"/>
            <a:pathLst>
              <a:path w="34290" h="5651">
                <a:moveTo>
                  <a:pt x="34290" y="355"/>
                </a:moveTo>
                <a:lnTo>
                  <a:pt x="30797" y="2768"/>
                </a:lnTo>
                <a:lnTo>
                  <a:pt x="30200" y="3009"/>
                </a:lnTo>
                <a:lnTo>
                  <a:pt x="26111" y="4203"/>
                </a:lnTo>
                <a:lnTo>
                  <a:pt x="22009" y="5524"/>
                </a:lnTo>
                <a:lnTo>
                  <a:pt x="21412" y="5651"/>
                </a:lnTo>
                <a:lnTo>
                  <a:pt x="17081" y="5524"/>
                </a:lnTo>
                <a:lnTo>
                  <a:pt x="12750" y="5524"/>
                </a:lnTo>
                <a:lnTo>
                  <a:pt x="12153" y="5410"/>
                </a:lnTo>
                <a:lnTo>
                  <a:pt x="8051" y="4076"/>
                </a:lnTo>
                <a:lnTo>
                  <a:pt x="3962" y="2768"/>
                </a:lnTo>
                <a:lnTo>
                  <a:pt x="3479" y="251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1413803" y="2213044"/>
            <a:ext cx="44157" cy="7340"/>
          </a:xfrm>
          <a:custGeom>
            <a:avLst/>
            <a:gdLst/>
            <a:ahLst/>
            <a:cxnLst/>
            <a:rect l="l" t="t" r="r" b="b"/>
            <a:pathLst>
              <a:path w="44157" h="7340">
                <a:moveTo>
                  <a:pt x="0" y="6857"/>
                </a:moveTo>
                <a:lnTo>
                  <a:pt x="4572" y="3733"/>
                </a:lnTo>
                <a:lnTo>
                  <a:pt x="5295" y="3365"/>
                </a:lnTo>
                <a:lnTo>
                  <a:pt x="10464" y="1803"/>
                </a:lnTo>
                <a:lnTo>
                  <a:pt x="15875" y="126"/>
                </a:lnTo>
                <a:lnTo>
                  <a:pt x="16598" y="0"/>
                </a:lnTo>
                <a:lnTo>
                  <a:pt x="22136" y="126"/>
                </a:lnTo>
                <a:lnTo>
                  <a:pt x="27800" y="126"/>
                </a:lnTo>
                <a:lnTo>
                  <a:pt x="28511" y="241"/>
                </a:lnTo>
                <a:lnTo>
                  <a:pt x="33807" y="2044"/>
                </a:lnTo>
                <a:lnTo>
                  <a:pt x="38989" y="3733"/>
                </a:lnTo>
                <a:lnTo>
                  <a:pt x="39827" y="4089"/>
                </a:lnTo>
                <a:lnTo>
                  <a:pt x="44157" y="734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1427763" y="2275613"/>
            <a:ext cx="24663" cy="4216"/>
          </a:xfrm>
          <a:custGeom>
            <a:avLst/>
            <a:gdLst/>
            <a:ahLst/>
            <a:cxnLst/>
            <a:rect l="l" t="t" r="r" b="b"/>
            <a:pathLst>
              <a:path w="24663" h="4216">
                <a:moveTo>
                  <a:pt x="24663" y="0"/>
                </a:moveTo>
                <a:lnTo>
                  <a:pt x="19608" y="2413"/>
                </a:lnTo>
                <a:lnTo>
                  <a:pt x="18884" y="2654"/>
                </a:lnTo>
                <a:lnTo>
                  <a:pt x="13360" y="3365"/>
                </a:lnTo>
                <a:lnTo>
                  <a:pt x="7823" y="4216"/>
                </a:lnTo>
                <a:lnTo>
                  <a:pt x="7454" y="3492"/>
                </a:lnTo>
                <a:lnTo>
                  <a:pt x="1562" y="3251"/>
                </a:lnTo>
                <a:lnTo>
                  <a:pt x="838" y="3251"/>
                </a:lnTo>
                <a:lnTo>
                  <a:pt x="596" y="3124"/>
                </a:lnTo>
                <a:lnTo>
                  <a:pt x="0" y="27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1509943" y="2198724"/>
            <a:ext cx="32245" cy="20459"/>
          </a:xfrm>
          <a:custGeom>
            <a:avLst/>
            <a:gdLst/>
            <a:ahLst/>
            <a:cxnLst/>
            <a:rect l="l" t="t" r="r" b="b"/>
            <a:pathLst>
              <a:path w="32245" h="20459">
                <a:moveTo>
                  <a:pt x="0" y="0"/>
                </a:moveTo>
                <a:lnTo>
                  <a:pt x="6858" y="2159"/>
                </a:lnTo>
                <a:lnTo>
                  <a:pt x="6985" y="2286"/>
                </a:lnTo>
                <a:lnTo>
                  <a:pt x="13474" y="5295"/>
                </a:lnTo>
                <a:lnTo>
                  <a:pt x="18884" y="7937"/>
                </a:lnTo>
                <a:lnTo>
                  <a:pt x="19608" y="7823"/>
                </a:lnTo>
                <a:lnTo>
                  <a:pt x="24180" y="11544"/>
                </a:lnTo>
                <a:lnTo>
                  <a:pt x="28638" y="15036"/>
                </a:lnTo>
                <a:lnTo>
                  <a:pt x="29248" y="15760"/>
                </a:lnTo>
                <a:lnTo>
                  <a:pt x="32245" y="2045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1740371" y="2524812"/>
            <a:ext cx="47053" cy="6261"/>
          </a:xfrm>
          <a:custGeom>
            <a:avLst/>
            <a:gdLst/>
            <a:ahLst/>
            <a:cxnLst/>
            <a:rect l="l" t="t" r="r" b="b"/>
            <a:pathLst>
              <a:path w="47053" h="6261">
                <a:moveTo>
                  <a:pt x="0" y="5778"/>
                </a:moveTo>
                <a:lnTo>
                  <a:pt x="6858" y="2527"/>
                </a:lnTo>
                <a:lnTo>
                  <a:pt x="7937" y="2171"/>
                </a:lnTo>
                <a:lnTo>
                  <a:pt x="15405" y="1092"/>
                </a:lnTo>
                <a:lnTo>
                  <a:pt x="23101" y="0"/>
                </a:lnTo>
                <a:lnTo>
                  <a:pt x="24193" y="0"/>
                </a:lnTo>
                <a:lnTo>
                  <a:pt x="31762" y="1206"/>
                </a:lnTo>
                <a:lnTo>
                  <a:pt x="39230" y="2527"/>
                </a:lnTo>
                <a:lnTo>
                  <a:pt x="40309" y="2768"/>
                </a:lnTo>
                <a:lnTo>
                  <a:pt x="47053" y="626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1740368" y="2528300"/>
            <a:ext cx="47053" cy="6261"/>
          </a:xfrm>
          <a:custGeom>
            <a:avLst/>
            <a:gdLst/>
            <a:ahLst/>
            <a:cxnLst/>
            <a:rect l="l" t="t" r="r" b="b"/>
            <a:pathLst>
              <a:path w="47053" h="6261">
                <a:moveTo>
                  <a:pt x="47053" y="6261"/>
                </a:moveTo>
                <a:lnTo>
                  <a:pt x="40309" y="2768"/>
                </a:lnTo>
                <a:lnTo>
                  <a:pt x="39230" y="2527"/>
                </a:lnTo>
                <a:lnTo>
                  <a:pt x="31762" y="1206"/>
                </a:lnTo>
                <a:lnTo>
                  <a:pt x="24193" y="0"/>
                </a:lnTo>
                <a:lnTo>
                  <a:pt x="23101" y="0"/>
                </a:lnTo>
                <a:lnTo>
                  <a:pt x="15405" y="1079"/>
                </a:lnTo>
                <a:lnTo>
                  <a:pt x="7950" y="2171"/>
                </a:lnTo>
                <a:lnTo>
                  <a:pt x="6858" y="2527"/>
                </a:lnTo>
                <a:lnTo>
                  <a:pt x="0" y="577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1761310" y="2559952"/>
            <a:ext cx="117805" cy="51498"/>
          </a:xfrm>
          <a:custGeom>
            <a:avLst/>
            <a:gdLst/>
            <a:ahLst/>
            <a:cxnLst/>
            <a:rect l="l" t="t" r="r" b="b"/>
            <a:pathLst>
              <a:path w="117805" h="51498">
                <a:moveTo>
                  <a:pt x="0" y="51498"/>
                </a:moveTo>
                <a:lnTo>
                  <a:pt x="2286" y="42468"/>
                </a:lnTo>
                <a:lnTo>
                  <a:pt x="2895" y="41147"/>
                </a:lnTo>
                <a:lnTo>
                  <a:pt x="7937" y="33324"/>
                </a:lnTo>
                <a:lnTo>
                  <a:pt x="13119" y="25145"/>
                </a:lnTo>
                <a:lnTo>
                  <a:pt x="21424" y="17919"/>
                </a:lnTo>
                <a:lnTo>
                  <a:pt x="28994" y="11544"/>
                </a:lnTo>
                <a:lnTo>
                  <a:pt x="39230" y="6972"/>
                </a:lnTo>
                <a:lnTo>
                  <a:pt x="48374" y="3009"/>
                </a:lnTo>
                <a:lnTo>
                  <a:pt x="59562" y="1320"/>
                </a:lnTo>
                <a:lnTo>
                  <a:pt x="69672" y="0"/>
                </a:lnTo>
                <a:lnTo>
                  <a:pt x="70878" y="0"/>
                </a:lnTo>
                <a:lnTo>
                  <a:pt x="80975" y="1447"/>
                </a:lnTo>
                <a:lnTo>
                  <a:pt x="90970" y="2882"/>
                </a:lnTo>
                <a:lnTo>
                  <a:pt x="92049" y="3365"/>
                </a:lnTo>
                <a:lnTo>
                  <a:pt x="101307" y="7340"/>
                </a:lnTo>
                <a:lnTo>
                  <a:pt x="109740" y="11074"/>
                </a:lnTo>
                <a:lnTo>
                  <a:pt x="110705" y="11671"/>
                </a:lnTo>
                <a:lnTo>
                  <a:pt x="117805" y="1756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1847221" y="2047347"/>
            <a:ext cx="87150" cy="530174"/>
          </a:xfrm>
          <a:custGeom>
            <a:avLst/>
            <a:gdLst/>
            <a:ahLst/>
            <a:cxnLst/>
            <a:rect l="l" t="t" r="r" b="b"/>
            <a:pathLst>
              <a:path w="87150" h="530174">
                <a:moveTo>
                  <a:pt x="31889" y="530174"/>
                </a:moveTo>
                <a:lnTo>
                  <a:pt x="38700" y="516287"/>
                </a:lnTo>
                <a:lnTo>
                  <a:pt x="43305" y="506405"/>
                </a:lnTo>
                <a:lnTo>
                  <a:pt x="47052" y="497328"/>
                </a:lnTo>
                <a:lnTo>
                  <a:pt x="51287" y="485856"/>
                </a:lnTo>
                <a:lnTo>
                  <a:pt x="54749" y="476135"/>
                </a:lnTo>
                <a:lnTo>
                  <a:pt x="59994" y="461294"/>
                </a:lnTo>
                <a:lnTo>
                  <a:pt x="63647" y="450565"/>
                </a:lnTo>
                <a:lnTo>
                  <a:pt x="66474" y="441231"/>
                </a:lnTo>
                <a:lnTo>
                  <a:pt x="69242" y="430574"/>
                </a:lnTo>
                <a:lnTo>
                  <a:pt x="72714" y="415876"/>
                </a:lnTo>
                <a:lnTo>
                  <a:pt x="76673" y="398579"/>
                </a:lnTo>
                <a:lnTo>
                  <a:pt x="79011" y="387512"/>
                </a:lnTo>
                <a:lnTo>
                  <a:pt x="80647" y="377911"/>
                </a:lnTo>
                <a:lnTo>
                  <a:pt x="82051" y="366962"/>
                </a:lnTo>
                <a:lnTo>
                  <a:pt x="83692" y="351849"/>
                </a:lnTo>
                <a:lnTo>
                  <a:pt x="83870" y="350164"/>
                </a:lnTo>
                <a:lnTo>
                  <a:pt x="85549" y="334554"/>
                </a:lnTo>
                <a:lnTo>
                  <a:pt x="86560" y="323301"/>
                </a:lnTo>
                <a:lnTo>
                  <a:pt x="87046" y="313566"/>
                </a:lnTo>
                <a:lnTo>
                  <a:pt x="87150" y="302511"/>
                </a:lnTo>
                <a:lnTo>
                  <a:pt x="87013" y="287295"/>
                </a:lnTo>
                <a:lnTo>
                  <a:pt x="86729" y="269990"/>
                </a:lnTo>
                <a:lnTo>
                  <a:pt x="86356" y="258710"/>
                </a:lnTo>
                <a:lnTo>
                  <a:pt x="85655" y="248981"/>
                </a:lnTo>
                <a:lnTo>
                  <a:pt x="84406" y="237964"/>
                </a:lnTo>
                <a:lnTo>
                  <a:pt x="82390" y="222818"/>
                </a:lnTo>
                <a:lnTo>
                  <a:pt x="82181" y="221284"/>
                </a:lnTo>
                <a:lnTo>
                  <a:pt x="80073" y="205703"/>
                </a:lnTo>
                <a:lnTo>
                  <a:pt x="78346" y="194537"/>
                </a:lnTo>
                <a:lnTo>
                  <a:pt x="76464" y="184981"/>
                </a:lnTo>
                <a:lnTo>
                  <a:pt x="73890" y="174230"/>
                </a:lnTo>
                <a:lnTo>
                  <a:pt x="70089" y="159479"/>
                </a:lnTo>
                <a:lnTo>
                  <a:pt x="65697" y="142646"/>
                </a:lnTo>
                <a:lnTo>
                  <a:pt x="62652" y="131720"/>
                </a:lnTo>
                <a:lnTo>
                  <a:pt x="59676" y="122426"/>
                </a:lnTo>
                <a:lnTo>
                  <a:pt x="55907" y="112092"/>
                </a:lnTo>
                <a:lnTo>
                  <a:pt x="50482" y="98046"/>
                </a:lnTo>
                <a:lnTo>
                  <a:pt x="43902" y="81371"/>
                </a:lnTo>
                <a:lnTo>
                  <a:pt x="39515" y="70913"/>
                </a:lnTo>
                <a:lnTo>
                  <a:pt x="35405" y="62089"/>
                </a:lnTo>
                <a:lnTo>
                  <a:pt x="30446" y="52334"/>
                </a:lnTo>
                <a:lnTo>
                  <a:pt x="23510" y="39086"/>
                </a:lnTo>
                <a:lnTo>
                  <a:pt x="22263" y="36702"/>
                </a:lnTo>
                <a:lnTo>
                  <a:pt x="15554" y="23860"/>
                </a:lnTo>
                <a:lnTo>
                  <a:pt x="10487" y="15205"/>
                </a:lnTo>
                <a:lnTo>
                  <a:pt x="3716" y="525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1754932" y="2168761"/>
            <a:ext cx="163766" cy="298056"/>
          </a:xfrm>
          <a:custGeom>
            <a:avLst/>
            <a:gdLst/>
            <a:ahLst/>
            <a:cxnLst/>
            <a:rect l="l" t="t" r="r" b="b"/>
            <a:pathLst>
              <a:path w="163766" h="298056">
                <a:moveTo>
                  <a:pt x="163766" y="298056"/>
                </a:moveTo>
                <a:lnTo>
                  <a:pt x="162075" y="284405"/>
                </a:lnTo>
                <a:lnTo>
                  <a:pt x="159965" y="274477"/>
                </a:lnTo>
                <a:lnTo>
                  <a:pt x="157035" y="263880"/>
                </a:lnTo>
                <a:lnTo>
                  <a:pt x="152867" y="248707"/>
                </a:lnTo>
                <a:lnTo>
                  <a:pt x="149810" y="237856"/>
                </a:lnTo>
                <a:lnTo>
                  <a:pt x="146909" y="228617"/>
                </a:lnTo>
                <a:lnTo>
                  <a:pt x="143210" y="218281"/>
                </a:lnTo>
                <a:lnTo>
                  <a:pt x="137760" y="204138"/>
                </a:lnTo>
                <a:lnTo>
                  <a:pt x="131426" y="187998"/>
                </a:lnTo>
                <a:lnTo>
                  <a:pt x="127103" y="177530"/>
                </a:lnTo>
                <a:lnTo>
                  <a:pt x="123032" y="168672"/>
                </a:lnTo>
                <a:lnTo>
                  <a:pt x="118043" y="158856"/>
                </a:lnTo>
                <a:lnTo>
                  <a:pt x="110963" y="145515"/>
                </a:lnTo>
                <a:lnTo>
                  <a:pt x="102572" y="129805"/>
                </a:lnTo>
                <a:lnTo>
                  <a:pt x="97066" y="119892"/>
                </a:lnTo>
                <a:lnTo>
                  <a:pt x="92009" y="111558"/>
                </a:lnTo>
                <a:lnTo>
                  <a:pt x="85944" y="102421"/>
                </a:lnTo>
                <a:lnTo>
                  <a:pt x="77414" y="90103"/>
                </a:lnTo>
                <a:lnTo>
                  <a:pt x="66888" y="75035"/>
                </a:lnTo>
                <a:lnTo>
                  <a:pt x="60222" y="65823"/>
                </a:lnTo>
                <a:lnTo>
                  <a:pt x="54246" y="58139"/>
                </a:lnTo>
                <a:lnTo>
                  <a:pt x="47282" y="49799"/>
                </a:lnTo>
                <a:lnTo>
                  <a:pt x="37652" y="38620"/>
                </a:lnTo>
                <a:lnTo>
                  <a:pt x="25509" y="24681"/>
                </a:lnTo>
                <a:lnTo>
                  <a:pt x="18449" y="17086"/>
                </a:lnTo>
                <a:lnTo>
                  <a:pt x="10910" y="985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1813053" y="2601098"/>
            <a:ext cx="34175" cy="6261"/>
          </a:xfrm>
          <a:custGeom>
            <a:avLst/>
            <a:gdLst/>
            <a:ahLst/>
            <a:cxnLst/>
            <a:rect l="l" t="t" r="r" b="b"/>
            <a:pathLst>
              <a:path w="34175" h="6261">
                <a:moveTo>
                  <a:pt x="0" y="6261"/>
                </a:moveTo>
                <a:lnTo>
                  <a:pt x="3365" y="3619"/>
                </a:lnTo>
                <a:lnTo>
                  <a:pt x="7937" y="1930"/>
                </a:lnTo>
                <a:lnTo>
                  <a:pt x="11912" y="482"/>
                </a:lnTo>
                <a:lnTo>
                  <a:pt x="16840" y="127"/>
                </a:lnTo>
                <a:lnTo>
                  <a:pt x="21170" y="0"/>
                </a:lnTo>
                <a:lnTo>
                  <a:pt x="21780" y="0"/>
                </a:lnTo>
                <a:lnTo>
                  <a:pt x="25984" y="1206"/>
                </a:lnTo>
                <a:lnTo>
                  <a:pt x="30073" y="2286"/>
                </a:lnTo>
                <a:lnTo>
                  <a:pt x="30683" y="2527"/>
                </a:lnTo>
                <a:lnTo>
                  <a:pt x="34175" y="48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1818947" y="2648872"/>
            <a:ext cx="26593" cy="3975"/>
          </a:xfrm>
          <a:custGeom>
            <a:avLst/>
            <a:gdLst/>
            <a:ahLst/>
            <a:cxnLst/>
            <a:rect l="l" t="t" r="r" b="b"/>
            <a:pathLst>
              <a:path w="26593" h="3975">
                <a:moveTo>
                  <a:pt x="26593" y="0"/>
                </a:moveTo>
                <a:lnTo>
                  <a:pt x="22859" y="2159"/>
                </a:lnTo>
                <a:lnTo>
                  <a:pt x="22263" y="2286"/>
                </a:lnTo>
                <a:lnTo>
                  <a:pt x="18046" y="3124"/>
                </a:lnTo>
                <a:lnTo>
                  <a:pt x="13715" y="3975"/>
                </a:lnTo>
                <a:lnTo>
                  <a:pt x="13119" y="3975"/>
                </a:lnTo>
                <a:lnTo>
                  <a:pt x="8902" y="3492"/>
                </a:lnTo>
                <a:lnTo>
                  <a:pt x="4571" y="3009"/>
                </a:lnTo>
                <a:lnTo>
                  <a:pt x="3975" y="2895"/>
                </a:lnTo>
                <a:lnTo>
                  <a:pt x="0" y="120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1756858" y="2631064"/>
            <a:ext cx="6985" cy="111785"/>
          </a:xfrm>
          <a:custGeom>
            <a:avLst/>
            <a:gdLst/>
            <a:ahLst/>
            <a:cxnLst/>
            <a:rect l="l" t="t" r="r" b="b"/>
            <a:pathLst>
              <a:path w="6985" h="111785">
                <a:moveTo>
                  <a:pt x="0" y="111785"/>
                </a:moveTo>
                <a:lnTo>
                  <a:pt x="2527" y="0"/>
                </a:lnTo>
                <a:lnTo>
                  <a:pt x="6985" y="1913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839473" y="2602546"/>
            <a:ext cx="4927" cy="38747"/>
          </a:xfrm>
          <a:custGeom>
            <a:avLst/>
            <a:gdLst/>
            <a:ahLst/>
            <a:cxnLst/>
            <a:rect l="l" t="t" r="r" b="b"/>
            <a:pathLst>
              <a:path w="4927" h="38747">
                <a:moveTo>
                  <a:pt x="0" y="38747"/>
                </a:moveTo>
                <a:lnTo>
                  <a:pt x="4927" y="19608"/>
                </a:lnTo>
                <a:lnTo>
                  <a:pt x="349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1239801" y="1763255"/>
            <a:ext cx="4699" cy="37426"/>
          </a:xfrm>
          <a:custGeom>
            <a:avLst/>
            <a:gdLst/>
            <a:ahLst/>
            <a:cxnLst/>
            <a:rect l="l" t="t" r="r" b="b"/>
            <a:pathLst>
              <a:path w="4699" h="37426">
                <a:moveTo>
                  <a:pt x="1447" y="0"/>
                </a:moveTo>
                <a:lnTo>
                  <a:pt x="0" y="18288"/>
                </a:lnTo>
                <a:lnTo>
                  <a:pt x="4699" y="3742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1378065" y="1764574"/>
            <a:ext cx="5054" cy="37426"/>
          </a:xfrm>
          <a:custGeom>
            <a:avLst/>
            <a:gdLst/>
            <a:ahLst/>
            <a:cxnLst/>
            <a:rect l="l" t="t" r="r" b="b"/>
            <a:pathLst>
              <a:path w="5054" h="37426">
                <a:moveTo>
                  <a:pt x="0" y="37426"/>
                </a:moveTo>
                <a:lnTo>
                  <a:pt x="5054" y="18300"/>
                </a:lnTo>
                <a:lnTo>
                  <a:pt x="421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744896" y="2595444"/>
            <a:ext cx="12268" cy="37426"/>
          </a:xfrm>
          <a:custGeom>
            <a:avLst/>
            <a:gdLst/>
            <a:ahLst/>
            <a:cxnLst/>
            <a:rect l="l" t="t" r="r" b="b"/>
            <a:pathLst>
              <a:path w="12268" h="37426">
                <a:moveTo>
                  <a:pt x="6134" y="37426"/>
                </a:moveTo>
                <a:lnTo>
                  <a:pt x="1676" y="29959"/>
                </a:lnTo>
                <a:lnTo>
                  <a:pt x="0" y="21666"/>
                </a:lnTo>
                <a:lnTo>
                  <a:pt x="1320" y="13360"/>
                </a:lnTo>
                <a:lnTo>
                  <a:pt x="5651" y="5778"/>
                </a:lnTo>
                <a:lnTo>
                  <a:pt x="1226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791342" y="2597494"/>
            <a:ext cx="9029" cy="37782"/>
          </a:xfrm>
          <a:custGeom>
            <a:avLst/>
            <a:gdLst/>
            <a:ahLst/>
            <a:cxnLst/>
            <a:rect l="l" t="t" r="r" b="b"/>
            <a:pathLst>
              <a:path w="9029" h="37782">
                <a:moveTo>
                  <a:pt x="0" y="0"/>
                </a:moveTo>
                <a:lnTo>
                  <a:pt x="5651" y="6616"/>
                </a:lnTo>
                <a:lnTo>
                  <a:pt x="8788" y="14554"/>
                </a:lnTo>
                <a:lnTo>
                  <a:pt x="9029" y="22987"/>
                </a:lnTo>
                <a:lnTo>
                  <a:pt x="6134" y="31038"/>
                </a:lnTo>
                <a:lnTo>
                  <a:pt x="596" y="377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1" name="object 3431"/>
          <p:cNvSpPr/>
          <p:nvPr/>
        </p:nvSpPr>
        <p:spPr>
          <a:xfrm>
            <a:off x="751033" y="2632868"/>
            <a:ext cx="6858" cy="5537"/>
          </a:xfrm>
          <a:custGeom>
            <a:avLst/>
            <a:gdLst/>
            <a:ahLst/>
            <a:cxnLst/>
            <a:rect l="l" t="t" r="r" b="b"/>
            <a:pathLst>
              <a:path w="6857" h="5537">
                <a:moveTo>
                  <a:pt x="6857" y="553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764501" y="2045425"/>
            <a:ext cx="4457" cy="228625"/>
          </a:xfrm>
          <a:custGeom>
            <a:avLst/>
            <a:gdLst/>
            <a:ahLst/>
            <a:cxnLst/>
            <a:rect l="l" t="t" r="r" b="b"/>
            <a:pathLst>
              <a:path w="4457" h="228625">
                <a:moveTo>
                  <a:pt x="4457" y="228625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870882" y="2522288"/>
            <a:ext cx="25260" cy="76047"/>
          </a:xfrm>
          <a:custGeom>
            <a:avLst/>
            <a:gdLst/>
            <a:ahLst/>
            <a:cxnLst/>
            <a:rect l="l" t="t" r="r" b="b"/>
            <a:pathLst>
              <a:path w="25260" h="76047">
                <a:moveTo>
                  <a:pt x="5892" y="76047"/>
                </a:moveTo>
                <a:lnTo>
                  <a:pt x="17081" y="65100"/>
                </a:lnTo>
                <a:lnTo>
                  <a:pt x="23825" y="51371"/>
                </a:lnTo>
                <a:lnTo>
                  <a:pt x="25260" y="36461"/>
                </a:lnTo>
                <a:lnTo>
                  <a:pt x="21412" y="21894"/>
                </a:lnTo>
                <a:lnTo>
                  <a:pt x="12750" y="9270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798328" y="2521807"/>
            <a:ext cx="25501" cy="33693"/>
          </a:xfrm>
          <a:custGeom>
            <a:avLst/>
            <a:gdLst/>
            <a:ahLst/>
            <a:cxnLst/>
            <a:rect l="l" t="t" r="r" b="b"/>
            <a:pathLst>
              <a:path w="25501" h="33693">
                <a:moveTo>
                  <a:pt x="25501" y="0"/>
                </a:moveTo>
                <a:lnTo>
                  <a:pt x="12509" y="9029"/>
                </a:lnTo>
                <a:lnTo>
                  <a:pt x="3479" y="21539"/>
                </a:lnTo>
                <a:lnTo>
                  <a:pt x="0" y="3369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870874" y="2525778"/>
            <a:ext cx="25031" cy="35496"/>
          </a:xfrm>
          <a:custGeom>
            <a:avLst/>
            <a:gdLst/>
            <a:ahLst/>
            <a:cxnLst/>
            <a:rect l="l" t="t" r="r" b="b"/>
            <a:pathLst>
              <a:path w="25031" h="35496">
                <a:moveTo>
                  <a:pt x="25031" y="35496"/>
                </a:moveTo>
                <a:lnTo>
                  <a:pt x="21424" y="21894"/>
                </a:lnTo>
                <a:lnTo>
                  <a:pt x="12763" y="9258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799280" y="2525297"/>
            <a:ext cx="24549" cy="30441"/>
          </a:xfrm>
          <a:custGeom>
            <a:avLst/>
            <a:gdLst/>
            <a:ahLst/>
            <a:cxnLst/>
            <a:rect l="l" t="t" r="r" b="b"/>
            <a:pathLst>
              <a:path w="24549" h="30441">
                <a:moveTo>
                  <a:pt x="24549" y="0"/>
                </a:moveTo>
                <a:lnTo>
                  <a:pt x="11556" y="9029"/>
                </a:lnTo>
                <a:lnTo>
                  <a:pt x="2527" y="21539"/>
                </a:lnTo>
                <a:lnTo>
                  <a:pt x="0" y="304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844407" y="2622158"/>
            <a:ext cx="2527" cy="114312"/>
          </a:xfrm>
          <a:custGeom>
            <a:avLst/>
            <a:gdLst/>
            <a:ahLst/>
            <a:cxnLst/>
            <a:rect l="l" t="t" r="r" b="b"/>
            <a:pathLst>
              <a:path w="2527" h="114312">
                <a:moveTo>
                  <a:pt x="0" y="0"/>
                </a:moveTo>
                <a:lnTo>
                  <a:pt x="2527" y="11431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1063166" y="2855479"/>
            <a:ext cx="10223" cy="19735"/>
          </a:xfrm>
          <a:custGeom>
            <a:avLst/>
            <a:gdLst/>
            <a:ahLst/>
            <a:cxnLst/>
            <a:rect l="l" t="t" r="r" b="b"/>
            <a:pathLst>
              <a:path w="10223" h="19735">
                <a:moveTo>
                  <a:pt x="0" y="19735"/>
                </a:moveTo>
                <a:lnTo>
                  <a:pt x="2400" y="10706"/>
                </a:lnTo>
                <a:lnTo>
                  <a:pt x="9144" y="723"/>
                </a:lnTo>
                <a:lnTo>
                  <a:pt x="1022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1134280" y="2852588"/>
            <a:ext cx="10464" cy="6502"/>
          </a:xfrm>
          <a:custGeom>
            <a:avLst/>
            <a:gdLst/>
            <a:ahLst/>
            <a:cxnLst/>
            <a:rect l="l" t="t" r="r" b="b"/>
            <a:pathLst>
              <a:path w="10464" h="6502">
                <a:moveTo>
                  <a:pt x="0" y="0"/>
                </a:moveTo>
                <a:lnTo>
                  <a:pt x="7937" y="3124"/>
                </a:lnTo>
                <a:lnTo>
                  <a:pt x="10464" y="650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1138853" y="2847780"/>
            <a:ext cx="1079" cy="7099"/>
          </a:xfrm>
          <a:custGeom>
            <a:avLst/>
            <a:gdLst/>
            <a:ahLst/>
            <a:cxnLst/>
            <a:rect l="l" t="t" r="r" b="b"/>
            <a:pathLst>
              <a:path w="1079" h="7099">
                <a:moveTo>
                  <a:pt x="0" y="0"/>
                </a:moveTo>
                <a:lnTo>
                  <a:pt x="0" y="3124"/>
                </a:lnTo>
                <a:lnTo>
                  <a:pt x="1079" y="709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1138853" y="2783753"/>
            <a:ext cx="14071" cy="28765"/>
          </a:xfrm>
          <a:custGeom>
            <a:avLst/>
            <a:gdLst/>
            <a:ahLst/>
            <a:cxnLst/>
            <a:rect l="l" t="t" r="r" b="b"/>
            <a:pathLst>
              <a:path w="14071" h="28765">
                <a:moveTo>
                  <a:pt x="0" y="28765"/>
                </a:moveTo>
                <a:lnTo>
                  <a:pt x="1079" y="17932"/>
                </a:lnTo>
                <a:lnTo>
                  <a:pt x="6019" y="7950"/>
                </a:lnTo>
                <a:lnTo>
                  <a:pt x="1407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1191436" y="2784247"/>
            <a:ext cx="19011" cy="55232"/>
          </a:xfrm>
          <a:custGeom>
            <a:avLst/>
            <a:gdLst/>
            <a:ahLst/>
            <a:cxnLst/>
            <a:rect l="l" t="t" r="r" b="b"/>
            <a:pathLst>
              <a:path w="19011" h="55232">
                <a:moveTo>
                  <a:pt x="5651" y="0"/>
                </a:moveTo>
                <a:lnTo>
                  <a:pt x="13588" y="8051"/>
                </a:lnTo>
                <a:lnTo>
                  <a:pt x="18160" y="18046"/>
                </a:lnTo>
                <a:lnTo>
                  <a:pt x="19011" y="28994"/>
                </a:lnTo>
                <a:lnTo>
                  <a:pt x="16001" y="39585"/>
                </a:lnTo>
                <a:lnTo>
                  <a:pt x="9499" y="48602"/>
                </a:lnTo>
                <a:lnTo>
                  <a:pt x="0" y="5523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1138847" y="2812522"/>
            <a:ext cx="18415" cy="26593"/>
          </a:xfrm>
          <a:custGeom>
            <a:avLst/>
            <a:gdLst/>
            <a:ahLst/>
            <a:cxnLst/>
            <a:rect l="l" t="t" r="r" b="b"/>
            <a:pathLst>
              <a:path w="18415" h="26593">
                <a:moveTo>
                  <a:pt x="18415" y="26593"/>
                </a:moveTo>
                <a:lnTo>
                  <a:pt x="9144" y="19850"/>
                </a:lnTo>
                <a:lnTo>
                  <a:pt x="2768" y="10591"/>
                </a:lnTo>
                <a:lnTo>
                  <a:pt x="0" y="0"/>
                </a:lnTo>
                <a:lnTo>
                  <a:pt x="0" y="1973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1183010" y="2872924"/>
            <a:ext cx="15290" cy="4813"/>
          </a:xfrm>
          <a:custGeom>
            <a:avLst/>
            <a:gdLst/>
            <a:ahLst/>
            <a:cxnLst/>
            <a:rect l="l" t="t" r="r" b="b"/>
            <a:pathLst>
              <a:path w="15290" h="4813">
                <a:moveTo>
                  <a:pt x="0" y="723"/>
                </a:moveTo>
                <a:lnTo>
                  <a:pt x="3009" y="0"/>
                </a:lnTo>
                <a:lnTo>
                  <a:pt x="15290" y="48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1193843" y="2873772"/>
            <a:ext cx="3365" cy="2286"/>
          </a:xfrm>
          <a:custGeom>
            <a:avLst/>
            <a:gdLst/>
            <a:ahLst/>
            <a:cxnLst/>
            <a:rect l="l" t="t" r="r" b="b"/>
            <a:pathLst>
              <a:path w="3365" h="2286">
                <a:moveTo>
                  <a:pt x="3365" y="0"/>
                </a:moveTo>
                <a:lnTo>
                  <a:pt x="0" y="228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1210444" y="2813241"/>
            <a:ext cx="0" cy="22631"/>
          </a:xfrm>
          <a:custGeom>
            <a:avLst/>
            <a:gdLst/>
            <a:ahLst/>
            <a:cxnLst/>
            <a:rect l="l" t="t" r="r" b="b"/>
            <a:pathLst>
              <a:path h="22631">
                <a:moveTo>
                  <a:pt x="0" y="0"/>
                </a:moveTo>
                <a:lnTo>
                  <a:pt x="0" y="2263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1228738" y="2843569"/>
            <a:ext cx="26822" cy="71234"/>
          </a:xfrm>
          <a:custGeom>
            <a:avLst/>
            <a:gdLst/>
            <a:ahLst/>
            <a:cxnLst/>
            <a:rect l="l" t="t" r="r" b="b"/>
            <a:pathLst>
              <a:path w="26822" h="71234">
                <a:moveTo>
                  <a:pt x="0" y="71234"/>
                </a:moveTo>
                <a:lnTo>
                  <a:pt x="0" y="0"/>
                </a:lnTo>
                <a:lnTo>
                  <a:pt x="1803" y="21653"/>
                </a:lnTo>
                <a:lnTo>
                  <a:pt x="11061" y="41757"/>
                </a:lnTo>
                <a:lnTo>
                  <a:pt x="26822" y="5800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1343889" y="2844890"/>
            <a:ext cx="28155" cy="70993"/>
          </a:xfrm>
          <a:custGeom>
            <a:avLst/>
            <a:gdLst/>
            <a:ahLst/>
            <a:cxnLst/>
            <a:rect l="l" t="t" r="r" b="b"/>
            <a:pathLst>
              <a:path w="28155" h="70993">
                <a:moveTo>
                  <a:pt x="0" y="57518"/>
                </a:moveTo>
                <a:lnTo>
                  <a:pt x="16243" y="41630"/>
                </a:lnTo>
                <a:lnTo>
                  <a:pt x="25869" y="21894"/>
                </a:lnTo>
                <a:lnTo>
                  <a:pt x="28155" y="0"/>
                </a:lnTo>
                <a:lnTo>
                  <a:pt x="28155" y="709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1228738" y="2791105"/>
            <a:ext cx="38023" cy="52463"/>
          </a:xfrm>
          <a:custGeom>
            <a:avLst/>
            <a:gdLst/>
            <a:ahLst/>
            <a:cxnLst/>
            <a:rect l="l" t="t" r="r" b="b"/>
            <a:pathLst>
              <a:path w="38023" h="52463">
                <a:moveTo>
                  <a:pt x="0" y="52463"/>
                </a:moveTo>
                <a:lnTo>
                  <a:pt x="6134" y="31280"/>
                </a:lnTo>
                <a:lnTo>
                  <a:pt x="19253" y="13233"/>
                </a:lnTo>
                <a:lnTo>
                  <a:pt x="3802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1335225" y="2791701"/>
            <a:ext cx="36817" cy="53187"/>
          </a:xfrm>
          <a:custGeom>
            <a:avLst/>
            <a:gdLst/>
            <a:ahLst/>
            <a:cxnLst/>
            <a:rect l="l" t="t" r="r" b="b"/>
            <a:pathLst>
              <a:path w="36817" h="53187">
                <a:moveTo>
                  <a:pt x="0" y="0"/>
                </a:moveTo>
                <a:lnTo>
                  <a:pt x="18529" y="13601"/>
                </a:lnTo>
                <a:lnTo>
                  <a:pt x="31280" y="32016"/>
                </a:lnTo>
                <a:lnTo>
                  <a:pt x="36817" y="5318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1238121" y="2004032"/>
            <a:ext cx="24066" cy="188556"/>
          </a:xfrm>
          <a:custGeom>
            <a:avLst/>
            <a:gdLst/>
            <a:ahLst/>
            <a:cxnLst/>
            <a:rect l="l" t="t" r="r" b="b"/>
            <a:pathLst>
              <a:path w="24066" h="188556">
                <a:moveTo>
                  <a:pt x="24066" y="188556"/>
                </a:moveTo>
                <a:lnTo>
                  <a:pt x="13233" y="178320"/>
                </a:lnTo>
                <a:lnTo>
                  <a:pt x="3251" y="159791"/>
                </a:lnTo>
                <a:lnTo>
                  <a:pt x="0" y="139344"/>
                </a:lnTo>
                <a:lnTo>
                  <a:pt x="0" y="0"/>
                </a:lnTo>
                <a:lnTo>
                  <a:pt x="3251" y="20573"/>
                </a:lnTo>
                <a:lnTo>
                  <a:pt x="13233" y="3910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1367713" y="1889968"/>
            <a:ext cx="20574" cy="154254"/>
          </a:xfrm>
          <a:custGeom>
            <a:avLst/>
            <a:gdLst/>
            <a:ahLst/>
            <a:cxnLst/>
            <a:rect l="l" t="t" r="r" b="b"/>
            <a:pathLst>
              <a:path w="20574" h="154254">
                <a:moveTo>
                  <a:pt x="0" y="154254"/>
                </a:moveTo>
                <a:lnTo>
                  <a:pt x="10350" y="135966"/>
                </a:lnTo>
                <a:lnTo>
                  <a:pt x="14084" y="115506"/>
                </a:lnTo>
                <a:lnTo>
                  <a:pt x="15519" y="0"/>
                </a:lnTo>
                <a:lnTo>
                  <a:pt x="15405" y="139331"/>
                </a:lnTo>
                <a:lnTo>
                  <a:pt x="20574" y="119722"/>
                </a:lnTo>
                <a:lnTo>
                  <a:pt x="20459" y="10648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1234758" y="1781544"/>
            <a:ext cx="5041" cy="240779"/>
          </a:xfrm>
          <a:custGeom>
            <a:avLst/>
            <a:gdLst/>
            <a:ahLst/>
            <a:cxnLst/>
            <a:rect l="l" t="t" r="r" b="b"/>
            <a:pathLst>
              <a:path w="5041" h="240779">
                <a:moveTo>
                  <a:pt x="3365" y="240779"/>
                </a:moveTo>
                <a:lnTo>
                  <a:pt x="0" y="226580"/>
                </a:lnTo>
                <a:lnTo>
                  <a:pt x="504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1238124" y="1878774"/>
            <a:ext cx="1320" cy="125260"/>
          </a:xfrm>
          <a:custGeom>
            <a:avLst/>
            <a:gdLst/>
            <a:ahLst/>
            <a:cxnLst/>
            <a:rect l="l" t="t" r="r" b="b"/>
            <a:pathLst>
              <a:path w="1320" h="125260">
                <a:moveTo>
                  <a:pt x="0" y="125260"/>
                </a:moveTo>
                <a:lnTo>
                  <a:pt x="132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1383238" y="1880214"/>
            <a:ext cx="0" cy="9740"/>
          </a:xfrm>
          <a:custGeom>
            <a:avLst/>
            <a:gdLst/>
            <a:ahLst/>
            <a:cxnLst/>
            <a:rect l="l" t="t" r="r" b="b"/>
            <a:pathLst>
              <a:path h="9740">
                <a:moveTo>
                  <a:pt x="0" y="0"/>
                </a:moveTo>
                <a:lnTo>
                  <a:pt x="0" y="974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1273256" y="2855714"/>
            <a:ext cx="9753" cy="14084"/>
          </a:xfrm>
          <a:custGeom>
            <a:avLst/>
            <a:gdLst/>
            <a:ahLst/>
            <a:cxnLst/>
            <a:rect l="l" t="t" r="r" b="b"/>
            <a:pathLst>
              <a:path w="9753" h="14084">
                <a:moveTo>
                  <a:pt x="0" y="0"/>
                </a:moveTo>
                <a:lnTo>
                  <a:pt x="3606" y="7823"/>
                </a:lnTo>
                <a:lnTo>
                  <a:pt x="9753" y="1408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1313931" y="2827206"/>
            <a:ext cx="14198" cy="42951"/>
          </a:xfrm>
          <a:custGeom>
            <a:avLst/>
            <a:gdLst/>
            <a:ahLst/>
            <a:cxnLst/>
            <a:rect l="l" t="t" r="r" b="b"/>
            <a:pathLst>
              <a:path w="14198" h="42951">
                <a:moveTo>
                  <a:pt x="3365" y="42951"/>
                </a:moveTo>
                <a:lnTo>
                  <a:pt x="9626" y="36690"/>
                </a:lnTo>
                <a:lnTo>
                  <a:pt x="13347" y="28994"/>
                </a:lnTo>
                <a:lnTo>
                  <a:pt x="14198" y="20688"/>
                </a:lnTo>
                <a:lnTo>
                  <a:pt x="12026" y="12395"/>
                </a:lnTo>
                <a:lnTo>
                  <a:pt x="7099" y="5283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1272656" y="2826961"/>
            <a:ext cx="14681" cy="28752"/>
          </a:xfrm>
          <a:custGeom>
            <a:avLst/>
            <a:gdLst/>
            <a:ahLst/>
            <a:cxnLst/>
            <a:rect l="l" t="t" r="r" b="b"/>
            <a:pathLst>
              <a:path w="14681" h="28752">
                <a:moveTo>
                  <a:pt x="14681" y="0"/>
                </a:moveTo>
                <a:lnTo>
                  <a:pt x="7454" y="5168"/>
                </a:lnTo>
                <a:lnTo>
                  <a:pt x="2286" y="12153"/>
                </a:lnTo>
                <a:lnTo>
                  <a:pt x="0" y="20332"/>
                </a:lnTo>
                <a:lnTo>
                  <a:pt x="596" y="2875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1318988" y="2769087"/>
            <a:ext cx="9982" cy="20574"/>
          </a:xfrm>
          <a:custGeom>
            <a:avLst/>
            <a:gdLst/>
            <a:ahLst/>
            <a:cxnLst/>
            <a:rect l="l" t="t" r="r" b="b"/>
            <a:pathLst>
              <a:path w="9982" h="20574">
                <a:moveTo>
                  <a:pt x="9982" y="20574"/>
                </a:moveTo>
                <a:lnTo>
                  <a:pt x="9499" y="13589"/>
                </a:lnTo>
                <a:lnTo>
                  <a:pt x="6007" y="601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1275541" y="2768720"/>
            <a:ext cx="10350" cy="19735"/>
          </a:xfrm>
          <a:custGeom>
            <a:avLst/>
            <a:gdLst/>
            <a:ahLst/>
            <a:cxnLst/>
            <a:rect l="l" t="t" r="r" b="b"/>
            <a:pathLst>
              <a:path w="10350" h="19735">
                <a:moveTo>
                  <a:pt x="10350" y="0"/>
                </a:moveTo>
                <a:lnTo>
                  <a:pt x="4330" y="6019"/>
                </a:lnTo>
                <a:lnTo>
                  <a:pt x="609" y="13474"/>
                </a:lnTo>
                <a:lnTo>
                  <a:pt x="0" y="1973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1282885" y="2010770"/>
            <a:ext cx="17805" cy="18173"/>
          </a:xfrm>
          <a:custGeom>
            <a:avLst/>
            <a:gdLst/>
            <a:ahLst/>
            <a:cxnLst/>
            <a:rect l="l" t="t" r="r" b="b"/>
            <a:pathLst>
              <a:path w="17805" h="18173">
                <a:moveTo>
                  <a:pt x="0" y="0"/>
                </a:moveTo>
                <a:lnTo>
                  <a:pt x="3606" y="7823"/>
                </a:lnTo>
                <a:lnTo>
                  <a:pt x="9499" y="13716"/>
                </a:lnTo>
                <a:lnTo>
                  <a:pt x="17805" y="1817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1323437" y="1982246"/>
            <a:ext cx="14312" cy="42964"/>
          </a:xfrm>
          <a:custGeom>
            <a:avLst/>
            <a:gdLst/>
            <a:ahLst/>
            <a:cxnLst/>
            <a:rect l="l" t="t" r="r" b="b"/>
            <a:pathLst>
              <a:path w="14312" h="42964">
                <a:moveTo>
                  <a:pt x="3365" y="42964"/>
                </a:moveTo>
                <a:lnTo>
                  <a:pt x="9740" y="36703"/>
                </a:lnTo>
                <a:lnTo>
                  <a:pt x="13474" y="29006"/>
                </a:lnTo>
                <a:lnTo>
                  <a:pt x="14312" y="20586"/>
                </a:lnTo>
                <a:lnTo>
                  <a:pt x="12153" y="12395"/>
                </a:lnTo>
                <a:lnTo>
                  <a:pt x="7213" y="529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1282283" y="1982014"/>
            <a:ext cx="14681" cy="28752"/>
          </a:xfrm>
          <a:custGeom>
            <a:avLst/>
            <a:gdLst/>
            <a:ahLst/>
            <a:cxnLst/>
            <a:rect l="l" t="t" r="r" b="b"/>
            <a:pathLst>
              <a:path w="14681" h="28752">
                <a:moveTo>
                  <a:pt x="14681" y="0"/>
                </a:moveTo>
                <a:lnTo>
                  <a:pt x="7340" y="5168"/>
                </a:lnTo>
                <a:lnTo>
                  <a:pt x="2286" y="12153"/>
                </a:lnTo>
                <a:lnTo>
                  <a:pt x="0" y="20332"/>
                </a:lnTo>
                <a:lnTo>
                  <a:pt x="609" y="2875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1283843" y="1754103"/>
            <a:ext cx="14681" cy="36588"/>
          </a:xfrm>
          <a:custGeom>
            <a:avLst/>
            <a:gdLst/>
            <a:ahLst/>
            <a:cxnLst/>
            <a:rect l="l" t="t" r="r" b="b"/>
            <a:pathLst>
              <a:path w="14681" h="36588">
                <a:moveTo>
                  <a:pt x="4216" y="36588"/>
                </a:moveTo>
                <a:lnTo>
                  <a:pt x="609" y="28765"/>
                </a:lnTo>
                <a:lnTo>
                  <a:pt x="0" y="20345"/>
                </a:lnTo>
                <a:lnTo>
                  <a:pt x="2285" y="12166"/>
                </a:lnTo>
                <a:lnTo>
                  <a:pt x="7467" y="5181"/>
                </a:lnTo>
                <a:lnTo>
                  <a:pt x="1468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1325119" y="1754351"/>
            <a:ext cx="14198" cy="42964"/>
          </a:xfrm>
          <a:custGeom>
            <a:avLst/>
            <a:gdLst/>
            <a:ahLst/>
            <a:cxnLst/>
            <a:rect l="l" t="t" r="r" b="b"/>
            <a:pathLst>
              <a:path w="14198" h="42964">
                <a:moveTo>
                  <a:pt x="0" y="0"/>
                </a:moveTo>
                <a:lnTo>
                  <a:pt x="7099" y="5295"/>
                </a:lnTo>
                <a:lnTo>
                  <a:pt x="12039" y="12395"/>
                </a:lnTo>
                <a:lnTo>
                  <a:pt x="14198" y="20574"/>
                </a:lnTo>
                <a:lnTo>
                  <a:pt x="13360" y="29006"/>
                </a:lnTo>
                <a:lnTo>
                  <a:pt x="9626" y="36703"/>
                </a:lnTo>
                <a:lnTo>
                  <a:pt x="3365" y="4296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1288060" y="1790686"/>
            <a:ext cx="6134" cy="6261"/>
          </a:xfrm>
          <a:custGeom>
            <a:avLst/>
            <a:gdLst/>
            <a:ahLst/>
            <a:cxnLst/>
            <a:rect l="l" t="t" r="r" b="b"/>
            <a:pathLst>
              <a:path w="6134" h="6261">
                <a:moveTo>
                  <a:pt x="6134" y="6261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1348465" y="2147945"/>
            <a:ext cx="86512" cy="44640"/>
          </a:xfrm>
          <a:custGeom>
            <a:avLst/>
            <a:gdLst/>
            <a:ahLst/>
            <a:cxnLst/>
            <a:rect l="l" t="t" r="r" b="b"/>
            <a:pathLst>
              <a:path w="86512" h="44640">
                <a:moveTo>
                  <a:pt x="86512" y="21297"/>
                </a:moveTo>
                <a:lnTo>
                  <a:pt x="32359" y="0"/>
                </a:lnTo>
                <a:lnTo>
                  <a:pt x="29603" y="10223"/>
                </a:lnTo>
                <a:lnTo>
                  <a:pt x="19253" y="28638"/>
                </a:lnTo>
                <a:lnTo>
                  <a:pt x="3124" y="43078"/>
                </a:lnTo>
                <a:lnTo>
                  <a:pt x="0" y="4464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1381556" y="2029302"/>
            <a:ext cx="1562" cy="118884"/>
          </a:xfrm>
          <a:custGeom>
            <a:avLst/>
            <a:gdLst/>
            <a:ahLst/>
            <a:cxnLst/>
            <a:rect l="l" t="t" r="r" b="b"/>
            <a:pathLst>
              <a:path w="1562" h="118884">
                <a:moveTo>
                  <a:pt x="1562" y="0"/>
                </a:moveTo>
                <a:lnTo>
                  <a:pt x="241" y="115392"/>
                </a:lnTo>
                <a:lnTo>
                  <a:pt x="0" y="11888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1383117" y="1782864"/>
            <a:ext cx="5054" cy="213588"/>
          </a:xfrm>
          <a:custGeom>
            <a:avLst/>
            <a:gdLst/>
            <a:ahLst/>
            <a:cxnLst/>
            <a:rect l="l" t="t" r="r" b="b"/>
            <a:pathLst>
              <a:path w="5054" h="213588">
                <a:moveTo>
                  <a:pt x="5054" y="213588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1387448" y="1968058"/>
            <a:ext cx="723" cy="39103"/>
          </a:xfrm>
          <a:custGeom>
            <a:avLst/>
            <a:gdLst/>
            <a:ahLst/>
            <a:cxnLst/>
            <a:rect l="l" t="t" r="r" b="b"/>
            <a:pathLst>
              <a:path w="723" h="39103">
                <a:moveTo>
                  <a:pt x="723" y="39103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1386128" y="1914987"/>
            <a:ext cx="0" cy="965"/>
          </a:xfrm>
          <a:custGeom>
            <a:avLst/>
            <a:gdLst/>
            <a:ahLst/>
            <a:cxnLst/>
            <a:rect l="l" t="t" r="r" b="b"/>
            <a:pathLst>
              <a:path h="965">
                <a:moveTo>
                  <a:pt x="0" y="965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1408385" y="2219906"/>
            <a:ext cx="5410" cy="5410"/>
          </a:xfrm>
          <a:custGeom>
            <a:avLst/>
            <a:gdLst/>
            <a:ahLst/>
            <a:cxnLst/>
            <a:rect l="l" t="t" r="r" b="b"/>
            <a:pathLst>
              <a:path w="5410" h="5410">
                <a:moveTo>
                  <a:pt x="0" y="5410"/>
                </a:moveTo>
                <a:lnTo>
                  <a:pt x="541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1452426" y="2220384"/>
            <a:ext cx="19011" cy="55232"/>
          </a:xfrm>
          <a:custGeom>
            <a:avLst/>
            <a:gdLst/>
            <a:ahLst/>
            <a:cxnLst/>
            <a:rect l="l" t="t" r="r" b="b"/>
            <a:pathLst>
              <a:path w="19011" h="55232">
                <a:moveTo>
                  <a:pt x="5537" y="0"/>
                </a:moveTo>
                <a:lnTo>
                  <a:pt x="9512" y="3975"/>
                </a:lnTo>
                <a:lnTo>
                  <a:pt x="13589" y="8178"/>
                </a:lnTo>
                <a:lnTo>
                  <a:pt x="18173" y="18046"/>
                </a:lnTo>
                <a:lnTo>
                  <a:pt x="19011" y="29006"/>
                </a:lnTo>
                <a:lnTo>
                  <a:pt x="16002" y="39458"/>
                </a:lnTo>
                <a:lnTo>
                  <a:pt x="9385" y="48615"/>
                </a:lnTo>
                <a:lnTo>
                  <a:pt x="0" y="5523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1453267" y="2307739"/>
            <a:ext cx="7696" cy="5537"/>
          </a:xfrm>
          <a:custGeom>
            <a:avLst/>
            <a:gdLst/>
            <a:ahLst/>
            <a:cxnLst/>
            <a:rect l="l" t="t" r="r" b="b"/>
            <a:pathLst>
              <a:path w="7696" h="5537">
                <a:moveTo>
                  <a:pt x="0" y="5537"/>
                </a:moveTo>
                <a:lnTo>
                  <a:pt x="769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1471441" y="2249383"/>
            <a:ext cx="0" cy="20332"/>
          </a:xfrm>
          <a:custGeom>
            <a:avLst/>
            <a:gdLst/>
            <a:ahLst/>
            <a:cxnLst/>
            <a:rect l="l" t="t" r="r" b="b"/>
            <a:pathLst>
              <a:path h="20332">
                <a:moveTo>
                  <a:pt x="0" y="0"/>
                </a:moveTo>
                <a:lnTo>
                  <a:pt x="0" y="2033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1471444" y="2264666"/>
            <a:ext cx="16357" cy="6375"/>
          </a:xfrm>
          <a:custGeom>
            <a:avLst/>
            <a:gdLst/>
            <a:ahLst/>
            <a:cxnLst/>
            <a:rect l="l" t="t" r="r" b="b"/>
            <a:pathLst>
              <a:path w="16357" h="6375">
                <a:moveTo>
                  <a:pt x="16357" y="6375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1538584" y="2219180"/>
            <a:ext cx="9258" cy="42837"/>
          </a:xfrm>
          <a:custGeom>
            <a:avLst/>
            <a:gdLst/>
            <a:ahLst/>
            <a:cxnLst/>
            <a:rect l="l" t="t" r="r" b="b"/>
            <a:pathLst>
              <a:path w="9258" h="42837">
                <a:moveTo>
                  <a:pt x="3606" y="0"/>
                </a:moveTo>
                <a:lnTo>
                  <a:pt x="8293" y="10833"/>
                </a:lnTo>
                <a:lnTo>
                  <a:pt x="9258" y="22504"/>
                </a:lnTo>
                <a:lnTo>
                  <a:pt x="6134" y="33807"/>
                </a:lnTo>
                <a:lnTo>
                  <a:pt x="0" y="4283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1538574" y="2241682"/>
            <a:ext cx="9271" cy="27317"/>
          </a:xfrm>
          <a:custGeom>
            <a:avLst/>
            <a:gdLst/>
            <a:ahLst/>
            <a:cxnLst/>
            <a:rect l="l" t="t" r="r" b="b"/>
            <a:pathLst>
              <a:path w="9271" h="27317">
                <a:moveTo>
                  <a:pt x="9271" y="0"/>
                </a:moveTo>
                <a:lnTo>
                  <a:pt x="9271" y="6858"/>
                </a:lnTo>
                <a:lnTo>
                  <a:pt x="6146" y="18173"/>
                </a:lnTo>
                <a:lnTo>
                  <a:pt x="0" y="2731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1714258" y="2530596"/>
            <a:ext cx="46570" cy="85547"/>
          </a:xfrm>
          <a:custGeom>
            <a:avLst/>
            <a:gdLst/>
            <a:ahLst/>
            <a:cxnLst/>
            <a:rect l="l" t="t" r="r" b="b"/>
            <a:pathLst>
              <a:path w="46570" h="85547">
                <a:moveTo>
                  <a:pt x="46570" y="85547"/>
                </a:moveTo>
                <a:lnTo>
                  <a:pt x="32613" y="83261"/>
                </a:lnTo>
                <a:lnTo>
                  <a:pt x="18415" y="76047"/>
                </a:lnTo>
                <a:lnTo>
                  <a:pt x="7581" y="64846"/>
                </a:lnTo>
                <a:lnTo>
                  <a:pt x="1206" y="51015"/>
                </a:lnTo>
                <a:lnTo>
                  <a:pt x="0" y="36093"/>
                </a:lnTo>
                <a:lnTo>
                  <a:pt x="4089" y="21526"/>
                </a:lnTo>
                <a:lnTo>
                  <a:pt x="13233" y="9143"/>
                </a:lnTo>
                <a:lnTo>
                  <a:pt x="2611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1787422" y="2531071"/>
            <a:ext cx="24307" cy="32727"/>
          </a:xfrm>
          <a:custGeom>
            <a:avLst/>
            <a:gdLst/>
            <a:ahLst/>
            <a:cxnLst/>
            <a:rect l="l" t="t" r="r" b="b"/>
            <a:pathLst>
              <a:path w="24307" h="32727">
                <a:moveTo>
                  <a:pt x="0" y="0"/>
                </a:moveTo>
                <a:lnTo>
                  <a:pt x="12750" y="9385"/>
                </a:lnTo>
                <a:lnTo>
                  <a:pt x="21539" y="22021"/>
                </a:lnTo>
                <a:lnTo>
                  <a:pt x="24307" y="327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1787428" y="2534563"/>
            <a:ext cx="23456" cy="29476"/>
          </a:xfrm>
          <a:custGeom>
            <a:avLst/>
            <a:gdLst/>
            <a:ahLst/>
            <a:cxnLst/>
            <a:rect l="l" t="t" r="r" b="b"/>
            <a:pathLst>
              <a:path w="23456" h="29476">
                <a:moveTo>
                  <a:pt x="23456" y="29476"/>
                </a:moveTo>
                <a:lnTo>
                  <a:pt x="21539" y="22009"/>
                </a:lnTo>
                <a:lnTo>
                  <a:pt x="12750" y="938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1714501" y="2534076"/>
            <a:ext cx="25869" cy="35382"/>
          </a:xfrm>
          <a:custGeom>
            <a:avLst/>
            <a:gdLst/>
            <a:ahLst/>
            <a:cxnLst/>
            <a:rect l="l" t="t" r="r" b="b"/>
            <a:pathLst>
              <a:path w="25869" h="35382">
                <a:moveTo>
                  <a:pt x="25869" y="0"/>
                </a:moveTo>
                <a:lnTo>
                  <a:pt x="13004" y="9144"/>
                </a:lnTo>
                <a:lnTo>
                  <a:pt x="3848" y="21539"/>
                </a:lnTo>
                <a:lnTo>
                  <a:pt x="0" y="353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1759386" y="2611455"/>
            <a:ext cx="1917" cy="19608"/>
          </a:xfrm>
          <a:custGeom>
            <a:avLst/>
            <a:gdLst/>
            <a:ahLst/>
            <a:cxnLst/>
            <a:rect l="l" t="t" r="r" b="b"/>
            <a:pathLst>
              <a:path w="1917" h="19608">
                <a:moveTo>
                  <a:pt x="0" y="19608"/>
                </a:moveTo>
                <a:lnTo>
                  <a:pt x="191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1803537" y="2607356"/>
            <a:ext cx="10477" cy="39471"/>
          </a:xfrm>
          <a:custGeom>
            <a:avLst/>
            <a:gdLst/>
            <a:ahLst/>
            <a:cxnLst/>
            <a:rect l="l" t="t" r="r" b="b"/>
            <a:pathLst>
              <a:path w="10477" h="39471">
                <a:moveTo>
                  <a:pt x="10477" y="39471"/>
                </a:moveTo>
                <a:lnTo>
                  <a:pt x="7950" y="37782"/>
                </a:lnTo>
                <a:lnTo>
                  <a:pt x="2654" y="30924"/>
                </a:lnTo>
                <a:lnTo>
                  <a:pt x="0" y="22859"/>
                </a:lnTo>
                <a:lnTo>
                  <a:pt x="368" y="14325"/>
                </a:lnTo>
                <a:lnTo>
                  <a:pt x="3619" y="6502"/>
                </a:lnTo>
                <a:lnTo>
                  <a:pt x="951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1845547" y="2605918"/>
            <a:ext cx="13474" cy="42951"/>
          </a:xfrm>
          <a:custGeom>
            <a:avLst/>
            <a:gdLst/>
            <a:ahLst/>
            <a:cxnLst/>
            <a:rect l="l" t="t" r="r" b="b"/>
            <a:pathLst>
              <a:path w="13474" h="42951">
                <a:moveTo>
                  <a:pt x="1676" y="0"/>
                </a:moveTo>
                <a:lnTo>
                  <a:pt x="8178" y="6019"/>
                </a:lnTo>
                <a:lnTo>
                  <a:pt x="12268" y="13601"/>
                </a:lnTo>
                <a:lnTo>
                  <a:pt x="13474" y="22021"/>
                </a:lnTo>
                <a:lnTo>
                  <a:pt x="11544" y="30200"/>
                </a:lnTo>
                <a:lnTo>
                  <a:pt x="6972" y="37541"/>
                </a:lnTo>
                <a:lnTo>
                  <a:pt x="0" y="429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1814021" y="2646823"/>
            <a:ext cx="4927" cy="3251"/>
          </a:xfrm>
          <a:custGeom>
            <a:avLst/>
            <a:gdLst/>
            <a:ahLst/>
            <a:cxnLst/>
            <a:rect l="l" t="t" r="r" b="b"/>
            <a:pathLst>
              <a:path w="4927" h="3251">
                <a:moveTo>
                  <a:pt x="4927" y="3251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1847945" y="2055898"/>
            <a:ext cx="4457" cy="228739"/>
          </a:xfrm>
          <a:custGeom>
            <a:avLst/>
            <a:gdLst/>
            <a:ahLst/>
            <a:cxnLst/>
            <a:rect l="l" t="t" r="r" b="b"/>
            <a:pathLst>
              <a:path w="4457" h="228739">
                <a:moveTo>
                  <a:pt x="0" y="228739"/>
                </a:moveTo>
                <a:lnTo>
                  <a:pt x="445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8" name="object 3488"/>
          <p:cNvSpPr/>
          <p:nvPr/>
        </p:nvSpPr>
        <p:spPr>
          <a:xfrm>
            <a:off x="1097547" y="2371755"/>
            <a:ext cx="415234" cy="305380"/>
          </a:xfrm>
          <a:custGeom>
            <a:avLst/>
            <a:gdLst/>
            <a:ahLst/>
            <a:cxnLst/>
            <a:rect l="l" t="t" r="r" b="b"/>
            <a:pathLst>
              <a:path w="415234" h="305380">
                <a:moveTo>
                  <a:pt x="415166" y="109740"/>
                </a:moveTo>
                <a:lnTo>
                  <a:pt x="415234" y="122508"/>
                </a:lnTo>
                <a:lnTo>
                  <a:pt x="413930" y="134822"/>
                </a:lnTo>
                <a:lnTo>
                  <a:pt x="412048" y="148309"/>
                </a:lnTo>
                <a:lnTo>
                  <a:pt x="409101" y="160199"/>
                </a:lnTo>
                <a:lnTo>
                  <a:pt x="405130" y="173638"/>
                </a:lnTo>
                <a:lnTo>
                  <a:pt x="400425" y="184905"/>
                </a:lnTo>
                <a:lnTo>
                  <a:pt x="394472" y="197752"/>
                </a:lnTo>
                <a:lnTo>
                  <a:pt x="388267" y="208168"/>
                </a:lnTo>
                <a:lnTo>
                  <a:pt x="380384" y="220422"/>
                </a:lnTo>
                <a:lnTo>
                  <a:pt x="372863" y="229778"/>
                </a:lnTo>
                <a:lnTo>
                  <a:pt x="363119" y="240992"/>
                </a:lnTo>
                <a:lnTo>
                  <a:pt x="354534" y="249131"/>
                </a:lnTo>
                <a:lnTo>
                  <a:pt x="342999" y="259270"/>
                </a:lnTo>
                <a:lnTo>
                  <a:pt x="333477" y="266148"/>
                </a:lnTo>
                <a:lnTo>
                  <a:pt x="320398" y="274640"/>
                </a:lnTo>
                <a:lnTo>
                  <a:pt x="310482" y="280074"/>
                </a:lnTo>
                <a:lnTo>
                  <a:pt x="307355" y="281812"/>
                </a:lnTo>
                <a:lnTo>
                  <a:pt x="303494" y="283857"/>
                </a:lnTo>
                <a:lnTo>
                  <a:pt x="303266" y="283489"/>
                </a:lnTo>
                <a:lnTo>
                  <a:pt x="299164" y="285292"/>
                </a:lnTo>
                <a:lnTo>
                  <a:pt x="290388" y="289026"/>
                </a:lnTo>
                <a:lnTo>
                  <a:pt x="290502" y="289750"/>
                </a:lnTo>
                <a:lnTo>
                  <a:pt x="281600" y="292760"/>
                </a:lnTo>
                <a:lnTo>
                  <a:pt x="269191" y="296852"/>
                </a:lnTo>
                <a:lnTo>
                  <a:pt x="258117" y="299574"/>
                </a:lnTo>
                <a:lnTo>
                  <a:pt x="241701" y="302892"/>
                </a:lnTo>
                <a:lnTo>
                  <a:pt x="230414" y="304123"/>
                </a:lnTo>
                <a:lnTo>
                  <a:pt x="213472" y="305380"/>
                </a:lnTo>
                <a:lnTo>
                  <a:pt x="202148" y="305198"/>
                </a:lnTo>
                <a:lnTo>
                  <a:pt x="185191" y="304377"/>
                </a:lnTo>
                <a:lnTo>
                  <a:pt x="173919" y="302783"/>
                </a:lnTo>
                <a:lnTo>
                  <a:pt x="157239" y="299768"/>
                </a:lnTo>
                <a:lnTo>
                  <a:pt x="146233" y="296747"/>
                </a:lnTo>
                <a:lnTo>
                  <a:pt x="130221" y="291694"/>
                </a:lnTo>
                <a:lnTo>
                  <a:pt x="119637" y="287242"/>
                </a:lnTo>
                <a:lnTo>
                  <a:pt x="116385" y="285788"/>
                </a:lnTo>
                <a:lnTo>
                  <a:pt x="105324" y="280847"/>
                </a:lnTo>
                <a:lnTo>
                  <a:pt x="105552" y="280009"/>
                </a:lnTo>
                <a:lnTo>
                  <a:pt x="94732" y="274231"/>
                </a:lnTo>
                <a:lnTo>
                  <a:pt x="93284" y="273507"/>
                </a:lnTo>
                <a:lnTo>
                  <a:pt x="91849" y="272783"/>
                </a:lnTo>
                <a:lnTo>
                  <a:pt x="81167" y="265568"/>
                </a:lnTo>
                <a:lnTo>
                  <a:pt x="72215" y="259005"/>
                </a:lnTo>
                <a:lnTo>
                  <a:pt x="59571" y="248347"/>
                </a:lnTo>
                <a:lnTo>
                  <a:pt x="51411" y="239954"/>
                </a:lnTo>
                <a:lnTo>
                  <a:pt x="40995" y="228433"/>
                </a:lnTo>
                <a:lnTo>
                  <a:pt x="33945" y="218785"/>
                </a:lnTo>
                <a:lnTo>
                  <a:pt x="25628" y="206366"/>
                </a:lnTo>
                <a:lnTo>
                  <a:pt x="19985" y="195728"/>
                </a:lnTo>
                <a:lnTo>
                  <a:pt x="13567" y="182533"/>
                </a:lnTo>
                <a:lnTo>
                  <a:pt x="9475" y="171038"/>
                </a:lnTo>
                <a:lnTo>
                  <a:pt x="5230" y="157547"/>
                </a:lnTo>
                <a:lnTo>
                  <a:pt x="2897" y="145538"/>
                </a:lnTo>
                <a:lnTo>
                  <a:pt x="664" y="131643"/>
                </a:lnTo>
                <a:lnTo>
                  <a:pt x="58" y="119324"/>
                </a:lnTo>
                <a:lnTo>
                  <a:pt x="0" y="105479"/>
                </a:lnTo>
                <a:lnTo>
                  <a:pt x="1226" y="93276"/>
                </a:lnTo>
                <a:lnTo>
                  <a:pt x="3166" y="79498"/>
                </a:lnTo>
                <a:lnTo>
                  <a:pt x="6240" y="67577"/>
                </a:lnTo>
                <a:lnTo>
                  <a:pt x="10439" y="54376"/>
                </a:lnTo>
                <a:lnTo>
                  <a:pt x="14873" y="42977"/>
                </a:lnTo>
                <a:lnTo>
                  <a:pt x="15319" y="41757"/>
                </a:lnTo>
                <a:lnTo>
                  <a:pt x="15789" y="40424"/>
                </a:lnTo>
                <a:lnTo>
                  <a:pt x="16513" y="39230"/>
                </a:lnTo>
                <a:lnTo>
                  <a:pt x="22159" y="27842"/>
                </a:lnTo>
                <a:lnTo>
                  <a:pt x="27689" y="17767"/>
                </a:lnTo>
                <a:lnTo>
                  <a:pt x="28908" y="15760"/>
                </a:lnTo>
                <a:lnTo>
                  <a:pt x="33962" y="7581"/>
                </a:lnTo>
                <a:lnTo>
                  <a:pt x="34089" y="7226"/>
                </a:lnTo>
                <a:lnTo>
                  <a:pt x="4046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9" name="object 3489"/>
          <p:cNvSpPr/>
          <p:nvPr/>
        </p:nvSpPr>
        <p:spPr>
          <a:xfrm>
            <a:off x="1105043" y="2379097"/>
            <a:ext cx="400088" cy="284213"/>
          </a:xfrm>
          <a:custGeom>
            <a:avLst/>
            <a:gdLst/>
            <a:ahLst/>
            <a:cxnLst/>
            <a:rect l="l" t="t" r="r" b="b"/>
            <a:pathLst>
              <a:path w="400088" h="284213">
                <a:moveTo>
                  <a:pt x="400088" y="96621"/>
                </a:moveTo>
                <a:lnTo>
                  <a:pt x="399973" y="102996"/>
                </a:lnTo>
                <a:lnTo>
                  <a:pt x="399605" y="109385"/>
                </a:lnTo>
                <a:lnTo>
                  <a:pt x="399364" y="115036"/>
                </a:lnTo>
                <a:lnTo>
                  <a:pt x="399605" y="115150"/>
                </a:lnTo>
                <a:lnTo>
                  <a:pt x="398881" y="120688"/>
                </a:lnTo>
                <a:lnTo>
                  <a:pt x="397929" y="127546"/>
                </a:lnTo>
                <a:lnTo>
                  <a:pt x="397675" y="127546"/>
                </a:lnTo>
                <a:lnTo>
                  <a:pt x="396354" y="134404"/>
                </a:lnTo>
                <a:lnTo>
                  <a:pt x="395274" y="139941"/>
                </a:lnTo>
                <a:lnTo>
                  <a:pt x="395401" y="140068"/>
                </a:lnTo>
                <a:lnTo>
                  <a:pt x="393827" y="145478"/>
                </a:lnTo>
                <a:lnTo>
                  <a:pt x="392023" y="152095"/>
                </a:lnTo>
                <a:lnTo>
                  <a:pt x="391782" y="152095"/>
                </a:lnTo>
                <a:lnTo>
                  <a:pt x="389382" y="158711"/>
                </a:lnTo>
                <a:lnTo>
                  <a:pt x="387451" y="164007"/>
                </a:lnTo>
                <a:lnTo>
                  <a:pt x="387692" y="164122"/>
                </a:lnTo>
                <a:lnTo>
                  <a:pt x="385292" y="169303"/>
                </a:lnTo>
                <a:lnTo>
                  <a:pt x="382397" y="175679"/>
                </a:lnTo>
                <a:lnTo>
                  <a:pt x="378904" y="181940"/>
                </a:lnTo>
                <a:lnTo>
                  <a:pt x="376262" y="186994"/>
                </a:lnTo>
                <a:lnTo>
                  <a:pt x="376389" y="187109"/>
                </a:lnTo>
                <a:lnTo>
                  <a:pt x="373380" y="191922"/>
                </a:lnTo>
                <a:lnTo>
                  <a:pt x="369519" y="197942"/>
                </a:lnTo>
                <a:lnTo>
                  <a:pt x="365188" y="203593"/>
                </a:lnTo>
                <a:lnTo>
                  <a:pt x="361696" y="208292"/>
                </a:lnTo>
                <a:lnTo>
                  <a:pt x="361823" y="208406"/>
                </a:lnTo>
                <a:lnTo>
                  <a:pt x="358089" y="212864"/>
                </a:lnTo>
                <a:lnTo>
                  <a:pt x="353517" y="218274"/>
                </a:lnTo>
                <a:lnTo>
                  <a:pt x="353288" y="218160"/>
                </a:lnTo>
                <a:lnTo>
                  <a:pt x="348348" y="223329"/>
                </a:lnTo>
                <a:lnTo>
                  <a:pt x="344258" y="227545"/>
                </a:lnTo>
                <a:lnTo>
                  <a:pt x="339928" y="231635"/>
                </a:lnTo>
                <a:lnTo>
                  <a:pt x="334505" y="236448"/>
                </a:lnTo>
                <a:lnTo>
                  <a:pt x="328726" y="240779"/>
                </a:lnTo>
                <a:lnTo>
                  <a:pt x="324040" y="244500"/>
                </a:lnTo>
                <a:lnTo>
                  <a:pt x="324040" y="244627"/>
                </a:lnTo>
                <a:lnTo>
                  <a:pt x="319112" y="247878"/>
                </a:lnTo>
                <a:lnTo>
                  <a:pt x="313093" y="251967"/>
                </a:lnTo>
                <a:lnTo>
                  <a:pt x="306717" y="255574"/>
                </a:lnTo>
                <a:lnTo>
                  <a:pt x="301536" y="258711"/>
                </a:lnTo>
                <a:lnTo>
                  <a:pt x="296125" y="261480"/>
                </a:lnTo>
                <a:lnTo>
                  <a:pt x="289623" y="264718"/>
                </a:lnTo>
                <a:lnTo>
                  <a:pt x="282651" y="267487"/>
                </a:lnTo>
                <a:lnTo>
                  <a:pt x="277114" y="269900"/>
                </a:lnTo>
                <a:lnTo>
                  <a:pt x="271335" y="272059"/>
                </a:lnTo>
                <a:lnTo>
                  <a:pt x="264350" y="274472"/>
                </a:lnTo>
                <a:lnTo>
                  <a:pt x="257136" y="276390"/>
                </a:lnTo>
                <a:lnTo>
                  <a:pt x="251244" y="277964"/>
                </a:lnTo>
                <a:lnTo>
                  <a:pt x="245351" y="279399"/>
                </a:lnTo>
                <a:lnTo>
                  <a:pt x="238010" y="280847"/>
                </a:lnTo>
                <a:lnTo>
                  <a:pt x="230543" y="281812"/>
                </a:lnTo>
                <a:lnTo>
                  <a:pt x="224409" y="282778"/>
                </a:lnTo>
                <a:lnTo>
                  <a:pt x="218389" y="283375"/>
                </a:lnTo>
                <a:lnTo>
                  <a:pt x="210934" y="283984"/>
                </a:lnTo>
                <a:lnTo>
                  <a:pt x="210807" y="283857"/>
                </a:lnTo>
                <a:lnTo>
                  <a:pt x="203352" y="283984"/>
                </a:lnTo>
                <a:lnTo>
                  <a:pt x="197218" y="284098"/>
                </a:lnTo>
                <a:lnTo>
                  <a:pt x="191071" y="283984"/>
                </a:lnTo>
                <a:lnTo>
                  <a:pt x="183616" y="283616"/>
                </a:lnTo>
                <a:lnTo>
                  <a:pt x="183616" y="283489"/>
                </a:lnTo>
                <a:lnTo>
                  <a:pt x="176161" y="282651"/>
                </a:lnTo>
                <a:lnTo>
                  <a:pt x="170027" y="282054"/>
                </a:lnTo>
                <a:lnTo>
                  <a:pt x="163880" y="281089"/>
                </a:lnTo>
                <a:lnTo>
                  <a:pt x="156667" y="279768"/>
                </a:lnTo>
                <a:lnTo>
                  <a:pt x="149326" y="277964"/>
                </a:lnTo>
                <a:lnTo>
                  <a:pt x="143421" y="276517"/>
                </a:lnTo>
                <a:lnTo>
                  <a:pt x="137528" y="274827"/>
                </a:lnTo>
                <a:lnTo>
                  <a:pt x="130429" y="272668"/>
                </a:lnTo>
                <a:lnTo>
                  <a:pt x="130429" y="272541"/>
                </a:lnTo>
                <a:lnTo>
                  <a:pt x="123571" y="269900"/>
                </a:lnTo>
                <a:lnTo>
                  <a:pt x="117792" y="267728"/>
                </a:lnTo>
                <a:lnTo>
                  <a:pt x="117678" y="267855"/>
                </a:lnTo>
                <a:lnTo>
                  <a:pt x="112140" y="265328"/>
                </a:lnTo>
                <a:lnTo>
                  <a:pt x="105524" y="262318"/>
                </a:lnTo>
                <a:lnTo>
                  <a:pt x="99148" y="258711"/>
                </a:lnTo>
                <a:lnTo>
                  <a:pt x="93725" y="255943"/>
                </a:lnTo>
                <a:lnTo>
                  <a:pt x="88557" y="252818"/>
                </a:lnTo>
                <a:lnTo>
                  <a:pt x="82422" y="248958"/>
                </a:lnTo>
                <a:lnTo>
                  <a:pt x="76644" y="244627"/>
                </a:lnTo>
                <a:lnTo>
                  <a:pt x="71716" y="241134"/>
                </a:lnTo>
                <a:lnTo>
                  <a:pt x="67017" y="237413"/>
                </a:lnTo>
                <a:lnTo>
                  <a:pt x="61480" y="232841"/>
                </a:lnTo>
                <a:lnTo>
                  <a:pt x="61607" y="232600"/>
                </a:lnTo>
                <a:lnTo>
                  <a:pt x="56311" y="227787"/>
                </a:lnTo>
                <a:lnTo>
                  <a:pt x="52095" y="223697"/>
                </a:lnTo>
                <a:lnTo>
                  <a:pt x="51854" y="223697"/>
                </a:lnTo>
                <a:lnTo>
                  <a:pt x="47891" y="219354"/>
                </a:lnTo>
                <a:lnTo>
                  <a:pt x="43192" y="214185"/>
                </a:lnTo>
                <a:lnTo>
                  <a:pt x="38861" y="208533"/>
                </a:lnTo>
                <a:lnTo>
                  <a:pt x="35128" y="203949"/>
                </a:lnTo>
                <a:lnTo>
                  <a:pt x="31635" y="199148"/>
                </a:lnTo>
                <a:lnTo>
                  <a:pt x="27673" y="193370"/>
                </a:lnTo>
                <a:lnTo>
                  <a:pt x="24307" y="187236"/>
                </a:lnTo>
                <a:lnTo>
                  <a:pt x="21297" y="182181"/>
                </a:lnTo>
                <a:lnTo>
                  <a:pt x="21056" y="182295"/>
                </a:lnTo>
                <a:lnTo>
                  <a:pt x="18529" y="176999"/>
                </a:lnTo>
                <a:lnTo>
                  <a:pt x="15519" y="170865"/>
                </a:lnTo>
                <a:lnTo>
                  <a:pt x="12992" y="164376"/>
                </a:lnTo>
                <a:lnTo>
                  <a:pt x="10820" y="158953"/>
                </a:lnTo>
                <a:lnTo>
                  <a:pt x="10579" y="158953"/>
                </a:lnTo>
                <a:lnTo>
                  <a:pt x="8775" y="153542"/>
                </a:lnTo>
                <a:lnTo>
                  <a:pt x="6731" y="147040"/>
                </a:lnTo>
                <a:lnTo>
                  <a:pt x="5168" y="140309"/>
                </a:lnTo>
                <a:lnTo>
                  <a:pt x="3848" y="134645"/>
                </a:lnTo>
                <a:lnTo>
                  <a:pt x="3606" y="134645"/>
                </a:lnTo>
                <a:lnTo>
                  <a:pt x="2641" y="128993"/>
                </a:lnTo>
                <a:lnTo>
                  <a:pt x="1562" y="122250"/>
                </a:lnTo>
                <a:lnTo>
                  <a:pt x="1803" y="122250"/>
                </a:lnTo>
                <a:lnTo>
                  <a:pt x="1079" y="115392"/>
                </a:lnTo>
                <a:lnTo>
                  <a:pt x="469" y="109740"/>
                </a:lnTo>
                <a:lnTo>
                  <a:pt x="241" y="109626"/>
                </a:lnTo>
                <a:lnTo>
                  <a:pt x="114" y="103962"/>
                </a:lnTo>
                <a:lnTo>
                  <a:pt x="0" y="97231"/>
                </a:lnTo>
                <a:lnTo>
                  <a:pt x="241" y="97104"/>
                </a:lnTo>
                <a:lnTo>
                  <a:pt x="596" y="90246"/>
                </a:lnTo>
                <a:lnTo>
                  <a:pt x="965" y="84594"/>
                </a:lnTo>
                <a:lnTo>
                  <a:pt x="711" y="84467"/>
                </a:lnTo>
                <a:lnTo>
                  <a:pt x="1435" y="78816"/>
                </a:lnTo>
                <a:lnTo>
                  <a:pt x="2273" y="72072"/>
                </a:lnTo>
                <a:lnTo>
                  <a:pt x="2527" y="72072"/>
                </a:lnTo>
                <a:lnTo>
                  <a:pt x="3848" y="65341"/>
                </a:lnTo>
                <a:lnTo>
                  <a:pt x="5041" y="59677"/>
                </a:lnTo>
                <a:lnTo>
                  <a:pt x="4813" y="59562"/>
                </a:lnTo>
                <a:lnTo>
                  <a:pt x="6375" y="54152"/>
                </a:lnTo>
                <a:lnTo>
                  <a:pt x="8178" y="47536"/>
                </a:lnTo>
                <a:lnTo>
                  <a:pt x="8547" y="47536"/>
                </a:lnTo>
                <a:lnTo>
                  <a:pt x="10820" y="41033"/>
                </a:lnTo>
                <a:lnTo>
                  <a:pt x="12750" y="35623"/>
                </a:lnTo>
                <a:lnTo>
                  <a:pt x="12509" y="35369"/>
                </a:lnTo>
                <a:lnTo>
                  <a:pt x="14922" y="30200"/>
                </a:lnTo>
                <a:lnTo>
                  <a:pt x="17678" y="23825"/>
                </a:lnTo>
                <a:lnTo>
                  <a:pt x="18046" y="23939"/>
                </a:lnTo>
                <a:lnTo>
                  <a:pt x="21297" y="17805"/>
                </a:lnTo>
                <a:lnTo>
                  <a:pt x="24066" y="12636"/>
                </a:lnTo>
                <a:lnTo>
                  <a:pt x="23812" y="12522"/>
                </a:lnTo>
                <a:lnTo>
                  <a:pt x="26949" y="7581"/>
                </a:lnTo>
                <a:lnTo>
                  <a:pt x="29349" y="3733"/>
                </a:lnTo>
                <a:lnTo>
                  <a:pt x="3224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0" name="object 3490"/>
          <p:cNvSpPr/>
          <p:nvPr/>
        </p:nvSpPr>
        <p:spPr>
          <a:xfrm>
            <a:off x="1133547" y="2450932"/>
            <a:ext cx="343306" cy="183427"/>
          </a:xfrm>
          <a:custGeom>
            <a:avLst/>
            <a:gdLst/>
            <a:ahLst/>
            <a:cxnLst/>
            <a:rect l="l" t="t" r="r" b="b"/>
            <a:pathLst>
              <a:path w="343306" h="183427">
                <a:moveTo>
                  <a:pt x="340537" y="2044"/>
                </a:moveTo>
                <a:lnTo>
                  <a:pt x="343192" y="11671"/>
                </a:lnTo>
                <a:lnTo>
                  <a:pt x="343306" y="12750"/>
                </a:lnTo>
                <a:lnTo>
                  <a:pt x="343192" y="22745"/>
                </a:lnTo>
                <a:lnTo>
                  <a:pt x="342985" y="36400"/>
                </a:lnTo>
                <a:lnTo>
                  <a:pt x="339940" y="55714"/>
                </a:lnTo>
                <a:lnTo>
                  <a:pt x="336872" y="68929"/>
                </a:lnTo>
                <a:lnTo>
                  <a:pt x="329349" y="87363"/>
                </a:lnTo>
                <a:lnTo>
                  <a:pt x="323397" y="99607"/>
                </a:lnTo>
                <a:lnTo>
                  <a:pt x="311899" y="116243"/>
                </a:lnTo>
                <a:lnTo>
                  <a:pt x="303374" y="126961"/>
                </a:lnTo>
                <a:lnTo>
                  <a:pt x="288188" y="141147"/>
                </a:lnTo>
                <a:lnTo>
                  <a:pt x="277618" y="149856"/>
                </a:lnTo>
                <a:lnTo>
                  <a:pt x="259435" y="160883"/>
                </a:lnTo>
                <a:lnTo>
                  <a:pt x="247307" y="167382"/>
                </a:lnTo>
                <a:lnTo>
                  <a:pt x="226949" y="174840"/>
                </a:lnTo>
                <a:lnTo>
                  <a:pt x="213650" y="178774"/>
                </a:lnTo>
                <a:lnTo>
                  <a:pt x="191935" y="182054"/>
                </a:lnTo>
                <a:lnTo>
                  <a:pt x="178181" y="183397"/>
                </a:lnTo>
                <a:lnTo>
                  <a:pt x="168053" y="183427"/>
                </a:lnTo>
                <a:lnTo>
                  <a:pt x="156070" y="182537"/>
                </a:lnTo>
                <a:lnTo>
                  <a:pt x="142294" y="181237"/>
                </a:lnTo>
                <a:lnTo>
                  <a:pt x="120815" y="176161"/>
                </a:lnTo>
                <a:lnTo>
                  <a:pt x="107621" y="172154"/>
                </a:lnTo>
                <a:lnTo>
                  <a:pt x="87845" y="163042"/>
                </a:lnTo>
                <a:lnTo>
                  <a:pt x="75709" y="156592"/>
                </a:lnTo>
                <a:lnTo>
                  <a:pt x="58483" y="144030"/>
                </a:lnTo>
                <a:lnTo>
                  <a:pt x="47959" y="135223"/>
                </a:lnTo>
                <a:lnTo>
                  <a:pt x="34175" y="119735"/>
                </a:lnTo>
                <a:lnTo>
                  <a:pt x="25742" y="109004"/>
                </a:lnTo>
                <a:lnTo>
                  <a:pt x="15773" y="91325"/>
                </a:lnTo>
                <a:lnTo>
                  <a:pt x="9896" y="79066"/>
                </a:lnTo>
                <a:lnTo>
                  <a:pt x="4216" y="60045"/>
                </a:lnTo>
                <a:lnTo>
                  <a:pt x="1249" y="46803"/>
                </a:lnTo>
                <a:lnTo>
                  <a:pt x="0" y="27190"/>
                </a:lnTo>
                <a:lnTo>
                  <a:pt x="42" y="14193"/>
                </a:lnTo>
                <a:lnTo>
                  <a:pt x="2066" y="2614"/>
                </a:lnTo>
                <a:lnTo>
                  <a:pt x="265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1" name="object 3491"/>
          <p:cNvSpPr/>
          <p:nvPr/>
        </p:nvSpPr>
        <p:spPr>
          <a:xfrm>
            <a:off x="1473006" y="2378736"/>
            <a:ext cx="28994" cy="67983"/>
          </a:xfrm>
          <a:custGeom>
            <a:avLst/>
            <a:gdLst/>
            <a:ahLst/>
            <a:cxnLst/>
            <a:rect l="l" t="t" r="r" b="b"/>
            <a:pathLst>
              <a:path w="28994" h="67983">
                <a:moveTo>
                  <a:pt x="28994" y="67983"/>
                </a:moveTo>
                <a:lnTo>
                  <a:pt x="28155" y="63893"/>
                </a:lnTo>
                <a:lnTo>
                  <a:pt x="28028" y="63893"/>
                </a:lnTo>
                <a:lnTo>
                  <a:pt x="27076" y="59804"/>
                </a:lnTo>
                <a:lnTo>
                  <a:pt x="25387" y="53060"/>
                </a:lnTo>
                <a:lnTo>
                  <a:pt x="25628" y="52946"/>
                </a:lnTo>
                <a:lnTo>
                  <a:pt x="23456" y="46329"/>
                </a:lnTo>
                <a:lnTo>
                  <a:pt x="21780" y="40906"/>
                </a:lnTo>
                <a:lnTo>
                  <a:pt x="21412" y="41033"/>
                </a:lnTo>
                <a:lnTo>
                  <a:pt x="19253" y="35737"/>
                </a:lnTo>
                <a:lnTo>
                  <a:pt x="16598" y="29235"/>
                </a:lnTo>
                <a:lnTo>
                  <a:pt x="16840" y="29121"/>
                </a:lnTo>
                <a:lnTo>
                  <a:pt x="13716" y="22859"/>
                </a:lnTo>
                <a:lnTo>
                  <a:pt x="11188" y="17691"/>
                </a:lnTo>
                <a:lnTo>
                  <a:pt x="10947" y="17805"/>
                </a:lnTo>
                <a:lnTo>
                  <a:pt x="8064" y="12877"/>
                </a:lnTo>
                <a:lnTo>
                  <a:pt x="4445" y="6743"/>
                </a:lnTo>
                <a:lnTo>
                  <a:pt x="596" y="723"/>
                </a:lnTo>
                <a:lnTo>
                  <a:pt x="355" y="35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2" name="object 3492"/>
          <p:cNvSpPr/>
          <p:nvPr/>
        </p:nvSpPr>
        <p:spPr>
          <a:xfrm>
            <a:off x="1472523" y="2372117"/>
            <a:ext cx="33934" cy="68707"/>
          </a:xfrm>
          <a:custGeom>
            <a:avLst/>
            <a:gdLst/>
            <a:ahLst/>
            <a:cxnLst/>
            <a:rect l="l" t="t" r="r" b="b"/>
            <a:pathLst>
              <a:path w="33934" h="68706">
                <a:moveTo>
                  <a:pt x="0" y="0"/>
                </a:moveTo>
                <a:lnTo>
                  <a:pt x="3606" y="3606"/>
                </a:lnTo>
                <a:lnTo>
                  <a:pt x="3733" y="3848"/>
                </a:lnTo>
                <a:lnTo>
                  <a:pt x="6489" y="7937"/>
                </a:lnTo>
                <a:lnTo>
                  <a:pt x="13158" y="18784"/>
                </a:lnTo>
                <a:lnTo>
                  <a:pt x="18993" y="29104"/>
                </a:lnTo>
                <a:lnTo>
                  <a:pt x="19977" y="30810"/>
                </a:lnTo>
                <a:lnTo>
                  <a:pt x="20688" y="31889"/>
                </a:lnTo>
                <a:lnTo>
                  <a:pt x="21056" y="33337"/>
                </a:lnTo>
                <a:lnTo>
                  <a:pt x="26196" y="45027"/>
                </a:lnTo>
                <a:lnTo>
                  <a:pt x="30567" y="56103"/>
                </a:lnTo>
                <a:lnTo>
                  <a:pt x="31165" y="57759"/>
                </a:lnTo>
                <a:lnTo>
                  <a:pt x="33083" y="62928"/>
                </a:lnTo>
                <a:lnTo>
                  <a:pt x="33210" y="63169"/>
                </a:lnTo>
                <a:lnTo>
                  <a:pt x="33934" y="687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3" name="object 3493"/>
          <p:cNvSpPr/>
          <p:nvPr/>
        </p:nvSpPr>
        <p:spPr>
          <a:xfrm>
            <a:off x="1096493" y="2520483"/>
            <a:ext cx="5054" cy="48133"/>
          </a:xfrm>
          <a:custGeom>
            <a:avLst/>
            <a:gdLst/>
            <a:ahLst/>
            <a:cxnLst/>
            <a:rect l="l" t="t" r="r" b="b"/>
            <a:pathLst>
              <a:path w="5054" h="48132">
                <a:moveTo>
                  <a:pt x="5054" y="48132"/>
                </a:moveTo>
                <a:lnTo>
                  <a:pt x="4698" y="48132"/>
                </a:lnTo>
                <a:lnTo>
                  <a:pt x="4089" y="48132"/>
                </a:lnTo>
                <a:lnTo>
                  <a:pt x="2285" y="41389"/>
                </a:lnTo>
                <a:lnTo>
                  <a:pt x="2285" y="10109"/>
                </a:lnTo>
                <a:lnTo>
                  <a:pt x="2768" y="9867"/>
                </a:lnTo>
                <a:lnTo>
                  <a:pt x="3251" y="9499"/>
                </a:lnTo>
                <a:lnTo>
                  <a:pt x="3606" y="8902"/>
                </a:lnTo>
                <a:lnTo>
                  <a:pt x="3606" y="8420"/>
                </a:lnTo>
                <a:lnTo>
                  <a:pt x="3492" y="7823"/>
                </a:lnTo>
                <a:lnTo>
                  <a:pt x="3136" y="7340"/>
                </a:lnTo>
                <a:lnTo>
                  <a:pt x="2654" y="6984"/>
                </a:lnTo>
                <a:lnTo>
                  <a:pt x="2044" y="6857"/>
                </a:lnTo>
                <a:lnTo>
                  <a:pt x="1447" y="6857"/>
                </a:lnTo>
                <a:lnTo>
                  <a:pt x="0" y="0"/>
                </a:lnTo>
                <a:lnTo>
                  <a:pt x="0" y="31407"/>
                </a:lnTo>
                <a:lnTo>
                  <a:pt x="1447" y="38138"/>
                </a:lnTo>
                <a:lnTo>
                  <a:pt x="2285" y="382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4" name="object 3494"/>
          <p:cNvSpPr/>
          <p:nvPr/>
        </p:nvSpPr>
        <p:spPr>
          <a:xfrm>
            <a:off x="1094818" y="2510374"/>
            <a:ext cx="3124" cy="38265"/>
          </a:xfrm>
          <a:custGeom>
            <a:avLst/>
            <a:gdLst/>
            <a:ahLst/>
            <a:cxnLst/>
            <a:rect l="l" t="t" r="r" b="b"/>
            <a:pathLst>
              <a:path w="3124" h="38265">
                <a:moveTo>
                  <a:pt x="1676" y="38265"/>
                </a:moveTo>
                <a:lnTo>
                  <a:pt x="1079" y="38265"/>
                </a:lnTo>
                <a:lnTo>
                  <a:pt x="0" y="31407"/>
                </a:lnTo>
                <a:lnTo>
                  <a:pt x="0" y="0"/>
                </a:lnTo>
                <a:lnTo>
                  <a:pt x="1079" y="6858"/>
                </a:lnTo>
                <a:lnTo>
                  <a:pt x="1676" y="6858"/>
                </a:lnTo>
                <a:lnTo>
                  <a:pt x="2273" y="7099"/>
                </a:lnTo>
                <a:lnTo>
                  <a:pt x="2755" y="7454"/>
                </a:lnTo>
                <a:lnTo>
                  <a:pt x="2997" y="7937"/>
                </a:lnTo>
                <a:lnTo>
                  <a:pt x="3124" y="8547"/>
                </a:lnTo>
                <a:lnTo>
                  <a:pt x="2997" y="9144"/>
                </a:lnTo>
                <a:lnTo>
                  <a:pt x="2755" y="9626"/>
                </a:lnTo>
                <a:lnTo>
                  <a:pt x="2273" y="9994"/>
                </a:lnTo>
                <a:lnTo>
                  <a:pt x="1676" y="101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5" name="object 3495"/>
          <p:cNvSpPr/>
          <p:nvPr/>
        </p:nvSpPr>
        <p:spPr>
          <a:xfrm>
            <a:off x="1095894" y="2517232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3140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6" name="object 3496"/>
          <p:cNvSpPr/>
          <p:nvPr/>
        </p:nvSpPr>
        <p:spPr>
          <a:xfrm>
            <a:off x="1093478" y="2496898"/>
            <a:ext cx="1816" cy="41630"/>
          </a:xfrm>
          <a:custGeom>
            <a:avLst/>
            <a:gdLst/>
            <a:ahLst/>
            <a:cxnLst/>
            <a:rect l="l" t="t" r="r" b="b"/>
            <a:pathLst>
              <a:path w="1816" h="41630">
                <a:moveTo>
                  <a:pt x="1333" y="41630"/>
                </a:moveTo>
                <a:lnTo>
                  <a:pt x="850" y="41630"/>
                </a:lnTo>
                <a:lnTo>
                  <a:pt x="254" y="34658"/>
                </a:lnTo>
                <a:lnTo>
                  <a:pt x="254" y="3365"/>
                </a:lnTo>
                <a:lnTo>
                  <a:pt x="850" y="3251"/>
                </a:lnTo>
                <a:lnTo>
                  <a:pt x="1333" y="2882"/>
                </a:lnTo>
                <a:lnTo>
                  <a:pt x="1689" y="2413"/>
                </a:lnTo>
                <a:lnTo>
                  <a:pt x="1816" y="1917"/>
                </a:lnTo>
                <a:lnTo>
                  <a:pt x="1816" y="1320"/>
                </a:lnTo>
                <a:lnTo>
                  <a:pt x="1574" y="723"/>
                </a:lnTo>
                <a:lnTo>
                  <a:pt x="1092" y="355"/>
                </a:lnTo>
                <a:lnTo>
                  <a:pt x="609" y="114"/>
                </a:lnTo>
                <a:lnTo>
                  <a:pt x="0" y="0"/>
                </a:lnTo>
                <a:lnTo>
                  <a:pt x="0" y="31407"/>
                </a:lnTo>
                <a:lnTo>
                  <a:pt x="254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7" name="object 3497"/>
          <p:cNvSpPr/>
          <p:nvPr/>
        </p:nvSpPr>
        <p:spPr>
          <a:xfrm>
            <a:off x="1094331" y="2507122"/>
            <a:ext cx="2044" cy="31407"/>
          </a:xfrm>
          <a:custGeom>
            <a:avLst/>
            <a:gdLst/>
            <a:ahLst/>
            <a:cxnLst/>
            <a:rect l="l" t="t" r="r" b="b"/>
            <a:pathLst>
              <a:path w="2044" h="31407">
                <a:moveTo>
                  <a:pt x="0" y="31407"/>
                </a:moveTo>
                <a:lnTo>
                  <a:pt x="0" y="0"/>
                </a:lnTo>
                <a:lnTo>
                  <a:pt x="596" y="0"/>
                </a:lnTo>
                <a:lnTo>
                  <a:pt x="1206" y="241"/>
                </a:lnTo>
                <a:lnTo>
                  <a:pt x="1676" y="723"/>
                </a:lnTo>
                <a:lnTo>
                  <a:pt x="1917" y="1206"/>
                </a:lnTo>
                <a:lnTo>
                  <a:pt x="2044" y="1803"/>
                </a:lnTo>
                <a:lnTo>
                  <a:pt x="1917" y="2285"/>
                </a:lnTo>
                <a:lnTo>
                  <a:pt x="1562" y="2768"/>
                </a:lnTo>
                <a:lnTo>
                  <a:pt x="1079" y="3136"/>
                </a:lnTo>
                <a:lnTo>
                  <a:pt x="482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8" name="object 3498"/>
          <p:cNvSpPr/>
          <p:nvPr/>
        </p:nvSpPr>
        <p:spPr>
          <a:xfrm>
            <a:off x="1093124" y="2515066"/>
            <a:ext cx="355" cy="13119"/>
          </a:xfrm>
          <a:custGeom>
            <a:avLst/>
            <a:gdLst/>
            <a:ahLst/>
            <a:cxnLst/>
            <a:rect l="l" t="t" r="r" b="b"/>
            <a:pathLst>
              <a:path w="355" h="13119">
                <a:moveTo>
                  <a:pt x="0" y="3009"/>
                </a:moveTo>
                <a:lnTo>
                  <a:pt x="0" y="0"/>
                </a:lnTo>
                <a:lnTo>
                  <a:pt x="0" y="6261"/>
                </a:lnTo>
                <a:lnTo>
                  <a:pt x="355" y="1311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9" name="object 3499"/>
          <p:cNvSpPr/>
          <p:nvPr/>
        </p:nvSpPr>
        <p:spPr>
          <a:xfrm>
            <a:off x="1093124" y="2486668"/>
            <a:ext cx="1803" cy="28397"/>
          </a:xfrm>
          <a:custGeom>
            <a:avLst/>
            <a:gdLst/>
            <a:ahLst/>
            <a:cxnLst/>
            <a:rect l="l" t="t" r="r" b="b"/>
            <a:pathLst>
              <a:path w="1803" h="28397">
                <a:moveTo>
                  <a:pt x="0" y="28397"/>
                </a:moveTo>
                <a:lnTo>
                  <a:pt x="0" y="3365"/>
                </a:lnTo>
                <a:lnTo>
                  <a:pt x="609" y="3251"/>
                </a:lnTo>
                <a:lnTo>
                  <a:pt x="1206" y="2895"/>
                </a:lnTo>
                <a:lnTo>
                  <a:pt x="1562" y="2527"/>
                </a:lnTo>
                <a:lnTo>
                  <a:pt x="1803" y="1930"/>
                </a:lnTo>
                <a:lnTo>
                  <a:pt x="1689" y="1447"/>
                </a:lnTo>
                <a:lnTo>
                  <a:pt x="1562" y="850"/>
                </a:lnTo>
                <a:lnTo>
                  <a:pt x="1092" y="368"/>
                </a:lnTo>
                <a:lnTo>
                  <a:pt x="609" y="126"/>
                </a:lnTo>
                <a:lnTo>
                  <a:pt x="0" y="0"/>
                </a:lnTo>
                <a:lnTo>
                  <a:pt x="0" y="1540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0" name="object 3500"/>
          <p:cNvSpPr/>
          <p:nvPr/>
        </p:nvSpPr>
        <p:spPr>
          <a:xfrm>
            <a:off x="1093734" y="2500265"/>
            <a:ext cx="596" cy="6858"/>
          </a:xfrm>
          <a:custGeom>
            <a:avLst/>
            <a:gdLst/>
            <a:ahLst/>
            <a:cxnLst/>
            <a:rect l="l" t="t" r="r" b="b"/>
            <a:pathLst>
              <a:path w="596" h="6857">
                <a:moveTo>
                  <a:pt x="596" y="685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1" name="object 3501"/>
          <p:cNvSpPr/>
          <p:nvPr/>
        </p:nvSpPr>
        <p:spPr>
          <a:xfrm>
            <a:off x="1093129" y="2490043"/>
            <a:ext cx="355" cy="6858"/>
          </a:xfrm>
          <a:custGeom>
            <a:avLst/>
            <a:gdLst/>
            <a:ahLst/>
            <a:cxnLst/>
            <a:rect l="l" t="t" r="r" b="b"/>
            <a:pathLst>
              <a:path w="355" h="6857">
                <a:moveTo>
                  <a:pt x="355" y="685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2" name="object 3502"/>
          <p:cNvSpPr/>
          <p:nvPr/>
        </p:nvSpPr>
        <p:spPr>
          <a:xfrm>
            <a:off x="1093124" y="2476447"/>
            <a:ext cx="1930" cy="10223"/>
          </a:xfrm>
          <a:custGeom>
            <a:avLst/>
            <a:gdLst/>
            <a:ahLst/>
            <a:cxnLst/>
            <a:rect l="l" t="t" r="r" b="b"/>
            <a:pathLst>
              <a:path w="1930" h="10223">
                <a:moveTo>
                  <a:pt x="241" y="3365"/>
                </a:moveTo>
                <a:lnTo>
                  <a:pt x="241" y="0"/>
                </a:lnTo>
                <a:lnTo>
                  <a:pt x="850" y="114"/>
                </a:lnTo>
                <a:lnTo>
                  <a:pt x="1333" y="469"/>
                </a:lnTo>
                <a:lnTo>
                  <a:pt x="1689" y="952"/>
                </a:lnTo>
                <a:lnTo>
                  <a:pt x="1930" y="1435"/>
                </a:lnTo>
                <a:lnTo>
                  <a:pt x="1930" y="2031"/>
                </a:lnTo>
                <a:lnTo>
                  <a:pt x="1689" y="2514"/>
                </a:lnTo>
                <a:lnTo>
                  <a:pt x="1206" y="2997"/>
                </a:lnTo>
                <a:lnTo>
                  <a:pt x="723" y="3238"/>
                </a:lnTo>
                <a:lnTo>
                  <a:pt x="0" y="3365"/>
                </a:lnTo>
                <a:lnTo>
                  <a:pt x="0" y="102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3" name="object 3503"/>
          <p:cNvSpPr/>
          <p:nvPr/>
        </p:nvSpPr>
        <p:spPr>
          <a:xfrm>
            <a:off x="1093367" y="2466218"/>
            <a:ext cx="2400" cy="10223"/>
          </a:xfrm>
          <a:custGeom>
            <a:avLst/>
            <a:gdLst/>
            <a:ahLst/>
            <a:cxnLst/>
            <a:rect l="l" t="t" r="r" b="b"/>
            <a:pathLst>
              <a:path w="2400" h="10223">
                <a:moveTo>
                  <a:pt x="723" y="3365"/>
                </a:moveTo>
                <a:lnTo>
                  <a:pt x="723" y="0"/>
                </a:lnTo>
                <a:lnTo>
                  <a:pt x="1320" y="241"/>
                </a:lnTo>
                <a:lnTo>
                  <a:pt x="1930" y="482"/>
                </a:lnTo>
                <a:lnTo>
                  <a:pt x="2171" y="965"/>
                </a:lnTo>
                <a:lnTo>
                  <a:pt x="2400" y="1562"/>
                </a:lnTo>
                <a:lnTo>
                  <a:pt x="2286" y="2158"/>
                </a:lnTo>
                <a:lnTo>
                  <a:pt x="2044" y="2641"/>
                </a:lnTo>
                <a:lnTo>
                  <a:pt x="1562" y="3009"/>
                </a:lnTo>
                <a:lnTo>
                  <a:pt x="1079" y="3251"/>
                </a:lnTo>
                <a:lnTo>
                  <a:pt x="482" y="3365"/>
                </a:lnTo>
                <a:lnTo>
                  <a:pt x="0" y="102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4" name="object 3504"/>
          <p:cNvSpPr/>
          <p:nvPr/>
        </p:nvSpPr>
        <p:spPr>
          <a:xfrm>
            <a:off x="1094091" y="2445998"/>
            <a:ext cx="4813" cy="20218"/>
          </a:xfrm>
          <a:custGeom>
            <a:avLst/>
            <a:gdLst/>
            <a:ahLst/>
            <a:cxnLst/>
            <a:rect l="l" t="t" r="r" b="b"/>
            <a:pathLst>
              <a:path w="4813" h="20218">
                <a:moveTo>
                  <a:pt x="0" y="20218"/>
                </a:moveTo>
                <a:lnTo>
                  <a:pt x="965" y="13360"/>
                </a:lnTo>
                <a:lnTo>
                  <a:pt x="1562" y="13360"/>
                </a:lnTo>
                <a:lnTo>
                  <a:pt x="2159" y="13119"/>
                </a:lnTo>
                <a:lnTo>
                  <a:pt x="2527" y="12750"/>
                </a:lnTo>
                <a:lnTo>
                  <a:pt x="2882" y="12280"/>
                </a:lnTo>
                <a:lnTo>
                  <a:pt x="3009" y="11671"/>
                </a:lnTo>
                <a:lnTo>
                  <a:pt x="2882" y="11188"/>
                </a:lnTo>
                <a:lnTo>
                  <a:pt x="2527" y="10591"/>
                </a:lnTo>
                <a:lnTo>
                  <a:pt x="2044" y="10350"/>
                </a:lnTo>
                <a:lnTo>
                  <a:pt x="1447" y="10109"/>
                </a:lnTo>
                <a:lnTo>
                  <a:pt x="2641" y="3251"/>
                </a:lnTo>
                <a:lnTo>
                  <a:pt x="3365" y="3251"/>
                </a:lnTo>
                <a:lnTo>
                  <a:pt x="3848" y="3136"/>
                </a:lnTo>
                <a:lnTo>
                  <a:pt x="4330" y="2768"/>
                </a:lnTo>
                <a:lnTo>
                  <a:pt x="4686" y="2285"/>
                </a:lnTo>
                <a:lnTo>
                  <a:pt x="4813" y="1689"/>
                </a:lnTo>
                <a:lnTo>
                  <a:pt x="4686" y="1079"/>
                </a:lnTo>
                <a:lnTo>
                  <a:pt x="4457" y="596"/>
                </a:lnTo>
                <a:lnTo>
                  <a:pt x="3975" y="241"/>
                </a:lnTo>
                <a:lnTo>
                  <a:pt x="3365" y="0"/>
                </a:lnTo>
                <a:lnTo>
                  <a:pt x="3365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5" name="object 3505"/>
          <p:cNvSpPr/>
          <p:nvPr/>
        </p:nvSpPr>
        <p:spPr>
          <a:xfrm>
            <a:off x="1095533" y="24561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6" name="object 3506"/>
          <p:cNvSpPr/>
          <p:nvPr/>
        </p:nvSpPr>
        <p:spPr>
          <a:xfrm>
            <a:off x="1098783" y="2530590"/>
            <a:ext cx="10109" cy="57518"/>
          </a:xfrm>
          <a:custGeom>
            <a:avLst/>
            <a:gdLst/>
            <a:ahLst/>
            <a:cxnLst/>
            <a:rect l="l" t="t" r="r" b="b"/>
            <a:pathLst>
              <a:path w="10109" h="57518">
                <a:moveTo>
                  <a:pt x="0" y="0"/>
                </a:moveTo>
                <a:lnTo>
                  <a:pt x="1803" y="6731"/>
                </a:lnTo>
                <a:lnTo>
                  <a:pt x="2400" y="6616"/>
                </a:lnTo>
                <a:lnTo>
                  <a:pt x="3009" y="6731"/>
                </a:lnTo>
                <a:lnTo>
                  <a:pt x="3606" y="7099"/>
                </a:lnTo>
                <a:lnTo>
                  <a:pt x="3975" y="7581"/>
                </a:lnTo>
                <a:lnTo>
                  <a:pt x="4089" y="8064"/>
                </a:lnTo>
                <a:lnTo>
                  <a:pt x="4089" y="8661"/>
                </a:lnTo>
                <a:lnTo>
                  <a:pt x="3721" y="9144"/>
                </a:lnTo>
                <a:lnTo>
                  <a:pt x="3365" y="9626"/>
                </a:lnTo>
                <a:lnTo>
                  <a:pt x="2768" y="9867"/>
                </a:lnTo>
                <a:lnTo>
                  <a:pt x="5054" y="16484"/>
                </a:lnTo>
                <a:lnTo>
                  <a:pt x="5651" y="16357"/>
                </a:lnTo>
                <a:lnTo>
                  <a:pt x="6261" y="16484"/>
                </a:lnTo>
                <a:lnTo>
                  <a:pt x="6731" y="16840"/>
                </a:lnTo>
                <a:lnTo>
                  <a:pt x="7213" y="17208"/>
                </a:lnTo>
                <a:lnTo>
                  <a:pt x="7340" y="17805"/>
                </a:lnTo>
                <a:lnTo>
                  <a:pt x="7340" y="18415"/>
                </a:lnTo>
                <a:lnTo>
                  <a:pt x="7099" y="18884"/>
                </a:lnTo>
                <a:lnTo>
                  <a:pt x="6731" y="19367"/>
                </a:lnTo>
                <a:lnTo>
                  <a:pt x="6134" y="19608"/>
                </a:lnTo>
                <a:lnTo>
                  <a:pt x="6134" y="51015"/>
                </a:lnTo>
                <a:lnTo>
                  <a:pt x="8788" y="57391"/>
                </a:lnTo>
                <a:lnTo>
                  <a:pt x="9385" y="57277"/>
                </a:lnTo>
                <a:lnTo>
                  <a:pt x="10109" y="5751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7" name="object 3507"/>
          <p:cNvSpPr/>
          <p:nvPr/>
        </p:nvSpPr>
        <p:spPr>
          <a:xfrm>
            <a:off x="1108883" y="2559825"/>
            <a:ext cx="9512" cy="46939"/>
          </a:xfrm>
          <a:custGeom>
            <a:avLst/>
            <a:gdLst/>
            <a:ahLst/>
            <a:cxnLst/>
            <a:rect l="l" t="t" r="r" b="b"/>
            <a:pathLst>
              <a:path w="9512" h="46939">
                <a:moveTo>
                  <a:pt x="4457" y="37668"/>
                </a:moveTo>
                <a:lnTo>
                  <a:pt x="4216" y="37553"/>
                </a:lnTo>
                <a:lnTo>
                  <a:pt x="3619" y="37553"/>
                </a:lnTo>
                <a:lnTo>
                  <a:pt x="3009" y="37668"/>
                </a:lnTo>
                <a:lnTo>
                  <a:pt x="0" y="31292"/>
                </a:lnTo>
                <a:lnTo>
                  <a:pt x="0" y="0"/>
                </a:lnTo>
                <a:lnTo>
                  <a:pt x="3009" y="6261"/>
                </a:lnTo>
                <a:lnTo>
                  <a:pt x="3619" y="6146"/>
                </a:lnTo>
                <a:lnTo>
                  <a:pt x="4216" y="6261"/>
                </a:lnTo>
                <a:lnTo>
                  <a:pt x="4813" y="6502"/>
                </a:lnTo>
                <a:lnTo>
                  <a:pt x="5181" y="6858"/>
                </a:lnTo>
                <a:lnTo>
                  <a:pt x="5422" y="7340"/>
                </a:lnTo>
                <a:lnTo>
                  <a:pt x="5537" y="7950"/>
                </a:lnTo>
                <a:lnTo>
                  <a:pt x="5422" y="8547"/>
                </a:lnTo>
                <a:lnTo>
                  <a:pt x="5054" y="9029"/>
                </a:lnTo>
                <a:lnTo>
                  <a:pt x="4457" y="9271"/>
                </a:lnTo>
                <a:lnTo>
                  <a:pt x="7823" y="15532"/>
                </a:lnTo>
                <a:lnTo>
                  <a:pt x="7823" y="46812"/>
                </a:lnTo>
                <a:lnTo>
                  <a:pt x="8432" y="46697"/>
                </a:lnTo>
                <a:lnTo>
                  <a:pt x="9029" y="46697"/>
                </a:lnTo>
                <a:lnTo>
                  <a:pt x="9512" y="4693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8" name="object 3508"/>
          <p:cNvSpPr/>
          <p:nvPr/>
        </p:nvSpPr>
        <p:spPr>
          <a:xfrm>
            <a:off x="1104919" y="2550203"/>
            <a:ext cx="2654" cy="37782"/>
          </a:xfrm>
          <a:custGeom>
            <a:avLst/>
            <a:gdLst/>
            <a:ahLst/>
            <a:cxnLst/>
            <a:rect l="l" t="t" r="r" b="b"/>
            <a:pathLst>
              <a:path w="2654" h="37782">
                <a:moveTo>
                  <a:pt x="0" y="0"/>
                </a:moveTo>
                <a:lnTo>
                  <a:pt x="2654" y="6502"/>
                </a:lnTo>
                <a:lnTo>
                  <a:pt x="2654" y="377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9" name="object 3509"/>
          <p:cNvSpPr/>
          <p:nvPr/>
        </p:nvSpPr>
        <p:spPr>
          <a:xfrm>
            <a:off x="1101548" y="2540457"/>
            <a:ext cx="3365" cy="38023"/>
          </a:xfrm>
          <a:custGeom>
            <a:avLst/>
            <a:gdLst/>
            <a:ahLst/>
            <a:cxnLst/>
            <a:rect l="l" t="t" r="r" b="b"/>
            <a:pathLst>
              <a:path w="3365" h="38023">
                <a:moveTo>
                  <a:pt x="0" y="0"/>
                </a:moveTo>
                <a:lnTo>
                  <a:pt x="0" y="31280"/>
                </a:lnTo>
                <a:lnTo>
                  <a:pt x="2286" y="37896"/>
                </a:lnTo>
                <a:lnTo>
                  <a:pt x="2895" y="37896"/>
                </a:lnTo>
                <a:lnTo>
                  <a:pt x="3365" y="380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0" name="object 3510"/>
          <p:cNvSpPr/>
          <p:nvPr/>
        </p:nvSpPr>
        <p:spPr>
          <a:xfrm>
            <a:off x="1103837" y="2547078"/>
            <a:ext cx="0" cy="31280"/>
          </a:xfrm>
          <a:custGeom>
            <a:avLst/>
            <a:gdLst/>
            <a:ahLst/>
            <a:cxnLst/>
            <a:rect l="l" t="t" r="r" b="b"/>
            <a:pathLst>
              <a:path h="31280">
                <a:moveTo>
                  <a:pt x="0" y="3128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1" name="object 3511"/>
          <p:cNvSpPr/>
          <p:nvPr/>
        </p:nvSpPr>
        <p:spPr>
          <a:xfrm>
            <a:off x="1100587" y="2537326"/>
            <a:ext cx="0" cy="31292"/>
          </a:xfrm>
          <a:custGeom>
            <a:avLst/>
            <a:gdLst/>
            <a:ahLst/>
            <a:cxnLst/>
            <a:rect l="l" t="t" r="r" b="b"/>
            <a:pathLst>
              <a:path h="31292">
                <a:moveTo>
                  <a:pt x="0" y="0"/>
                </a:moveTo>
                <a:lnTo>
                  <a:pt x="0" y="312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2" name="object 3512"/>
          <p:cNvSpPr/>
          <p:nvPr/>
        </p:nvSpPr>
        <p:spPr>
          <a:xfrm>
            <a:off x="1107567" y="2556576"/>
            <a:ext cx="2400" cy="3251"/>
          </a:xfrm>
          <a:custGeom>
            <a:avLst/>
            <a:gdLst/>
            <a:ahLst/>
            <a:cxnLst/>
            <a:rect l="l" t="t" r="r" b="b"/>
            <a:pathLst>
              <a:path w="2400" h="3251">
                <a:moveTo>
                  <a:pt x="0" y="126"/>
                </a:moveTo>
                <a:lnTo>
                  <a:pt x="596" y="0"/>
                </a:lnTo>
                <a:lnTo>
                  <a:pt x="1206" y="126"/>
                </a:lnTo>
                <a:lnTo>
                  <a:pt x="1803" y="368"/>
                </a:lnTo>
                <a:lnTo>
                  <a:pt x="2159" y="850"/>
                </a:lnTo>
                <a:lnTo>
                  <a:pt x="2400" y="1333"/>
                </a:lnTo>
                <a:lnTo>
                  <a:pt x="2400" y="1930"/>
                </a:lnTo>
                <a:lnTo>
                  <a:pt x="2286" y="2412"/>
                </a:lnTo>
                <a:lnTo>
                  <a:pt x="1917" y="2895"/>
                </a:lnTo>
                <a:lnTo>
                  <a:pt x="1320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3" name="object 3513"/>
          <p:cNvSpPr/>
          <p:nvPr/>
        </p:nvSpPr>
        <p:spPr>
          <a:xfrm>
            <a:off x="1097937" y="2527346"/>
            <a:ext cx="0" cy="31280"/>
          </a:xfrm>
          <a:custGeom>
            <a:avLst/>
            <a:gdLst/>
            <a:ahLst/>
            <a:cxnLst/>
            <a:rect l="l" t="t" r="r" b="b"/>
            <a:pathLst>
              <a:path h="31280">
                <a:moveTo>
                  <a:pt x="0" y="3128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4" name="object 3514"/>
          <p:cNvSpPr/>
          <p:nvPr/>
        </p:nvSpPr>
        <p:spPr>
          <a:xfrm>
            <a:off x="1097456" y="2436017"/>
            <a:ext cx="3848" cy="9982"/>
          </a:xfrm>
          <a:custGeom>
            <a:avLst/>
            <a:gdLst/>
            <a:ahLst/>
            <a:cxnLst/>
            <a:rect l="l" t="t" r="r" b="b"/>
            <a:pathLst>
              <a:path w="3848" h="9982">
                <a:moveTo>
                  <a:pt x="0" y="9982"/>
                </a:moveTo>
                <a:lnTo>
                  <a:pt x="1689" y="3251"/>
                </a:lnTo>
                <a:lnTo>
                  <a:pt x="2286" y="3251"/>
                </a:lnTo>
                <a:lnTo>
                  <a:pt x="2895" y="3124"/>
                </a:lnTo>
                <a:lnTo>
                  <a:pt x="3365" y="2755"/>
                </a:lnTo>
                <a:lnTo>
                  <a:pt x="3733" y="2285"/>
                </a:lnTo>
                <a:lnTo>
                  <a:pt x="3848" y="1803"/>
                </a:lnTo>
                <a:lnTo>
                  <a:pt x="3848" y="1193"/>
                </a:lnTo>
                <a:lnTo>
                  <a:pt x="3606" y="711"/>
                </a:lnTo>
                <a:lnTo>
                  <a:pt x="3124" y="241"/>
                </a:lnTo>
                <a:lnTo>
                  <a:pt x="2527" y="0"/>
                </a:lnTo>
                <a:lnTo>
                  <a:pt x="2527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5" name="object 3515"/>
          <p:cNvSpPr/>
          <p:nvPr/>
        </p:nvSpPr>
        <p:spPr>
          <a:xfrm>
            <a:off x="1099991" y="2426270"/>
            <a:ext cx="4330" cy="9740"/>
          </a:xfrm>
          <a:custGeom>
            <a:avLst/>
            <a:gdLst/>
            <a:ahLst/>
            <a:cxnLst/>
            <a:rect l="l" t="t" r="r" b="b"/>
            <a:pathLst>
              <a:path w="4330" h="9740">
                <a:moveTo>
                  <a:pt x="3124" y="3124"/>
                </a:moveTo>
                <a:lnTo>
                  <a:pt x="3124" y="0"/>
                </a:lnTo>
                <a:lnTo>
                  <a:pt x="3721" y="241"/>
                </a:lnTo>
                <a:lnTo>
                  <a:pt x="4089" y="596"/>
                </a:lnTo>
                <a:lnTo>
                  <a:pt x="4330" y="1193"/>
                </a:lnTo>
                <a:lnTo>
                  <a:pt x="4330" y="1803"/>
                </a:lnTo>
                <a:lnTo>
                  <a:pt x="4203" y="2273"/>
                </a:lnTo>
                <a:lnTo>
                  <a:pt x="3848" y="2768"/>
                </a:lnTo>
                <a:lnTo>
                  <a:pt x="3238" y="3124"/>
                </a:lnTo>
                <a:lnTo>
                  <a:pt x="2641" y="3238"/>
                </a:lnTo>
                <a:lnTo>
                  <a:pt x="2031" y="3124"/>
                </a:lnTo>
                <a:lnTo>
                  <a:pt x="0" y="974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6" name="object 3516"/>
          <p:cNvSpPr/>
          <p:nvPr/>
        </p:nvSpPr>
        <p:spPr>
          <a:xfrm>
            <a:off x="1103115" y="2416524"/>
            <a:ext cx="4813" cy="9740"/>
          </a:xfrm>
          <a:custGeom>
            <a:avLst/>
            <a:gdLst/>
            <a:ahLst/>
            <a:cxnLst/>
            <a:rect l="l" t="t" r="r" b="b"/>
            <a:pathLst>
              <a:path w="4813" h="9740">
                <a:moveTo>
                  <a:pt x="0" y="9740"/>
                </a:moveTo>
                <a:lnTo>
                  <a:pt x="2400" y="3124"/>
                </a:lnTo>
                <a:lnTo>
                  <a:pt x="3009" y="3238"/>
                </a:lnTo>
                <a:lnTo>
                  <a:pt x="3606" y="3124"/>
                </a:lnTo>
                <a:lnTo>
                  <a:pt x="3606" y="0"/>
                </a:lnTo>
                <a:lnTo>
                  <a:pt x="4203" y="355"/>
                </a:lnTo>
                <a:lnTo>
                  <a:pt x="4572" y="838"/>
                </a:lnTo>
                <a:lnTo>
                  <a:pt x="4813" y="1320"/>
                </a:lnTo>
                <a:lnTo>
                  <a:pt x="4813" y="1917"/>
                </a:lnTo>
                <a:lnTo>
                  <a:pt x="4572" y="2400"/>
                </a:lnTo>
                <a:lnTo>
                  <a:pt x="4203" y="2882"/>
                </a:lnTo>
                <a:lnTo>
                  <a:pt x="3606" y="312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7" name="object 3517"/>
          <p:cNvSpPr/>
          <p:nvPr/>
        </p:nvSpPr>
        <p:spPr>
          <a:xfrm>
            <a:off x="1106721" y="2371637"/>
            <a:ext cx="26949" cy="44881"/>
          </a:xfrm>
          <a:custGeom>
            <a:avLst/>
            <a:gdLst/>
            <a:ahLst/>
            <a:cxnLst/>
            <a:rect l="l" t="t" r="r" b="b"/>
            <a:pathLst>
              <a:path w="26949" h="44881">
                <a:moveTo>
                  <a:pt x="0" y="44881"/>
                </a:moveTo>
                <a:lnTo>
                  <a:pt x="2768" y="38506"/>
                </a:lnTo>
                <a:lnTo>
                  <a:pt x="3365" y="38620"/>
                </a:lnTo>
                <a:lnTo>
                  <a:pt x="4089" y="38506"/>
                </a:lnTo>
                <a:lnTo>
                  <a:pt x="4572" y="38265"/>
                </a:lnTo>
                <a:lnTo>
                  <a:pt x="5054" y="37909"/>
                </a:lnTo>
                <a:lnTo>
                  <a:pt x="5295" y="37299"/>
                </a:lnTo>
                <a:lnTo>
                  <a:pt x="5295" y="36817"/>
                </a:lnTo>
                <a:lnTo>
                  <a:pt x="5168" y="36220"/>
                </a:lnTo>
                <a:lnTo>
                  <a:pt x="4813" y="35737"/>
                </a:lnTo>
                <a:lnTo>
                  <a:pt x="4216" y="35496"/>
                </a:lnTo>
                <a:lnTo>
                  <a:pt x="7340" y="29121"/>
                </a:lnTo>
                <a:lnTo>
                  <a:pt x="7937" y="29362"/>
                </a:lnTo>
                <a:lnTo>
                  <a:pt x="8547" y="29235"/>
                </a:lnTo>
                <a:lnTo>
                  <a:pt x="9144" y="28994"/>
                </a:lnTo>
                <a:lnTo>
                  <a:pt x="9626" y="28638"/>
                </a:lnTo>
                <a:lnTo>
                  <a:pt x="9867" y="28155"/>
                </a:lnTo>
                <a:lnTo>
                  <a:pt x="9994" y="27558"/>
                </a:lnTo>
                <a:lnTo>
                  <a:pt x="9753" y="27076"/>
                </a:lnTo>
                <a:lnTo>
                  <a:pt x="9499" y="26593"/>
                </a:lnTo>
                <a:lnTo>
                  <a:pt x="8902" y="26225"/>
                </a:lnTo>
                <a:lnTo>
                  <a:pt x="12509" y="20091"/>
                </a:lnTo>
                <a:lnTo>
                  <a:pt x="12992" y="20218"/>
                </a:lnTo>
                <a:lnTo>
                  <a:pt x="13716" y="20218"/>
                </a:lnTo>
                <a:lnTo>
                  <a:pt x="14198" y="20091"/>
                </a:lnTo>
                <a:lnTo>
                  <a:pt x="14681" y="19608"/>
                </a:lnTo>
                <a:lnTo>
                  <a:pt x="15049" y="19126"/>
                </a:lnTo>
                <a:lnTo>
                  <a:pt x="15163" y="18643"/>
                </a:lnTo>
                <a:lnTo>
                  <a:pt x="15049" y="18046"/>
                </a:lnTo>
                <a:lnTo>
                  <a:pt x="14681" y="17564"/>
                </a:lnTo>
                <a:lnTo>
                  <a:pt x="14198" y="17208"/>
                </a:lnTo>
                <a:lnTo>
                  <a:pt x="18046" y="11188"/>
                </a:lnTo>
                <a:lnTo>
                  <a:pt x="18656" y="11429"/>
                </a:lnTo>
                <a:lnTo>
                  <a:pt x="19253" y="11429"/>
                </a:lnTo>
                <a:lnTo>
                  <a:pt x="19862" y="11302"/>
                </a:lnTo>
                <a:lnTo>
                  <a:pt x="20332" y="10947"/>
                </a:lnTo>
                <a:lnTo>
                  <a:pt x="20701" y="10464"/>
                </a:lnTo>
                <a:lnTo>
                  <a:pt x="20815" y="9867"/>
                </a:lnTo>
                <a:lnTo>
                  <a:pt x="20701" y="9258"/>
                </a:lnTo>
                <a:lnTo>
                  <a:pt x="20459" y="8788"/>
                </a:lnTo>
                <a:lnTo>
                  <a:pt x="19977" y="8420"/>
                </a:lnTo>
                <a:lnTo>
                  <a:pt x="24066" y="2641"/>
                </a:lnTo>
                <a:lnTo>
                  <a:pt x="24676" y="2882"/>
                </a:lnTo>
                <a:lnTo>
                  <a:pt x="25273" y="3009"/>
                </a:lnTo>
                <a:lnTo>
                  <a:pt x="25869" y="2768"/>
                </a:lnTo>
                <a:lnTo>
                  <a:pt x="26466" y="2527"/>
                </a:lnTo>
                <a:lnTo>
                  <a:pt x="26835" y="2044"/>
                </a:lnTo>
                <a:lnTo>
                  <a:pt x="26949" y="1447"/>
                </a:lnTo>
                <a:lnTo>
                  <a:pt x="26949" y="838"/>
                </a:lnTo>
                <a:lnTo>
                  <a:pt x="26593" y="355"/>
                </a:lnTo>
                <a:lnTo>
                  <a:pt x="26238" y="0"/>
                </a:lnTo>
                <a:lnTo>
                  <a:pt x="26238" y="26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8" name="object 3518"/>
          <p:cNvSpPr/>
          <p:nvPr/>
        </p:nvSpPr>
        <p:spPr>
          <a:xfrm>
            <a:off x="1113346" y="2569098"/>
            <a:ext cx="3365" cy="37541"/>
          </a:xfrm>
          <a:custGeom>
            <a:avLst/>
            <a:gdLst/>
            <a:ahLst/>
            <a:cxnLst/>
            <a:rect l="l" t="t" r="r" b="b"/>
            <a:pathLst>
              <a:path w="3365" h="37541">
                <a:moveTo>
                  <a:pt x="3365" y="37541"/>
                </a:moveTo>
                <a:lnTo>
                  <a:pt x="0" y="31407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9" name="object 3519"/>
          <p:cNvSpPr/>
          <p:nvPr/>
        </p:nvSpPr>
        <p:spPr>
          <a:xfrm>
            <a:off x="1116712" y="2575238"/>
            <a:ext cx="7213" cy="40424"/>
          </a:xfrm>
          <a:custGeom>
            <a:avLst/>
            <a:gdLst/>
            <a:ahLst/>
            <a:cxnLst/>
            <a:rect l="l" t="t" r="r" b="b"/>
            <a:pathLst>
              <a:path w="7213" h="40424">
                <a:moveTo>
                  <a:pt x="0" y="114"/>
                </a:moveTo>
                <a:lnTo>
                  <a:pt x="596" y="0"/>
                </a:lnTo>
                <a:lnTo>
                  <a:pt x="1206" y="0"/>
                </a:lnTo>
                <a:lnTo>
                  <a:pt x="1803" y="228"/>
                </a:lnTo>
                <a:lnTo>
                  <a:pt x="2286" y="596"/>
                </a:lnTo>
                <a:lnTo>
                  <a:pt x="2527" y="1079"/>
                </a:lnTo>
                <a:lnTo>
                  <a:pt x="2641" y="1676"/>
                </a:lnTo>
                <a:lnTo>
                  <a:pt x="2527" y="2159"/>
                </a:lnTo>
                <a:lnTo>
                  <a:pt x="2159" y="2641"/>
                </a:lnTo>
                <a:lnTo>
                  <a:pt x="1676" y="3009"/>
                </a:lnTo>
                <a:lnTo>
                  <a:pt x="1676" y="34404"/>
                </a:lnTo>
                <a:lnTo>
                  <a:pt x="5295" y="40424"/>
                </a:lnTo>
                <a:lnTo>
                  <a:pt x="5892" y="40182"/>
                </a:lnTo>
                <a:lnTo>
                  <a:pt x="6489" y="40182"/>
                </a:lnTo>
                <a:lnTo>
                  <a:pt x="7213" y="4042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0" name="object 3520"/>
          <p:cNvSpPr/>
          <p:nvPr/>
        </p:nvSpPr>
        <p:spPr>
          <a:xfrm>
            <a:off x="1118398" y="2578248"/>
            <a:ext cx="3606" cy="37414"/>
          </a:xfrm>
          <a:custGeom>
            <a:avLst/>
            <a:gdLst/>
            <a:ahLst/>
            <a:cxnLst/>
            <a:rect l="l" t="t" r="r" b="b"/>
            <a:pathLst>
              <a:path w="3606" h="37414">
                <a:moveTo>
                  <a:pt x="3606" y="37414"/>
                </a:moveTo>
                <a:lnTo>
                  <a:pt x="3606" y="613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1" name="object 3521"/>
          <p:cNvSpPr/>
          <p:nvPr/>
        </p:nvSpPr>
        <p:spPr>
          <a:xfrm>
            <a:off x="1111895" y="2566087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3140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2" name="object 3522"/>
          <p:cNvSpPr/>
          <p:nvPr/>
        </p:nvSpPr>
        <p:spPr>
          <a:xfrm>
            <a:off x="1122005" y="2584136"/>
            <a:ext cx="7937" cy="40309"/>
          </a:xfrm>
          <a:custGeom>
            <a:avLst/>
            <a:gdLst/>
            <a:ahLst/>
            <a:cxnLst/>
            <a:rect l="l" t="t" r="r" b="b"/>
            <a:pathLst>
              <a:path w="7937" h="40309">
                <a:moveTo>
                  <a:pt x="0" y="241"/>
                </a:moveTo>
                <a:lnTo>
                  <a:pt x="596" y="0"/>
                </a:lnTo>
                <a:lnTo>
                  <a:pt x="1206" y="0"/>
                </a:lnTo>
                <a:lnTo>
                  <a:pt x="1803" y="127"/>
                </a:lnTo>
                <a:lnTo>
                  <a:pt x="2286" y="482"/>
                </a:lnTo>
                <a:lnTo>
                  <a:pt x="2641" y="1079"/>
                </a:lnTo>
                <a:lnTo>
                  <a:pt x="2768" y="1562"/>
                </a:lnTo>
                <a:lnTo>
                  <a:pt x="2641" y="2159"/>
                </a:lnTo>
                <a:lnTo>
                  <a:pt x="2400" y="2641"/>
                </a:lnTo>
                <a:lnTo>
                  <a:pt x="1917" y="3009"/>
                </a:lnTo>
                <a:lnTo>
                  <a:pt x="1917" y="34417"/>
                </a:lnTo>
                <a:lnTo>
                  <a:pt x="5892" y="40195"/>
                </a:lnTo>
                <a:lnTo>
                  <a:pt x="6489" y="39954"/>
                </a:lnTo>
                <a:lnTo>
                  <a:pt x="7099" y="39954"/>
                </a:lnTo>
                <a:lnTo>
                  <a:pt x="7696" y="40068"/>
                </a:lnTo>
                <a:lnTo>
                  <a:pt x="7937" y="403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3" name="object 3523"/>
          <p:cNvSpPr/>
          <p:nvPr/>
        </p:nvSpPr>
        <p:spPr>
          <a:xfrm>
            <a:off x="1110933" y="2407133"/>
            <a:ext cx="0" cy="3009"/>
          </a:xfrm>
          <a:custGeom>
            <a:avLst/>
            <a:gdLst/>
            <a:ahLst/>
            <a:cxnLst/>
            <a:rect l="l" t="t" r="r" b="b"/>
            <a:pathLst>
              <a:path h="3009">
                <a:moveTo>
                  <a:pt x="0" y="0"/>
                </a:moveTo>
                <a:lnTo>
                  <a:pt x="0" y="30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4" name="object 3524"/>
          <p:cNvSpPr/>
          <p:nvPr/>
        </p:nvSpPr>
        <p:spPr>
          <a:xfrm>
            <a:off x="1115626" y="2397873"/>
            <a:ext cx="0" cy="2882"/>
          </a:xfrm>
          <a:custGeom>
            <a:avLst/>
            <a:gdLst/>
            <a:ahLst/>
            <a:cxnLst/>
            <a:rect l="l" t="t" r="r" b="b"/>
            <a:pathLst>
              <a:path h="2882">
                <a:moveTo>
                  <a:pt x="0" y="2882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5" name="object 3525"/>
          <p:cNvSpPr/>
          <p:nvPr/>
        </p:nvSpPr>
        <p:spPr>
          <a:xfrm>
            <a:off x="1116591" y="2388847"/>
            <a:ext cx="4330" cy="10947"/>
          </a:xfrm>
          <a:custGeom>
            <a:avLst/>
            <a:gdLst/>
            <a:ahLst/>
            <a:cxnLst/>
            <a:rect l="l" t="t" r="r" b="b"/>
            <a:pathLst>
              <a:path w="4330" h="10947">
                <a:moveTo>
                  <a:pt x="0" y="10947"/>
                </a:moveTo>
                <a:lnTo>
                  <a:pt x="4330" y="2882"/>
                </a:lnTo>
                <a:lnTo>
                  <a:pt x="433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6" name="object 3526"/>
          <p:cNvSpPr/>
          <p:nvPr/>
        </p:nvSpPr>
        <p:spPr>
          <a:xfrm>
            <a:off x="1123929" y="2587147"/>
            <a:ext cx="12509" cy="45593"/>
          </a:xfrm>
          <a:custGeom>
            <a:avLst/>
            <a:gdLst/>
            <a:ahLst/>
            <a:cxnLst/>
            <a:rect l="l" t="t" r="r" b="b"/>
            <a:pathLst>
              <a:path w="12509" h="45593">
                <a:moveTo>
                  <a:pt x="0" y="0"/>
                </a:moveTo>
                <a:lnTo>
                  <a:pt x="3975" y="5892"/>
                </a:lnTo>
                <a:lnTo>
                  <a:pt x="4572" y="5651"/>
                </a:lnTo>
                <a:lnTo>
                  <a:pt x="5168" y="5651"/>
                </a:lnTo>
                <a:lnTo>
                  <a:pt x="5778" y="5778"/>
                </a:lnTo>
                <a:lnTo>
                  <a:pt x="6261" y="6134"/>
                </a:lnTo>
                <a:lnTo>
                  <a:pt x="6616" y="6616"/>
                </a:lnTo>
                <a:lnTo>
                  <a:pt x="6743" y="7099"/>
                </a:lnTo>
                <a:lnTo>
                  <a:pt x="6743" y="7696"/>
                </a:lnTo>
                <a:lnTo>
                  <a:pt x="6375" y="8178"/>
                </a:lnTo>
                <a:lnTo>
                  <a:pt x="6019" y="8661"/>
                </a:lnTo>
                <a:lnTo>
                  <a:pt x="6019" y="39941"/>
                </a:lnTo>
                <a:lnTo>
                  <a:pt x="10350" y="45593"/>
                </a:lnTo>
                <a:lnTo>
                  <a:pt x="10833" y="45364"/>
                </a:lnTo>
                <a:lnTo>
                  <a:pt x="11557" y="45237"/>
                </a:lnTo>
                <a:lnTo>
                  <a:pt x="12153" y="45478"/>
                </a:lnTo>
                <a:lnTo>
                  <a:pt x="12509" y="4559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7" name="object 3527"/>
          <p:cNvSpPr/>
          <p:nvPr/>
        </p:nvSpPr>
        <p:spPr>
          <a:xfrm>
            <a:off x="1129949" y="2595815"/>
            <a:ext cx="4330" cy="36931"/>
          </a:xfrm>
          <a:custGeom>
            <a:avLst/>
            <a:gdLst/>
            <a:ahLst/>
            <a:cxnLst/>
            <a:rect l="l" t="t" r="r" b="b"/>
            <a:pathLst>
              <a:path w="4330" h="36931">
                <a:moveTo>
                  <a:pt x="4330" y="36931"/>
                </a:moveTo>
                <a:lnTo>
                  <a:pt x="4330" y="5651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8" name="object 3528"/>
          <p:cNvSpPr/>
          <p:nvPr/>
        </p:nvSpPr>
        <p:spPr>
          <a:xfrm>
            <a:off x="1127900" y="2593047"/>
            <a:ext cx="0" cy="31280"/>
          </a:xfrm>
          <a:custGeom>
            <a:avLst/>
            <a:gdLst/>
            <a:ahLst/>
            <a:cxnLst/>
            <a:rect l="l" t="t" r="r" b="b"/>
            <a:pathLst>
              <a:path h="31280">
                <a:moveTo>
                  <a:pt x="0" y="3128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9" name="object 3529"/>
          <p:cNvSpPr/>
          <p:nvPr/>
        </p:nvSpPr>
        <p:spPr>
          <a:xfrm>
            <a:off x="1134285" y="2601100"/>
            <a:ext cx="6731" cy="39712"/>
          </a:xfrm>
          <a:custGeom>
            <a:avLst/>
            <a:gdLst/>
            <a:ahLst/>
            <a:cxnLst/>
            <a:rect l="l" t="t" r="r" b="b"/>
            <a:pathLst>
              <a:path w="6731" h="39712">
                <a:moveTo>
                  <a:pt x="2159" y="3009"/>
                </a:moveTo>
                <a:lnTo>
                  <a:pt x="2159" y="34289"/>
                </a:lnTo>
                <a:lnTo>
                  <a:pt x="6731" y="39712"/>
                </a:lnTo>
                <a:lnTo>
                  <a:pt x="6731" y="8420"/>
                </a:lnTo>
                <a:lnTo>
                  <a:pt x="2159" y="3009"/>
                </a:lnTo>
                <a:lnTo>
                  <a:pt x="2514" y="2527"/>
                </a:lnTo>
                <a:lnTo>
                  <a:pt x="2755" y="2044"/>
                </a:lnTo>
                <a:lnTo>
                  <a:pt x="2755" y="1447"/>
                </a:lnTo>
                <a:lnTo>
                  <a:pt x="2641" y="965"/>
                </a:lnTo>
                <a:lnTo>
                  <a:pt x="2273" y="482"/>
                </a:lnTo>
                <a:lnTo>
                  <a:pt x="1803" y="126"/>
                </a:lnTo>
                <a:lnTo>
                  <a:pt x="1193" y="0"/>
                </a:lnTo>
                <a:lnTo>
                  <a:pt x="482" y="126"/>
                </a:lnTo>
                <a:lnTo>
                  <a:pt x="0" y="3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0" name="object 3530"/>
          <p:cNvSpPr/>
          <p:nvPr/>
        </p:nvSpPr>
        <p:spPr>
          <a:xfrm>
            <a:off x="1126698" y="2380060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0"/>
                </a:moveTo>
                <a:lnTo>
                  <a:pt x="0" y="27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1" name="object 3531"/>
          <p:cNvSpPr/>
          <p:nvPr/>
        </p:nvSpPr>
        <p:spPr>
          <a:xfrm>
            <a:off x="1132954" y="2366098"/>
            <a:ext cx="5778" cy="5537"/>
          </a:xfrm>
          <a:custGeom>
            <a:avLst/>
            <a:gdLst/>
            <a:ahLst/>
            <a:cxnLst/>
            <a:rect l="l" t="t" r="r" b="b"/>
            <a:pathLst>
              <a:path w="5778" h="5537">
                <a:moveTo>
                  <a:pt x="0" y="5537"/>
                </a:moveTo>
                <a:lnTo>
                  <a:pt x="4457" y="0"/>
                </a:lnTo>
                <a:lnTo>
                  <a:pt x="5054" y="241"/>
                </a:lnTo>
                <a:lnTo>
                  <a:pt x="5778" y="2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2" name="object 3532"/>
          <p:cNvSpPr/>
          <p:nvPr/>
        </p:nvSpPr>
        <p:spPr>
          <a:xfrm>
            <a:off x="1143303" y="2612055"/>
            <a:ext cx="7454" cy="36576"/>
          </a:xfrm>
          <a:custGeom>
            <a:avLst/>
            <a:gdLst/>
            <a:ahLst/>
            <a:cxnLst/>
            <a:rect l="l" t="t" r="r" b="b"/>
            <a:pathLst>
              <a:path w="7454" h="36575">
                <a:moveTo>
                  <a:pt x="5054" y="36575"/>
                </a:moveTo>
                <a:lnTo>
                  <a:pt x="5054" y="5168"/>
                </a:lnTo>
                <a:lnTo>
                  <a:pt x="0" y="0"/>
                </a:lnTo>
                <a:lnTo>
                  <a:pt x="0" y="31407"/>
                </a:lnTo>
                <a:lnTo>
                  <a:pt x="5054" y="36575"/>
                </a:lnTo>
                <a:lnTo>
                  <a:pt x="5537" y="36220"/>
                </a:lnTo>
                <a:lnTo>
                  <a:pt x="6134" y="36093"/>
                </a:lnTo>
                <a:lnTo>
                  <a:pt x="6730" y="36220"/>
                </a:lnTo>
                <a:lnTo>
                  <a:pt x="7454" y="3657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3" name="object 3533"/>
          <p:cNvSpPr/>
          <p:nvPr/>
        </p:nvSpPr>
        <p:spPr>
          <a:xfrm>
            <a:off x="1141017" y="2640445"/>
            <a:ext cx="2286" cy="368"/>
          </a:xfrm>
          <a:custGeom>
            <a:avLst/>
            <a:gdLst/>
            <a:ahLst/>
            <a:cxnLst/>
            <a:rect l="l" t="t" r="r" b="b"/>
            <a:pathLst>
              <a:path w="2286" h="368">
                <a:moveTo>
                  <a:pt x="0" y="368"/>
                </a:moveTo>
                <a:lnTo>
                  <a:pt x="596" y="126"/>
                </a:lnTo>
                <a:lnTo>
                  <a:pt x="1206" y="0"/>
                </a:lnTo>
                <a:lnTo>
                  <a:pt x="1803" y="126"/>
                </a:lnTo>
                <a:lnTo>
                  <a:pt x="2286" y="3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4" name="object 3534"/>
          <p:cNvSpPr/>
          <p:nvPr/>
        </p:nvSpPr>
        <p:spPr>
          <a:xfrm>
            <a:off x="1141017" y="2609169"/>
            <a:ext cx="3009" cy="2882"/>
          </a:xfrm>
          <a:custGeom>
            <a:avLst/>
            <a:gdLst/>
            <a:ahLst/>
            <a:cxnLst/>
            <a:rect l="l" t="t" r="r" b="b"/>
            <a:pathLst>
              <a:path w="3009" h="2882">
                <a:moveTo>
                  <a:pt x="0" y="355"/>
                </a:moveTo>
                <a:lnTo>
                  <a:pt x="596" y="114"/>
                </a:lnTo>
                <a:lnTo>
                  <a:pt x="1206" y="0"/>
                </a:lnTo>
                <a:lnTo>
                  <a:pt x="1803" y="114"/>
                </a:lnTo>
                <a:lnTo>
                  <a:pt x="2286" y="355"/>
                </a:lnTo>
                <a:lnTo>
                  <a:pt x="2768" y="838"/>
                </a:lnTo>
                <a:lnTo>
                  <a:pt x="3009" y="1320"/>
                </a:lnTo>
                <a:lnTo>
                  <a:pt x="3009" y="1917"/>
                </a:lnTo>
                <a:lnTo>
                  <a:pt x="2768" y="2400"/>
                </a:lnTo>
                <a:lnTo>
                  <a:pt x="2286" y="28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5" name="object 3535"/>
          <p:cNvSpPr/>
          <p:nvPr/>
        </p:nvSpPr>
        <p:spPr>
          <a:xfrm>
            <a:off x="1148358" y="2616870"/>
            <a:ext cx="24180" cy="52704"/>
          </a:xfrm>
          <a:custGeom>
            <a:avLst/>
            <a:gdLst/>
            <a:ahLst/>
            <a:cxnLst/>
            <a:rect l="l" t="t" r="r" b="b"/>
            <a:pathLst>
              <a:path w="24180" h="52705">
                <a:moveTo>
                  <a:pt x="0" y="355"/>
                </a:moveTo>
                <a:lnTo>
                  <a:pt x="482" y="114"/>
                </a:lnTo>
                <a:lnTo>
                  <a:pt x="1079" y="0"/>
                </a:lnTo>
                <a:lnTo>
                  <a:pt x="1676" y="0"/>
                </a:lnTo>
                <a:lnTo>
                  <a:pt x="2286" y="241"/>
                </a:lnTo>
                <a:lnTo>
                  <a:pt x="2641" y="723"/>
                </a:lnTo>
                <a:lnTo>
                  <a:pt x="2882" y="1206"/>
                </a:lnTo>
                <a:lnTo>
                  <a:pt x="3009" y="1803"/>
                </a:lnTo>
                <a:lnTo>
                  <a:pt x="2768" y="2400"/>
                </a:lnTo>
                <a:lnTo>
                  <a:pt x="2400" y="2755"/>
                </a:lnTo>
                <a:lnTo>
                  <a:pt x="7581" y="7823"/>
                </a:lnTo>
                <a:lnTo>
                  <a:pt x="8178" y="7454"/>
                </a:lnTo>
                <a:lnTo>
                  <a:pt x="8788" y="7340"/>
                </a:lnTo>
                <a:lnTo>
                  <a:pt x="9385" y="7340"/>
                </a:lnTo>
                <a:lnTo>
                  <a:pt x="9982" y="7581"/>
                </a:lnTo>
                <a:lnTo>
                  <a:pt x="10350" y="7937"/>
                </a:lnTo>
                <a:lnTo>
                  <a:pt x="10706" y="8534"/>
                </a:lnTo>
                <a:lnTo>
                  <a:pt x="10706" y="9017"/>
                </a:lnTo>
                <a:lnTo>
                  <a:pt x="10591" y="9626"/>
                </a:lnTo>
                <a:lnTo>
                  <a:pt x="10223" y="10109"/>
                </a:lnTo>
                <a:lnTo>
                  <a:pt x="15760" y="14795"/>
                </a:lnTo>
                <a:lnTo>
                  <a:pt x="16243" y="14427"/>
                </a:lnTo>
                <a:lnTo>
                  <a:pt x="16840" y="14198"/>
                </a:lnTo>
                <a:lnTo>
                  <a:pt x="17437" y="14198"/>
                </a:lnTo>
                <a:lnTo>
                  <a:pt x="18046" y="14427"/>
                </a:lnTo>
                <a:lnTo>
                  <a:pt x="18529" y="14795"/>
                </a:lnTo>
                <a:lnTo>
                  <a:pt x="18770" y="15392"/>
                </a:lnTo>
                <a:lnTo>
                  <a:pt x="18884" y="15875"/>
                </a:lnTo>
                <a:lnTo>
                  <a:pt x="18770" y="16484"/>
                </a:lnTo>
                <a:lnTo>
                  <a:pt x="18415" y="16967"/>
                </a:lnTo>
                <a:lnTo>
                  <a:pt x="24180" y="21412"/>
                </a:lnTo>
                <a:lnTo>
                  <a:pt x="24180" y="52705"/>
                </a:lnTo>
                <a:lnTo>
                  <a:pt x="18415" y="48247"/>
                </a:lnTo>
                <a:lnTo>
                  <a:pt x="18415" y="1696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6" name="object 3536"/>
          <p:cNvSpPr/>
          <p:nvPr/>
        </p:nvSpPr>
        <p:spPr>
          <a:xfrm>
            <a:off x="1158589" y="2626981"/>
            <a:ext cx="8178" cy="36093"/>
          </a:xfrm>
          <a:custGeom>
            <a:avLst/>
            <a:gdLst/>
            <a:ahLst/>
            <a:cxnLst/>
            <a:rect l="l" t="t" r="r" b="b"/>
            <a:pathLst>
              <a:path w="8178" h="36093">
                <a:moveTo>
                  <a:pt x="8178" y="36093"/>
                </a:moveTo>
                <a:lnTo>
                  <a:pt x="7823" y="35725"/>
                </a:lnTo>
                <a:lnTo>
                  <a:pt x="7213" y="35483"/>
                </a:lnTo>
                <a:lnTo>
                  <a:pt x="6616" y="35483"/>
                </a:lnTo>
                <a:lnTo>
                  <a:pt x="6007" y="35610"/>
                </a:lnTo>
                <a:lnTo>
                  <a:pt x="5524" y="35966"/>
                </a:lnTo>
                <a:lnTo>
                  <a:pt x="0" y="31280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7" name="object 3537"/>
          <p:cNvSpPr/>
          <p:nvPr/>
        </p:nvSpPr>
        <p:spPr>
          <a:xfrm>
            <a:off x="1155936" y="2624687"/>
            <a:ext cx="2654" cy="31407"/>
          </a:xfrm>
          <a:custGeom>
            <a:avLst/>
            <a:gdLst/>
            <a:ahLst/>
            <a:cxnLst/>
            <a:rect l="l" t="t" r="r" b="b"/>
            <a:pathLst>
              <a:path w="2654" h="31407">
                <a:moveTo>
                  <a:pt x="0" y="0"/>
                </a:moveTo>
                <a:lnTo>
                  <a:pt x="0" y="31280"/>
                </a:lnTo>
                <a:lnTo>
                  <a:pt x="596" y="30924"/>
                </a:lnTo>
                <a:lnTo>
                  <a:pt x="1206" y="30797"/>
                </a:lnTo>
                <a:lnTo>
                  <a:pt x="1803" y="30797"/>
                </a:lnTo>
                <a:lnTo>
                  <a:pt x="2413" y="31038"/>
                </a:lnTo>
                <a:lnTo>
                  <a:pt x="2654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8" name="object 3538"/>
          <p:cNvSpPr/>
          <p:nvPr/>
        </p:nvSpPr>
        <p:spPr>
          <a:xfrm>
            <a:off x="1150763" y="2619630"/>
            <a:ext cx="5168" cy="36347"/>
          </a:xfrm>
          <a:custGeom>
            <a:avLst/>
            <a:gdLst/>
            <a:ahLst/>
            <a:cxnLst/>
            <a:rect l="l" t="t" r="r" b="b"/>
            <a:pathLst>
              <a:path w="5168" h="36347">
                <a:moveTo>
                  <a:pt x="0" y="0"/>
                </a:moveTo>
                <a:lnTo>
                  <a:pt x="0" y="31407"/>
                </a:lnTo>
                <a:lnTo>
                  <a:pt x="5168" y="3634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9" name="object 3539"/>
          <p:cNvSpPr/>
          <p:nvPr/>
        </p:nvSpPr>
        <p:spPr>
          <a:xfrm>
            <a:off x="1172542" y="2668973"/>
            <a:ext cx="2895" cy="711"/>
          </a:xfrm>
          <a:custGeom>
            <a:avLst/>
            <a:gdLst/>
            <a:ahLst/>
            <a:cxnLst/>
            <a:rect l="l" t="t" r="r" b="b"/>
            <a:pathLst>
              <a:path w="2895" h="711">
                <a:moveTo>
                  <a:pt x="0" y="596"/>
                </a:moveTo>
                <a:lnTo>
                  <a:pt x="482" y="241"/>
                </a:lnTo>
                <a:lnTo>
                  <a:pt x="1079" y="0"/>
                </a:lnTo>
                <a:lnTo>
                  <a:pt x="1676" y="0"/>
                </a:lnTo>
                <a:lnTo>
                  <a:pt x="2286" y="241"/>
                </a:lnTo>
                <a:lnTo>
                  <a:pt x="2895" y="71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0" name="object 3540"/>
          <p:cNvSpPr/>
          <p:nvPr/>
        </p:nvSpPr>
        <p:spPr>
          <a:xfrm>
            <a:off x="1164120" y="2631669"/>
            <a:ext cx="0" cy="31280"/>
          </a:xfrm>
          <a:custGeom>
            <a:avLst/>
            <a:gdLst/>
            <a:ahLst/>
            <a:cxnLst/>
            <a:rect l="l" t="t" r="r" b="b"/>
            <a:pathLst>
              <a:path h="31280">
                <a:moveTo>
                  <a:pt x="0" y="3128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1" name="object 3541"/>
          <p:cNvSpPr/>
          <p:nvPr/>
        </p:nvSpPr>
        <p:spPr>
          <a:xfrm>
            <a:off x="1172542" y="2637688"/>
            <a:ext cx="8902" cy="38138"/>
          </a:xfrm>
          <a:custGeom>
            <a:avLst/>
            <a:gdLst/>
            <a:ahLst/>
            <a:cxnLst/>
            <a:rect l="l" t="t" r="r" b="b"/>
            <a:pathLst>
              <a:path w="8902" h="38138">
                <a:moveTo>
                  <a:pt x="0" y="596"/>
                </a:moveTo>
                <a:lnTo>
                  <a:pt x="482" y="241"/>
                </a:lnTo>
                <a:lnTo>
                  <a:pt x="1079" y="0"/>
                </a:lnTo>
                <a:lnTo>
                  <a:pt x="1676" y="0"/>
                </a:lnTo>
                <a:lnTo>
                  <a:pt x="2286" y="114"/>
                </a:lnTo>
                <a:lnTo>
                  <a:pt x="2768" y="482"/>
                </a:lnTo>
                <a:lnTo>
                  <a:pt x="3124" y="952"/>
                </a:lnTo>
                <a:lnTo>
                  <a:pt x="3251" y="1562"/>
                </a:lnTo>
                <a:lnTo>
                  <a:pt x="3124" y="2159"/>
                </a:lnTo>
                <a:lnTo>
                  <a:pt x="2895" y="2641"/>
                </a:lnTo>
                <a:lnTo>
                  <a:pt x="8902" y="6731"/>
                </a:lnTo>
                <a:lnTo>
                  <a:pt x="8902" y="38138"/>
                </a:lnTo>
                <a:lnTo>
                  <a:pt x="2895" y="33921"/>
                </a:lnTo>
                <a:lnTo>
                  <a:pt x="2895" y="26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2" name="object 3542"/>
          <p:cNvSpPr/>
          <p:nvPr/>
        </p:nvSpPr>
        <p:spPr>
          <a:xfrm>
            <a:off x="1181441" y="2675102"/>
            <a:ext cx="2895" cy="723"/>
          </a:xfrm>
          <a:custGeom>
            <a:avLst/>
            <a:gdLst/>
            <a:ahLst/>
            <a:cxnLst/>
            <a:rect l="l" t="t" r="r" b="b"/>
            <a:pathLst>
              <a:path w="2895" h="723">
                <a:moveTo>
                  <a:pt x="2895" y="723"/>
                </a:moveTo>
                <a:lnTo>
                  <a:pt x="2781" y="482"/>
                </a:lnTo>
                <a:lnTo>
                  <a:pt x="2171" y="127"/>
                </a:lnTo>
                <a:lnTo>
                  <a:pt x="1562" y="0"/>
                </a:lnTo>
                <a:lnTo>
                  <a:pt x="965" y="0"/>
                </a:lnTo>
                <a:lnTo>
                  <a:pt x="368" y="241"/>
                </a:lnTo>
                <a:lnTo>
                  <a:pt x="0" y="7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3" name="object 3543"/>
          <p:cNvSpPr/>
          <p:nvPr/>
        </p:nvSpPr>
        <p:spPr>
          <a:xfrm>
            <a:off x="1184337" y="2646342"/>
            <a:ext cx="6261" cy="35140"/>
          </a:xfrm>
          <a:custGeom>
            <a:avLst/>
            <a:gdLst/>
            <a:ahLst/>
            <a:cxnLst/>
            <a:rect l="l" t="t" r="r" b="b"/>
            <a:pathLst>
              <a:path w="6261" h="35140">
                <a:moveTo>
                  <a:pt x="0" y="31407"/>
                </a:moveTo>
                <a:lnTo>
                  <a:pt x="0" y="0"/>
                </a:lnTo>
                <a:lnTo>
                  <a:pt x="6261" y="3860"/>
                </a:lnTo>
                <a:lnTo>
                  <a:pt x="6261" y="35140"/>
                </a:lnTo>
                <a:lnTo>
                  <a:pt x="0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4" name="object 3544"/>
          <p:cNvSpPr/>
          <p:nvPr/>
        </p:nvSpPr>
        <p:spPr>
          <a:xfrm>
            <a:off x="1181441" y="2643816"/>
            <a:ext cx="3251" cy="2527"/>
          </a:xfrm>
          <a:custGeom>
            <a:avLst/>
            <a:gdLst/>
            <a:ahLst/>
            <a:cxnLst/>
            <a:rect l="l" t="t" r="r" b="b"/>
            <a:pathLst>
              <a:path w="3251" h="2527">
                <a:moveTo>
                  <a:pt x="2895" y="2527"/>
                </a:moveTo>
                <a:lnTo>
                  <a:pt x="3136" y="2044"/>
                </a:lnTo>
                <a:lnTo>
                  <a:pt x="3251" y="1447"/>
                </a:lnTo>
                <a:lnTo>
                  <a:pt x="3009" y="850"/>
                </a:lnTo>
                <a:lnTo>
                  <a:pt x="2781" y="368"/>
                </a:lnTo>
                <a:lnTo>
                  <a:pt x="2171" y="126"/>
                </a:lnTo>
                <a:lnTo>
                  <a:pt x="1562" y="0"/>
                </a:lnTo>
                <a:lnTo>
                  <a:pt x="965" y="0"/>
                </a:lnTo>
                <a:lnTo>
                  <a:pt x="368" y="241"/>
                </a:lnTo>
                <a:lnTo>
                  <a:pt x="0" y="6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5" name="object 3545"/>
          <p:cNvSpPr/>
          <p:nvPr/>
        </p:nvSpPr>
        <p:spPr>
          <a:xfrm>
            <a:off x="1200101" y="2654653"/>
            <a:ext cx="12992" cy="37058"/>
          </a:xfrm>
          <a:custGeom>
            <a:avLst/>
            <a:gdLst/>
            <a:ahLst/>
            <a:cxnLst/>
            <a:rect l="l" t="t" r="r" b="b"/>
            <a:pathLst>
              <a:path w="12992" h="37058">
                <a:moveTo>
                  <a:pt x="12992" y="37058"/>
                </a:moveTo>
                <a:lnTo>
                  <a:pt x="12877" y="36817"/>
                </a:lnTo>
                <a:lnTo>
                  <a:pt x="12509" y="36449"/>
                </a:lnTo>
                <a:lnTo>
                  <a:pt x="11912" y="36207"/>
                </a:lnTo>
                <a:lnTo>
                  <a:pt x="11315" y="36093"/>
                </a:lnTo>
                <a:lnTo>
                  <a:pt x="10706" y="36207"/>
                </a:lnTo>
                <a:lnTo>
                  <a:pt x="10096" y="36576"/>
                </a:lnTo>
                <a:lnTo>
                  <a:pt x="9740" y="37058"/>
                </a:lnTo>
                <a:lnTo>
                  <a:pt x="3124" y="33807"/>
                </a:lnTo>
                <a:lnTo>
                  <a:pt x="3124" y="2527"/>
                </a:lnTo>
                <a:lnTo>
                  <a:pt x="3365" y="1917"/>
                </a:lnTo>
                <a:lnTo>
                  <a:pt x="3365" y="1320"/>
                </a:lnTo>
                <a:lnTo>
                  <a:pt x="3124" y="838"/>
                </a:lnTo>
                <a:lnTo>
                  <a:pt x="2641" y="355"/>
                </a:lnTo>
                <a:lnTo>
                  <a:pt x="2158" y="114"/>
                </a:lnTo>
                <a:lnTo>
                  <a:pt x="1562" y="0"/>
                </a:lnTo>
                <a:lnTo>
                  <a:pt x="952" y="114"/>
                </a:lnTo>
                <a:lnTo>
                  <a:pt x="355" y="355"/>
                </a:lnTo>
                <a:lnTo>
                  <a:pt x="0" y="838"/>
                </a:lnTo>
                <a:lnTo>
                  <a:pt x="0" y="32245"/>
                </a:lnTo>
                <a:lnTo>
                  <a:pt x="355" y="31762"/>
                </a:lnTo>
                <a:lnTo>
                  <a:pt x="952" y="31407"/>
                </a:lnTo>
                <a:lnTo>
                  <a:pt x="1562" y="31407"/>
                </a:lnTo>
                <a:lnTo>
                  <a:pt x="2158" y="31407"/>
                </a:lnTo>
                <a:lnTo>
                  <a:pt x="2641" y="31762"/>
                </a:lnTo>
                <a:lnTo>
                  <a:pt x="3124" y="3224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6" name="object 3546"/>
          <p:cNvSpPr/>
          <p:nvPr/>
        </p:nvSpPr>
        <p:spPr>
          <a:xfrm>
            <a:off x="1193608" y="2652007"/>
            <a:ext cx="6489" cy="34886"/>
          </a:xfrm>
          <a:custGeom>
            <a:avLst/>
            <a:gdLst/>
            <a:ahLst/>
            <a:cxnLst/>
            <a:rect l="l" t="t" r="r" b="b"/>
            <a:pathLst>
              <a:path w="6489" h="34886">
                <a:moveTo>
                  <a:pt x="6489" y="34886"/>
                </a:moveTo>
                <a:lnTo>
                  <a:pt x="0" y="31280"/>
                </a:lnTo>
                <a:lnTo>
                  <a:pt x="0" y="0"/>
                </a:lnTo>
                <a:lnTo>
                  <a:pt x="6489" y="34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7" name="object 3547"/>
          <p:cNvSpPr/>
          <p:nvPr/>
        </p:nvSpPr>
        <p:spPr>
          <a:xfrm>
            <a:off x="1190591" y="2680756"/>
            <a:ext cx="3009" cy="850"/>
          </a:xfrm>
          <a:custGeom>
            <a:avLst/>
            <a:gdLst/>
            <a:ahLst/>
            <a:cxnLst/>
            <a:rect l="l" t="t" r="r" b="b"/>
            <a:pathLst>
              <a:path w="3009" h="850">
                <a:moveTo>
                  <a:pt x="0" y="723"/>
                </a:moveTo>
                <a:lnTo>
                  <a:pt x="482" y="368"/>
                </a:lnTo>
                <a:lnTo>
                  <a:pt x="965" y="127"/>
                </a:lnTo>
                <a:lnTo>
                  <a:pt x="1562" y="0"/>
                </a:lnTo>
                <a:lnTo>
                  <a:pt x="2159" y="127"/>
                </a:lnTo>
                <a:lnTo>
                  <a:pt x="2768" y="482"/>
                </a:lnTo>
                <a:lnTo>
                  <a:pt x="3009" y="85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8" name="object 3548"/>
          <p:cNvSpPr/>
          <p:nvPr/>
        </p:nvSpPr>
        <p:spPr>
          <a:xfrm>
            <a:off x="1190591" y="2649475"/>
            <a:ext cx="3251" cy="2527"/>
          </a:xfrm>
          <a:custGeom>
            <a:avLst/>
            <a:gdLst/>
            <a:ahLst/>
            <a:cxnLst/>
            <a:rect l="l" t="t" r="r" b="b"/>
            <a:pathLst>
              <a:path w="3251" h="2527">
                <a:moveTo>
                  <a:pt x="0" y="723"/>
                </a:moveTo>
                <a:lnTo>
                  <a:pt x="482" y="355"/>
                </a:lnTo>
                <a:lnTo>
                  <a:pt x="965" y="0"/>
                </a:lnTo>
                <a:lnTo>
                  <a:pt x="1562" y="0"/>
                </a:lnTo>
                <a:lnTo>
                  <a:pt x="2159" y="114"/>
                </a:lnTo>
                <a:lnTo>
                  <a:pt x="2768" y="355"/>
                </a:lnTo>
                <a:lnTo>
                  <a:pt x="3124" y="838"/>
                </a:lnTo>
                <a:lnTo>
                  <a:pt x="3251" y="1447"/>
                </a:lnTo>
                <a:lnTo>
                  <a:pt x="3251" y="1930"/>
                </a:lnTo>
                <a:lnTo>
                  <a:pt x="3009" y="25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9" name="object 3549"/>
          <p:cNvSpPr/>
          <p:nvPr/>
        </p:nvSpPr>
        <p:spPr>
          <a:xfrm>
            <a:off x="1209843" y="2659453"/>
            <a:ext cx="13360" cy="36588"/>
          </a:xfrm>
          <a:custGeom>
            <a:avLst/>
            <a:gdLst/>
            <a:ahLst/>
            <a:cxnLst/>
            <a:rect l="l" t="t" r="r" b="b"/>
            <a:pathLst>
              <a:path w="13360" h="36588">
                <a:moveTo>
                  <a:pt x="0" y="32257"/>
                </a:moveTo>
                <a:lnTo>
                  <a:pt x="0" y="850"/>
                </a:lnTo>
                <a:lnTo>
                  <a:pt x="355" y="368"/>
                </a:lnTo>
                <a:lnTo>
                  <a:pt x="965" y="126"/>
                </a:lnTo>
                <a:lnTo>
                  <a:pt x="1562" y="0"/>
                </a:lnTo>
                <a:lnTo>
                  <a:pt x="2171" y="0"/>
                </a:lnTo>
                <a:lnTo>
                  <a:pt x="2768" y="241"/>
                </a:lnTo>
                <a:lnTo>
                  <a:pt x="3124" y="736"/>
                </a:lnTo>
                <a:lnTo>
                  <a:pt x="3365" y="1219"/>
                </a:lnTo>
                <a:lnTo>
                  <a:pt x="3492" y="1816"/>
                </a:lnTo>
                <a:lnTo>
                  <a:pt x="3251" y="2298"/>
                </a:lnTo>
                <a:lnTo>
                  <a:pt x="3251" y="33705"/>
                </a:lnTo>
                <a:lnTo>
                  <a:pt x="10109" y="36588"/>
                </a:lnTo>
                <a:lnTo>
                  <a:pt x="10477" y="36106"/>
                </a:lnTo>
                <a:lnTo>
                  <a:pt x="10947" y="35750"/>
                </a:lnTo>
                <a:lnTo>
                  <a:pt x="11557" y="35623"/>
                </a:lnTo>
                <a:lnTo>
                  <a:pt x="12153" y="35623"/>
                </a:lnTo>
                <a:lnTo>
                  <a:pt x="12750" y="35864"/>
                </a:lnTo>
                <a:lnTo>
                  <a:pt x="13119" y="36233"/>
                </a:lnTo>
                <a:lnTo>
                  <a:pt x="13360" y="3658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0" name="object 3550"/>
          <p:cNvSpPr/>
          <p:nvPr/>
        </p:nvSpPr>
        <p:spPr>
          <a:xfrm>
            <a:off x="1213096" y="2661748"/>
            <a:ext cx="6858" cy="34290"/>
          </a:xfrm>
          <a:custGeom>
            <a:avLst/>
            <a:gdLst/>
            <a:ahLst/>
            <a:cxnLst/>
            <a:rect l="l" t="t" r="r" b="b"/>
            <a:pathLst>
              <a:path w="6858" h="34289">
                <a:moveTo>
                  <a:pt x="6858" y="34290"/>
                </a:moveTo>
                <a:lnTo>
                  <a:pt x="6858" y="2882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1" name="object 3551"/>
          <p:cNvSpPr/>
          <p:nvPr/>
        </p:nvSpPr>
        <p:spPr>
          <a:xfrm>
            <a:off x="1203227" y="2657181"/>
            <a:ext cx="6616" cy="3124"/>
          </a:xfrm>
          <a:custGeom>
            <a:avLst/>
            <a:gdLst/>
            <a:ahLst/>
            <a:cxnLst/>
            <a:rect l="l" t="t" r="r" b="b"/>
            <a:pathLst>
              <a:path w="6616" h="3124">
                <a:moveTo>
                  <a:pt x="6616" y="3124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2" name="object 3552"/>
          <p:cNvSpPr/>
          <p:nvPr/>
        </p:nvSpPr>
        <p:spPr>
          <a:xfrm>
            <a:off x="1223196" y="2665966"/>
            <a:ext cx="6985" cy="33934"/>
          </a:xfrm>
          <a:custGeom>
            <a:avLst/>
            <a:gdLst/>
            <a:ahLst/>
            <a:cxnLst/>
            <a:rect l="l" t="t" r="r" b="b"/>
            <a:pathLst>
              <a:path w="6984" h="33934">
                <a:moveTo>
                  <a:pt x="3975" y="32842"/>
                </a:moveTo>
                <a:lnTo>
                  <a:pt x="0" y="31394"/>
                </a:lnTo>
                <a:lnTo>
                  <a:pt x="0" y="0"/>
                </a:lnTo>
                <a:lnTo>
                  <a:pt x="6985" y="2641"/>
                </a:lnTo>
                <a:lnTo>
                  <a:pt x="6985" y="33934"/>
                </a:lnTo>
                <a:lnTo>
                  <a:pt x="3975" y="3284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3" name="object 3553"/>
          <p:cNvSpPr/>
          <p:nvPr/>
        </p:nvSpPr>
        <p:spPr>
          <a:xfrm>
            <a:off x="1219954" y="2663668"/>
            <a:ext cx="3365" cy="2298"/>
          </a:xfrm>
          <a:custGeom>
            <a:avLst/>
            <a:gdLst/>
            <a:ahLst/>
            <a:cxnLst/>
            <a:rect l="l" t="t" r="r" b="b"/>
            <a:pathLst>
              <a:path w="3365" h="2298">
                <a:moveTo>
                  <a:pt x="0" y="965"/>
                </a:moveTo>
                <a:lnTo>
                  <a:pt x="355" y="482"/>
                </a:lnTo>
                <a:lnTo>
                  <a:pt x="838" y="241"/>
                </a:lnTo>
                <a:lnTo>
                  <a:pt x="1447" y="0"/>
                </a:lnTo>
                <a:lnTo>
                  <a:pt x="2044" y="127"/>
                </a:lnTo>
                <a:lnTo>
                  <a:pt x="2641" y="241"/>
                </a:lnTo>
                <a:lnTo>
                  <a:pt x="3009" y="723"/>
                </a:lnTo>
                <a:lnTo>
                  <a:pt x="3365" y="1206"/>
                </a:lnTo>
                <a:lnTo>
                  <a:pt x="3365" y="1803"/>
                </a:lnTo>
                <a:lnTo>
                  <a:pt x="3251" y="229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4" name="object 3554"/>
          <p:cNvSpPr/>
          <p:nvPr/>
        </p:nvSpPr>
        <p:spPr>
          <a:xfrm>
            <a:off x="1230181" y="2698802"/>
            <a:ext cx="3365" cy="1092"/>
          </a:xfrm>
          <a:custGeom>
            <a:avLst/>
            <a:gdLst/>
            <a:ahLst/>
            <a:cxnLst/>
            <a:rect l="l" t="t" r="r" b="b"/>
            <a:pathLst>
              <a:path w="3365" h="1092">
                <a:moveTo>
                  <a:pt x="0" y="1092"/>
                </a:moveTo>
                <a:lnTo>
                  <a:pt x="355" y="609"/>
                </a:lnTo>
                <a:lnTo>
                  <a:pt x="838" y="241"/>
                </a:lnTo>
                <a:lnTo>
                  <a:pt x="1447" y="0"/>
                </a:lnTo>
                <a:lnTo>
                  <a:pt x="2044" y="0"/>
                </a:lnTo>
                <a:lnTo>
                  <a:pt x="2641" y="241"/>
                </a:lnTo>
                <a:lnTo>
                  <a:pt x="3124" y="609"/>
                </a:lnTo>
                <a:lnTo>
                  <a:pt x="3365" y="10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5" name="object 3555"/>
          <p:cNvSpPr/>
          <p:nvPr/>
        </p:nvSpPr>
        <p:spPr>
          <a:xfrm>
            <a:off x="1230181" y="2667533"/>
            <a:ext cx="13957" cy="35852"/>
          </a:xfrm>
          <a:custGeom>
            <a:avLst/>
            <a:gdLst/>
            <a:ahLst/>
            <a:cxnLst/>
            <a:rect l="l" t="t" r="r" b="b"/>
            <a:pathLst>
              <a:path w="13957" h="35852">
                <a:moveTo>
                  <a:pt x="13957" y="35852"/>
                </a:moveTo>
                <a:lnTo>
                  <a:pt x="13843" y="35610"/>
                </a:lnTo>
                <a:lnTo>
                  <a:pt x="13601" y="35128"/>
                </a:lnTo>
                <a:lnTo>
                  <a:pt x="13119" y="34759"/>
                </a:lnTo>
                <a:lnTo>
                  <a:pt x="12509" y="34645"/>
                </a:lnTo>
                <a:lnTo>
                  <a:pt x="11785" y="34645"/>
                </a:lnTo>
                <a:lnTo>
                  <a:pt x="11303" y="34886"/>
                </a:lnTo>
                <a:lnTo>
                  <a:pt x="10833" y="35242"/>
                </a:lnTo>
                <a:lnTo>
                  <a:pt x="10464" y="35725"/>
                </a:lnTo>
                <a:lnTo>
                  <a:pt x="3365" y="33566"/>
                </a:lnTo>
                <a:lnTo>
                  <a:pt x="3365" y="2158"/>
                </a:lnTo>
                <a:lnTo>
                  <a:pt x="3492" y="1549"/>
                </a:lnTo>
                <a:lnTo>
                  <a:pt x="3365" y="1079"/>
                </a:lnTo>
                <a:lnTo>
                  <a:pt x="3124" y="584"/>
                </a:lnTo>
                <a:lnTo>
                  <a:pt x="2641" y="228"/>
                </a:lnTo>
                <a:lnTo>
                  <a:pt x="2044" y="0"/>
                </a:lnTo>
                <a:lnTo>
                  <a:pt x="1447" y="0"/>
                </a:lnTo>
                <a:lnTo>
                  <a:pt x="838" y="114"/>
                </a:lnTo>
                <a:lnTo>
                  <a:pt x="355" y="469"/>
                </a:lnTo>
                <a:lnTo>
                  <a:pt x="0" y="10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6" name="object 3556"/>
          <p:cNvSpPr/>
          <p:nvPr/>
        </p:nvSpPr>
        <p:spPr>
          <a:xfrm>
            <a:off x="1233548" y="2669693"/>
            <a:ext cx="7099" cy="33566"/>
          </a:xfrm>
          <a:custGeom>
            <a:avLst/>
            <a:gdLst/>
            <a:ahLst/>
            <a:cxnLst/>
            <a:rect l="l" t="t" r="r" b="b"/>
            <a:pathLst>
              <a:path w="7099" h="33566">
                <a:moveTo>
                  <a:pt x="7099" y="33566"/>
                </a:moveTo>
                <a:lnTo>
                  <a:pt x="7099" y="2286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7" name="object 3557"/>
          <p:cNvSpPr/>
          <p:nvPr/>
        </p:nvSpPr>
        <p:spPr>
          <a:xfrm>
            <a:off x="1240646" y="2670769"/>
            <a:ext cx="10718" cy="35382"/>
          </a:xfrm>
          <a:custGeom>
            <a:avLst/>
            <a:gdLst/>
            <a:ahLst/>
            <a:cxnLst/>
            <a:rect l="l" t="t" r="r" b="b"/>
            <a:pathLst>
              <a:path w="10718" h="35382">
                <a:moveTo>
                  <a:pt x="3492" y="2171"/>
                </a:moveTo>
                <a:lnTo>
                  <a:pt x="3492" y="33451"/>
                </a:lnTo>
                <a:lnTo>
                  <a:pt x="10718" y="35382"/>
                </a:lnTo>
                <a:lnTo>
                  <a:pt x="10718" y="3975"/>
                </a:lnTo>
                <a:lnTo>
                  <a:pt x="3492" y="2171"/>
                </a:lnTo>
                <a:lnTo>
                  <a:pt x="3606" y="1562"/>
                </a:lnTo>
                <a:lnTo>
                  <a:pt x="3378" y="965"/>
                </a:lnTo>
                <a:lnTo>
                  <a:pt x="3136" y="482"/>
                </a:lnTo>
                <a:lnTo>
                  <a:pt x="2654" y="127"/>
                </a:lnTo>
                <a:lnTo>
                  <a:pt x="2044" y="0"/>
                </a:lnTo>
                <a:lnTo>
                  <a:pt x="1320" y="0"/>
                </a:lnTo>
                <a:lnTo>
                  <a:pt x="838" y="241"/>
                </a:lnTo>
                <a:lnTo>
                  <a:pt x="368" y="609"/>
                </a:lnTo>
                <a:lnTo>
                  <a:pt x="0" y="120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8" name="object 3558"/>
          <p:cNvSpPr/>
          <p:nvPr/>
        </p:nvSpPr>
        <p:spPr>
          <a:xfrm>
            <a:off x="1251360" y="2704829"/>
            <a:ext cx="3479" cy="1435"/>
          </a:xfrm>
          <a:custGeom>
            <a:avLst/>
            <a:gdLst/>
            <a:ahLst/>
            <a:cxnLst/>
            <a:rect l="l" t="t" r="r" b="b"/>
            <a:pathLst>
              <a:path w="3479" h="1435">
                <a:moveTo>
                  <a:pt x="0" y="1320"/>
                </a:moveTo>
                <a:lnTo>
                  <a:pt x="241" y="723"/>
                </a:lnTo>
                <a:lnTo>
                  <a:pt x="723" y="355"/>
                </a:lnTo>
                <a:lnTo>
                  <a:pt x="1206" y="114"/>
                </a:lnTo>
                <a:lnTo>
                  <a:pt x="1917" y="0"/>
                </a:lnTo>
                <a:lnTo>
                  <a:pt x="2527" y="241"/>
                </a:lnTo>
                <a:lnTo>
                  <a:pt x="3009" y="482"/>
                </a:lnTo>
                <a:lnTo>
                  <a:pt x="3365" y="965"/>
                </a:lnTo>
                <a:lnTo>
                  <a:pt x="3479" y="143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9" name="object 3559"/>
          <p:cNvSpPr/>
          <p:nvPr/>
        </p:nvSpPr>
        <p:spPr>
          <a:xfrm>
            <a:off x="1251360" y="2673537"/>
            <a:ext cx="77127" cy="38989"/>
          </a:xfrm>
          <a:custGeom>
            <a:avLst/>
            <a:gdLst/>
            <a:ahLst/>
            <a:cxnLst/>
            <a:rect l="l" t="t" r="r" b="b"/>
            <a:pathLst>
              <a:path w="77127" h="38988">
                <a:moveTo>
                  <a:pt x="0" y="1206"/>
                </a:moveTo>
                <a:lnTo>
                  <a:pt x="241" y="723"/>
                </a:lnTo>
                <a:lnTo>
                  <a:pt x="723" y="368"/>
                </a:lnTo>
                <a:lnTo>
                  <a:pt x="1206" y="0"/>
                </a:lnTo>
                <a:lnTo>
                  <a:pt x="1917" y="0"/>
                </a:lnTo>
                <a:lnTo>
                  <a:pt x="2527" y="127"/>
                </a:lnTo>
                <a:lnTo>
                  <a:pt x="3009" y="482"/>
                </a:lnTo>
                <a:lnTo>
                  <a:pt x="3365" y="965"/>
                </a:lnTo>
                <a:lnTo>
                  <a:pt x="3479" y="1447"/>
                </a:lnTo>
                <a:lnTo>
                  <a:pt x="3479" y="2044"/>
                </a:lnTo>
                <a:lnTo>
                  <a:pt x="10833" y="3619"/>
                </a:lnTo>
                <a:lnTo>
                  <a:pt x="11061" y="3009"/>
                </a:lnTo>
                <a:lnTo>
                  <a:pt x="11430" y="2654"/>
                </a:lnTo>
                <a:lnTo>
                  <a:pt x="12026" y="2286"/>
                </a:lnTo>
                <a:lnTo>
                  <a:pt x="12636" y="2286"/>
                </a:lnTo>
                <a:lnTo>
                  <a:pt x="13233" y="2413"/>
                </a:lnTo>
                <a:lnTo>
                  <a:pt x="13716" y="2654"/>
                </a:lnTo>
                <a:lnTo>
                  <a:pt x="14198" y="3136"/>
                </a:lnTo>
                <a:lnTo>
                  <a:pt x="14312" y="3619"/>
                </a:lnTo>
                <a:lnTo>
                  <a:pt x="14312" y="35610"/>
                </a:lnTo>
                <a:lnTo>
                  <a:pt x="21780" y="36703"/>
                </a:lnTo>
                <a:lnTo>
                  <a:pt x="21780" y="5422"/>
                </a:lnTo>
                <a:lnTo>
                  <a:pt x="21894" y="4813"/>
                </a:lnTo>
                <a:lnTo>
                  <a:pt x="22377" y="4457"/>
                </a:lnTo>
                <a:lnTo>
                  <a:pt x="22860" y="4102"/>
                </a:lnTo>
                <a:lnTo>
                  <a:pt x="23456" y="3975"/>
                </a:lnTo>
                <a:lnTo>
                  <a:pt x="24066" y="4102"/>
                </a:lnTo>
                <a:lnTo>
                  <a:pt x="24663" y="4330"/>
                </a:lnTo>
                <a:lnTo>
                  <a:pt x="25031" y="4813"/>
                </a:lnTo>
                <a:lnTo>
                  <a:pt x="25260" y="5295"/>
                </a:lnTo>
                <a:lnTo>
                  <a:pt x="25260" y="5892"/>
                </a:lnTo>
                <a:lnTo>
                  <a:pt x="25260" y="37185"/>
                </a:lnTo>
                <a:lnTo>
                  <a:pt x="32727" y="38023"/>
                </a:lnTo>
                <a:lnTo>
                  <a:pt x="32727" y="6616"/>
                </a:lnTo>
                <a:lnTo>
                  <a:pt x="32969" y="6134"/>
                </a:lnTo>
                <a:lnTo>
                  <a:pt x="33324" y="5664"/>
                </a:lnTo>
                <a:lnTo>
                  <a:pt x="33807" y="5295"/>
                </a:lnTo>
                <a:lnTo>
                  <a:pt x="34404" y="5181"/>
                </a:lnTo>
                <a:lnTo>
                  <a:pt x="35013" y="5181"/>
                </a:lnTo>
                <a:lnTo>
                  <a:pt x="35610" y="5422"/>
                </a:lnTo>
                <a:lnTo>
                  <a:pt x="35979" y="5892"/>
                </a:lnTo>
                <a:lnTo>
                  <a:pt x="36334" y="6375"/>
                </a:lnTo>
                <a:lnTo>
                  <a:pt x="36334" y="6985"/>
                </a:lnTo>
                <a:lnTo>
                  <a:pt x="36334" y="38265"/>
                </a:lnTo>
                <a:lnTo>
                  <a:pt x="43789" y="38747"/>
                </a:lnTo>
                <a:lnTo>
                  <a:pt x="43916" y="38150"/>
                </a:lnTo>
                <a:lnTo>
                  <a:pt x="44284" y="37668"/>
                </a:lnTo>
                <a:lnTo>
                  <a:pt x="44754" y="37426"/>
                </a:lnTo>
                <a:lnTo>
                  <a:pt x="45364" y="37185"/>
                </a:lnTo>
                <a:lnTo>
                  <a:pt x="45961" y="37185"/>
                </a:lnTo>
                <a:lnTo>
                  <a:pt x="46570" y="37426"/>
                </a:lnTo>
                <a:lnTo>
                  <a:pt x="47040" y="37782"/>
                </a:lnTo>
                <a:lnTo>
                  <a:pt x="47282" y="38265"/>
                </a:lnTo>
                <a:lnTo>
                  <a:pt x="47409" y="38862"/>
                </a:lnTo>
                <a:lnTo>
                  <a:pt x="54991" y="38989"/>
                </a:lnTo>
                <a:lnTo>
                  <a:pt x="54991" y="38392"/>
                </a:lnTo>
                <a:lnTo>
                  <a:pt x="55346" y="37909"/>
                </a:lnTo>
                <a:lnTo>
                  <a:pt x="55829" y="37541"/>
                </a:lnTo>
                <a:lnTo>
                  <a:pt x="56426" y="37299"/>
                </a:lnTo>
                <a:lnTo>
                  <a:pt x="57035" y="37299"/>
                </a:lnTo>
                <a:lnTo>
                  <a:pt x="57632" y="37541"/>
                </a:lnTo>
                <a:lnTo>
                  <a:pt x="58115" y="37909"/>
                </a:lnTo>
                <a:lnTo>
                  <a:pt x="58356" y="38392"/>
                </a:lnTo>
                <a:lnTo>
                  <a:pt x="58483" y="38989"/>
                </a:lnTo>
                <a:lnTo>
                  <a:pt x="66065" y="38620"/>
                </a:lnTo>
                <a:lnTo>
                  <a:pt x="66065" y="38023"/>
                </a:lnTo>
                <a:lnTo>
                  <a:pt x="66421" y="37541"/>
                </a:lnTo>
                <a:lnTo>
                  <a:pt x="66776" y="37185"/>
                </a:lnTo>
                <a:lnTo>
                  <a:pt x="67386" y="36944"/>
                </a:lnTo>
                <a:lnTo>
                  <a:pt x="67983" y="36944"/>
                </a:lnTo>
                <a:lnTo>
                  <a:pt x="68580" y="37058"/>
                </a:lnTo>
                <a:lnTo>
                  <a:pt x="69075" y="37426"/>
                </a:lnTo>
                <a:lnTo>
                  <a:pt x="69430" y="37909"/>
                </a:lnTo>
                <a:lnTo>
                  <a:pt x="69672" y="38392"/>
                </a:lnTo>
                <a:lnTo>
                  <a:pt x="77127" y="37782"/>
                </a:lnTo>
                <a:lnTo>
                  <a:pt x="77127" y="6502"/>
                </a:lnTo>
                <a:lnTo>
                  <a:pt x="69672" y="7112"/>
                </a:lnTo>
                <a:lnTo>
                  <a:pt x="69672" y="383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0" name="object 3560"/>
          <p:cNvSpPr/>
          <p:nvPr/>
        </p:nvSpPr>
        <p:spPr>
          <a:xfrm>
            <a:off x="1254846" y="2675586"/>
            <a:ext cx="10833" cy="32842"/>
          </a:xfrm>
          <a:custGeom>
            <a:avLst/>
            <a:gdLst/>
            <a:ahLst/>
            <a:cxnLst/>
            <a:rect l="l" t="t" r="r" b="b"/>
            <a:pathLst>
              <a:path w="10833" h="32842">
                <a:moveTo>
                  <a:pt x="0" y="0"/>
                </a:moveTo>
                <a:lnTo>
                  <a:pt x="0" y="31407"/>
                </a:lnTo>
                <a:lnTo>
                  <a:pt x="7340" y="32842"/>
                </a:lnTo>
                <a:lnTo>
                  <a:pt x="7581" y="32372"/>
                </a:lnTo>
                <a:lnTo>
                  <a:pt x="7937" y="31889"/>
                </a:lnTo>
                <a:lnTo>
                  <a:pt x="8547" y="31648"/>
                </a:lnTo>
                <a:lnTo>
                  <a:pt x="9144" y="31521"/>
                </a:lnTo>
                <a:lnTo>
                  <a:pt x="9753" y="31648"/>
                </a:lnTo>
                <a:lnTo>
                  <a:pt x="10236" y="32016"/>
                </a:lnTo>
                <a:lnTo>
                  <a:pt x="10706" y="32372"/>
                </a:lnTo>
                <a:lnTo>
                  <a:pt x="10833" y="3284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1" name="object 3561"/>
          <p:cNvSpPr/>
          <p:nvPr/>
        </p:nvSpPr>
        <p:spPr>
          <a:xfrm>
            <a:off x="1262188" y="2677153"/>
            <a:ext cx="0" cy="31280"/>
          </a:xfrm>
          <a:custGeom>
            <a:avLst/>
            <a:gdLst/>
            <a:ahLst/>
            <a:cxnLst/>
            <a:rect l="l" t="t" r="r" b="b"/>
            <a:pathLst>
              <a:path h="31280">
                <a:moveTo>
                  <a:pt x="0" y="3128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2" name="object 3562"/>
          <p:cNvSpPr/>
          <p:nvPr/>
        </p:nvSpPr>
        <p:spPr>
          <a:xfrm>
            <a:off x="1265680" y="2677749"/>
            <a:ext cx="7454" cy="1206"/>
          </a:xfrm>
          <a:custGeom>
            <a:avLst/>
            <a:gdLst/>
            <a:ahLst/>
            <a:cxnLst/>
            <a:rect l="l" t="t" r="r" b="b"/>
            <a:pathLst>
              <a:path w="7454" h="1206">
                <a:moveTo>
                  <a:pt x="7454" y="1206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3" name="object 3563"/>
          <p:cNvSpPr/>
          <p:nvPr/>
        </p:nvSpPr>
        <p:spPr>
          <a:xfrm>
            <a:off x="1273134" y="2708920"/>
            <a:ext cx="3492" cy="1562"/>
          </a:xfrm>
          <a:custGeom>
            <a:avLst/>
            <a:gdLst/>
            <a:ahLst/>
            <a:cxnLst/>
            <a:rect l="l" t="t" r="r" b="b"/>
            <a:pathLst>
              <a:path w="3492" h="1562">
                <a:moveTo>
                  <a:pt x="3492" y="1562"/>
                </a:moveTo>
                <a:lnTo>
                  <a:pt x="3492" y="1206"/>
                </a:lnTo>
                <a:lnTo>
                  <a:pt x="3251" y="723"/>
                </a:lnTo>
                <a:lnTo>
                  <a:pt x="2895" y="228"/>
                </a:lnTo>
                <a:lnTo>
                  <a:pt x="2286" y="0"/>
                </a:lnTo>
                <a:lnTo>
                  <a:pt x="1689" y="0"/>
                </a:lnTo>
                <a:lnTo>
                  <a:pt x="1092" y="0"/>
                </a:lnTo>
                <a:lnTo>
                  <a:pt x="609" y="355"/>
                </a:lnTo>
                <a:lnTo>
                  <a:pt x="127" y="838"/>
                </a:lnTo>
                <a:lnTo>
                  <a:pt x="0" y="13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4" name="object 3564"/>
          <p:cNvSpPr/>
          <p:nvPr/>
        </p:nvSpPr>
        <p:spPr>
          <a:xfrm>
            <a:off x="1276626" y="2679437"/>
            <a:ext cx="7467" cy="723"/>
          </a:xfrm>
          <a:custGeom>
            <a:avLst/>
            <a:gdLst/>
            <a:ahLst/>
            <a:cxnLst/>
            <a:rect l="l" t="t" r="r" b="b"/>
            <a:pathLst>
              <a:path w="7467" h="723">
                <a:moveTo>
                  <a:pt x="0" y="0"/>
                </a:moveTo>
                <a:lnTo>
                  <a:pt x="7467" y="7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5" name="object 3565"/>
          <p:cNvSpPr/>
          <p:nvPr/>
        </p:nvSpPr>
        <p:spPr>
          <a:xfrm>
            <a:off x="1284088" y="2710002"/>
            <a:ext cx="3606" cy="1803"/>
          </a:xfrm>
          <a:custGeom>
            <a:avLst/>
            <a:gdLst/>
            <a:ahLst/>
            <a:cxnLst/>
            <a:rect l="l" t="t" r="r" b="b"/>
            <a:pathLst>
              <a:path w="3606" h="1803">
                <a:moveTo>
                  <a:pt x="0" y="1562"/>
                </a:moveTo>
                <a:lnTo>
                  <a:pt x="241" y="965"/>
                </a:lnTo>
                <a:lnTo>
                  <a:pt x="596" y="482"/>
                </a:lnTo>
                <a:lnTo>
                  <a:pt x="1079" y="241"/>
                </a:lnTo>
                <a:lnTo>
                  <a:pt x="1676" y="0"/>
                </a:lnTo>
                <a:lnTo>
                  <a:pt x="2286" y="114"/>
                </a:lnTo>
                <a:lnTo>
                  <a:pt x="2882" y="355"/>
                </a:lnTo>
                <a:lnTo>
                  <a:pt x="3251" y="723"/>
                </a:lnTo>
                <a:lnTo>
                  <a:pt x="3606" y="1320"/>
                </a:lnTo>
                <a:lnTo>
                  <a:pt x="3606" y="180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6" name="object 3566"/>
          <p:cNvSpPr/>
          <p:nvPr/>
        </p:nvSpPr>
        <p:spPr>
          <a:xfrm>
            <a:off x="1287698" y="2679439"/>
            <a:ext cx="11061" cy="32969"/>
          </a:xfrm>
          <a:custGeom>
            <a:avLst/>
            <a:gdLst/>
            <a:ahLst/>
            <a:cxnLst/>
            <a:rect l="l" t="t" r="r" b="b"/>
            <a:pathLst>
              <a:path w="11061" h="32969">
                <a:moveTo>
                  <a:pt x="0" y="1079"/>
                </a:moveTo>
                <a:lnTo>
                  <a:pt x="7454" y="1562"/>
                </a:lnTo>
                <a:lnTo>
                  <a:pt x="7581" y="965"/>
                </a:lnTo>
                <a:lnTo>
                  <a:pt x="7937" y="482"/>
                </a:lnTo>
                <a:lnTo>
                  <a:pt x="8420" y="114"/>
                </a:lnTo>
                <a:lnTo>
                  <a:pt x="9029" y="0"/>
                </a:lnTo>
                <a:lnTo>
                  <a:pt x="9626" y="0"/>
                </a:lnTo>
                <a:lnTo>
                  <a:pt x="10223" y="241"/>
                </a:lnTo>
                <a:lnTo>
                  <a:pt x="10706" y="596"/>
                </a:lnTo>
                <a:lnTo>
                  <a:pt x="10947" y="1079"/>
                </a:lnTo>
                <a:lnTo>
                  <a:pt x="11061" y="1689"/>
                </a:lnTo>
                <a:lnTo>
                  <a:pt x="11061" y="3296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7" name="object 3567"/>
          <p:cNvSpPr/>
          <p:nvPr/>
        </p:nvSpPr>
        <p:spPr>
          <a:xfrm>
            <a:off x="1296166" y="2680999"/>
            <a:ext cx="0" cy="31292"/>
          </a:xfrm>
          <a:custGeom>
            <a:avLst/>
            <a:gdLst/>
            <a:ahLst/>
            <a:cxnLst/>
            <a:rect l="l" t="t" r="r" b="b"/>
            <a:pathLst>
              <a:path h="31292">
                <a:moveTo>
                  <a:pt x="0" y="0"/>
                </a:moveTo>
                <a:lnTo>
                  <a:pt x="0" y="31292"/>
                </a:lnTo>
              </a:path>
            </a:pathLst>
          </a:custGeom>
          <a:ln w="18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8" name="object 3568"/>
          <p:cNvSpPr/>
          <p:nvPr/>
        </p:nvSpPr>
        <p:spPr>
          <a:xfrm>
            <a:off x="1298766" y="2679561"/>
            <a:ext cx="18656" cy="32600"/>
          </a:xfrm>
          <a:custGeom>
            <a:avLst/>
            <a:gdLst/>
            <a:ahLst/>
            <a:cxnLst/>
            <a:rect l="l" t="t" r="r" b="b"/>
            <a:pathLst>
              <a:path w="18656" h="32600">
                <a:moveTo>
                  <a:pt x="0" y="1562"/>
                </a:moveTo>
                <a:lnTo>
                  <a:pt x="7581" y="1562"/>
                </a:lnTo>
                <a:lnTo>
                  <a:pt x="7581" y="1079"/>
                </a:lnTo>
                <a:lnTo>
                  <a:pt x="7937" y="596"/>
                </a:lnTo>
                <a:lnTo>
                  <a:pt x="8420" y="114"/>
                </a:lnTo>
                <a:lnTo>
                  <a:pt x="9029" y="0"/>
                </a:lnTo>
                <a:lnTo>
                  <a:pt x="9626" y="0"/>
                </a:lnTo>
                <a:lnTo>
                  <a:pt x="10223" y="114"/>
                </a:lnTo>
                <a:lnTo>
                  <a:pt x="10706" y="469"/>
                </a:lnTo>
                <a:lnTo>
                  <a:pt x="10947" y="952"/>
                </a:lnTo>
                <a:lnTo>
                  <a:pt x="11074" y="1562"/>
                </a:lnTo>
                <a:lnTo>
                  <a:pt x="18656" y="1320"/>
                </a:lnTo>
                <a:lnTo>
                  <a:pt x="18656" y="3260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9" name="object 3569"/>
          <p:cNvSpPr/>
          <p:nvPr/>
        </p:nvSpPr>
        <p:spPr>
          <a:xfrm>
            <a:off x="1308950" y="2681123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0"/>
                </a:moveTo>
                <a:lnTo>
                  <a:pt x="0" y="31407"/>
                </a:lnTo>
              </a:path>
            </a:pathLst>
          </a:custGeom>
          <a:ln w="16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0" name="object 3570"/>
          <p:cNvSpPr/>
          <p:nvPr/>
        </p:nvSpPr>
        <p:spPr>
          <a:xfrm>
            <a:off x="1306348" y="2681123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3140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1" name="object 3571"/>
          <p:cNvSpPr/>
          <p:nvPr/>
        </p:nvSpPr>
        <p:spPr>
          <a:xfrm>
            <a:off x="1317417" y="2679080"/>
            <a:ext cx="3606" cy="1803"/>
          </a:xfrm>
          <a:custGeom>
            <a:avLst/>
            <a:gdLst/>
            <a:ahLst/>
            <a:cxnLst/>
            <a:rect l="l" t="t" r="r" b="b"/>
            <a:pathLst>
              <a:path w="3606" h="1803">
                <a:moveTo>
                  <a:pt x="0" y="1803"/>
                </a:moveTo>
                <a:lnTo>
                  <a:pt x="0" y="1193"/>
                </a:lnTo>
                <a:lnTo>
                  <a:pt x="355" y="711"/>
                </a:lnTo>
                <a:lnTo>
                  <a:pt x="723" y="241"/>
                </a:lnTo>
                <a:lnTo>
                  <a:pt x="1333" y="114"/>
                </a:lnTo>
                <a:lnTo>
                  <a:pt x="1930" y="0"/>
                </a:lnTo>
                <a:lnTo>
                  <a:pt x="2527" y="241"/>
                </a:lnTo>
                <a:lnTo>
                  <a:pt x="3009" y="469"/>
                </a:lnTo>
                <a:lnTo>
                  <a:pt x="3365" y="965"/>
                </a:lnTo>
                <a:lnTo>
                  <a:pt x="3606" y="156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2" name="object 3572"/>
          <p:cNvSpPr/>
          <p:nvPr/>
        </p:nvSpPr>
        <p:spPr>
          <a:xfrm>
            <a:off x="1328496" y="2676673"/>
            <a:ext cx="14554" cy="34645"/>
          </a:xfrm>
          <a:custGeom>
            <a:avLst/>
            <a:gdLst/>
            <a:ahLst/>
            <a:cxnLst/>
            <a:rect l="l" t="t" r="r" b="b"/>
            <a:pathLst>
              <a:path w="14554" h="34645">
                <a:moveTo>
                  <a:pt x="3479" y="34290"/>
                </a:moveTo>
                <a:lnTo>
                  <a:pt x="10947" y="33324"/>
                </a:lnTo>
                <a:lnTo>
                  <a:pt x="10947" y="32727"/>
                </a:lnTo>
                <a:lnTo>
                  <a:pt x="11176" y="32131"/>
                </a:lnTo>
                <a:lnTo>
                  <a:pt x="11544" y="31762"/>
                </a:lnTo>
                <a:lnTo>
                  <a:pt x="12141" y="31407"/>
                </a:lnTo>
                <a:lnTo>
                  <a:pt x="12750" y="31280"/>
                </a:lnTo>
                <a:lnTo>
                  <a:pt x="13347" y="31407"/>
                </a:lnTo>
                <a:lnTo>
                  <a:pt x="13830" y="31762"/>
                </a:lnTo>
                <a:lnTo>
                  <a:pt x="14312" y="32131"/>
                </a:lnTo>
                <a:lnTo>
                  <a:pt x="14554" y="32727"/>
                </a:lnTo>
                <a:lnTo>
                  <a:pt x="14554" y="1320"/>
                </a:lnTo>
                <a:lnTo>
                  <a:pt x="14312" y="838"/>
                </a:lnTo>
                <a:lnTo>
                  <a:pt x="13830" y="355"/>
                </a:lnTo>
                <a:lnTo>
                  <a:pt x="13347" y="114"/>
                </a:lnTo>
                <a:lnTo>
                  <a:pt x="12750" y="0"/>
                </a:lnTo>
                <a:lnTo>
                  <a:pt x="12141" y="114"/>
                </a:lnTo>
                <a:lnTo>
                  <a:pt x="11544" y="355"/>
                </a:lnTo>
                <a:lnTo>
                  <a:pt x="11176" y="838"/>
                </a:lnTo>
                <a:lnTo>
                  <a:pt x="10947" y="1320"/>
                </a:lnTo>
                <a:lnTo>
                  <a:pt x="10947" y="1917"/>
                </a:lnTo>
                <a:lnTo>
                  <a:pt x="3479" y="2882"/>
                </a:lnTo>
                <a:lnTo>
                  <a:pt x="3479" y="34290"/>
                </a:lnTo>
                <a:lnTo>
                  <a:pt x="3365" y="33693"/>
                </a:lnTo>
                <a:lnTo>
                  <a:pt x="2997" y="33210"/>
                </a:lnTo>
                <a:lnTo>
                  <a:pt x="2400" y="32969"/>
                </a:lnTo>
                <a:lnTo>
                  <a:pt x="1803" y="32842"/>
                </a:lnTo>
                <a:lnTo>
                  <a:pt x="1193" y="32842"/>
                </a:lnTo>
                <a:lnTo>
                  <a:pt x="711" y="33210"/>
                </a:lnTo>
                <a:lnTo>
                  <a:pt x="228" y="33566"/>
                </a:lnTo>
                <a:lnTo>
                  <a:pt x="0" y="34048"/>
                </a:lnTo>
                <a:lnTo>
                  <a:pt x="0" y="3464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3" name="object 3573"/>
          <p:cNvSpPr/>
          <p:nvPr/>
        </p:nvSpPr>
        <p:spPr>
          <a:xfrm>
            <a:off x="1328496" y="2678109"/>
            <a:ext cx="3479" cy="1930"/>
          </a:xfrm>
          <a:custGeom>
            <a:avLst/>
            <a:gdLst/>
            <a:ahLst/>
            <a:cxnLst/>
            <a:rect l="l" t="t" r="r" b="b"/>
            <a:pathLst>
              <a:path w="3479" h="1930">
                <a:moveTo>
                  <a:pt x="3479" y="1447"/>
                </a:moveTo>
                <a:lnTo>
                  <a:pt x="3365" y="965"/>
                </a:lnTo>
                <a:lnTo>
                  <a:pt x="2997" y="482"/>
                </a:lnTo>
                <a:lnTo>
                  <a:pt x="2400" y="127"/>
                </a:lnTo>
                <a:lnTo>
                  <a:pt x="1803" y="0"/>
                </a:lnTo>
                <a:lnTo>
                  <a:pt x="1193" y="127"/>
                </a:lnTo>
                <a:lnTo>
                  <a:pt x="711" y="368"/>
                </a:lnTo>
                <a:lnTo>
                  <a:pt x="228" y="850"/>
                </a:lnTo>
                <a:lnTo>
                  <a:pt x="0" y="1333"/>
                </a:lnTo>
                <a:lnTo>
                  <a:pt x="0" y="193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4" name="object 3574"/>
          <p:cNvSpPr/>
          <p:nvPr/>
        </p:nvSpPr>
        <p:spPr>
          <a:xfrm>
            <a:off x="1343047" y="2676667"/>
            <a:ext cx="7340" cy="32727"/>
          </a:xfrm>
          <a:custGeom>
            <a:avLst/>
            <a:gdLst/>
            <a:ahLst/>
            <a:cxnLst/>
            <a:rect l="l" t="t" r="r" b="b"/>
            <a:pathLst>
              <a:path w="7340" h="32727">
                <a:moveTo>
                  <a:pt x="0" y="32727"/>
                </a:moveTo>
                <a:lnTo>
                  <a:pt x="7340" y="31407"/>
                </a:lnTo>
                <a:lnTo>
                  <a:pt x="7340" y="0"/>
                </a:lnTo>
                <a:lnTo>
                  <a:pt x="0" y="13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5" name="object 3575"/>
          <p:cNvSpPr/>
          <p:nvPr/>
        </p:nvSpPr>
        <p:spPr>
          <a:xfrm>
            <a:off x="1339438" y="2678593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3140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6" name="object 3576"/>
          <p:cNvSpPr/>
          <p:nvPr/>
        </p:nvSpPr>
        <p:spPr>
          <a:xfrm>
            <a:off x="1350389" y="2674627"/>
            <a:ext cx="3479" cy="32727"/>
          </a:xfrm>
          <a:custGeom>
            <a:avLst/>
            <a:gdLst/>
            <a:ahLst/>
            <a:cxnLst/>
            <a:rect l="l" t="t" r="r" b="b"/>
            <a:pathLst>
              <a:path w="3479" h="32727">
                <a:moveTo>
                  <a:pt x="0" y="2044"/>
                </a:moveTo>
                <a:lnTo>
                  <a:pt x="0" y="1435"/>
                </a:lnTo>
                <a:lnTo>
                  <a:pt x="114" y="952"/>
                </a:lnTo>
                <a:lnTo>
                  <a:pt x="482" y="482"/>
                </a:lnTo>
                <a:lnTo>
                  <a:pt x="1079" y="114"/>
                </a:lnTo>
                <a:lnTo>
                  <a:pt x="1676" y="0"/>
                </a:lnTo>
                <a:lnTo>
                  <a:pt x="2286" y="114"/>
                </a:lnTo>
                <a:lnTo>
                  <a:pt x="2768" y="355"/>
                </a:lnTo>
                <a:lnTo>
                  <a:pt x="3251" y="838"/>
                </a:lnTo>
                <a:lnTo>
                  <a:pt x="3479" y="1320"/>
                </a:lnTo>
                <a:lnTo>
                  <a:pt x="3479" y="32727"/>
                </a:lnTo>
                <a:lnTo>
                  <a:pt x="3251" y="32118"/>
                </a:lnTo>
                <a:lnTo>
                  <a:pt x="2768" y="31762"/>
                </a:lnTo>
                <a:lnTo>
                  <a:pt x="2286" y="31407"/>
                </a:lnTo>
                <a:lnTo>
                  <a:pt x="1676" y="31407"/>
                </a:lnTo>
                <a:lnTo>
                  <a:pt x="1079" y="31521"/>
                </a:lnTo>
                <a:lnTo>
                  <a:pt x="482" y="31762"/>
                </a:lnTo>
                <a:lnTo>
                  <a:pt x="114" y="32245"/>
                </a:lnTo>
                <a:lnTo>
                  <a:pt x="0" y="327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7" name="object 3577"/>
          <p:cNvSpPr/>
          <p:nvPr/>
        </p:nvSpPr>
        <p:spPr>
          <a:xfrm>
            <a:off x="1353875" y="2674269"/>
            <a:ext cx="7226" cy="33083"/>
          </a:xfrm>
          <a:custGeom>
            <a:avLst/>
            <a:gdLst/>
            <a:ahLst/>
            <a:cxnLst/>
            <a:rect l="l" t="t" r="r" b="b"/>
            <a:pathLst>
              <a:path w="7226" h="33083">
                <a:moveTo>
                  <a:pt x="0" y="33083"/>
                </a:moveTo>
                <a:lnTo>
                  <a:pt x="7226" y="31280"/>
                </a:lnTo>
                <a:lnTo>
                  <a:pt x="7226" y="0"/>
                </a:lnTo>
                <a:lnTo>
                  <a:pt x="0" y="167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8" name="object 3578"/>
          <p:cNvSpPr/>
          <p:nvPr/>
        </p:nvSpPr>
        <p:spPr>
          <a:xfrm>
            <a:off x="1361098" y="2672100"/>
            <a:ext cx="3492" cy="32727"/>
          </a:xfrm>
          <a:custGeom>
            <a:avLst/>
            <a:gdLst/>
            <a:ahLst/>
            <a:cxnLst/>
            <a:rect l="l" t="t" r="r" b="b"/>
            <a:pathLst>
              <a:path w="3492" h="32727">
                <a:moveTo>
                  <a:pt x="0" y="32727"/>
                </a:moveTo>
                <a:lnTo>
                  <a:pt x="114" y="32359"/>
                </a:lnTo>
                <a:lnTo>
                  <a:pt x="482" y="31876"/>
                </a:lnTo>
                <a:lnTo>
                  <a:pt x="965" y="31521"/>
                </a:lnTo>
                <a:lnTo>
                  <a:pt x="1562" y="31394"/>
                </a:lnTo>
                <a:lnTo>
                  <a:pt x="2159" y="31394"/>
                </a:lnTo>
                <a:lnTo>
                  <a:pt x="2768" y="31635"/>
                </a:lnTo>
                <a:lnTo>
                  <a:pt x="3251" y="32118"/>
                </a:lnTo>
                <a:lnTo>
                  <a:pt x="3492" y="32600"/>
                </a:lnTo>
                <a:lnTo>
                  <a:pt x="3492" y="1193"/>
                </a:lnTo>
                <a:lnTo>
                  <a:pt x="3251" y="711"/>
                </a:lnTo>
                <a:lnTo>
                  <a:pt x="2768" y="355"/>
                </a:lnTo>
                <a:lnTo>
                  <a:pt x="2159" y="114"/>
                </a:lnTo>
                <a:lnTo>
                  <a:pt x="1562" y="0"/>
                </a:lnTo>
                <a:lnTo>
                  <a:pt x="965" y="241"/>
                </a:lnTo>
                <a:lnTo>
                  <a:pt x="482" y="596"/>
                </a:lnTo>
                <a:lnTo>
                  <a:pt x="114" y="952"/>
                </a:lnTo>
                <a:lnTo>
                  <a:pt x="0" y="1562"/>
                </a:lnTo>
                <a:lnTo>
                  <a:pt x="0" y="215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9" name="object 3579"/>
          <p:cNvSpPr/>
          <p:nvPr/>
        </p:nvSpPr>
        <p:spPr>
          <a:xfrm>
            <a:off x="1364588" y="2667770"/>
            <a:ext cx="17691" cy="36931"/>
          </a:xfrm>
          <a:custGeom>
            <a:avLst/>
            <a:gdLst/>
            <a:ahLst/>
            <a:cxnLst/>
            <a:rect l="l" t="t" r="r" b="b"/>
            <a:pathLst>
              <a:path w="17691" h="36931">
                <a:moveTo>
                  <a:pt x="0" y="36931"/>
                </a:moveTo>
                <a:lnTo>
                  <a:pt x="7213" y="34886"/>
                </a:lnTo>
                <a:lnTo>
                  <a:pt x="7213" y="3479"/>
                </a:lnTo>
                <a:lnTo>
                  <a:pt x="7099" y="2997"/>
                </a:lnTo>
                <a:lnTo>
                  <a:pt x="7213" y="2400"/>
                </a:lnTo>
                <a:lnTo>
                  <a:pt x="7581" y="1917"/>
                </a:lnTo>
                <a:lnTo>
                  <a:pt x="8064" y="1562"/>
                </a:lnTo>
                <a:lnTo>
                  <a:pt x="8661" y="1308"/>
                </a:lnTo>
                <a:lnTo>
                  <a:pt x="9271" y="1308"/>
                </a:lnTo>
                <a:lnTo>
                  <a:pt x="9867" y="1562"/>
                </a:lnTo>
                <a:lnTo>
                  <a:pt x="10223" y="1917"/>
                </a:lnTo>
                <a:lnTo>
                  <a:pt x="10591" y="2400"/>
                </a:lnTo>
                <a:lnTo>
                  <a:pt x="17691" y="0"/>
                </a:lnTo>
                <a:lnTo>
                  <a:pt x="17691" y="31407"/>
                </a:lnTo>
                <a:lnTo>
                  <a:pt x="10591" y="33807"/>
                </a:lnTo>
                <a:lnTo>
                  <a:pt x="10223" y="33324"/>
                </a:lnTo>
                <a:lnTo>
                  <a:pt x="9867" y="32956"/>
                </a:lnTo>
                <a:lnTo>
                  <a:pt x="9271" y="32715"/>
                </a:lnTo>
                <a:lnTo>
                  <a:pt x="8661" y="32715"/>
                </a:lnTo>
                <a:lnTo>
                  <a:pt x="8064" y="32842"/>
                </a:lnTo>
                <a:lnTo>
                  <a:pt x="7581" y="33210"/>
                </a:lnTo>
                <a:lnTo>
                  <a:pt x="7213" y="3392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0" name="object 3580"/>
          <p:cNvSpPr/>
          <p:nvPr/>
        </p:nvSpPr>
        <p:spPr>
          <a:xfrm>
            <a:off x="1364588" y="2671251"/>
            <a:ext cx="7213" cy="2044"/>
          </a:xfrm>
          <a:custGeom>
            <a:avLst/>
            <a:gdLst/>
            <a:ahLst/>
            <a:cxnLst/>
            <a:rect l="l" t="t" r="r" b="b"/>
            <a:pathLst>
              <a:path w="7213" h="2044">
                <a:moveTo>
                  <a:pt x="0" y="2044"/>
                </a:moveTo>
                <a:lnTo>
                  <a:pt x="721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1" name="object 3581"/>
          <p:cNvSpPr/>
          <p:nvPr/>
        </p:nvSpPr>
        <p:spPr>
          <a:xfrm>
            <a:off x="1382035" y="2665595"/>
            <a:ext cx="3492" cy="32372"/>
          </a:xfrm>
          <a:custGeom>
            <a:avLst/>
            <a:gdLst/>
            <a:ahLst/>
            <a:cxnLst/>
            <a:rect l="l" t="t" r="r" b="b"/>
            <a:pathLst>
              <a:path w="3492" h="32372">
                <a:moveTo>
                  <a:pt x="241" y="2171"/>
                </a:moveTo>
                <a:lnTo>
                  <a:pt x="0" y="1689"/>
                </a:lnTo>
                <a:lnTo>
                  <a:pt x="127" y="1079"/>
                </a:lnTo>
                <a:lnTo>
                  <a:pt x="482" y="609"/>
                </a:lnTo>
                <a:lnTo>
                  <a:pt x="965" y="241"/>
                </a:lnTo>
                <a:lnTo>
                  <a:pt x="1447" y="0"/>
                </a:lnTo>
                <a:lnTo>
                  <a:pt x="2159" y="0"/>
                </a:lnTo>
                <a:lnTo>
                  <a:pt x="2641" y="127"/>
                </a:lnTo>
                <a:lnTo>
                  <a:pt x="3251" y="482"/>
                </a:lnTo>
                <a:lnTo>
                  <a:pt x="3492" y="965"/>
                </a:lnTo>
                <a:lnTo>
                  <a:pt x="3492" y="32372"/>
                </a:lnTo>
                <a:lnTo>
                  <a:pt x="3251" y="31889"/>
                </a:lnTo>
                <a:lnTo>
                  <a:pt x="2641" y="31534"/>
                </a:lnTo>
                <a:lnTo>
                  <a:pt x="2159" y="31292"/>
                </a:lnTo>
                <a:lnTo>
                  <a:pt x="1447" y="31292"/>
                </a:lnTo>
                <a:lnTo>
                  <a:pt x="965" y="31534"/>
                </a:lnTo>
                <a:lnTo>
                  <a:pt x="482" y="31889"/>
                </a:lnTo>
                <a:lnTo>
                  <a:pt x="241" y="3237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2" name="object 3582"/>
          <p:cNvSpPr/>
          <p:nvPr/>
        </p:nvSpPr>
        <p:spPr>
          <a:xfrm>
            <a:off x="1375176" y="2670169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3140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3" name="object 3583"/>
          <p:cNvSpPr/>
          <p:nvPr/>
        </p:nvSpPr>
        <p:spPr>
          <a:xfrm>
            <a:off x="1385523" y="2661504"/>
            <a:ext cx="10236" cy="36461"/>
          </a:xfrm>
          <a:custGeom>
            <a:avLst/>
            <a:gdLst/>
            <a:ahLst/>
            <a:cxnLst/>
            <a:rect l="l" t="t" r="r" b="b"/>
            <a:pathLst>
              <a:path w="10236" h="36461">
                <a:moveTo>
                  <a:pt x="0" y="36461"/>
                </a:moveTo>
                <a:lnTo>
                  <a:pt x="6985" y="33693"/>
                </a:lnTo>
                <a:lnTo>
                  <a:pt x="6985" y="2285"/>
                </a:lnTo>
                <a:lnTo>
                  <a:pt x="6743" y="1816"/>
                </a:lnTo>
                <a:lnTo>
                  <a:pt x="6858" y="1206"/>
                </a:lnTo>
                <a:lnTo>
                  <a:pt x="7099" y="723"/>
                </a:lnTo>
                <a:lnTo>
                  <a:pt x="7581" y="241"/>
                </a:lnTo>
                <a:lnTo>
                  <a:pt x="8064" y="0"/>
                </a:lnTo>
                <a:lnTo>
                  <a:pt x="8788" y="0"/>
                </a:lnTo>
                <a:lnTo>
                  <a:pt x="9385" y="126"/>
                </a:lnTo>
                <a:lnTo>
                  <a:pt x="9867" y="482"/>
                </a:lnTo>
                <a:lnTo>
                  <a:pt x="10236" y="965"/>
                </a:lnTo>
                <a:lnTo>
                  <a:pt x="10236" y="32245"/>
                </a:lnTo>
                <a:lnTo>
                  <a:pt x="9867" y="31775"/>
                </a:lnTo>
                <a:lnTo>
                  <a:pt x="9385" y="31534"/>
                </a:lnTo>
                <a:lnTo>
                  <a:pt x="8788" y="31292"/>
                </a:lnTo>
                <a:lnTo>
                  <a:pt x="8064" y="31407"/>
                </a:lnTo>
                <a:lnTo>
                  <a:pt x="7581" y="31648"/>
                </a:lnTo>
                <a:lnTo>
                  <a:pt x="7099" y="32003"/>
                </a:lnTo>
                <a:lnTo>
                  <a:pt x="6985" y="3237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4" name="object 3584"/>
          <p:cNvSpPr/>
          <p:nvPr/>
        </p:nvSpPr>
        <p:spPr>
          <a:xfrm>
            <a:off x="1395754" y="2656937"/>
            <a:ext cx="9867" cy="36817"/>
          </a:xfrm>
          <a:custGeom>
            <a:avLst/>
            <a:gdLst/>
            <a:ahLst/>
            <a:cxnLst/>
            <a:rect l="l" t="t" r="r" b="b"/>
            <a:pathLst>
              <a:path w="9867" h="36817">
                <a:moveTo>
                  <a:pt x="0" y="36817"/>
                </a:moveTo>
                <a:lnTo>
                  <a:pt x="6731" y="33807"/>
                </a:lnTo>
                <a:lnTo>
                  <a:pt x="6731" y="2413"/>
                </a:lnTo>
                <a:lnTo>
                  <a:pt x="6489" y="1930"/>
                </a:lnTo>
                <a:lnTo>
                  <a:pt x="6489" y="1320"/>
                </a:lnTo>
                <a:lnTo>
                  <a:pt x="6731" y="838"/>
                </a:lnTo>
                <a:lnTo>
                  <a:pt x="7213" y="355"/>
                </a:lnTo>
                <a:lnTo>
                  <a:pt x="7696" y="114"/>
                </a:lnTo>
                <a:lnTo>
                  <a:pt x="8305" y="0"/>
                </a:lnTo>
                <a:lnTo>
                  <a:pt x="9029" y="114"/>
                </a:lnTo>
                <a:lnTo>
                  <a:pt x="9499" y="482"/>
                </a:lnTo>
                <a:lnTo>
                  <a:pt x="9867" y="965"/>
                </a:lnTo>
                <a:lnTo>
                  <a:pt x="9867" y="32245"/>
                </a:lnTo>
                <a:lnTo>
                  <a:pt x="9499" y="31762"/>
                </a:lnTo>
                <a:lnTo>
                  <a:pt x="9029" y="31521"/>
                </a:lnTo>
                <a:lnTo>
                  <a:pt x="8305" y="31407"/>
                </a:lnTo>
                <a:lnTo>
                  <a:pt x="7696" y="31407"/>
                </a:lnTo>
                <a:lnTo>
                  <a:pt x="7213" y="31762"/>
                </a:lnTo>
                <a:lnTo>
                  <a:pt x="6731" y="3235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5" name="object 3585"/>
          <p:cNvSpPr/>
          <p:nvPr/>
        </p:nvSpPr>
        <p:spPr>
          <a:xfrm>
            <a:off x="1395754" y="2659345"/>
            <a:ext cx="6731" cy="3124"/>
          </a:xfrm>
          <a:custGeom>
            <a:avLst/>
            <a:gdLst/>
            <a:ahLst/>
            <a:cxnLst/>
            <a:rect l="l" t="t" r="r" b="b"/>
            <a:pathLst>
              <a:path w="6731" h="3124">
                <a:moveTo>
                  <a:pt x="0" y="3124"/>
                </a:moveTo>
                <a:lnTo>
                  <a:pt x="673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6" name="object 3586"/>
          <p:cNvSpPr/>
          <p:nvPr/>
        </p:nvSpPr>
        <p:spPr>
          <a:xfrm>
            <a:off x="1385519" y="2663795"/>
            <a:ext cx="6985" cy="2768"/>
          </a:xfrm>
          <a:custGeom>
            <a:avLst/>
            <a:gdLst/>
            <a:ahLst/>
            <a:cxnLst/>
            <a:rect l="l" t="t" r="r" b="b"/>
            <a:pathLst>
              <a:path w="6984" h="2768">
                <a:moveTo>
                  <a:pt x="6984" y="0"/>
                </a:moveTo>
                <a:lnTo>
                  <a:pt x="0" y="27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7" name="object 3587"/>
          <p:cNvSpPr/>
          <p:nvPr/>
        </p:nvSpPr>
        <p:spPr>
          <a:xfrm>
            <a:off x="1405619" y="2651997"/>
            <a:ext cx="9626" cy="37185"/>
          </a:xfrm>
          <a:custGeom>
            <a:avLst/>
            <a:gdLst/>
            <a:ahLst/>
            <a:cxnLst/>
            <a:rect l="l" t="t" r="r" b="b"/>
            <a:pathLst>
              <a:path w="9626" h="37185">
                <a:moveTo>
                  <a:pt x="0" y="37185"/>
                </a:moveTo>
                <a:lnTo>
                  <a:pt x="6616" y="33820"/>
                </a:lnTo>
                <a:lnTo>
                  <a:pt x="6616" y="2412"/>
                </a:lnTo>
                <a:lnTo>
                  <a:pt x="6375" y="1930"/>
                </a:lnTo>
                <a:lnTo>
                  <a:pt x="6375" y="1333"/>
                </a:lnTo>
                <a:lnTo>
                  <a:pt x="6489" y="850"/>
                </a:lnTo>
                <a:lnTo>
                  <a:pt x="6972" y="368"/>
                </a:lnTo>
                <a:lnTo>
                  <a:pt x="7467" y="126"/>
                </a:lnTo>
                <a:lnTo>
                  <a:pt x="8064" y="0"/>
                </a:lnTo>
                <a:lnTo>
                  <a:pt x="8661" y="0"/>
                </a:lnTo>
                <a:lnTo>
                  <a:pt x="9271" y="368"/>
                </a:lnTo>
                <a:lnTo>
                  <a:pt x="9626" y="723"/>
                </a:lnTo>
                <a:lnTo>
                  <a:pt x="9626" y="32130"/>
                </a:lnTo>
                <a:lnTo>
                  <a:pt x="9271" y="31648"/>
                </a:lnTo>
                <a:lnTo>
                  <a:pt x="8661" y="31407"/>
                </a:lnTo>
                <a:lnTo>
                  <a:pt x="8064" y="31292"/>
                </a:lnTo>
                <a:lnTo>
                  <a:pt x="7467" y="31407"/>
                </a:lnTo>
                <a:lnTo>
                  <a:pt x="6972" y="31648"/>
                </a:lnTo>
                <a:lnTo>
                  <a:pt x="6616" y="3213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8" name="object 3588"/>
          <p:cNvSpPr/>
          <p:nvPr/>
        </p:nvSpPr>
        <p:spPr>
          <a:xfrm>
            <a:off x="1405619" y="2654416"/>
            <a:ext cx="6616" cy="3479"/>
          </a:xfrm>
          <a:custGeom>
            <a:avLst/>
            <a:gdLst/>
            <a:ahLst/>
            <a:cxnLst/>
            <a:rect l="l" t="t" r="r" b="b"/>
            <a:pathLst>
              <a:path w="6616" h="3479">
                <a:moveTo>
                  <a:pt x="0" y="3479"/>
                </a:moveTo>
                <a:lnTo>
                  <a:pt x="661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9" name="object 3589"/>
          <p:cNvSpPr/>
          <p:nvPr/>
        </p:nvSpPr>
        <p:spPr>
          <a:xfrm>
            <a:off x="1415246" y="2649117"/>
            <a:ext cx="6375" cy="35013"/>
          </a:xfrm>
          <a:custGeom>
            <a:avLst/>
            <a:gdLst/>
            <a:ahLst/>
            <a:cxnLst/>
            <a:rect l="l" t="t" r="r" b="b"/>
            <a:pathLst>
              <a:path w="6375" h="35013">
                <a:moveTo>
                  <a:pt x="0" y="3606"/>
                </a:moveTo>
                <a:lnTo>
                  <a:pt x="6375" y="0"/>
                </a:lnTo>
                <a:lnTo>
                  <a:pt x="6375" y="31280"/>
                </a:lnTo>
                <a:lnTo>
                  <a:pt x="0" y="350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0" name="object 3590"/>
          <p:cNvSpPr/>
          <p:nvPr/>
        </p:nvSpPr>
        <p:spPr>
          <a:xfrm>
            <a:off x="1421380" y="2646470"/>
            <a:ext cx="3251" cy="32118"/>
          </a:xfrm>
          <a:custGeom>
            <a:avLst/>
            <a:gdLst/>
            <a:ahLst/>
            <a:cxnLst/>
            <a:rect l="l" t="t" r="r" b="b"/>
            <a:pathLst>
              <a:path w="3251" h="32118">
                <a:moveTo>
                  <a:pt x="241" y="2641"/>
                </a:moveTo>
                <a:lnTo>
                  <a:pt x="0" y="2044"/>
                </a:lnTo>
                <a:lnTo>
                  <a:pt x="0" y="1435"/>
                </a:lnTo>
                <a:lnTo>
                  <a:pt x="127" y="965"/>
                </a:lnTo>
                <a:lnTo>
                  <a:pt x="482" y="482"/>
                </a:lnTo>
                <a:lnTo>
                  <a:pt x="965" y="114"/>
                </a:lnTo>
                <a:lnTo>
                  <a:pt x="1574" y="0"/>
                </a:lnTo>
                <a:lnTo>
                  <a:pt x="2286" y="114"/>
                </a:lnTo>
                <a:lnTo>
                  <a:pt x="2768" y="355"/>
                </a:lnTo>
                <a:lnTo>
                  <a:pt x="3251" y="723"/>
                </a:lnTo>
                <a:lnTo>
                  <a:pt x="3251" y="32118"/>
                </a:lnTo>
                <a:lnTo>
                  <a:pt x="2768" y="31648"/>
                </a:lnTo>
                <a:lnTo>
                  <a:pt x="2286" y="31407"/>
                </a:lnTo>
                <a:lnTo>
                  <a:pt x="1574" y="31407"/>
                </a:lnTo>
                <a:lnTo>
                  <a:pt x="965" y="31521"/>
                </a:lnTo>
                <a:lnTo>
                  <a:pt x="482" y="31889"/>
                </a:lnTo>
                <a:lnTo>
                  <a:pt x="241" y="3211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1" name="object 3591"/>
          <p:cNvSpPr/>
          <p:nvPr/>
        </p:nvSpPr>
        <p:spPr>
          <a:xfrm>
            <a:off x="1424631" y="2640572"/>
            <a:ext cx="9029" cy="38023"/>
          </a:xfrm>
          <a:custGeom>
            <a:avLst/>
            <a:gdLst/>
            <a:ahLst/>
            <a:cxnLst/>
            <a:rect l="l" t="t" r="r" b="b"/>
            <a:pathLst>
              <a:path w="9029" h="38023">
                <a:moveTo>
                  <a:pt x="6134" y="32003"/>
                </a:moveTo>
                <a:lnTo>
                  <a:pt x="6743" y="31521"/>
                </a:lnTo>
                <a:lnTo>
                  <a:pt x="7340" y="31407"/>
                </a:lnTo>
                <a:lnTo>
                  <a:pt x="7937" y="31407"/>
                </a:lnTo>
                <a:lnTo>
                  <a:pt x="8547" y="31648"/>
                </a:lnTo>
                <a:lnTo>
                  <a:pt x="9029" y="32003"/>
                </a:lnTo>
                <a:lnTo>
                  <a:pt x="9029" y="723"/>
                </a:lnTo>
                <a:lnTo>
                  <a:pt x="8547" y="241"/>
                </a:lnTo>
                <a:lnTo>
                  <a:pt x="7937" y="0"/>
                </a:lnTo>
                <a:lnTo>
                  <a:pt x="7340" y="0"/>
                </a:lnTo>
                <a:lnTo>
                  <a:pt x="6743" y="241"/>
                </a:lnTo>
                <a:lnTo>
                  <a:pt x="6248" y="482"/>
                </a:lnTo>
                <a:lnTo>
                  <a:pt x="5892" y="965"/>
                </a:lnTo>
                <a:lnTo>
                  <a:pt x="5778" y="1562"/>
                </a:lnTo>
                <a:lnTo>
                  <a:pt x="5778" y="2171"/>
                </a:lnTo>
                <a:lnTo>
                  <a:pt x="6134" y="2641"/>
                </a:lnTo>
                <a:lnTo>
                  <a:pt x="6134" y="34048"/>
                </a:lnTo>
                <a:lnTo>
                  <a:pt x="0" y="380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2" name="object 3592"/>
          <p:cNvSpPr/>
          <p:nvPr/>
        </p:nvSpPr>
        <p:spPr>
          <a:xfrm>
            <a:off x="1433656" y="2636953"/>
            <a:ext cx="5892" cy="35623"/>
          </a:xfrm>
          <a:custGeom>
            <a:avLst/>
            <a:gdLst/>
            <a:ahLst/>
            <a:cxnLst/>
            <a:rect l="l" t="t" r="r" b="b"/>
            <a:pathLst>
              <a:path w="5892" h="35623">
                <a:moveTo>
                  <a:pt x="0" y="35623"/>
                </a:moveTo>
                <a:lnTo>
                  <a:pt x="5892" y="31292"/>
                </a:lnTo>
                <a:lnTo>
                  <a:pt x="5892" y="0"/>
                </a:lnTo>
                <a:lnTo>
                  <a:pt x="0" y="434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3" name="object 3593"/>
          <p:cNvSpPr/>
          <p:nvPr/>
        </p:nvSpPr>
        <p:spPr>
          <a:xfrm>
            <a:off x="1424631" y="2643214"/>
            <a:ext cx="6134" cy="3975"/>
          </a:xfrm>
          <a:custGeom>
            <a:avLst/>
            <a:gdLst/>
            <a:ahLst/>
            <a:cxnLst/>
            <a:rect l="l" t="t" r="r" b="b"/>
            <a:pathLst>
              <a:path w="6134" h="3975">
                <a:moveTo>
                  <a:pt x="0" y="3975"/>
                </a:moveTo>
                <a:lnTo>
                  <a:pt x="613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4" name="object 3594"/>
          <p:cNvSpPr/>
          <p:nvPr/>
        </p:nvSpPr>
        <p:spPr>
          <a:xfrm>
            <a:off x="1439551" y="2630222"/>
            <a:ext cx="8305" cy="35979"/>
          </a:xfrm>
          <a:custGeom>
            <a:avLst/>
            <a:gdLst/>
            <a:ahLst/>
            <a:cxnLst/>
            <a:rect l="l" t="t" r="r" b="b"/>
            <a:pathLst>
              <a:path w="8305" h="35979">
                <a:moveTo>
                  <a:pt x="2768" y="35979"/>
                </a:moveTo>
                <a:lnTo>
                  <a:pt x="8305" y="31407"/>
                </a:lnTo>
                <a:lnTo>
                  <a:pt x="8305" y="0"/>
                </a:lnTo>
                <a:lnTo>
                  <a:pt x="2768" y="4571"/>
                </a:lnTo>
                <a:lnTo>
                  <a:pt x="2768" y="35979"/>
                </a:lnTo>
                <a:lnTo>
                  <a:pt x="2286" y="35623"/>
                </a:lnTo>
                <a:lnTo>
                  <a:pt x="1689" y="35382"/>
                </a:lnTo>
                <a:lnTo>
                  <a:pt x="1092" y="35382"/>
                </a:lnTo>
                <a:lnTo>
                  <a:pt x="482" y="35623"/>
                </a:lnTo>
                <a:lnTo>
                  <a:pt x="0" y="359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5" name="object 3595"/>
          <p:cNvSpPr/>
          <p:nvPr/>
        </p:nvSpPr>
        <p:spPr>
          <a:xfrm>
            <a:off x="1447497" y="2627453"/>
            <a:ext cx="3009" cy="31889"/>
          </a:xfrm>
          <a:custGeom>
            <a:avLst/>
            <a:gdLst/>
            <a:ahLst/>
            <a:cxnLst/>
            <a:rect l="l" t="t" r="r" b="b"/>
            <a:pathLst>
              <a:path w="3009" h="31889">
                <a:moveTo>
                  <a:pt x="355" y="2768"/>
                </a:moveTo>
                <a:lnTo>
                  <a:pt x="114" y="2285"/>
                </a:lnTo>
                <a:lnTo>
                  <a:pt x="0" y="1803"/>
                </a:lnTo>
                <a:lnTo>
                  <a:pt x="0" y="1206"/>
                </a:lnTo>
                <a:lnTo>
                  <a:pt x="355" y="723"/>
                </a:lnTo>
                <a:lnTo>
                  <a:pt x="711" y="241"/>
                </a:lnTo>
                <a:lnTo>
                  <a:pt x="1320" y="114"/>
                </a:lnTo>
                <a:lnTo>
                  <a:pt x="1917" y="0"/>
                </a:lnTo>
                <a:lnTo>
                  <a:pt x="2527" y="241"/>
                </a:lnTo>
                <a:lnTo>
                  <a:pt x="3009" y="596"/>
                </a:lnTo>
                <a:lnTo>
                  <a:pt x="3009" y="31889"/>
                </a:lnTo>
                <a:lnTo>
                  <a:pt x="2527" y="31521"/>
                </a:lnTo>
                <a:lnTo>
                  <a:pt x="1917" y="31407"/>
                </a:lnTo>
                <a:lnTo>
                  <a:pt x="1320" y="31407"/>
                </a:lnTo>
                <a:lnTo>
                  <a:pt x="711" y="31648"/>
                </a:lnTo>
                <a:lnTo>
                  <a:pt x="355" y="3188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6" name="object 3596"/>
          <p:cNvSpPr/>
          <p:nvPr/>
        </p:nvSpPr>
        <p:spPr>
          <a:xfrm>
            <a:off x="1439067" y="2634316"/>
            <a:ext cx="3251" cy="2641"/>
          </a:xfrm>
          <a:custGeom>
            <a:avLst/>
            <a:gdLst/>
            <a:ahLst/>
            <a:cxnLst/>
            <a:rect l="l" t="t" r="r" b="b"/>
            <a:pathLst>
              <a:path w="3251" h="2641">
                <a:moveTo>
                  <a:pt x="482" y="2641"/>
                </a:moveTo>
                <a:lnTo>
                  <a:pt x="126" y="2158"/>
                </a:lnTo>
                <a:lnTo>
                  <a:pt x="0" y="1562"/>
                </a:lnTo>
                <a:lnTo>
                  <a:pt x="126" y="965"/>
                </a:lnTo>
                <a:lnTo>
                  <a:pt x="482" y="482"/>
                </a:lnTo>
                <a:lnTo>
                  <a:pt x="965" y="114"/>
                </a:lnTo>
                <a:lnTo>
                  <a:pt x="1574" y="0"/>
                </a:lnTo>
                <a:lnTo>
                  <a:pt x="2171" y="0"/>
                </a:lnTo>
                <a:lnTo>
                  <a:pt x="2768" y="114"/>
                </a:lnTo>
                <a:lnTo>
                  <a:pt x="3251" y="4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7" name="object 3597"/>
          <p:cNvSpPr/>
          <p:nvPr/>
        </p:nvSpPr>
        <p:spPr>
          <a:xfrm>
            <a:off x="1450502" y="2623122"/>
            <a:ext cx="5410" cy="36220"/>
          </a:xfrm>
          <a:custGeom>
            <a:avLst/>
            <a:gdLst/>
            <a:ahLst/>
            <a:cxnLst/>
            <a:rect l="l" t="t" r="r" b="b"/>
            <a:pathLst>
              <a:path w="5410" h="36220">
                <a:moveTo>
                  <a:pt x="0" y="36220"/>
                </a:moveTo>
                <a:lnTo>
                  <a:pt x="5410" y="31407"/>
                </a:lnTo>
                <a:lnTo>
                  <a:pt x="5410" y="0"/>
                </a:lnTo>
                <a:lnTo>
                  <a:pt x="0" y="49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8" name="object 3598"/>
          <p:cNvSpPr/>
          <p:nvPr/>
        </p:nvSpPr>
        <p:spPr>
          <a:xfrm>
            <a:off x="1455433" y="2620352"/>
            <a:ext cx="3009" cy="31889"/>
          </a:xfrm>
          <a:custGeom>
            <a:avLst/>
            <a:gdLst/>
            <a:ahLst/>
            <a:cxnLst/>
            <a:rect l="l" t="t" r="r" b="b"/>
            <a:pathLst>
              <a:path w="3009" h="31889">
                <a:moveTo>
                  <a:pt x="482" y="31889"/>
                </a:moveTo>
                <a:lnTo>
                  <a:pt x="723" y="31648"/>
                </a:lnTo>
                <a:lnTo>
                  <a:pt x="1206" y="31407"/>
                </a:lnTo>
                <a:lnTo>
                  <a:pt x="1930" y="31292"/>
                </a:lnTo>
                <a:lnTo>
                  <a:pt x="2527" y="31407"/>
                </a:lnTo>
                <a:lnTo>
                  <a:pt x="3009" y="31775"/>
                </a:lnTo>
                <a:lnTo>
                  <a:pt x="3009" y="482"/>
                </a:lnTo>
                <a:lnTo>
                  <a:pt x="2527" y="126"/>
                </a:lnTo>
                <a:lnTo>
                  <a:pt x="1930" y="0"/>
                </a:lnTo>
                <a:lnTo>
                  <a:pt x="1206" y="0"/>
                </a:lnTo>
                <a:lnTo>
                  <a:pt x="723" y="241"/>
                </a:lnTo>
                <a:lnTo>
                  <a:pt x="241" y="723"/>
                </a:lnTo>
                <a:lnTo>
                  <a:pt x="0" y="1206"/>
                </a:lnTo>
                <a:lnTo>
                  <a:pt x="0" y="1803"/>
                </a:lnTo>
                <a:lnTo>
                  <a:pt x="126" y="2412"/>
                </a:lnTo>
                <a:lnTo>
                  <a:pt x="482" y="27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9" name="object 3599"/>
          <p:cNvSpPr/>
          <p:nvPr/>
        </p:nvSpPr>
        <p:spPr>
          <a:xfrm>
            <a:off x="1458445" y="2612777"/>
            <a:ext cx="7454" cy="39344"/>
          </a:xfrm>
          <a:custGeom>
            <a:avLst/>
            <a:gdLst/>
            <a:ahLst/>
            <a:cxnLst/>
            <a:rect l="l" t="t" r="r" b="b"/>
            <a:pathLst>
              <a:path w="7454" h="39344">
                <a:moveTo>
                  <a:pt x="0" y="39344"/>
                </a:moveTo>
                <a:lnTo>
                  <a:pt x="5054" y="34289"/>
                </a:lnTo>
                <a:lnTo>
                  <a:pt x="5054" y="2882"/>
                </a:lnTo>
                <a:lnTo>
                  <a:pt x="4686" y="2527"/>
                </a:lnTo>
                <a:lnTo>
                  <a:pt x="4457" y="1917"/>
                </a:lnTo>
                <a:lnTo>
                  <a:pt x="4457" y="1320"/>
                </a:lnTo>
                <a:lnTo>
                  <a:pt x="4686" y="838"/>
                </a:lnTo>
                <a:lnTo>
                  <a:pt x="5168" y="355"/>
                </a:lnTo>
                <a:lnTo>
                  <a:pt x="5651" y="114"/>
                </a:lnTo>
                <a:lnTo>
                  <a:pt x="6261" y="0"/>
                </a:lnTo>
                <a:lnTo>
                  <a:pt x="6858" y="114"/>
                </a:lnTo>
                <a:lnTo>
                  <a:pt x="7454" y="482"/>
                </a:lnTo>
                <a:lnTo>
                  <a:pt x="7454" y="31762"/>
                </a:lnTo>
                <a:lnTo>
                  <a:pt x="6858" y="31521"/>
                </a:lnTo>
                <a:lnTo>
                  <a:pt x="6261" y="31407"/>
                </a:lnTo>
                <a:lnTo>
                  <a:pt x="5651" y="31521"/>
                </a:lnTo>
                <a:lnTo>
                  <a:pt x="5054" y="3176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0" name="object 3600"/>
          <p:cNvSpPr/>
          <p:nvPr/>
        </p:nvSpPr>
        <p:spPr>
          <a:xfrm>
            <a:off x="1458445" y="2615667"/>
            <a:ext cx="5054" cy="5168"/>
          </a:xfrm>
          <a:custGeom>
            <a:avLst/>
            <a:gdLst/>
            <a:ahLst/>
            <a:cxnLst/>
            <a:rect l="l" t="t" r="r" b="b"/>
            <a:pathLst>
              <a:path w="5054" h="5168">
                <a:moveTo>
                  <a:pt x="0" y="5168"/>
                </a:moveTo>
                <a:lnTo>
                  <a:pt x="505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1" name="object 3601"/>
          <p:cNvSpPr/>
          <p:nvPr/>
        </p:nvSpPr>
        <p:spPr>
          <a:xfrm>
            <a:off x="1465902" y="2604961"/>
            <a:ext cx="6985" cy="31635"/>
          </a:xfrm>
          <a:custGeom>
            <a:avLst/>
            <a:gdLst/>
            <a:ahLst/>
            <a:cxnLst/>
            <a:rect l="l" t="t" r="r" b="b"/>
            <a:pathLst>
              <a:path w="6984" h="31635">
                <a:moveTo>
                  <a:pt x="0" y="8293"/>
                </a:moveTo>
                <a:lnTo>
                  <a:pt x="4813" y="2882"/>
                </a:lnTo>
                <a:lnTo>
                  <a:pt x="4330" y="2514"/>
                </a:lnTo>
                <a:lnTo>
                  <a:pt x="4089" y="1917"/>
                </a:lnTo>
                <a:lnTo>
                  <a:pt x="4089" y="1435"/>
                </a:lnTo>
                <a:lnTo>
                  <a:pt x="4330" y="825"/>
                </a:lnTo>
                <a:lnTo>
                  <a:pt x="4686" y="355"/>
                </a:lnTo>
                <a:lnTo>
                  <a:pt x="5168" y="114"/>
                </a:lnTo>
                <a:lnTo>
                  <a:pt x="5905" y="0"/>
                </a:lnTo>
                <a:lnTo>
                  <a:pt x="6502" y="114"/>
                </a:lnTo>
                <a:lnTo>
                  <a:pt x="6985" y="355"/>
                </a:lnTo>
                <a:lnTo>
                  <a:pt x="6985" y="31635"/>
                </a:lnTo>
                <a:lnTo>
                  <a:pt x="6502" y="31394"/>
                </a:lnTo>
                <a:lnTo>
                  <a:pt x="5905" y="31280"/>
                </a:lnTo>
                <a:lnTo>
                  <a:pt x="5168" y="31394"/>
                </a:lnTo>
                <a:lnTo>
                  <a:pt x="4813" y="3163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2" name="object 3602"/>
          <p:cNvSpPr/>
          <p:nvPr/>
        </p:nvSpPr>
        <p:spPr>
          <a:xfrm>
            <a:off x="1472883" y="2582564"/>
            <a:ext cx="16484" cy="54038"/>
          </a:xfrm>
          <a:custGeom>
            <a:avLst/>
            <a:gdLst/>
            <a:ahLst/>
            <a:cxnLst/>
            <a:rect l="l" t="t" r="r" b="b"/>
            <a:pathLst>
              <a:path w="16484" h="54038">
                <a:moveTo>
                  <a:pt x="0" y="54038"/>
                </a:moveTo>
                <a:lnTo>
                  <a:pt x="4572" y="48501"/>
                </a:lnTo>
                <a:lnTo>
                  <a:pt x="4572" y="17221"/>
                </a:lnTo>
                <a:lnTo>
                  <a:pt x="4089" y="16738"/>
                </a:lnTo>
                <a:lnTo>
                  <a:pt x="3848" y="16255"/>
                </a:lnTo>
                <a:lnTo>
                  <a:pt x="3975" y="15176"/>
                </a:lnTo>
                <a:lnTo>
                  <a:pt x="4813" y="14325"/>
                </a:lnTo>
                <a:lnTo>
                  <a:pt x="5410" y="14211"/>
                </a:lnTo>
                <a:lnTo>
                  <a:pt x="6019" y="14211"/>
                </a:lnTo>
                <a:lnTo>
                  <a:pt x="6616" y="14452"/>
                </a:lnTo>
                <a:lnTo>
                  <a:pt x="6616" y="45859"/>
                </a:lnTo>
                <a:lnTo>
                  <a:pt x="10706" y="40081"/>
                </a:lnTo>
                <a:lnTo>
                  <a:pt x="10706" y="8674"/>
                </a:lnTo>
                <a:lnTo>
                  <a:pt x="10350" y="8318"/>
                </a:lnTo>
                <a:lnTo>
                  <a:pt x="9982" y="7823"/>
                </a:lnTo>
                <a:lnTo>
                  <a:pt x="10109" y="6629"/>
                </a:lnTo>
                <a:lnTo>
                  <a:pt x="10833" y="5791"/>
                </a:lnTo>
                <a:lnTo>
                  <a:pt x="11430" y="5664"/>
                </a:lnTo>
                <a:lnTo>
                  <a:pt x="12153" y="5664"/>
                </a:lnTo>
                <a:lnTo>
                  <a:pt x="12636" y="5905"/>
                </a:lnTo>
                <a:lnTo>
                  <a:pt x="12636" y="37185"/>
                </a:lnTo>
                <a:lnTo>
                  <a:pt x="16484" y="31292"/>
                </a:lnTo>
                <a:lnTo>
                  <a:pt x="16484" y="0"/>
                </a:lnTo>
                <a:lnTo>
                  <a:pt x="12636" y="590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3" name="object 3603"/>
          <p:cNvSpPr/>
          <p:nvPr/>
        </p:nvSpPr>
        <p:spPr>
          <a:xfrm>
            <a:off x="1465902" y="2607838"/>
            <a:ext cx="4813" cy="36703"/>
          </a:xfrm>
          <a:custGeom>
            <a:avLst/>
            <a:gdLst/>
            <a:ahLst/>
            <a:cxnLst/>
            <a:rect l="l" t="t" r="r" b="b"/>
            <a:pathLst>
              <a:path w="4813" h="36702">
                <a:moveTo>
                  <a:pt x="0" y="36702"/>
                </a:moveTo>
                <a:lnTo>
                  <a:pt x="4813" y="31407"/>
                </a:lnTo>
                <a:lnTo>
                  <a:pt x="481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4" name="object 3604"/>
          <p:cNvSpPr/>
          <p:nvPr/>
        </p:nvSpPr>
        <p:spPr>
          <a:xfrm>
            <a:off x="1472883" y="2599787"/>
            <a:ext cx="4572" cy="5524"/>
          </a:xfrm>
          <a:custGeom>
            <a:avLst/>
            <a:gdLst/>
            <a:ahLst/>
            <a:cxnLst/>
            <a:rect l="l" t="t" r="r" b="b"/>
            <a:pathLst>
              <a:path w="4571" h="5524">
                <a:moveTo>
                  <a:pt x="0" y="5524"/>
                </a:moveTo>
                <a:lnTo>
                  <a:pt x="457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5" name="object 3605"/>
          <p:cNvSpPr/>
          <p:nvPr/>
        </p:nvSpPr>
        <p:spPr>
          <a:xfrm>
            <a:off x="1470840" y="2363576"/>
            <a:ext cx="34531" cy="60642"/>
          </a:xfrm>
          <a:custGeom>
            <a:avLst/>
            <a:gdLst/>
            <a:ahLst/>
            <a:cxnLst/>
            <a:rect l="l" t="t" r="r" b="b"/>
            <a:pathLst>
              <a:path w="34531" h="60642">
                <a:moveTo>
                  <a:pt x="34531" y="60642"/>
                </a:moveTo>
                <a:lnTo>
                  <a:pt x="34531" y="57518"/>
                </a:lnTo>
                <a:lnTo>
                  <a:pt x="31876" y="51015"/>
                </a:lnTo>
                <a:lnTo>
                  <a:pt x="31280" y="51142"/>
                </a:lnTo>
                <a:lnTo>
                  <a:pt x="30683" y="51142"/>
                </a:lnTo>
                <a:lnTo>
                  <a:pt x="30200" y="50774"/>
                </a:lnTo>
                <a:lnTo>
                  <a:pt x="29717" y="50418"/>
                </a:lnTo>
                <a:lnTo>
                  <a:pt x="29476" y="49809"/>
                </a:lnTo>
                <a:lnTo>
                  <a:pt x="29476" y="49339"/>
                </a:lnTo>
                <a:lnTo>
                  <a:pt x="29717" y="48729"/>
                </a:lnTo>
                <a:lnTo>
                  <a:pt x="30073" y="48247"/>
                </a:lnTo>
                <a:lnTo>
                  <a:pt x="30556" y="48005"/>
                </a:lnTo>
                <a:lnTo>
                  <a:pt x="27546" y="41630"/>
                </a:lnTo>
                <a:lnTo>
                  <a:pt x="26949" y="41757"/>
                </a:lnTo>
                <a:lnTo>
                  <a:pt x="26352" y="41757"/>
                </a:lnTo>
                <a:lnTo>
                  <a:pt x="25869" y="41516"/>
                </a:lnTo>
                <a:lnTo>
                  <a:pt x="25387" y="41033"/>
                </a:lnTo>
                <a:lnTo>
                  <a:pt x="25145" y="40551"/>
                </a:lnTo>
                <a:lnTo>
                  <a:pt x="25031" y="39954"/>
                </a:lnTo>
                <a:lnTo>
                  <a:pt x="25260" y="39458"/>
                </a:lnTo>
                <a:lnTo>
                  <a:pt x="25628" y="38988"/>
                </a:lnTo>
                <a:lnTo>
                  <a:pt x="26111" y="38620"/>
                </a:lnTo>
                <a:lnTo>
                  <a:pt x="22732" y="32372"/>
                </a:lnTo>
                <a:lnTo>
                  <a:pt x="22136" y="32613"/>
                </a:lnTo>
                <a:lnTo>
                  <a:pt x="21539" y="32613"/>
                </a:lnTo>
                <a:lnTo>
                  <a:pt x="20929" y="32372"/>
                </a:lnTo>
                <a:lnTo>
                  <a:pt x="20573" y="32003"/>
                </a:lnTo>
                <a:lnTo>
                  <a:pt x="20218" y="31407"/>
                </a:lnTo>
                <a:lnTo>
                  <a:pt x="20091" y="30924"/>
                </a:lnTo>
                <a:lnTo>
                  <a:pt x="20332" y="30314"/>
                </a:lnTo>
                <a:lnTo>
                  <a:pt x="20573" y="29844"/>
                </a:lnTo>
                <a:lnTo>
                  <a:pt x="21056" y="29476"/>
                </a:lnTo>
                <a:lnTo>
                  <a:pt x="17449" y="23456"/>
                </a:lnTo>
                <a:lnTo>
                  <a:pt x="16840" y="23583"/>
                </a:lnTo>
                <a:lnTo>
                  <a:pt x="16243" y="23583"/>
                </a:lnTo>
                <a:lnTo>
                  <a:pt x="15646" y="23456"/>
                </a:lnTo>
                <a:lnTo>
                  <a:pt x="15163" y="23101"/>
                </a:lnTo>
                <a:lnTo>
                  <a:pt x="14795" y="22618"/>
                </a:lnTo>
                <a:lnTo>
                  <a:pt x="14681" y="22021"/>
                </a:lnTo>
                <a:lnTo>
                  <a:pt x="14795" y="21412"/>
                </a:lnTo>
                <a:lnTo>
                  <a:pt x="15163" y="20929"/>
                </a:lnTo>
                <a:lnTo>
                  <a:pt x="15646" y="20573"/>
                </a:lnTo>
                <a:lnTo>
                  <a:pt x="11544" y="14681"/>
                </a:lnTo>
                <a:lnTo>
                  <a:pt x="10947" y="14922"/>
                </a:lnTo>
                <a:lnTo>
                  <a:pt x="10350" y="15036"/>
                </a:lnTo>
                <a:lnTo>
                  <a:pt x="9740" y="14795"/>
                </a:lnTo>
                <a:lnTo>
                  <a:pt x="9258" y="14554"/>
                </a:lnTo>
                <a:lnTo>
                  <a:pt x="8902" y="14071"/>
                </a:lnTo>
                <a:lnTo>
                  <a:pt x="8775" y="13474"/>
                </a:lnTo>
                <a:lnTo>
                  <a:pt x="8902" y="12877"/>
                </a:lnTo>
                <a:lnTo>
                  <a:pt x="9143" y="12395"/>
                </a:lnTo>
                <a:lnTo>
                  <a:pt x="9626" y="12026"/>
                </a:lnTo>
                <a:lnTo>
                  <a:pt x="5295" y="6375"/>
                </a:lnTo>
                <a:lnTo>
                  <a:pt x="4686" y="6616"/>
                </a:lnTo>
                <a:lnTo>
                  <a:pt x="4089" y="6616"/>
                </a:lnTo>
                <a:lnTo>
                  <a:pt x="3492" y="6489"/>
                </a:lnTo>
                <a:lnTo>
                  <a:pt x="2882" y="6248"/>
                </a:lnTo>
                <a:lnTo>
                  <a:pt x="2527" y="5778"/>
                </a:lnTo>
                <a:lnTo>
                  <a:pt x="2400" y="5168"/>
                </a:lnTo>
                <a:lnTo>
                  <a:pt x="2400" y="4571"/>
                </a:lnTo>
                <a:lnTo>
                  <a:pt x="2641" y="4089"/>
                </a:lnTo>
                <a:lnTo>
                  <a:pt x="3124" y="3721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6" name="object 3606"/>
          <p:cNvSpPr/>
          <p:nvPr/>
        </p:nvSpPr>
        <p:spPr>
          <a:xfrm>
            <a:off x="1473965" y="2367305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0"/>
                </a:moveTo>
                <a:lnTo>
                  <a:pt x="0" y="25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7" name="object 3607"/>
          <p:cNvSpPr/>
          <p:nvPr/>
        </p:nvSpPr>
        <p:spPr>
          <a:xfrm>
            <a:off x="1483591" y="2619634"/>
            <a:ext cx="1930" cy="241"/>
          </a:xfrm>
          <a:custGeom>
            <a:avLst/>
            <a:gdLst/>
            <a:ahLst/>
            <a:cxnLst/>
            <a:rect l="l" t="t" r="r" b="b"/>
            <a:pathLst>
              <a:path w="1930" h="241">
                <a:moveTo>
                  <a:pt x="0" y="241"/>
                </a:moveTo>
                <a:lnTo>
                  <a:pt x="723" y="0"/>
                </a:lnTo>
                <a:lnTo>
                  <a:pt x="1447" y="0"/>
                </a:lnTo>
                <a:lnTo>
                  <a:pt x="1930" y="12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8" name="object 3608"/>
          <p:cNvSpPr/>
          <p:nvPr/>
        </p:nvSpPr>
        <p:spPr>
          <a:xfrm>
            <a:off x="1477454" y="2628050"/>
            <a:ext cx="2044" cy="368"/>
          </a:xfrm>
          <a:custGeom>
            <a:avLst/>
            <a:gdLst/>
            <a:ahLst/>
            <a:cxnLst/>
            <a:rect l="l" t="t" r="r" b="b"/>
            <a:pathLst>
              <a:path w="2044" h="368">
                <a:moveTo>
                  <a:pt x="2044" y="368"/>
                </a:moveTo>
                <a:lnTo>
                  <a:pt x="1447" y="126"/>
                </a:lnTo>
                <a:lnTo>
                  <a:pt x="838" y="0"/>
                </a:lnTo>
                <a:lnTo>
                  <a:pt x="241" y="126"/>
                </a:lnTo>
                <a:lnTo>
                  <a:pt x="0" y="3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9" name="object 3609"/>
          <p:cNvSpPr/>
          <p:nvPr/>
        </p:nvSpPr>
        <p:spPr>
          <a:xfrm>
            <a:off x="1479499" y="2591234"/>
            <a:ext cx="4089" cy="5778"/>
          </a:xfrm>
          <a:custGeom>
            <a:avLst/>
            <a:gdLst/>
            <a:ahLst/>
            <a:cxnLst/>
            <a:rect l="l" t="t" r="r" b="b"/>
            <a:pathLst>
              <a:path w="4089" h="5778">
                <a:moveTo>
                  <a:pt x="0" y="5778"/>
                </a:moveTo>
                <a:lnTo>
                  <a:pt x="4089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0" name="object 3610"/>
          <p:cNvSpPr/>
          <p:nvPr/>
        </p:nvSpPr>
        <p:spPr>
          <a:xfrm>
            <a:off x="1486480" y="2384151"/>
            <a:ext cx="0" cy="2882"/>
          </a:xfrm>
          <a:custGeom>
            <a:avLst/>
            <a:gdLst/>
            <a:ahLst/>
            <a:cxnLst/>
            <a:rect l="l" t="t" r="r" b="b"/>
            <a:pathLst>
              <a:path h="2882">
                <a:moveTo>
                  <a:pt x="0" y="0"/>
                </a:moveTo>
                <a:lnTo>
                  <a:pt x="0" y="28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1" name="object 3611"/>
          <p:cNvSpPr/>
          <p:nvPr/>
        </p:nvSpPr>
        <p:spPr>
          <a:xfrm>
            <a:off x="1480465" y="2375608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2" name="object 3612"/>
          <p:cNvSpPr/>
          <p:nvPr/>
        </p:nvSpPr>
        <p:spPr>
          <a:xfrm>
            <a:off x="1489367" y="2570425"/>
            <a:ext cx="6858" cy="40551"/>
          </a:xfrm>
          <a:custGeom>
            <a:avLst/>
            <a:gdLst/>
            <a:ahLst/>
            <a:cxnLst/>
            <a:rect l="l" t="t" r="r" b="b"/>
            <a:pathLst>
              <a:path w="6858" h="40551">
                <a:moveTo>
                  <a:pt x="5295" y="31521"/>
                </a:moveTo>
                <a:lnTo>
                  <a:pt x="5651" y="31280"/>
                </a:lnTo>
                <a:lnTo>
                  <a:pt x="6261" y="31280"/>
                </a:lnTo>
                <a:lnTo>
                  <a:pt x="6858" y="31407"/>
                </a:lnTo>
                <a:lnTo>
                  <a:pt x="6858" y="114"/>
                </a:lnTo>
                <a:lnTo>
                  <a:pt x="6261" y="0"/>
                </a:lnTo>
                <a:lnTo>
                  <a:pt x="5651" y="0"/>
                </a:lnTo>
                <a:lnTo>
                  <a:pt x="5054" y="241"/>
                </a:lnTo>
                <a:lnTo>
                  <a:pt x="4572" y="596"/>
                </a:lnTo>
                <a:lnTo>
                  <a:pt x="4330" y="1079"/>
                </a:lnTo>
                <a:lnTo>
                  <a:pt x="4330" y="1676"/>
                </a:lnTo>
                <a:lnTo>
                  <a:pt x="4457" y="2273"/>
                </a:lnTo>
                <a:lnTo>
                  <a:pt x="4813" y="2755"/>
                </a:lnTo>
                <a:lnTo>
                  <a:pt x="5295" y="3124"/>
                </a:lnTo>
                <a:lnTo>
                  <a:pt x="1803" y="9258"/>
                </a:lnTo>
                <a:lnTo>
                  <a:pt x="1803" y="40551"/>
                </a:lnTo>
                <a:lnTo>
                  <a:pt x="1206" y="40309"/>
                </a:lnTo>
                <a:lnTo>
                  <a:pt x="609" y="40309"/>
                </a:lnTo>
                <a:lnTo>
                  <a:pt x="0" y="405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3" name="object 3613"/>
          <p:cNvSpPr/>
          <p:nvPr/>
        </p:nvSpPr>
        <p:spPr>
          <a:xfrm>
            <a:off x="1491173" y="2573555"/>
            <a:ext cx="3492" cy="37414"/>
          </a:xfrm>
          <a:custGeom>
            <a:avLst/>
            <a:gdLst/>
            <a:ahLst/>
            <a:cxnLst/>
            <a:rect l="l" t="t" r="r" b="b"/>
            <a:pathLst>
              <a:path w="3492" h="37414">
                <a:moveTo>
                  <a:pt x="0" y="37414"/>
                </a:moveTo>
                <a:lnTo>
                  <a:pt x="3492" y="31280"/>
                </a:lnTo>
                <a:lnTo>
                  <a:pt x="349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4" name="object 3614"/>
          <p:cNvSpPr/>
          <p:nvPr/>
        </p:nvSpPr>
        <p:spPr>
          <a:xfrm>
            <a:off x="1496226" y="2564279"/>
            <a:ext cx="3124" cy="37541"/>
          </a:xfrm>
          <a:custGeom>
            <a:avLst/>
            <a:gdLst/>
            <a:ahLst/>
            <a:cxnLst/>
            <a:rect l="l" t="t" r="r" b="b"/>
            <a:pathLst>
              <a:path w="3124" h="37541">
                <a:moveTo>
                  <a:pt x="0" y="6261"/>
                </a:moveTo>
                <a:lnTo>
                  <a:pt x="3124" y="0"/>
                </a:lnTo>
                <a:lnTo>
                  <a:pt x="3124" y="31292"/>
                </a:lnTo>
                <a:lnTo>
                  <a:pt x="0" y="375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5" name="object 3615"/>
          <p:cNvSpPr/>
          <p:nvPr/>
        </p:nvSpPr>
        <p:spPr>
          <a:xfrm>
            <a:off x="1499356" y="2551527"/>
            <a:ext cx="5410" cy="41033"/>
          </a:xfrm>
          <a:custGeom>
            <a:avLst/>
            <a:gdLst/>
            <a:ahLst/>
            <a:cxnLst/>
            <a:rect l="l" t="t" r="r" b="b"/>
            <a:pathLst>
              <a:path w="5410" h="41033">
                <a:moveTo>
                  <a:pt x="0" y="41033"/>
                </a:moveTo>
                <a:lnTo>
                  <a:pt x="838" y="40906"/>
                </a:lnTo>
                <a:lnTo>
                  <a:pt x="1447" y="41033"/>
                </a:lnTo>
                <a:lnTo>
                  <a:pt x="4216" y="34531"/>
                </a:lnTo>
                <a:lnTo>
                  <a:pt x="4216" y="3251"/>
                </a:lnTo>
                <a:lnTo>
                  <a:pt x="3606" y="2882"/>
                </a:lnTo>
                <a:lnTo>
                  <a:pt x="3251" y="2527"/>
                </a:lnTo>
                <a:lnTo>
                  <a:pt x="3009" y="1930"/>
                </a:lnTo>
                <a:lnTo>
                  <a:pt x="3009" y="1320"/>
                </a:lnTo>
                <a:lnTo>
                  <a:pt x="3251" y="838"/>
                </a:lnTo>
                <a:lnTo>
                  <a:pt x="3733" y="355"/>
                </a:lnTo>
                <a:lnTo>
                  <a:pt x="4216" y="114"/>
                </a:lnTo>
                <a:lnTo>
                  <a:pt x="4813" y="0"/>
                </a:lnTo>
                <a:lnTo>
                  <a:pt x="5410" y="114"/>
                </a:lnTo>
                <a:lnTo>
                  <a:pt x="5410" y="31407"/>
                </a:lnTo>
                <a:lnTo>
                  <a:pt x="4813" y="31407"/>
                </a:lnTo>
                <a:lnTo>
                  <a:pt x="4216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6" name="object 3616"/>
          <p:cNvSpPr/>
          <p:nvPr/>
        </p:nvSpPr>
        <p:spPr>
          <a:xfrm>
            <a:off x="1488518" y="2579444"/>
            <a:ext cx="2654" cy="3124"/>
          </a:xfrm>
          <a:custGeom>
            <a:avLst/>
            <a:gdLst/>
            <a:ahLst/>
            <a:cxnLst/>
            <a:rect l="l" t="t" r="r" b="b"/>
            <a:pathLst>
              <a:path w="2654" h="3124">
                <a:moveTo>
                  <a:pt x="2654" y="241"/>
                </a:moveTo>
                <a:lnTo>
                  <a:pt x="2057" y="0"/>
                </a:lnTo>
                <a:lnTo>
                  <a:pt x="1447" y="0"/>
                </a:lnTo>
                <a:lnTo>
                  <a:pt x="850" y="241"/>
                </a:lnTo>
                <a:lnTo>
                  <a:pt x="368" y="596"/>
                </a:lnTo>
                <a:lnTo>
                  <a:pt x="0" y="1079"/>
                </a:lnTo>
                <a:lnTo>
                  <a:pt x="0" y="1689"/>
                </a:lnTo>
                <a:lnTo>
                  <a:pt x="127" y="2159"/>
                </a:lnTo>
                <a:lnTo>
                  <a:pt x="368" y="2768"/>
                </a:lnTo>
                <a:lnTo>
                  <a:pt x="850" y="312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7" name="object 3617"/>
          <p:cNvSpPr/>
          <p:nvPr/>
        </p:nvSpPr>
        <p:spPr>
          <a:xfrm>
            <a:off x="1498272" y="2561027"/>
            <a:ext cx="2527" cy="31534"/>
          </a:xfrm>
          <a:custGeom>
            <a:avLst/>
            <a:gdLst/>
            <a:ahLst/>
            <a:cxnLst/>
            <a:rect l="l" t="t" r="r" b="b"/>
            <a:pathLst>
              <a:path w="2527" h="31534">
                <a:moveTo>
                  <a:pt x="2527" y="31534"/>
                </a:moveTo>
                <a:lnTo>
                  <a:pt x="2527" y="126"/>
                </a:lnTo>
                <a:lnTo>
                  <a:pt x="1930" y="0"/>
                </a:lnTo>
                <a:lnTo>
                  <a:pt x="1320" y="126"/>
                </a:lnTo>
                <a:lnTo>
                  <a:pt x="723" y="368"/>
                </a:lnTo>
                <a:lnTo>
                  <a:pt x="368" y="723"/>
                </a:lnTo>
                <a:lnTo>
                  <a:pt x="0" y="1333"/>
                </a:lnTo>
                <a:lnTo>
                  <a:pt x="0" y="1930"/>
                </a:lnTo>
                <a:lnTo>
                  <a:pt x="241" y="2412"/>
                </a:lnTo>
                <a:lnTo>
                  <a:pt x="609" y="2895"/>
                </a:lnTo>
                <a:lnTo>
                  <a:pt x="1079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8" name="object 3618"/>
          <p:cNvSpPr/>
          <p:nvPr/>
        </p:nvSpPr>
        <p:spPr>
          <a:xfrm>
            <a:off x="1500799" y="2554780"/>
            <a:ext cx="2768" cy="6375"/>
          </a:xfrm>
          <a:custGeom>
            <a:avLst/>
            <a:gdLst/>
            <a:ahLst/>
            <a:cxnLst/>
            <a:rect l="l" t="t" r="r" b="b"/>
            <a:pathLst>
              <a:path w="2768" h="6375">
                <a:moveTo>
                  <a:pt x="0" y="6375"/>
                </a:moveTo>
                <a:lnTo>
                  <a:pt x="276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9" name="object 3619"/>
          <p:cNvSpPr/>
          <p:nvPr/>
        </p:nvSpPr>
        <p:spPr>
          <a:xfrm>
            <a:off x="1496947" y="2402199"/>
            <a:ext cx="0" cy="3009"/>
          </a:xfrm>
          <a:custGeom>
            <a:avLst/>
            <a:gdLst/>
            <a:ahLst/>
            <a:cxnLst/>
            <a:rect l="l" t="t" r="r" b="b"/>
            <a:pathLst>
              <a:path h="3009">
                <a:moveTo>
                  <a:pt x="0" y="0"/>
                </a:moveTo>
                <a:lnTo>
                  <a:pt x="0" y="30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0" name="object 3620"/>
          <p:cNvSpPr/>
          <p:nvPr/>
        </p:nvSpPr>
        <p:spPr>
          <a:xfrm>
            <a:off x="1491894" y="2393055"/>
            <a:ext cx="0" cy="2882"/>
          </a:xfrm>
          <a:custGeom>
            <a:avLst/>
            <a:gdLst/>
            <a:ahLst/>
            <a:cxnLst/>
            <a:rect l="l" t="t" r="r" b="b"/>
            <a:pathLst>
              <a:path h="2882">
                <a:moveTo>
                  <a:pt x="0" y="0"/>
                </a:moveTo>
                <a:lnTo>
                  <a:pt x="0" y="28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1" name="object 3621"/>
          <p:cNvSpPr/>
          <p:nvPr/>
        </p:nvSpPr>
        <p:spPr>
          <a:xfrm>
            <a:off x="1504770" y="2545152"/>
            <a:ext cx="2400" cy="37782"/>
          </a:xfrm>
          <a:custGeom>
            <a:avLst/>
            <a:gdLst/>
            <a:ahLst/>
            <a:cxnLst/>
            <a:rect l="l" t="t" r="r" b="b"/>
            <a:pathLst>
              <a:path w="2400" h="37782">
                <a:moveTo>
                  <a:pt x="0" y="37782"/>
                </a:moveTo>
                <a:lnTo>
                  <a:pt x="2400" y="31280"/>
                </a:lnTo>
                <a:lnTo>
                  <a:pt x="2400" y="0"/>
                </a:lnTo>
                <a:lnTo>
                  <a:pt x="0" y="648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2" name="object 3622"/>
          <p:cNvSpPr/>
          <p:nvPr/>
        </p:nvSpPr>
        <p:spPr>
          <a:xfrm>
            <a:off x="1505968" y="2541902"/>
            <a:ext cx="2298" cy="31407"/>
          </a:xfrm>
          <a:custGeom>
            <a:avLst/>
            <a:gdLst/>
            <a:ahLst/>
            <a:cxnLst/>
            <a:rect l="l" t="t" r="r" b="b"/>
            <a:pathLst>
              <a:path w="2298" h="31407">
                <a:moveTo>
                  <a:pt x="1206" y="31407"/>
                </a:moveTo>
                <a:lnTo>
                  <a:pt x="1689" y="31280"/>
                </a:lnTo>
                <a:lnTo>
                  <a:pt x="2298" y="31407"/>
                </a:lnTo>
                <a:lnTo>
                  <a:pt x="2298" y="0"/>
                </a:lnTo>
                <a:lnTo>
                  <a:pt x="1689" y="0"/>
                </a:lnTo>
                <a:lnTo>
                  <a:pt x="1092" y="114"/>
                </a:lnTo>
                <a:lnTo>
                  <a:pt x="609" y="355"/>
                </a:lnTo>
                <a:lnTo>
                  <a:pt x="126" y="838"/>
                </a:lnTo>
                <a:lnTo>
                  <a:pt x="0" y="1447"/>
                </a:lnTo>
                <a:lnTo>
                  <a:pt x="0" y="1930"/>
                </a:lnTo>
                <a:lnTo>
                  <a:pt x="241" y="2527"/>
                </a:lnTo>
                <a:lnTo>
                  <a:pt x="723" y="2882"/>
                </a:lnTo>
                <a:lnTo>
                  <a:pt x="1206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3" name="object 3623"/>
          <p:cNvSpPr/>
          <p:nvPr/>
        </p:nvSpPr>
        <p:spPr>
          <a:xfrm>
            <a:off x="1508260" y="2535285"/>
            <a:ext cx="2044" cy="38023"/>
          </a:xfrm>
          <a:custGeom>
            <a:avLst/>
            <a:gdLst/>
            <a:ahLst/>
            <a:cxnLst/>
            <a:rect l="l" t="t" r="r" b="b"/>
            <a:pathLst>
              <a:path w="2044" h="38023">
                <a:moveTo>
                  <a:pt x="0" y="38023"/>
                </a:moveTo>
                <a:lnTo>
                  <a:pt x="2044" y="31280"/>
                </a:lnTo>
                <a:lnTo>
                  <a:pt x="2044" y="0"/>
                </a:lnTo>
                <a:lnTo>
                  <a:pt x="0" y="661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4" name="object 3624"/>
          <p:cNvSpPr/>
          <p:nvPr/>
        </p:nvSpPr>
        <p:spPr>
          <a:xfrm>
            <a:off x="1508983" y="2532032"/>
            <a:ext cx="2159" cy="31407"/>
          </a:xfrm>
          <a:custGeom>
            <a:avLst/>
            <a:gdLst/>
            <a:ahLst/>
            <a:cxnLst/>
            <a:rect l="l" t="t" r="r" b="b"/>
            <a:pathLst>
              <a:path w="2159" h="31407">
                <a:moveTo>
                  <a:pt x="1320" y="3251"/>
                </a:moveTo>
                <a:lnTo>
                  <a:pt x="723" y="3009"/>
                </a:lnTo>
                <a:lnTo>
                  <a:pt x="355" y="2654"/>
                </a:lnTo>
                <a:lnTo>
                  <a:pt x="0" y="2044"/>
                </a:lnTo>
                <a:lnTo>
                  <a:pt x="0" y="1447"/>
                </a:lnTo>
                <a:lnTo>
                  <a:pt x="114" y="965"/>
                </a:lnTo>
                <a:lnTo>
                  <a:pt x="482" y="482"/>
                </a:lnTo>
                <a:lnTo>
                  <a:pt x="965" y="126"/>
                </a:lnTo>
                <a:lnTo>
                  <a:pt x="1562" y="0"/>
                </a:lnTo>
                <a:lnTo>
                  <a:pt x="2158" y="0"/>
                </a:lnTo>
                <a:lnTo>
                  <a:pt x="2158" y="31407"/>
                </a:lnTo>
                <a:lnTo>
                  <a:pt x="1562" y="31280"/>
                </a:lnTo>
                <a:lnTo>
                  <a:pt x="1320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5" name="object 3625"/>
          <p:cNvSpPr/>
          <p:nvPr/>
        </p:nvSpPr>
        <p:spPr>
          <a:xfrm>
            <a:off x="1511146" y="2525301"/>
            <a:ext cx="1689" cy="38138"/>
          </a:xfrm>
          <a:custGeom>
            <a:avLst/>
            <a:gdLst/>
            <a:ahLst/>
            <a:cxnLst/>
            <a:rect l="l" t="t" r="r" b="b"/>
            <a:pathLst>
              <a:path w="1689" h="38138">
                <a:moveTo>
                  <a:pt x="0" y="38138"/>
                </a:moveTo>
                <a:lnTo>
                  <a:pt x="1689" y="31280"/>
                </a:lnTo>
                <a:lnTo>
                  <a:pt x="1689" y="0"/>
                </a:lnTo>
                <a:lnTo>
                  <a:pt x="0" y="673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6" name="object 3626"/>
          <p:cNvSpPr/>
          <p:nvPr/>
        </p:nvSpPr>
        <p:spPr>
          <a:xfrm>
            <a:off x="1511385" y="2522046"/>
            <a:ext cx="2171" cy="31407"/>
          </a:xfrm>
          <a:custGeom>
            <a:avLst/>
            <a:gdLst/>
            <a:ahLst/>
            <a:cxnLst/>
            <a:rect l="l" t="t" r="r" b="b"/>
            <a:pathLst>
              <a:path w="2171" h="31407">
                <a:moveTo>
                  <a:pt x="1447" y="3251"/>
                </a:moveTo>
                <a:lnTo>
                  <a:pt x="850" y="3009"/>
                </a:lnTo>
                <a:lnTo>
                  <a:pt x="355" y="2641"/>
                </a:lnTo>
                <a:lnTo>
                  <a:pt x="114" y="2158"/>
                </a:lnTo>
                <a:lnTo>
                  <a:pt x="0" y="1574"/>
                </a:lnTo>
                <a:lnTo>
                  <a:pt x="114" y="1079"/>
                </a:lnTo>
                <a:lnTo>
                  <a:pt x="482" y="482"/>
                </a:lnTo>
                <a:lnTo>
                  <a:pt x="965" y="126"/>
                </a:lnTo>
                <a:lnTo>
                  <a:pt x="1562" y="0"/>
                </a:lnTo>
                <a:lnTo>
                  <a:pt x="2171" y="0"/>
                </a:lnTo>
                <a:lnTo>
                  <a:pt x="2171" y="31280"/>
                </a:lnTo>
                <a:lnTo>
                  <a:pt x="1447" y="3140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7" name="object 3627"/>
          <p:cNvSpPr/>
          <p:nvPr/>
        </p:nvSpPr>
        <p:spPr>
          <a:xfrm>
            <a:off x="1513554" y="2515195"/>
            <a:ext cx="1206" cy="38138"/>
          </a:xfrm>
          <a:custGeom>
            <a:avLst/>
            <a:gdLst/>
            <a:ahLst/>
            <a:cxnLst/>
            <a:rect l="l" t="t" r="r" b="b"/>
            <a:pathLst>
              <a:path w="1206" h="38138">
                <a:moveTo>
                  <a:pt x="0" y="38138"/>
                </a:moveTo>
                <a:lnTo>
                  <a:pt x="1206" y="31407"/>
                </a:lnTo>
                <a:lnTo>
                  <a:pt x="1206" y="0"/>
                </a:lnTo>
                <a:lnTo>
                  <a:pt x="0" y="685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8" name="object 3628"/>
          <p:cNvSpPr/>
          <p:nvPr/>
        </p:nvSpPr>
        <p:spPr>
          <a:xfrm>
            <a:off x="1513309" y="2511939"/>
            <a:ext cx="2044" cy="31407"/>
          </a:xfrm>
          <a:custGeom>
            <a:avLst/>
            <a:gdLst/>
            <a:ahLst/>
            <a:cxnLst/>
            <a:rect l="l" t="t" r="r" b="b"/>
            <a:pathLst>
              <a:path w="2044" h="31407">
                <a:moveTo>
                  <a:pt x="1447" y="31407"/>
                </a:moveTo>
                <a:lnTo>
                  <a:pt x="2044" y="31292"/>
                </a:lnTo>
                <a:lnTo>
                  <a:pt x="2044" y="0"/>
                </a:lnTo>
                <a:lnTo>
                  <a:pt x="1447" y="0"/>
                </a:lnTo>
                <a:lnTo>
                  <a:pt x="850" y="241"/>
                </a:lnTo>
                <a:lnTo>
                  <a:pt x="368" y="596"/>
                </a:lnTo>
                <a:lnTo>
                  <a:pt x="0" y="1079"/>
                </a:lnTo>
                <a:lnTo>
                  <a:pt x="0" y="1689"/>
                </a:lnTo>
                <a:lnTo>
                  <a:pt x="127" y="2285"/>
                </a:lnTo>
                <a:lnTo>
                  <a:pt x="368" y="2768"/>
                </a:lnTo>
                <a:lnTo>
                  <a:pt x="850" y="3124"/>
                </a:lnTo>
                <a:lnTo>
                  <a:pt x="1447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9" name="object 3629"/>
          <p:cNvSpPr/>
          <p:nvPr/>
        </p:nvSpPr>
        <p:spPr>
          <a:xfrm>
            <a:off x="1504165" y="2421091"/>
            <a:ext cx="6019" cy="14808"/>
          </a:xfrm>
          <a:custGeom>
            <a:avLst/>
            <a:gdLst/>
            <a:ahLst/>
            <a:cxnLst/>
            <a:rect l="l" t="t" r="r" b="b"/>
            <a:pathLst>
              <a:path w="6019" h="14808">
                <a:moveTo>
                  <a:pt x="1206" y="0"/>
                </a:moveTo>
                <a:lnTo>
                  <a:pt x="609" y="355"/>
                </a:lnTo>
                <a:lnTo>
                  <a:pt x="241" y="723"/>
                </a:lnTo>
                <a:lnTo>
                  <a:pt x="0" y="1320"/>
                </a:lnTo>
                <a:lnTo>
                  <a:pt x="0" y="1803"/>
                </a:lnTo>
                <a:lnTo>
                  <a:pt x="241" y="2413"/>
                </a:lnTo>
                <a:lnTo>
                  <a:pt x="609" y="2882"/>
                </a:lnTo>
                <a:lnTo>
                  <a:pt x="1092" y="3124"/>
                </a:lnTo>
                <a:lnTo>
                  <a:pt x="1689" y="3251"/>
                </a:lnTo>
                <a:lnTo>
                  <a:pt x="2285" y="3124"/>
                </a:lnTo>
                <a:lnTo>
                  <a:pt x="4571" y="9740"/>
                </a:lnTo>
                <a:lnTo>
                  <a:pt x="3975" y="9982"/>
                </a:lnTo>
                <a:lnTo>
                  <a:pt x="3619" y="10464"/>
                </a:lnTo>
                <a:lnTo>
                  <a:pt x="3378" y="10947"/>
                </a:lnTo>
                <a:lnTo>
                  <a:pt x="3251" y="11544"/>
                </a:lnTo>
                <a:lnTo>
                  <a:pt x="3492" y="12026"/>
                </a:lnTo>
                <a:lnTo>
                  <a:pt x="3860" y="12509"/>
                </a:lnTo>
                <a:lnTo>
                  <a:pt x="4330" y="12877"/>
                </a:lnTo>
                <a:lnTo>
                  <a:pt x="4940" y="12992"/>
                </a:lnTo>
                <a:lnTo>
                  <a:pt x="5537" y="12992"/>
                </a:lnTo>
                <a:lnTo>
                  <a:pt x="6019" y="1480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0" name="object 3630"/>
          <p:cNvSpPr/>
          <p:nvPr/>
        </p:nvSpPr>
        <p:spPr>
          <a:xfrm>
            <a:off x="1508742" y="2430837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0"/>
                </a:moveTo>
                <a:lnTo>
                  <a:pt x="0" y="312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1" name="object 3631"/>
          <p:cNvSpPr/>
          <p:nvPr/>
        </p:nvSpPr>
        <p:spPr>
          <a:xfrm>
            <a:off x="1501400" y="2411586"/>
            <a:ext cx="0" cy="3009"/>
          </a:xfrm>
          <a:custGeom>
            <a:avLst/>
            <a:gdLst/>
            <a:ahLst/>
            <a:cxnLst/>
            <a:rect l="l" t="t" r="r" b="b"/>
            <a:pathLst>
              <a:path h="3009">
                <a:moveTo>
                  <a:pt x="0" y="0"/>
                </a:moveTo>
                <a:lnTo>
                  <a:pt x="0" y="30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2" name="object 3632"/>
          <p:cNvSpPr/>
          <p:nvPr/>
        </p:nvSpPr>
        <p:spPr>
          <a:xfrm>
            <a:off x="1515357" y="2505087"/>
            <a:ext cx="838" cy="38138"/>
          </a:xfrm>
          <a:custGeom>
            <a:avLst/>
            <a:gdLst/>
            <a:ahLst/>
            <a:cxnLst/>
            <a:rect l="l" t="t" r="r" b="b"/>
            <a:pathLst>
              <a:path w="838" h="38138">
                <a:moveTo>
                  <a:pt x="0" y="38138"/>
                </a:moveTo>
                <a:lnTo>
                  <a:pt x="838" y="31280"/>
                </a:lnTo>
                <a:lnTo>
                  <a:pt x="838" y="0"/>
                </a:lnTo>
                <a:lnTo>
                  <a:pt x="0" y="685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3" name="object 3633"/>
          <p:cNvSpPr/>
          <p:nvPr/>
        </p:nvSpPr>
        <p:spPr>
          <a:xfrm>
            <a:off x="1514637" y="2501714"/>
            <a:ext cx="1930" cy="31394"/>
          </a:xfrm>
          <a:custGeom>
            <a:avLst/>
            <a:gdLst/>
            <a:ahLst/>
            <a:cxnLst/>
            <a:rect l="l" t="t" r="r" b="b"/>
            <a:pathLst>
              <a:path w="1930" h="31394">
                <a:moveTo>
                  <a:pt x="1562" y="3365"/>
                </a:moveTo>
                <a:lnTo>
                  <a:pt x="965" y="3251"/>
                </a:lnTo>
                <a:lnTo>
                  <a:pt x="482" y="2882"/>
                </a:lnTo>
                <a:lnTo>
                  <a:pt x="114" y="2400"/>
                </a:lnTo>
                <a:lnTo>
                  <a:pt x="0" y="1803"/>
                </a:lnTo>
                <a:lnTo>
                  <a:pt x="0" y="1320"/>
                </a:lnTo>
                <a:lnTo>
                  <a:pt x="241" y="711"/>
                </a:lnTo>
                <a:lnTo>
                  <a:pt x="596" y="355"/>
                </a:lnTo>
                <a:lnTo>
                  <a:pt x="1320" y="114"/>
                </a:lnTo>
                <a:lnTo>
                  <a:pt x="1930" y="0"/>
                </a:lnTo>
                <a:lnTo>
                  <a:pt x="1930" y="31394"/>
                </a:lnTo>
                <a:lnTo>
                  <a:pt x="1562" y="3139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4" name="object 3634"/>
          <p:cNvSpPr/>
          <p:nvPr/>
        </p:nvSpPr>
        <p:spPr>
          <a:xfrm>
            <a:off x="1515357" y="2484626"/>
            <a:ext cx="1930" cy="48488"/>
          </a:xfrm>
          <a:custGeom>
            <a:avLst/>
            <a:gdLst/>
            <a:ahLst/>
            <a:cxnLst/>
            <a:rect l="l" t="t" r="r" b="b"/>
            <a:pathLst>
              <a:path w="1930" h="48488">
                <a:moveTo>
                  <a:pt x="1206" y="48488"/>
                </a:moveTo>
                <a:lnTo>
                  <a:pt x="1689" y="41630"/>
                </a:lnTo>
                <a:lnTo>
                  <a:pt x="1689" y="10223"/>
                </a:lnTo>
                <a:lnTo>
                  <a:pt x="1079" y="10109"/>
                </a:lnTo>
                <a:lnTo>
                  <a:pt x="482" y="9740"/>
                </a:lnTo>
                <a:lnTo>
                  <a:pt x="114" y="9385"/>
                </a:lnTo>
                <a:lnTo>
                  <a:pt x="0" y="8775"/>
                </a:lnTo>
                <a:lnTo>
                  <a:pt x="0" y="8178"/>
                </a:lnTo>
                <a:lnTo>
                  <a:pt x="241" y="7696"/>
                </a:lnTo>
                <a:lnTo>
                  <a:pt x="596" y="7213"/>
                </a:lnTo>
                <a:lnTo>
                  <a:pt x="1206" y="6972"/>
                </a:lnTo>
                <a:lnTo>
                  <a:pt x="1803" y="6857"/>
                </a:lnTo>
                <a:lnTo>
                  <a:pt x="1803" y="38265"/>
                </a:lnTo>
                <a:lnTo>
                  <a:pt x="1930" y="31280"/>
                </a:lnTo>
                <a:lnTo>
                  <a:pt x="1930" y="0"/>
                </a:lnTo>
                <a:lnTo>
                  <a:pt x="1803" y="685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5" name="object 3635"/>
          <p:cNvSpPr/>
          <p:nvPr/>
        </p:nvSpPr>
        <p:spPr>
          <a:xfrm>
            <a:off x="1517050" y="2522889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114" y="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6" name="object 3636"/>
          <p:cNvSpPr/>
          <p:nvPr/>
        </p:nvSpPr>
        <p:spPr>
          <a:xfrm>
            <a:off x="1516564" y="2494851"/>
            <a:ext cx="482" cy="6858"/>
          </a:xfrm>
          <a:custGeom>
            <a:avLst/>
            <a:gdLst/>
            <a:ahLst/>
            <a:cxnLst/>
            <a:rect l="l" t="t" r="r" b="b"/>
            <a:pathLst>
              <a:path w="482" h="6857">
                <a:moveTo>
                  <a:pt x="0" y="6857"/>
                </a:move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7" name="object 3637"/>
          <p:cNvSpPr/>
          <p:nvPr/>
        </p:nvSpPr>
        <p:spPr>
          <a:xfrm>
            <a:off x="1515602" y="2481376"/>
            <a:ext cx="1676" cy="3251"/>
          </a:xfrm>
          <a:custGeom>
            <a:avLst/>
            <a:gdLst/>
            <a:ahLst/>
            <a:cxnLst/>
            <a:rect l="l" t="t" r="r" b="b"/>
            <a:pathLst>
              <a:path w="1676" h="3251">
                <a:moveTo>
                  <a:pt x="1562" y="0"/>
                </a:moveTo>
                <a:lnTo>
                  <a:pt x="1676" y="3251"/>
                </a:lnTo>
                <a:lnTo>
                  <a:pt x="1079" y="3124"/>
                </a:lnTo>
                <a:lnTo>
                  <a:pt x="469" y="2895"/>
                </a:lnTo>
                <a:lnTo>
                  <a:pt x="114" y="2413"/>
                </a:lnTo>
                <a:lnTo>
                  <a:pt x="0" y="217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8" name="object 3638"/>
          <p:cNvSpPr/>
          <p:nvPr/>
        </p:nvSpPr>
        <p:spPr>
          <a:xfrm>
            <a:off x="1135009" y="2466934"/>
            <a:ext cx="1676" cy="35496"/>
          </a:xfrm>
          <a:custGeom>
            <a:avLst/>
            <a:gdLst/>
            <a:ahLst/>
            <a:cxnLst/>
            <a:rect l="l" t="t" r="r" b="b"/>
            <a:pathLst>
              <a:path w="1676" h="35496">
                <a:moveTo>
                  <a:pt x="1676" y="35496"/>
                </a:moveTo>
                <a:lnTo>
                  <a:pt x="952" y="27558"/>
                </a:lnTo>
                <a:lnTo>
                  <a:pt x="355" y="19494"/>
                </a:lnTo>
                <a:lnTo>
                  <a:pt x="114" y="16370"/>
                </a:lnTo>
                <a:lnTo>
                  <a:pt x="114" y="13233"/>
                </a:lnTo>
                <a:lnTo>
                  <a:pt x="469" y="6616"/>
                </a:lnTo>
                <a:lnTo>
                  <a:pt x="119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9" name="object 3639"/>
          <p:cNvSpPr/>
          <p:nvPr/>
        </p:nvSpPr>
        <p:spPr>
          <a:xfrm>
            <a:off x="1135587" y="2318578"/>
            <a:ext cx="20834" cy="160629"/>
          </a:xfrm>
          <a:custGeom>
            <a:avLst/>
            <a:gdLst/>
            <a:ahLst/>
            <a:cxnLst/>
            <a:rect l="l" t="t" r="r" b="b"/>
            <a:pathLst>
              <a:path w="20834" h="160629">
                <a:moveTo>
                  <a:pt x="616" y="160629"/>
                </a:moveTo>
                <a:lnTo>
                  <a:pt x="307" y="144072"/>
                </a:lnTo>
                <a:lnTo>
                  <a:pt x="101" y="131397"/>
                </a:lnTo>
                <a:lnTo>
                  <a:pt x="0" y="121040"/>
                </a:lnTo>
                <a:lnTo>
                  <a:pt x="1" y="111437"/>
                </a:lnTo>
                <a:lnTo>
                  <a:pt x="107" y="101026"/>
                </a:lnTo>
                <a:lnTo>
                  <a:pt x="316" y="88242"/>
                </a:lnTo>
                <a:lnTo>
                  <a:pt x="616" y="72186"/>
                </a:lnTo>
                <a:lnTo>
                  <a:pt x="857" y="60642"/>
                </a:lnTo>
                <a:lnTo>
                  <a:pt x="857" y="60274"/>
                </a:lnTo>
                <a:lnTo>
                  <a:pt x="2775" y="48971"/>
                </a:lnTo>
                <a:lnTo>
                  <a:pt x="4832" y="37655"/>
                </a:lnTo>
                <a:lnTo>
                  <a:pt x="4832" y="37172"/>
                </a:lnTo>
                <a:lnTo>
                  <a:pt x="8681" y="26352"/>
                </a:lnTo>
                <a:lnTo>
                  <a:pt x="13291" y="14644"/>
                </a:lnTo>
                <a:lnTo>
                  <a:pt x="18718" y="3403"/>
                </a:lnTo>
                <a:lnTo>
                  <a:pt x="18904" y="2997"/>
                </a:lnTo>
                <a:lnTo>
                  <a:pt x="19628" y="1435"/>
                </a:lnTo>
                <a:lnTo>
                  <a:pt x="19742" y="1193"/>
                </a:lnTo>
                <a:lnTo>
                  <a:pt x="2083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0" name="object 3640"/>
          <p:cNvSpPr/>
          <p:nvPr/>
        </p:nvSpPr>
        <p:spPr>
          <a:xfrm>
            <a:off x="1141501" y="2326153"/>
            <a:ext cx="327291" cy="212140"/>
          </a:xfrm>
          <a:custGeom>
            <a:avLst/>
            <a:gdLst/>
            <a:ahLst/>
            <a:cxnLst/>
            <a:rect l="l" t="t" r="r" b="b"/>
            <a:pathLst>
              <a:path w="327291" h="212140">
                <a:moveTo>
                  <a:pt x="312851" y="0"/>
                </a:moveTo>
                <a:lnTo>
                  <a:pt x="314896" y="4572"/>
                </a:lnTo>
                <a:lnTo>
                  <a:pt x="316826" y="9271"/>
                </a:lnTo>
                <a:lnTo>
                  <a:pt x="318744" y="13843"/>
                </a:lnTo>
                <a:lnTo>
                  <a:pt x="318985" y="13843"/>
                </a:lnTo>
                <a:lnTo>
                  <a:pt x="320433" y="18415"/>
                </a:lnTo>
                <a:lnTo>
                  <a:pt x="322351" y="24549"/>
                </a:lnTo>
                <a:lnTo>
                  <a:pt x="322122" y="24663"/>
                </a:lnTo>
                <a:lnTo>
                  <a:pt x="323557" y="30924"/>
                </a:lnTo>
                <a:lnTo>
                  <a:pt x="324637" y="35623"/>
                </a:lnTo>
                <a:lnTo>
                  <a:pt x="324878" y="35623"/>
                </a:lnTo>
                <a:lnTo>
                  <a:pt x="325602" y="40424"/>
                </a:lnTo>
                <a:lnTo>
                  <a:pt x="326453" y="46685"/>
                </a:lnTo>
                <a:lnTo>
                  <a:pt x="326326" y="46812"/>
                </a:lnTo>
                <a:lnTo>
                  <a:pt x="326694" y="53187"/>
                </a:lnTo>
                <a:lnTo>
                  <a:pt x="327050" y="58115"/>
                </a:lnTo>
                <a:lnTo>
                  <a:pt x="327291" y="58115"/>
                </a:lnTo>
                <a:lnTo>
                  <a:pt x="327164" y="62928"/>
                </a:lnTo>
                <a:lnTo>
                  <a:pt x="327050" y="69316"/>
                </a:lnTo>
                <a:lnTo>
                  <a:pt x="326809" y="69316"/>
                </a:lnTo>
                <a:lnTo>
                  <a:pt x="326212" y="75692"/>
                </a:lnTo>
                <a:lnTo>
                  <a:pt x="325729" y="80505"/>
                </a:lnTo>
                <a:lnTo>
                  <a:pt x="325970" y="80619"/>
                </a:lnTo>
                <a:lnTo>
                  <a:pt x="325120" y="85432"/>
                </a:lnTo>
                <a:lnTo>
                  <a:pt x="323913" y="91694"/>
                </a:lnTo>
                <a:lnTo>
                  <a:pt x="323684" y="91694"/>
                </a:lnTo>
                <a:lnTo>
                  <a:pt x="322122" y="97828"/>
                </a:lnTo>
                <a:lnTo>
                  <a:pt x="320916" y="102641"/>
                </a:lnTo>
                <a:lnTo>
                  <a:pt x="319341" y="107327"/>
                </a:lnTo>
                <a:lnTo>
                  <a:pt x="317309" y="113347"/>
                </a:lnTo>
                <a:lnTo>
                  <a:pt x="317068" y="113347"/>
                </a:lnTo>
                <a:lnTo>
                  <a:pt x="314413" y="119240"/>
                </a:lnTo>
                <a:lnTo>
                  <a:pt x="312496" y="123698"/>
                </a:lnTo>
                <a:lnTo>
                  <a:pt x="312610" y="123939"/>
                </a:lnTo>
                <a:lnTo>
                  <a:pt x="310197" y="128155"/>
                </a:lnTo>
                <a:lnTo>
                  <a:pt x="307073" y="133807"/>
                </a:lnTo>
                <a:lnTo>
                  <a:pt x="306946" y="133807"/>
                </a:lnTo>
                <a:lnTo>
                  <a:pt x="303466" y="139344"/>
                </a:lnTo>
                <a:lnTo>
                  <a:pt x="300697" y="143560"/>
                </a:lnTo>
                <a:lnTo>
                  <a:pt x="297802" y="147637"/>
                </a:lnTo>
                <a:lnTo>
                  <a:pt x="293839" y="152819"/>
                </a:lnTo>
                <a:lnTo>
                  <a:pt x="293598" y="152692"/>
                </a:lnTo>
                <a:lnTo>
                  <a:pt x="289267" y="157632"/>
                </a:lnTo>
                <a:lnTo>
                  <a:pt x="285902" y="161480"/>
                </a:lnTo>
                <a:lnTo>
                  <a:pt x="282409" y="165087"/>
                </a:lnTo>
                <a:lnTo>
                  <a:pt x="277596" y="169659"/>
                </a:lnTo>
                <a:lnTo>
                  <a:pt x="277469" y="169545"/>
                </a:lnTo>
                <a:lnTo>
                  <a:pt x="272300" y="173875"/>
                </a:lnTo>
                <a:lnTo>
                  <a:pt x="268452" y="177126"/>
                </a:lnTo>
                <a:lnTo>
                  <a:pt x="264236" y="180251"/>
                </a:lnTo>
                <a:lnTo>
                  <a:pt x="258826" y="184111"/>
                </a:lnTo>
                <a:lnTo>
                  <a:pt x="258699" y="183984"/>
                </a:lnTo>
                <a:lnTo>
                  <a:pt x="252920" y="187477"/>
                </a:lnTo>
                <a:lnTo>
                  <a:pt x="248475" y="190246"/>
                </a:lnTo>
                <a:lnTo>
                  <a:pt x="243903" y="192646"/>
                </a:lnTo>
                <a:lnTo>
                  <a:pt x="237883" y="195770"/>
                </a:lnTo>
                <a:lnTo>
                  <a:pt x="231635" y="198297"/>
                </a:lnTo>
                <a:lnTo>
                  <a:pt x="226822" y="200469"/>
                </a:lnTo>
                <a:lnTo>
                  <a:pt x="221754" y="202272"/>
                </a:lnTo>
                <a:lnTo>
                  <a:pt x="215379" y="204444"/>
                </a:lnTo>
                <a:lnTo>
                  <a:pt x="208648" y="206121"/>
                </a:lnTo>
                <a:lnTo>
                  <a:pt x="203593" y="207568"/>
                </a:lnTo>
                <a:lnTo>
                  <a:pt x="198412" y="208648"/>
                </a:lnTo>
                <a:lnTo>
                  <a:pt x="191681" y="209969"/>
                </a:lnTo>
                <a:lnTo>
                  <a:pt x="184823" y="210693"/>
                </a:lnTo>
                <a:lnTo>
                  <a:pt x="179527" y="211416"/>
                </a:lnTo>
                <a:lnTo>
                  <a:pt x="174117" y="211772"/>
                </a:lnTo>
                <a:lnTo>
                  <a:pt x="167373" y="212140"/>
                </a:lnTo>
                <a:lnTo>
                  <a:pt x="160401" y="212026"/>
                </a:lnTo>
                <a:lnTo>
                  <a:pt x="155105" y="211899"/>
                </a:lnTo>
                <a:lnTo>
                  <a:pt x="154978" y="212026"/>
                </a:lnTo>
                <a:lnTo>
                  <a:pt x="149682" y="211531"/>
                </a:lnTo>
                <a:lnTo>
                  <a:pt x="142951" y="210934"/>
                </a:lnTo>
                <a:lnTo>
                  <a:pt x="136080" y="209854"/>
                </a:lnTo>
                <a:lnTo>
                  <a:pt x="130797" y="209016"/>
                </a:lnTo>
                <a:lnTo>
                  <a:pt x="125615" y="207924"/>
                </a:lnTo>
                <a:lnTo>
                  <a:pt x="118999" y="206476"/>
                </a:lnTo>
                <a:lnTo>
                  <a:pt x="112509" y="204444"/>
                </a:lnTo>
                <a:lnTo>
                  <a:pt x="107327" y="202869"/>
                </a:lnTo>
                <a:lnTo>
                  <a:pt x="102273" y="201066"/>
                </a:lnTo>
                <a:lnTo>
                  <a:pt x="96011" y="198666"/>
                </a:lnTo>
                <a:lnTo>
                  <a:pt x="96011" y="198539"/>
                </a:lnTo>
                <a:lnTo>
                  <a:pt x="89877" y="195770"/>
                </a:lnTo>
                <a:lnTo>
                  <a:pt x="85064" y="193611"/>
                </a:lnTo>
                <a:lnTo>
                  <a:pt x="80378" y="191084"/>
                </a:lnTo>
                <a:lnTo>
                  <a:pt x="74599" y="187833"/>
                </a:lnTo>
                <a:lnTo>
                  <a:pt x="69062" y="184111"/>
                </a:lnTo>
                <a:lnTo>
                  <a:pt x="64617" y="181330"/>
                </a:lnTo>
                <a:lnTo>
                  <a:pt x="64490" y="181330"/>
                </a:lnTo>
                <a:lnTo>
                  <a:pt x="60401" y="178206"/>
                </a:lnTo>
                <a:lnTo>
                  <a:pt x="55105" y="174231"/>
                </a:lnTo>
                <a:lnTo>
                  <a:pt x="55232" y="174117"/>
                </a:lnTo>
                <a:lnTo>
                  <a:pt x="50292" y="169786"/>
                </a:lnTo>
                <a:lnTo>
                  <a:pt x="46316" y="166408"/>
                </a:lnTo>
                <a:lnTo>
                  <a:pt x="42595" y="162687"/>
                </a:lnTo>
                <a:lnTo>
                  <a:pt x="38138" y="158115"/>
                </a:lnTo>
                <a:lnTo>
                  <a:pt x="38265" y="157988"/>
                </a:lnTo>
                <a:lnTo>
                  <a:pt x="34048" y="152946"/>
                </a:lnTo>
                <a:lnTo>
                  <a:pt x="30683" y="149085"/>
                </a:lnTo>
                <a:lnTo>
                  <a:pt x="30556" y="149085"/>
                </a:lnTo>
                <a:lnTo>
                  <a:pt x="27546" y="144995"/>
                </a:lnTo>
                <a:lnTo>
                  <a:pt x="23939" y="139700"/>
                </a:lnTo>
                <a:lnTo>
                  <a:pt x="20700" y="134175"/>
                </a:lnTo>
                <a:lnTo>
                  <a:pt x="18046" y="129832"/>
                </a:lnTo>
                <a:lnTo>
                  <a:pt x="17805" y="129832"/>
                </a:lnTo>
                <a:lnTo>
                  <a:pt x="15633" y="125387"/>
                </a:lnTo>
                <a:lnTo>
                  <a:pt x="12750" y="119722"/>
                </a:lnTo>
                <a:lnTo>
                  <a:pt x="10464" y="113715"/>
                </a:lnTo>
                <a:lnTo>
                  <a:pt x="8547" y="109016"/>
                </a:lnTo>
                <a:lnTo>
                  <a:pt x="8420" y="109016"/>
                </a:lnTo>
                <a:lnTo>
                  <a:pt x="6857" y="104317"/>
                </a:lnTo>
                <a:lnTo>
                  <a:pt x="5054" y="98310"/>
                </a:lnTo>
                <a:lnTo>
                  <a:pt x="3733" y="92049"/>
                </a:lnTo>
                <a:lnTo>
                  <a:pt x="2641" y="87236"/>
                </a:lnTo>
                <a:lnTo>
                  <a:pt x="2400" y="87122"/>
                </a:lnTo>
                <a:lnTo>
                  <a:pt x="1676" y="82308"/>
                </a:lnTo>
                <a:lnTo>
                  <a:pt x="838" y="76047"/>
                </a:lnTo>
                <a:lnTo>
                  <a:pt x="1079" y="76047"/>
                </a:lnTo>
                <a:lnTo>
                  <a:pt x="596" y="69672"/>
                </a:lnTo>
                <a:lnTo>
                  <a:pt x="228" y="64731"/>
                </a:lnTo>
                <a:lnTo>
                  <a:pt x="0" y="64731"/>
                </a:lnTo>
                <a:lnTo>
                  <a:pt x="114" y="59804"/>
                </a:lnTo>
                <a:lnTo>
                  <a:pt x="228" y="53543"/>
                </a:lnTo>
                <a:lnTo>
                  <a:pt x="482" y="53543"/>
                </a:lnTo>
                <a:lnTo>
                  <a:pt x="1079" y="47167"/>
                </a:lnTo>
                <a:lnTo>
                  <a:pt x="1562" y="42240"/>
                </a:lnTo>
                <a:lnTo>
                  <a:pt x="1320" y="42240"/>
                </a:lnTo>
                <a:lnTo>
                  <a:pt x="2285" y="37299"/>
                </a:lnTo>
                <a:lnTo>
                  <a:pt x="3365" y="31165"/>
                </a:lnTo>
                <a:lnTo>
                  <a:pt x="3606" y="31165"/>
                </a:lnTo>
                <a:lnTo>
                  <a:pt x="5168" y="25031"/>
                </a:lnTo>
                <a:lnTo>
                  <a:pt x="6489" y="20218"/>
                </a:lnTo>
                <a:lnTo>
                  <a:pt x="6248" y="20091"/>
                </a:lnTo>
                <a:lnTo>
                  <a:pt x="7937" y="15405"/>
                </a:lnTo>
                <a:lnTo>
                  <a:pt x="9982" y="9499"/>
                </a:lnTo>
                <a:lnTo>
                  <a:pt x="10337" y="9499"/>
                </a:lnTo>
                <a:lnTo>
                  <a:pt x="12877" y="3721"/>
                </a:lnTo>
                <a:lnTo>
                  <a:pt x="13589" y="1930"/>
                </a:lnTo>
                <a:lnTo>
                  <a:pt x="14439" y="11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1" name="object 3641"/>
          <p:cNvSpPr/>
          <p:nvPr/>
        </p:nvSpPr>
        <p:spPr>
          <a:xfrm>
            <a:off x="1158706" y="2410985"/>
            <a:ext cx="16852" cy="33693"/>
          </a:xfrm>
          <a:custGeom>
            <a:avLst/>
            <a:gdLst/>
            <a:ahLst/>
            <a:cxnLst/>
            <a:rect l="l" t="t" r="r" b="b"/>
            <a:pathLst>
              <a:path w="16852" h="33693">
                <a:moveTo>
                  <a:pt x="0" y="0"/>
                </a:moveTo>
                <a:lnTo>
                  <a:pt x="241" y="1803"/>
                </a:lnTo>
                <a:lnTo>
                  <a:pt x="723" y="3606"/>
                </a:lnTo>
                <a:lnTo>
                  <a:pt x="1676" y="7454"/>
                </a:lnTo>
                <a:lnTo>
                  <a:pt x="2895" y="11188"/>
                </a:lnTo>
                <a:lnTo>
                  <a:pt x="4216" y="14795"/>
                </a:lnTo>
                <a:lnTo>
                  <a:pt x="4089" y="14922"/>
                </a:lnTo>
                <a:lnTo>
                  <a:pt x="5778" y="18415"/>
                </a:lnTo>
                <a:lnTo>
                  <a:pt x="7340" y="21780"/>
                </a:lnTo>
                <a:lnTo>
                  <a:pt x="9271" y="25031"/>
                </a:lnTo>
                <a:lnTo>
                  <a:pt x="10706" y="27432"/>
                </a:lnTo>
                <a:lnTo>
                  <a:pt x="10833" y="27432"/>
                </a:lnTo>
                <a:lnTo>
                  <a:pt x="12509" y="29603"/>
                </a:lnTo>
                <a:lnTo>
                  <a:pt x="14071" y="31407"/>
                </a:lnTo>
                <a:lnTo>
                  <a:pt x="16002" y="33083"/>
                </a:lnTo>
                <a:lnTo>
                  <a:pt x="16370" y="33451"/>
                </a:lnTo>
                <a:lnTo>
                  <a:pt x="16852" y="3369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2" name="object 3642"/>
          <p:cNvSpPr/>
          <p:nvPr/>
        </p:nvSpPr>
        <p:spPr>
          <a:xfrm>
            <a:off x="1169413" y="2398349"/>
            <a:ext cx="13119" cy="38620"/>
          </a:xfrm>
          <a:custGeom>
            <a:avLst/>
            <a:gdLst/>
            <a:ahLst/>
            <a:cxnLst/>
            <a:rect l="l" t="t" r="r" b="b"/>
            <a:pathLst>
              <a:path w="13119" h="38620">
                <a:moveTo>
                  <a:pt x="0" y="0"/>
                </a:moveTo>
                <a:lnTo>
                  <a:pt x="0" y="838"/>
                </a:lnTo>
                <a:lnTo>
                  <a:pt x="241" y="1689"/>
                </a:lnTo>
                <a:lnTo>
                  <a:pt x="850" y="6134"/>
                </a:lnTo>
                <a:lnTo>
                  <a:pt x="723" y="6261"/>
                </a:lnTo>
                <a:lnTo>
                  <a:pt x="1689" y="10591"/>
                </a:lnTo>
                <a:lnTo>
                  <a:pt x="2413" y="14439"/>
                </a:lnTo>
                <a:lnTo>
                  <a:pt x="3492" y="18288"/>
                </a:lnTo>
                <a:lnTo>
                  <a:pt x="4686" y="22263"/>
                </a:lnTo>
                <a:lnTo>
                  <a:pt x="4813" y="22263"/>
                </a:lnTo>
                <a:lnTo>
                  <a:pt x="6261" y="26111"/>
                </a:lnTo>
                <a:lnTo>
                  <a:pt x="7226" y="28638"/>
                </a:lnTo>
                <a:lnTo>
                  <a:pt x="7226" y="28765"/>
                </a:lnTo>
                <a:lnTo>
                  <a:pt x="8547" y="31165"/>
                </a:lnTo>
                <a:lnTo>
                  <a:pt x="10236" y="34290"/>
                </a:lnTo>
                <a:lnTo>
                  <a:pt x="12153" y="37426"/>
                </a:lnTo>
                <a:lnTo>
                  <a:pt x="12509" y="38023"/>
                </a:lnTo>
                <a:lnTo>
                  <a:pt x="12636" y="38023"/>
                </a:lnTo>
                <a:lnTo>
                  <a:pt x="13119" y="386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3" name="object 3643"/>
          <p:cNvSpPr/>
          <p:nvPr/>
        </p:nvSpPr>
        <p:spPr>
          <a:xfrm>
            <a:off x="1155931" y="2377890"/>
            <a:ext cx="850" cy="20218"/>
          </a:xfrm>
          <a:custGeom>
            <a:avLst/>
            <a:gdLst/>
            <a:ahLst/>
            <a:cxnLst/>
            <a:rect l="l" t="t" r="r" b="b"/>
            <a:pathLst>
              <a:path w="850" h="20218">
                <a:moveTo>
                  <a:pt x="850" y="20218"/>
                </a:moveTo>
                <a:lnTo>
                  <a:pt x="609" y="18059"/>
                </a:lnTo>
                <a:lnTo>
                  <a:pt x="241" y="13487"/>
                </a:lnTo>
                <a:lnTo>
                  <a:pt x="126" y="8788"/>
                </a:lnTo>
                <a:lnTo>
                  <a:pt x="0" y="4330"/>
                </a:lnTo>
                <a:lnTo>
                  <a:pt x="12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4" name="object 3644"/>
          <p:cNvSpPr/>
          <p:nvPr/>
        </p:nvSpPr>
        <p:spPr>
          <a:xfrm>
            <a:off x="1155903" y="2185899"/>
            <a:ext cx="271852" cy="200899"/>
          </a:xfrm>
          <a:custGeom>
            <a:avLst/>
            <a:gdLst/>
            <a:ahLst/>
            <a:cxnLst/>
            <a:rect l="l" t="t" r="r" b="b"/>
            <a:pathLst>
              <a:path w="271852" h="200899">
                <a:moveTo>
                  <a:pt x="2561" y="200899"/>
                </a:moveTo>
                <a:lnTo>
                  <a:pt x="3042" y="186807"/>
                </a:lnTo>
                <a:lnTo>
                  <a:pt x="3046" y="176886"/>
                </a:lnTo>
                <a:lnTo>
                  <a:pt x="2572" y="162919"/>
                </a:lnTo>
                <a:lnTo>
                  <a:pt x="2561" y="162633"/>
                </a:lnTo>
                <a:lnTo>
                  <a:pt x="1067" y="149700"/>
                </a:lnTo>
                <a:lnTo>
                  <a:pt x="0" y="137904"/>
                </a:lnTo>
                <a:lnTo>
                  <a:pt x="628" y="122780"/>
                </a:lnTo>
                <a:lnTo>
                  <a:pt x="2453" y="112163"/>
                </a:lnTo>
                <a:lnTo>
                  <a:pt x="7838" y="92681"/>
                </a:lnTo>
                <a:lnTo>
                  <a:pt x="12271" y="82792"/>
                </a:lnTo>
                <a:lnTo>
                  <a:pt x="22155" y="64906"/>
                </a:lnTo>
                <a:lnTo>
                  <a:pt x="28650" y="56389"/>
                </a:lnTo>
                <a:lnTo>
                  <a:pt x="42714" y="40802"/>
                </a:lnTo>
                <a:lnTo>
                  <a:pt x="50795" y="33933"/>
                </a:lnTo>
                <a:lnTo>
                  <a:pt x="68570" y="21394"/>
                </a:lnTo>
                <a:lnTo>
                  <a:pt x="77924" y="16557"/>
                </a:lnTo>
                <a:lnTo>
                  <a:pt x="85949" y="13066"/>
                </a:lnTo>
                <a:lnTo>
                  <a:pt x="98515" y="7838"/>
                </a:lnTo>
                <a:lnTo>
                  <a:pt x="108586" y="5038"/>
                </a:lnTo>
                <a:lnTo>
                  <a:pt x="117598" y="3198"/>
                </a:lnTo>
                <a:lnTo>
                  <a:pt x="130938" y="697"/>
                </a:lnTo>
                <a:lnTo>
                  <a:pt x="141328" y="0"/>
                </a:lnTo>
                <a:lnTo>
                  <a:pt x="150808" y="73"/>
                </a:lnTo>
                <a:lnTo>
                  <a:pt x="164402" y="393"/>
                </a:lnTo>
                <a:lnTo>
                  <a:pt x="174726" y="1823"/>
                </a:lnTo>
                <a:lnTo>
                  <a:pt x="184019" y="3795"/>
                </a:lnTo>
                <a:lnTo>
                  <a:pt x="197184" y="6929"/>
                </a:lnTo>
                <a:lnTo>
                  <a:pt x="207028" y="10496"/>
                </a:lnTo>
                <a:lnTo>
                  <a:pt x="215426" y="14272"/>
                </a:lnTo>
                <a:lnTo>
                  <a:pt x="227656" y="20112"/>
                </a:lnTo>
                <a:lnTo>
                  <a:pt x="236536" y="25744"/>
                </a:lnTo>
                <a:lnTo>
                  <a:pt x="253576" y="39178"/>
                </a:lnTo>
                <a:lnTo>
                  <a:pt x="260681" y="46512"/>
                </a:lnTo>
                <a:lnTo>
                  <a:pt x="266924" y="52893"/>
                </a:lnTo>
                <a:lnTo>
                  <a:pt x="269566" y="55661"/>
                </a:lnTo>
                <a:lnTo>
                  <a:pt x="269807" y="55903"/>
                </a:lnTo>
                <a:lnTo>
                  <a:pt x="271852" y="5915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5" name="object 3645"/>
          <p:cNvSpPr/>
          <p:nvPr/>
        </p:nvSpPr>
        <p:spPr>
          <a:xfrm>
            <a:off x="1168573" y="2197193"/>
            <a:ext cx="243420" cy="151458"/>
          </a:xfrm>
          <a:custGeom>
            <a:avLst/>
            <a:gdLst/>
            <a:ahLst/>
            <a:cxnLst/>
            <a:rect l="l" t="t" r="r" b="b"/>
            <a:pathLst>
              <a:path w="243420" h="151458">
                <a:moveTo>
                  <a:pt x="243420" y="47737"/>
                </a:moveTo>
                <a:lnTo>
                  <a:pt x="238252" y="41234"/>
                </a:lnTo>
                <a:lnTo>
                  <a:pt x="237883" y="40765"/>
                </a:lnTo>
                <a:lnTo>
                  <a:pt x="231394" y="35583"/>
                </a:lnTo>
                <a:lnTo>
                  <a:pt x="220902" y="27114"/>
                </a:lnTo>
                <a:lnTo>
                  <a:pt x="212003" y="21170"/>
                </a:lnTo>
                <a:lnTo>
                  <a:pt x="194253" y="11688"/>
                </a:lnTo>
                <a:lnTo>
                  <a:pt x="184177" y="8036"/>
                </a:lnTo>
                <a:lnTo>
                  <a:pt x="164122" y="2523"/>
                </a:lnTo>
                <a:lnTo>
                  <a:pt x="153551" y="1090"/>
                </a:lnTo>
                <a:lnTo>
                  <a:pt x="132554" y="0"/>
                </a:lnTo>
                <a:lnTo>
                  <a:pt x="122006" y="882"/>
                </a:lnTo>
                <a:lnTo>
                  <a:pt x="114312" y="2017"/>
                </a:lnTo>
                <a:lnTo>
                  <a:pt x="101084" y="4257"/>
                </a:lnTo>
                <a:lnTo>
                  <a:pt x="90861" y="7368"/>
                </a:lnTo>
                <a:lnTo>
                  <a:pt x="71367" y="15159"/>
                </a:lnTo>
                <a:lnTo>
                  <a:pt x="62027" y="20551"/>
                </a:lnTo>
                <a:lnTo>
                  <a:pt x="45304" y="32067"/>
                </a:lnTo>
                <a:lnTo>
                  <a:pt x="37335" y="39479"/>
                </a:lnTo>
                <a:lnTo>
                  <a:pt x="24061" y="54219"/>
                </a:lnTo>
                <a:lnTo>
                  <a:pt x="18056" y="63441"/>
                </a:lnTo>
                <a:lnTo>
                  <a:pt x="8983" y="80224"/>
                </a:lnTo>
                <a:lnTo>
                  <a:pt x="5370" y="90793"/>
                </a:lnTo>
                <a:lnTo>
                  <a:pt x="982" y="108685"/>
                </a:lnTo>
                <a:lnTo>
                  <a:pt x="131" y="119898"/>
                </a:lnTo>
                <a:lnTo>
                  <a:pt x="0" y="124864"/>
                </a:lnTo>
                <a:lnTo>
                  <a:pt x="154" y="137757"/>
                </a:lnTo>
                <a:lnTo>
                  <a:pt x="2339" y="149597"/>
                </a:lnTo>
                <a:lnTo>
                  <a:pt x="2768" y="15145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6" name="object 3646"/>
          <p:cNvSpPr/>
          <p:nvPr/>
        </p:nvSpPr>
        <p:spPr>
          <a:xfrm>
            <a:off x="1155936" y="2322061"/>
            <a:ext cx="2171" cy="62814"/>
          </a:xfrm>
          <a:custGeom>
            <a:avLst/>
            <a:gdLst/>
            <a:ahLst/>
            <a:cxnLst/>
            <a:rect l="l" t="t" r="r" b="b"/>
            <a:pathLst>
              <a:path w="2171" h="62814">
                <a:moveTo>
                  <a:pt x="0" y="0"/>
                </a:moveTo>
                <a:lnTo>
                  <a:pt x="0" y="33210"/>
                </a:lnTo>
                <a:lnTo>
                  <a:pt x="114" y="36576"/>
                </a:lnTo>
                <a:lnTo>
                  <a:pt x="241" y="39827"/>
                </a:lnTo>
                <a:lnTo>
                  <a:pt x="482" y="44640"/>
                </a:lnTo>
                <a:lnTo>
                  <a:pt x="850" y="49339"/>
                </a:lnTo>
                <a:lnTo>
                  <a:pt x="1447" y="56070"/>
                </a:lnTo>
                <a:lnTo>
                  <a:pt x="2171" y="6281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7" name="object 3647"/>
          <p:cNvSpPr/>
          <p:nvPr/>
        </p:nvSpPr>
        <p:spPr>
          <a:xfrm>
            <a:off x="1162317" y="2410985"/>
            <a:ext cx="289026" cy="111899"/>
          </a:xfrm>
          <a:custGeom>
            <a:avLst/>
            <a:gdLst/>
            <a:ahLst/>
            <a:cxnLst/>
            <a:rect l="l" t="t" r="r" b="b"/>
            <a:pathLst>
              <a:path w="289026" h="111899">
                <a:moveTo>
                  <a:pt x="288785" y="0"/>
                </a:moveTo>
                <a:lnTo>
                  <a:pt x="289026" y="3009"/>
                </a:lnTo>
                <a:lnTo>
                  <a:pt x="288899" y="3606"/>
                </a:lnTo>
                <a:lnTo>
                  <a:pt x="287947" y="6502"/>
                </a:lnTo>
                <a:lnTo>
                  <a:pt x="283770" y="19180"/>
                </a:lnTo>
                <a:lnTo>
                  <a:pt x="279893" y="28779"/>
                </a:lnTo>
                <a:lnTo>
                  <a:pt x="276504" y="35369"/>
                </a:lnTo>
                <a:lnTo>
                  <a:pt x="269912" y="47062"/>
                </a:lnTo>
                <a:lnTo>
                  <a:pt x="263418" y="55587"/>
                </a:lnTo>
                <a:lnTo>
                  <a:pt x="258457" y="61252"/>
                </a:lnTo>
                <a:lnTo>
                  <a:pt x="249396" y="71176"/>
                </a:lnTo>
                <a:lnTo>
                  <a:pt x="241270" y="78044"/>
                </a:lnTo>
                <a:lnTo>
                  <a:pt x="234632" y="82905"/>
                </a:lnTo>
                <a:lnTo>
                  <a:pt x="223525" y="90517"/>
                </a:lnTo>
                <a:lnTo>
                  <a:pt x="214184" y="95327"/>
                </a:lnTo>
                <a:lnTo>
                  <a:pt x="206121" y="98907"/>
                </a:lnTo>
                <a:lnTo>
                  <a:pt x="194720" y="103083"/>
                </a:lnTo>
                <a:lnTo>
                  <a:pt x="182982" y="106125"/>
                </a:lnTo>
                <a:lnTo>
                  <a:pt x="182168" y="106375"/>
                </a:lnTo>
                <a:lnTo>
                  <a:pt x="178320" y="107569"/>
                </a:lnTo>
                <a:lnTo>
                  <a:pt x="178320" y="108292"/>
                </a:lnTo>
                <a:lnTo>
                  <a:pt x="174472" y="108775"/>
                </a:lnTo>
                <a:lnTo>
                  <a:pt x="160920" y="110853"/>
                </a:lnTo>
                <a:lnTo>
                  <a:pt x="150678" y="111847"/>
                </a:lnTo>
                <a:lnTo>
                  <a:pt x="141262" y="111899"/>
                </a:lnTo>
                <a:lnTo>
                  <a:pt x="127636" y="111577"/>
                </a:lnTo>
                <a:lnTo>
                  <a:pt x="117309" y="110132"/>
                </a:lnTo>
                <a:lnTo>
                  <a:pt x="108178" y="108178"/>
                </a:lnTo>
                <a:lnTo>
                  <a:pt x="94923" y="105044"/>
                </a:lnTo>
                <a:lnTo>
                  <a:pt x="85101" y="101477"/>
                </a:lnTo>
                <a:lnTo>
                  <a:pt x="76771" y="97701"/>
                </a:lnTo>
                <a:lnTo>
                  <a:pt x="64525" y="91877"/>
                </a:lnTo>
                <a:lnTo>
                  <a:pt x="55613" y="86277"/>
                </a:lnTo>
                <a:lnTo>
                  <a:pt x="48615" y="81102"/>
                </a:lnTo>
                <a:lnTo>
                  <a:pt x="38003" y="72768"/>
                </a:lnTo>
                <a:lnTo>
                  <a:pt x="30524" y="65213"/>
                </a:lnTo>
                <a:lnTo>
                  <a:pt x="25260" y="59080"/>
                </a:lnTo>
                <a:lnTo>
                  <a:pt x="16933" y="48622"/>
                </a:lnTo>
                <a:lnTo>
                  <a:pt x="11411" y="39451"/>
                </a:lnTo>
                <a:lnTo>
                  <a:pt x="7823" y="32842"/>
                </a:lnTo>
                <a:lnTo>
                  <a:pt x="2882" y="23825"/>
                </a:lnTo>
                <a:lnTo>
                  <a:pt x="2514" y="22860"/>
                </a:lnTo>
                <a:lnTo>
                  <a:pt x="0" y="129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8" name="object 3648"/>
          <p:cNvSpPr/>
          <p:nvPr/>
        </p:nvSpPr>
        <p:spPr>
          <a:xfrm>
            <a:off x="1171102" y="2359604"/>
            <a:ext cx="53784" cy="49580"/>
          </a:xfrm>
          <a:custGeom>
            <a:avLst/>
            <a:gdLst/>
            <a:ahLst/>
            <a:cxnLst/>
            <a:rect l="l" t="t" r="r" b="b"/>
            <a:pathLst>
              <a:path w="53784" h="49580">
                <a:moveTo>
                  <a:pt x="53784" y="0"/>
                </a:moveTo>
                <a:lnTo>
                  <a:pt x="45364" y="4330"/>
                </a:lnTo>
                <a:lnTo>
                  <a:pt x="45123" y="4457"/>
                </a:lnTo>
                <a:lnTo>
                  <a:pt x="37414" y="10109"/>
                </a:lnTo>
                <a:lnTo>
                  <a:pt x="28397" y="16611"/>
                </a:lnTo>
                <a:lnTo>
                  <a:pt x="28155" y="16840"/>
                </a:lnTo>
                <a:lnTo>
                  <a:pt x="20091" y="24549"/>
                </a:lnTo>
                <a:lnTo>
                  <a:pt x="12141" y="32245"/>
                </a:lnTo>
                <a:lnTo>
                  <a:pt x="12268" y="32727"/>
                </a:lnTo>
                <a:lnTo>
                  <a:pt x="5295" y="41389"/>
                </a:lnTo>
                <a:lnTo>
                  <a:pt x="2285" y="45123"/>
                </a:lnTo>
                <a:lnTo>
                  <a:pt x="2158" y="45364"/>
                </a:lnTo>
                <a:lnTo>
                  <a:pt x="0" y="4958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9" name="object 3649"/>
          <p:cNvSpPr/>
          <p:nvPr/>
        </p:nvSpPr>
        <p:spPr>
          <a:xfrm>
            <a:off x="1171098" y="2266834"/>
            <a:ext cx="264604" cy="104920"/>
          </a:xfrm>
          <a:custGeom>
            <a:avLst/>
            <a:gdLst/>
            <a:ahLst/>
            <a:cxnLst/>
            <a:rect l="l" t="t" r="r" b="b"/>
            <a:pathLst>
              <a:path w="264604" h="104920">
                <a:moveTo>
                  <a:pt x="264604" y="91204"/>
                </a:moveTo>
                <a:lnTo>
                  <a:pt x="264490" y="87953"/>
                </a:lnTo>
                <a:lnTo>
                  <a:pt x="264236" y="87229"/>
                </a:lnTo>
                <a:lnTo>
                  <a:pt x="262915" y="84473"/>
                </a:lnTo>
                <a:lnTo>
                  <a:pt x="257463" y="72397"/>
                </a:lnTo>
                <a:lnTo>
                  <a:pt x="252298" y="63084"/>
                </a:lnTo>
                <a:lnTo>
                  <a:pt x="241127" y="47428"/>
                </a:lnTo>
                <a:lnTo>
                  <a:pt x="233369" y="39609"/>
                </a:lnTo>
                <a:lnTo>
                  <a:pt x="218704" y="26947"/>
                </a:lnTo>
                <a:lnTo>
                  <a:pt x="209587" y="21127"/>
                </a:lnTo>
                <a:lnTo>
                  <a:pt x="191712" y="11689"/>
                </a:lnTo>
                <a:lnTo>
                  <a:pt x="181611" y="8057"/>
                </a:lnTo>
                <a:lnTo>
                  <a:pt x="161595" y="2553"/>
                </a:lnTo>
                <a:lnTo>
                  <a:pt x="151023" y="1119"/>
                </a:lnTo>
                <a:lnTo>
                  <a:pt x="130030" y="0"/>
                </a:lnTo>
                <a:lnTo>
                  <a:pt x="119482" y="866"/>
                </a:lnTo>
                <a:lnTo>
                  <a:pt x="98554" y="4280"/>
                </a:lnTo>
                <a:lnTo>
                  <a:pt x="88333" y="7399"/>
                </a:lnTo>
                <a:lnTo>
                  <a:pt x="68846" y="15148"/>
                </a:lnTo>
                <a:lnTo>
                  <a:pt x="59508" y="20532"/>
                </a:lnTo>
                <a:lnTo>
                  <a:pt x="42775" y="32097"/>
                </a:lnTo>
                <a:lnTo>
                  <a:pt x="34809" y="39518"/>
                </a:lnTo>
                <a:lnTo>
                  <a:pt x="21547" y="54191"/>
                </a:lnTo>
                <a:lnTo>
                  <a:pt x="15538" y="63460"/>
                </a:lnTo>
                <a:lnTo>
                  <a:pt x="6807" y="80098"/>
                </a:lnTo>
                <a:lnTo>
                  <a:pt x="3251" y="90441"/>
                </a:lnTo>
                <a:lnTo>
                  <a:pt x="1447" y="95891"/>
                </a:lnTo>
                <a:lnTo>
                  <a:pt x="114" y="99866"/>
                </a:lnTo>
                <a:lnTo>
                  <a:pt x="0" y="100704"/>
                </a:lnTo>
                <a:lnTo>
                  <a:pt x="241" y="1049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0" name="object 3650"/>
          <p:cNvSpPr/>
          <p:nvPr/>
        </p:nvSpPr>
        <p:spPr>
          <a:xfrm>
            <a:off x="1171100" y="2336142"/>
            <a:ext cx="838" cy="10706"/>
          </a:xfrm>
          <a:custGeom>
            <a:avLst/>
            <a:gdLst/>
            <a:ahLst/>
            <a:cxnLst/>
            <a:rect l="l" t="t" r="r" b="b"/>
            <a:pathLst>
              <a:path w="838" h="10706">
                <a:moveTo>
                  <a:pt x="0" y="10706"/>
                </a:moveTo>
                <a:lnTo>
                  <a:pt x="482" y="7099"/>
                </a:lnTo>
                <a:lnTo>
                  <a:pt x="723" y="3365"/>
                </a:lnTo>
                <a:lnTo>
                  <a:pt x="838" y="2044"/>
                </a:lnTo>
                <a:lnTo>
                  <a:pt x="838" y="723"/>
                </a:lnTo>
                <a:lnTo>
                  <a:pt x="838" y="355"/>
                </a:lnTo>
                <a:lnTo>
                  <a:pt x="72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1" name="object 3651"/>
          <p:cNvSpPr/>
          <p:nvPr/>
        </p:nvSpPr>
        <p:spPr>
          <a:xfrm>
            <a:off x="1199616" y="2298233"/>
            <a:ext cx="242157" cy="151287"/>
          </a:xfrm>
          <a:custGeom>
            <a:avLst/>
            <a:gdLst/>
            <a:ahLst/>
            <a:cxnLst/>
            <a:rect l="l" t="t" r="r" b="b"/>
            <a:pathLst>
              <a:path w="242157" h="151287">
                <a:moveTo>
                  <a:pt x="0" y="105168"/>
                </a:moveTo>
                <a:lnTo>
                  <a:pt x="9094" y="114863"/>
                </a:lnTo>
                <a:lnTo>
                  <a:pt x="17603" y="121706"/>
                </a:lnTo>
                <a:lnTo>
                  <a:pt x="33933" y="132819"/>
                </a:lnTo>
                <a:lnTo>
                  <a:pt x="43630" y="137573"/>
                </a:lnTo>
                <a:lnTo>
                  <a:pt x="62657" y="145121"/>
                </a:lnTo>
                <a:lnTo>
                  <a:pt x="73083" y="147660"/>
                </a:lnTo>
                <a:lnTo>
                  <a:pt x="93612" y="151001"/>
                </a:lnTo>
                <a:lnTo>
                  <a:pt x="104223" y="151287"/>
                </a:lnTo>
                <a:lnTo>
                  <a:pt x="112026" y="151015"/>
                </a:lnTo>
                <a:lnTo>
                  <a:pt x="125463" y="150149"/>
                </a:lnTo>
                <a:lnTo>
                  <a:pt x="135931" y="148139"/>
                </a:lnTo>
                <a:lnTo>
                  <a:pt x="156239" y="142526"/>
                </a:lnTo>
                <a:lnTo>
                  <a:pt x="166048" y="138228"/>
                </a:lnTo>
                <a:lnTo>
                  <a:pt x="184318" y="128529"/>
                </a:lnTo>
                <a:lnTo>
                  <a:pt x="193009" y="122092"/>
                </a:lnTo>
                <a:lnTo>
                  <a:pt x="208134" y="108851"/>
                </a:lnTo>
                <a:lnTo>
                  <a:pt x="215210" y="100490"/>
                </a:lnTo>
                <a:lnTo>
                  <a:pt x="226415" y="84627"/>
                </a:lnTo>
                <a:lnTo>
                  <a:pt x="231311" y="74684"/>
                </a:lnTo>
                <a:lnTo>
                  <a:pt x="238063" y="57182"/>
                </a:lnTo>
                <a:lnTo>
                  <a:pt x="240306" y="46197"/>
                </a:lnTo>
                <a:lnTo>
                  <a:pt x="242157" y="28271"/>
                </a:lnTo>
                <a:lnTo>
                  <a:pt x="241639" y="17172"/>
                </a:lnTo>
                <a:lnTo>
                  <a:pt x="241376" y="11912"/>
                </a:lnTo>
                <a:lnTo>
                  <a:pt x="241147" y="6019"/>
                </a:lnTo>
                <a:lnTo>
                  <a:pt x="241020" y="5537"/>
                </a:lnTo>
                <a:lnTo>
                  <a:pt x="23933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2" name="object 3652"/>
          <p:cNvSpPr/>
          <p:nvPr/>
        </p:nvSpPr>
        <p:spPr>
          <a:xfrm>
            <a:off x="1182533" y="2298355"/>
            <a:ext cx="271867" cy="162633"/>
          </a:xfrm>
          <a:custGeom>
            <a:avLst/>
            <a:gdLst/>
            <a:ahLst/>
            <a:cxnLst/>
            <a:rect l="l" t="t" r="r" b="b"/>
            <a:pathLst>
              <a:path w="271867" h="162633">
                <a:moveTo>
                  <a:pt x="269290" y="0"/>
                </a:moveTo>
                <a:lnTo>
                  <a:pt x="271680" y="12649"/>
                </a:lnTo>
                <a:lnTo>
                  <a:pt x="271867" y="24724"/>
                </a:lnTo>
                <a:lnTo>
                  <a:pt x="271818" y="26466"/>
                </a:lnTo>
                <a:lnTo>
                  <a:pt x="271220" y="39886"/>
                </a:lnTo>
                <a:lnTo>
                  <a:pt x="269375" y="50506"/>
                </a:lnTo>
                <a:lnTo>
                  <a:pt x="264074" y="69895"/>
                </a:lnTo>
                <a:lnTo>
                  <a:pt x="259632" y="79759"/>
                </a:lnTo>
                <a:lnTo>
                  <a:pt x="249696" y="97727"/>
                </a:lnTo>
                <a:lnTo>
                  <a:pt x="243201" y="106244"/>
                </a:lnTo>
                <a:lnTo>
                  <a:pt x="229169" y="121847"/>
                </a:lnTo>
                <a:lnTo>
                  <a:pt x="221020" y="128682"/>
                </a:lnTo>
                <a:lnTo>
                  <a:pt x="203328" y="141148"/>
                </a:lnTo>
                <a:lnTo>
                  <a:pt x="194012" y="146042"/>
                </a:lnTo>
                <a:lnTo>
                  <a:pt x="185902" y="149567"/>
                </a:lnTo>
                <a:lnTo>
                  <a:pt x="173371" y="154742"/>
                </a:lnTo>
                <a:lnTo>
                  <a:pt x="163318" y="157584"/>
                </a:lnTo>
                <a:lnTo>
                  <a:pt x="154254" y="159435"/>
                </a:lnTo>
                <a:lnTo>
                  <a:pt x="140913" y="161936"/>
                </a:lnTo>
                <a:lnTo>
                  <a:pt x="130523" y="162633"/>
                </a:lnTo>
                <a:lnTo>
                  <a:pt x="121043" y="162560"/>
                </a:lnTo>
                <a:lnTo>
                  <a:pt x="107418" y="162237"/>
                </a:lnTo>
                <a:lnTo>
                  <a:pt x="97092" y="160787"/>
                </a:lnTo>
                <a:lnTo>
                  <a:pt x="87960" y="158826"/>
                </a:lnTo>
                <a:lnTo>
                  <a:pt x="74703" y="155670"/>
                </a:lnTo>
                <a:lnTo>
                  <a:pt x="64880" y="152089"/>
                </a:lnTo>
                <a:lnTo>
                  <a:pt x="56553" y="148361"/>
                </a:lnTo>
                <a:lnTo>
                  <a:pt x="44328" y="142540"/>
                </a:lnTo>
                <a:lnTo>
                  <a:pt x="35440" y="136907"/>
                </a:lnTo>
                <a:lnTo>
                  <a:pt x="28397" y="131635"/>
                </a:lnTo>
                <a:lnTo>
                  <a:pt x="18256" y="123318"/>
                </a:lnTo>
                <a:lnTo>
                  <a:pt x="11061" y="115876"/>
                </a:lnTo>
                <a:lnTo>
                  <a:pt x="5054" y="109740"/>
                </a:lnTo>
                <a:lnTo>
                  <a:pt x="2286" y="106972"/>
                </a:lnTo>
                <a:lnTo>
                  <a:pt x="2159" y="106730"/>
                </a:lnTo>
                <a:lnTo>
                  <a:pt x="0" y="1034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3" name="object 3653"/>
          <p:cNvSpPr/>
          <p:nvPr/>
        </p:nvSpPr>
        <p:spPr>
          <a:xfrm>
            <a:off x="1419937" y="2308348"/>
            <a:ext cx="17208" cy="44157"/>
          </a:xfrm>
          <a:custGeom>
            <a:avLst/>
            <a:gdLst/>
            <a:ahLst/>
            <a:cxnLst/>
            <a:rect l="l" t="t" r="r" b="b"/>
            <a:pathLst>
              <a:path w="17208" h="44157">
                <a:moveTo>
                  <a:pt x="17208" y="44157"/>
                </a:moveTo>
                <a:lnTo>
                  <a:pt x="16002" y="40068"/>
                </a:lnTo>
                <a:lnTo>
                  <a:pt x="14681" y="35979"/>
                </a:lnTo>
                <a:lnTo>
                  <a:pt x="13716" y="32727"/>
                </a:lnTo>
                <a:lnTo>
                  <a:pt x="12522" y="29603"/>
                </a:lnTo>
                <a:lnTo>
                  <a:pt x="10706" y="24777"/>
                </a:lnTo>
                <a:lnTo>
                  <a:pt x="8788" y="20218"/>
                </a:lnTo>
                <a:lnTo>
                  <a:pt x="6985" y="15519"/>
                </a:lnTo>
                <a:lnTo>
                  <a:pt x="4927" y="10947"/>
                </a:lnTo>
                <a:lnTo>
                  <a:pt x="2527" y="552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4" name="object 3654"/>
          <p:cNvSpPr/>
          <p:nvPr/>
        </p:nvSpPr>
        <p:spPr>
          <a:xfrm>
            <a:off x="1412001" y="2287160"/>
            <a:ext cx="7937" cy="21183"/>
          </a:xfrm>
          <a:custGeom>
            <a:avLst/>
            <a:gdLst/>
            <a:ahLst/>
            <a:cxnLst/>
            <a:rect l="l" t="t" r="r" b="b"/>
            <a:pathLst>
              <a:path w="7937" h="21183">
                <a:moveTo>
                  <a:pt x="7937" y="21183"/>
                </a:moveTo>
                <a:lnTo>
                  <a:pt x="6134" y="17335"/>
                </a:lnTo>
                <a:lnTo>
                  <a:pt x="4572" y="13487"/>
                </a:lnTo>
                <a:lnTo>
                  <a:pt x="3251" y="10477"/>
                </a:lnTo>
                <a:lnTo>
                  <a:pt x="2044" y="7340"/>
                </a:lnTo>
                <a:lnTo>
                  <a:pt x="1206" y="5181"/>
                </a:lnTo>
                <a:lnTo>
                  <a:pt x="596" y="2895"/>
                </a:lnTo>
                <a:lnTo>
                  <a:pt x="241" y="1447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5" name="object 3655"/>
          <p:cNvSpPr/>
          <p:nvPr/>
        </p:nvSpPr>
        <p:spPr>
          <a:xfrm>
            <a:off x="1427753" y="2287280"/>
            <a:ext cx="6985" cy="21183"/>
          </a:xfrm>
          <a:custGeom>
            <a:avLst/>
            <a:gdLst/>
            <a:ahLst/>
            <a:cxnLst/>
            <a:rect l="l" t="t" r="r" b="b"/>
            <a:pathLst>
              <a:path w="6984" h="21183">
                <a:moveTo>
                  <a:pt x="6984" y="21183"/>
                </a:moveTo>
                <a:lnTo>
                  <a:pt x="6146" y="19253"/>
                </a:lnTo>
                <a:lnTo>
                  <a:pt x="5422" y="17208"/>
                </a:lnTo>
                <a:lnTo>
                  <a:pt x="4102" y="13728"/>
                </a:lnTo>
                <a:lnTo>
                  <a:pt x="3975" y="13728"/>
                </a:lnTo>
                <a:lnTo>
                  <a:pt x="2768" y="10236"/>
                </a:lnTo>
                <a:lnTo>
                  <a:pt x="1816" y="7467"/>
                </a:lnTo>
                <a:lnTo>
                  <a:pt x="965" y="4699"/>
                </a:lnTo>
                <a:lnTo>
                  <a:pt x="368" y="2413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6" name="object 3656"/>
          <p:cNvSpPr/>
          <p:nvPr/>
        </p:nvSpPr>
        <p:spPr>
          <a:xfrm>
            <a:off x="1451819" y="2378975"/>
            <a:ext cx="2527" cy="16852"/>
          </a:xfrm>
          <a:custGeom>
            <a:avLst/>
            <a:gdLst/>
            <a:ahLst/>
            <a:cxnLst/>
            <a:rect l="l" t="t" r="r" b="b"/>
            <a:pathLst>
              <a:path w="2527" h="16852">
                <a:moveTo>
                  <a:pt x="2412" y="0"/>
                </a:moveTo>
                <a:lnTo>
                  <a:pt x="2527" y="2654"/>
                </a:lnTo>
                <a:lnTo>
                  <a:pt x="2527" y="5295"/>
                </a:lnTo>
                <a:lnTo>
                  <a:pt x="2412" y="7467"/>
                </a:lnTo>
                <a:lnTo>
                  <a:pt x="2171" y="9512"/>
                </a:lnTo>
                <a:lnTo>
                  <a:pt x="2057" y="10464"/>
                </a:lnTo>
                <a:lnTo>
                  <a:pt x="1816" y="11315"/>
                </a:lnTo>
                <a:lnTo>
                  <a:pt x="1320" y="13474"/>
                </a:lnTo>
                <a:lnTo>
                  <a:pt x="609" y="15646"/>
                </a:lnTo>
                <a:lnTo>
                  <a:pt x="482" y="16243"/>
                </a:lnTo>
                <a:lnTo>
                  <a:pt x="0" y="1685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7" name="object 3657"/>
          <p:cNvSpPr/>
          <p:nvPr/>
        </p:nvSpPr>
        <p:spPr>
          <a:xfrm>
            <a:off x="1451229" y="2390654"/>
            <a:ext cx="355" cy="5168"/>
          </a:xfrm>
          <a:custGeom>
            <a:avLst/>
            <a:gdLst/>
            <a:ahLst/>
            <a:cxnLst/>
            <a:rect l="l" t="t" r="r" b="b"/>
            <a:pathLst>
              <a:path w="355" h="5168">
                <a:moveTo>
                  <a:pt x="355" y="5168"/>
                </a:moveTo>
                <a:lnTo>
                  <a:pt x="114" y="4686"/>
                </a:lnTo>
                <a:lnTo>
                  <a:pt x="0" y="4089"/>
                </a:lnTo>
                <a:lnTo>
                  <a:pt x="0" y="3124"/>
                </a:lnTo>
                <a:lnTo>
                  <a:pt x="0" y="1562"/>
                </a:lnTo>
                <a:lnTo>
                  <a:pt x="11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8" name="object 3658"/>
          <p:cNvSpPr/>
          <p:nvPr/>
        </p:nvSpPr>
        <p:spPr>
          <a:xfrm>
            <a:off x="1451344" y="2353590"/>
            <a:ext cx="3009" cy="37058"/>
          </a:xfrm>
          <a:custGeom>
            <a:avLst/>
            <a:gdLst/>
            <a:ahLst/>
            <a:cxnLst/>
            <a:rect l="l" t="t" r="r" b="b"/>
            <a:pathLst>
              <a:path w="3009" h="37058">
                <a:moveTo>
                  <a:pt x="0" y="37058"/>
                </a:moveTo>
                <a:lnTo>
                  <a:pt x="1079" y="28028"/>
                </a:lnTo>
                <a:lnTo>
                  <a:pt x="1917" y="19011"/>
                </a:lnTo>
                <a:lnTo>
                  <a:pt x="2286" y="15633"/>
                </a:lnTo>
                <a:lnTo>
                  <a:pt x="2527" y="12268"/>
                </a:lnTo>
                <a:lnTo>
                  <a:pt x="2768" y="9385"/>
                </a:lnTo>
                <a:lnTo>
                  <a:pt x="2895" y="6134"/>
                </a:lnTo>
                <a:lnTo>
                  <a:pt x="3009" y="2882"/>
                </a:lnTo>
                <a:lnTo>
                  <a:pt x="3009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9" name="object 3659"/>
          <p:cNvSpPr/>
          <p:nvPr/>
        </p:nvSpPr>
        <p:spPr>
          <a:xfrm>
            <a:off x="1453752" y="2318578"/>
            <a:ext cx="20771" cy="163880"/>
          </a:xfrm>
          <a:custGeom>
            <a:avLst/>
            <a:gdLst/>
            <a:ahLst/>
            <a:cxnLst/>
            <a:rect l="l" t="t" r="r" b="b"/>
            <a:pathLst>
              <a:path w="20771" h="163880">
                <a:moveTo>
                  <a:pt x="20332" y="163880"/>
                </a:moveTo>
                <a:lnTo>
                  <a:pt x="20552" y="147322"/>
                </a:lnTo>
                <a:lnTo>
                  <a:pt x="20699" y="134646"/>
                </a:lnTo>
                <a:lnTo>
                  <a:pt x="20771" y="124288"/>
                </a:lnTo>
                <a:lnTo>
                  <a:pt x="20770" y="114685"/>
                </a:lnTo>
                <a:lnTo>
                  <a:pt x="20695" y="104272"/>
                </a:lnTo>
                <a:lnTo>
                  <a:pt x="20546" y="91486"/>
                </a:lnTo>
                <a:lnTo>
                  <a:pt x="20332" y="75437"/>
                </a:lnTo>
                <a:lnTo>
                  <a:pt x="20218" y="63893"/>
                </a:lnTo>
                <a:lnTo>
                  <a:pt x="20446" y="63525"/>
                </a:lnTo>
                <a:lnTo>
                  <a:pt x="18770" y="52222"/>
                </a:lnTo>
                <a:lnTo>
                  <a:pt x="16967" y="40792"/>
                </a:lnTo>
                <a:lnTo>
                  <a:pt x="16967" y="40424"/>
                </a:lnTo>
                <a:lnTo>
                  <a:pt x="13360" y="29476"/>
                </a:lnTo>
                <a:lnTo>
                  <a:pt x="8997" y="17588"/>
                </a:lnTo>
                <a:lnTo>
                  <a:pt x="3680" y="6056"/>
                </a:lnTo>
                <a:lnTo>
                  <a:pt x="3606" y="5892"/>
                </a:lnTo>
                <a:lnTo>
                  <a:pt x="2158" y="2882"/>
                </a:lnTo>
                <a:lnTo>
                  <a:pt x="2044" y="2641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0" name="object 3660"/>
          <p:cNvSpPr/>
          <p:nvPr/>
        </p:nvSpPr>
        <p:spPr>
          <a:xfrm>
            <a:off x="1471684" y="2466938"/>
            <a:ext cx="3606" cy="45123"/>
          </a:xfrm>
          <a:custGeom>
            <a:avLst/>
            <a:gdLst/>
            <a:ahLst/>
            <a:cxnLst/>
            <a:rect l="l" t="t" r="r" b="b"/>
            <a:pathLst>
              <a:path w="3606" h="45123">
                <a:moveTo>
                  <a:pt x="2400" y="0"/>
                </a:moveTo>
                <a:lnTo>
                  <a:pt x="2882" y="5168"/>
                </a:lnTo>
                <a:lnTo>
                  <a:pt x="3238" y="10350"/>
                </a:lnTo>
                <a:lnTo>
                  <a:pt x="3479" y="13474"/>
                </a:lnTo>
                <a:lnTo>
                  <a:pt x="3479" y="16484"/>
                </a:lnTo>
                <a:lnTo>
                  <a:pt x="3124" y="25146"/>
                </a:lnTo>
                <a:lnTo>
                  <a:pt x="2882" y="25146"/>
                </a:lnTo>
                <a:lnTo>
                  <a:pt x="2044" y="33807"/>
                </a:lnTo>
                <a:lnTo>
                  <a:pt x="1803" y="36817"/>
                </a:lnTo>
                <a:lnTo>
                  <a:pt x="1320" y="39827"/>
                </a:lnTo>
                <a:lnTo>
                  <a:pt x="838" y="42468"/>
                </a:lnTo>
                <a:lnTo>
                  <a:pt x="838" y="42595"/>
                </a:lnTo>
                <a:lnTo>
                  <a:pt x="0" y="451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1" name="object 3661"/>
          <p:cNvSpPr/>
          <p:nvPr/>
        </p:nvSpPr>
        <p:spPr>
          <a:xfrm>
            <a:off x="1136925" y="2504238"/>
            <a:ext cx="2527" cy="11188"/>
          </a:xfrm>
          <a:custGeom>
            <a:avLst/>
            <a:gdLst/>
            <a:ahLst/>
            <a:cxnLst/>
            <a:rect l="l" t="t" r="r" b="b"/>
            <a:pathLst>
              <a:path w="2527" h="11188">
                <a:moveTo>
                  <a:pt x="0" y="0"/>
                </a:moveTo>
                <a:lnTo>
                  <a:pt x="1079" y="5537"/>
                </a:lnTo>
                <a:lnTo>
                  <a:pt x="2527" y="1118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2" name="object 3662"/>
          <p:cNvSpPr/>
          <p:nvPr/>
        </p:nvSpPr>
        <p:spPr>
          <a:xfrm>
            <a:off x="1158699" y="2410987"/>
            <a:ext cx="2895" cy="11188"/>
          </a:xfrm>
          <a:custGeom>
            <a:avLst/>
            <a:gdLst/>
            <a:ahLst/>
            <a:cxnLst/>
            <a:rect l="l" t="t" r="r" b="b"/>
            <a:pathLst>
              <a:path w="2895" h="11188">
                <a:moveTo>
                  <a:pt x="2895" y="11188"/>
                </a:moveTo>
                <a:lnTo>
                  <a:pt x="609" y="3251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3" name="object 3663"/>
          <p:cNvSpPr/>
          <p:nvPr/>
        </p:nvSpPr>
        <p:spPr>
          <a:xfrm>
            <a:off x="1175552" y="2444676"/>
            <a:ext cx="6616" cy="114"/>
          </a:xfrm>
          <a:custGeom>
            <a:avLst/>
            <a:gdLst/>
            <a:ahLst/>
            <a:cxnLst/>
            <a:rect l="l" t="t" r="r" b="b"/>
            <a:pathLst>
              <a:path w="6616" h="114">
                <a:moveTo>
                  <a:pt x="0" y="0"/>
                </a:moveTo>
                <a:lnTo>
                  <a:pt x="6616" y="11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4" name="object 3664"/>
          <p:cNvSpPr/>
          <p:nvPr/>
        </p:nvSpPr>
        <p:spPr>
          <a:xfrm>
            <a:off x="1156788" y="2398107"/>
            <a:ext cx="12623" cy="12877"/>
          </a:xfrm>
          <a:custGeom>
            <a:avLst/>
            <a:gdLst/>
            <a:ahLst/>
            <a:cxnLst/>
            <a:rect l="l" t="t" r="r" b="b"/>
            <a:pathLst>
              <a:path w="12623" h="12877">
                <a:moveTo>
                  <a:pt x="1917" y="12877"/>
                </a:moveTo>
                <a:lnTo>
                  <a:pt x="838" y="7454"/>
                </a:lnTo>
                <a:lnTo>
                  <a:pt x="0" y="0"/>
                </a:lnTo>
                <a:lnTo>
                  <a:pt x="12623" y="2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5" name="object 3665"/>
          <p:cNvSpPr/>
          <p:nvPr/>
        </p:nvSpPr>
        <p:spPr>
          <a:xfrm>
            <a:off x="1160014" y="2377894"/>
            <a:ext cx="0" cy="10407"/>
          </a:xfrm>
          <a:custGeom>
            <a:avLst/>
            <a:gdLst/>
            <a:ahLst/>
            <a:cxnLst/>
            <a:rect l="l" t="t" r="r" b="b"/>
            <a:pathLst>
              <a:path h="10407">
                <a:moveTo>
                  <a:pt x="0" y="0"/>
                </a:moveTo>
                <a:lnTo>
                  <a:pt x="0" y="10407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6" name="object 3666"/>
          <p:cNvSpPr/>
          <p:nvPr/>
        </p:nvSpPr>
        <p:spPr>
          <a:xfrm>
            <a:off x="1158110" y="2384869"/>
            <a:ext cx="3848" cy="2044"/>
          </a:xfrm>
          <a:custGeom>
            <a:avLst/>
            <a:gdLst/>
            <a:ahLst/>
            <a:cxnLst/>
            <a:rect l="l" t="t" r="r" b="b"/>
            <a:pathLst>
              <a:path w="3848" h="2044">
                <a:moveTo>
                  <a:pt x="114" y="965"/>
                </a:moveTo>
                <a:lnTo>
                  <a:pt x="0" y="0"/>
                </a:lnTo>
                <a:lnTo>
                  <a:pt x="114" y="965"/>
                </a:lnTo>
                <a:lnTo>
                  <a:pt x="355" y="2044"/>
                </a:lnTo>
                <a:lnTo>
                  <a:pt x="3848" y="2044"/>
                </a:lnTo>
                <a:lnTo>
                  <a:pt x="355" y="193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7" name="object 3667"/>
          <p:cNvSpPr/>
          <p:nvPr/>
        </p:nvSpPr>
        <p:spPr>
          <a:xfrm>
            <a:off x="1411999" y="2244937"/>
            <a:ext cx="15760" cy="114"/>
          </a:xfrm>
          <a:custGeom>
            <a:avLst/>
            <a:gdLst/>
            <a:ahLst/>
            <a:cxnLst/>
            <a:rect l="l" t="t" r="r" b="b"/>
            <a:pathLst>
              <a:path w="15760" h="114">
                <a:moveTo>
                  <a:pt x="15760" y="114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8" name="object 3668"/>
          <p:cNvSpPr/>
          <p:nvPr/>
        </p:nvSpPr>
        <p:spPr>
          <a:xfrm>
            <a:off x="1158463" y="2348541"/>
            <a:ext cx="12877" cy="114"/>
          </a:xfrm>
          <a:custGeom>
            <a:avLst/>
            <a:gdLst/>
            <a:ahLst/>
            <a:cxnLst/>
            <a:rect l="l" t="t" r="r" b="b"/>
            <a:pathLst>
              <a:path w="12877" h="114">
                <a:moveTo>
                  <a:pt x="12877" y="114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9" name="object 3669"/>
          <p:cNvSpPr/>
          <p:nvPr/>
        </p:nvSpPr>
        <p:spPr>
          <a:xfrm>
            <a:off x="1156056" y="2366947"/>
            <a:ext cx="482" cy="10947"/>
          </a:xfrm>
          <a:custGeom>
            <a:avLst/>
            <a:gdLst/>
            <a:ahLst/>
            <a:cxnLst/>
            <a:rect l="l" t="t" r="r" b="b"/>
            <a:pathLst>
              <a:path w="482" h="10947">
                <a:moveTo>
                  <a:pt x="0" y="10947"/>
                </a:move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0" name="object 3670"/>
          <p:cNvSpPr/>
          <p:nvPr/>
        </p:nvSpPr>
        <p:spPr>
          <a:xfrm>
            <a:off x="1450262" y="2410980"/>
            <a:ext cx="838" cy="6502"/>
          </a:xfrm>
          <a:custGeom>
            <a:avLst/>
            <a:gdLst/>
            <a:ahLst/>
            <a:cxnLst/>
            <a:rect l="l" t="t" r="r" b="b"/>
            <a:pathLst>
              <a:path w="838" h="6502">
                <a:moveTo>
                  <a:pt x="0" y="6502"/>
                </a:moveTo>
                <a:lnTo>
                  <a:pt x="83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1" name="object 3671"/>
          <p:cNvSpPr/>
          <p:nvPr/>
        </p:nvSpPr>
        <p:spPr>
          <a:xfrm>
            <a:off x="1168689" y="2386919"/>
            <a:ext cx="723" cy="11430"/>
          </a:xfrm>
          <a:custGeom>
            <a:avLst/>
            <a:gdLst/>
            <a:ahLst/>
            <a:cxnLst/>
            <a:rect l="l" t="t" r="r" b="b"/>
            <a:pathLst>
              <a:path w="723" h="11430">
                <a:moveTo>
                  <a:pt x="723" y="11429"/>
                </a:moveTo>
                <a:lnTo>
                  <a:pt x="127" y="397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2" name="object 3672"/>
          <p:cNvSpPr/>
          <p:nvPr/>
        </p:nvSpPr>
        <p:spPr>
          <a:xfrm>
            <a:off x="1168812" y="2386915"/>
            <a:ext cx="482" cy="3251"/>
          </a:xfrm>
          <a:custGeom>
            <a:avLst/>
            <a:gdLst/>
            <a:ahLst/>
            <a:cxnLst/>
            <a:rect l="l" t="t" r="r" b="b"/>
            <a:pathLst>
              <a:path w="482" h="3251">
                <a:moveTo>
                  <a:pt x="0" y="3251"/>
                </a:move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3" name="object 3673"/>
          <p:cNvSpPr/>
          <p:nvPr/>
        </p:nvSpPr>
        <p:spPr>
          <a:xfrm>
            <a:off x="1161956" y="2348652"/>
            <a:ext cx="9385" cy="38379"/>
          </a:xfrm>
          <a:custGeom>
            <a:avLst/>
            <a:gdLst/>
            <a:ahLst/>
            <a:cxnLst/>
            <a:rect l="l" t="t" r="r" b="b"/>
            <a:pathLst>
              <a:path w="9385" h="38379">
                <a:moveTo>
                  <a:pt x="0" y="38265"/>
                </a:moveTo>
                <a:lnTo>
                  <a:pt x="9385" y="38379"/>
                </a:lnTo>
                <a:lnTo>
                  <a:pt x="938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4" name="object 3674"/>
          <p:cNvSpPr/>
          <p:nvPr/>
        </p:nvSpPr>
        <p:spPr>
          <a:xfrm>
            <a:off x="1170259" y="2335656"/>
            <a:ext cx="1562" cy="2413"/>
          </a:xfrm>
          <a:custGeom>
            <a:avLst/>
            <a:gdLst/>
            <a:ahLst/>
            <a:cxnLst/>
            <a:rect l="l" t="t" r="r" b="b"/>
            <a:pathLst>
              <a:path w="1562" h="2412">
                <a:moveTo>
                  <a:pt x="1562" y="482"/>
                </a:moveTo>
                <a:lnTo>
                  <a:pt x="1079" y="0"/>
                </a:lnTo>
                <a:lnTo>
                  <a:pt x="838" y="241"/>
                </a:lnTo>
                <a:lnTo>
                  <a:pt x="0" y="24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5" name="object 3675"/>
          <p:cNvSpPr/>
          <p:nvPr/>
        </p:nvSpPr>
        <p:spPr>
          <a:xfrm>
            <a:off x="1171219" y="2335778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6" name="object 3676"/>
          <p:cNvSpPr/>
          <p:nvPr/>
        </p:nvSpPr>
        <p:spPr>
          <a:xfrm>
            <a:off x="1182528" y="2401837"/>
            <a:ext cx="17081" cy="1562"/>
          </a:xfrm>
          <a:custGeom>
            <a:avLst/>
            <a:gdLst/>
            <a:ahLst/>
            <a:cxnLst/>
            <a:rect l="l" t="t" r="r" b="b"/>
            <a:pathLst>
              <a:path w="17081" h="1562">
                <a:moveTo>
                  <a:pt x="0" y="0"/>
                </a:moveTo>
                <a:lnTo>
                  <a:pt x="15887" y="127"/>
                </a:lnTo>
                <a:lnTo>
                  <a:pt x="17081" y="156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7" name="object 3677"/>
          <p:cNvSpPr/>
          <p:nvPr/>
        </p:nvSpPr>
        <p:spPr>
          <a:xfrm>
            <a:off x="1438949" y="2298235"/>
            <a:ext cx="12877" cy="114"/>
          </a:xfrm>
          <a:custGeom>
            <a:avLst/>
            <a:gdLst/>
            <a:ahLst/>
            <a:cxnLst/>
            <a:rect l="l" t="t" r="r" b="b"/>
            <a:pathLst>
              <a:path w="12877" h="114">
                <a:moveTo>
                  <a:pt x="0" y="0"/>
                </a:moveTo>
                <a:lnTo>
                  <a:pt x="12877" y="11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8" name="object 3678"/>
          <p:cNvSpPr/>
          <p:nvPr/>
        </p:nvSpPr>
        <p:spPr>
          <a:xfrm>
            <a:off x="1175556" y="2401837"/>
            <a:ext cx="6972" cy="44767"/>
          </a:xfrm>
          <a:custGeom>
            <a:avLst/>
            <a:gdLst/>
            <a:ahLst/>
            <a:cxnLst/>
            <a:rect l="l" t="t" r="r" b="b"/>
            <a:pathLst>
              <a:path w="6972" h="44767">
                <a:moveTo>
                  <a:pt x="6972" y="0"/>
                </a:moveTo>
                <a:lnTo>
                  <a:pt x="6972" y="42113"/>
                </a:lnTo>
                <a:lnTo>
                  <a:pt x="6007" y="44157"/>
                </a:lnTo>
                <a:lnTo>
                  <a:pt x="4203" y="44767"/>
                </a:lnTo>
                <a:lnTo>
                  <a:pt x="1562" y="43916"/>
                </a:lnTo>
                <a:lnTo>
                  <a:pt x="0" y="4283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9" name="object 3679"/>
          <p:cNvSpPr/>
          <p:nvPr/>
        </p:nvSpPr>
        <p:spPr>
          <a:xfrm>
            <a:off x="1419938" y="2308344"/>
            <a:ext cx="19011" cy="10833"/>
          </a:xfrm>
          <a:custGeom>
            <a:avLst/>
            <a:gdLst/>
            <a:ahLst/>
            <a:cxnLst/>
            <a:rect l="l" t="t" r="r" b="b"/>
            <a:pathLst>
              <a:path w="19011" h="10833">
                <a:moveTo>
                  <a:pt x="0" y="0"/>
                </a:moveTo>
                <a:lnTo>
                  <a:pt x="14795" y="114"/>
                </a:lnTo>
                <a:lnTo>
                  <a:pt x="19011" y="1083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0" name="object 3680"/>
          <p:cNvSpPr/>
          <p:nvPr/>
        </p:nvSpPr>
        <p:spPr>
          <a:xfrm>
            <a:off x="1411994" y="2244926"/>
            <a:ext cx="0" cy="42240"/>
          </a:xfrm>
          <a:custGeom>
            <a:avLst/>
            <a:gdLst/>
            <a:ahLst/>
            <a:cxnLst/>
            <a:rect l="l" t="t" r="r" b="b"/>
            <a:pathLst>
              <a:path h="42240">
                <a:moveTo>
                  <a:pt x="0" y="4224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1" name="object 3681"/>
          <p:cNvSpPr/>
          <p:nvPr/>
        </p:nvSpPr>
        <p:spPr>
          <a:xfrm>
            <a:off x="1427760" y="2245047"/>
            <a:ext cx="0" cy="42240"/>
          </a:xfrm>
          <a:custGeom>
            <a:avLst/>
            <a:gdLst/>
            <a:ahLst/>
            <a:cxnLst/>
            <a:rect l="l" t="t" r="r" b="b"/>
            <a:pathLst>
              <a:path h="42240">
                <a:moveTo>
                  <a:pt x="0" y="4224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2" name="object 3682"/>
          <p:cNvSpPr/>
          <p:nvPr/>
        </p:nvSpPr>
        <p:spPr>
          <a:xfrm>
            <a:off x="1428000" y="2288128"/>
            <a:ext cx="10947" cy="12992"/>
          </a:xfrm>
          <a:custGeom>
            <a:avLst/>
            <a:gdLst/>
            <a:ahLst/>
            <a:cxnLst/>
            <a:rect l="l" t="t" r="r" b="b"/>
            <a:pathLst>
              <a:path w="10947" h="12992">
                <a:moveTo>
                  <a:pt x="0" y="0"/>
                </a:moveTo>
                <a:lnTo>
                  <a:pt x="6858" y="7937"/>
                </a:lnTo>
                <a:lnTo>
                  <a:pt x="10947" y="129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3" name="object 3683"/>
          <p:cNvSpPr/>
          <p:nvPr/>
        </p:nvSpPr>
        <p:spPr>
          <a:xfrm>
            <a:off x="1427756" y="2284519"/>
            <a:ext cx="12153" cy="13716"/>
          </a:xfrm>
          <a:custGeom>
            <a:avLst/>
            <a:gdLst/>
            <a:ahLst/>
            <a:cxnLst/>
            <a:rect l="l" t="t" r="r" b="b"/>
            <a:pathLst>
              <a:path w="12153" h="13716">
                <a:moveTo>
                  <a:pt x="12153" y="13716"/>
                </a:moveTo>
                <a:lnTo>
                  <a:pt x="1803" y="1562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4" name="object 3684"/>
          <p:cNvSpPr/>
          <p:nvPr/>
        </p:nvSpPr>
        <p:spPr>
          <a:xfrm>
            <a:off x="1438948" y="2298237"/>
            <a:ext cx="1447" cy="42113"/>
          </a:xfrm>
          <a:custGeom>
            <a:avLst/>
            <a:gdLst/>
            <a:ahLst/>
            <a:cxnLst/>
            <a:rect l="l" t="t" r="r" b="b"/>
            <a:pathLst>
              <a:path w="1447" h="42113">
                <a:moveTo>
                  <a:pt x="1447" y="42113"/>
                </a:moveTo>
                <a:lnTo>
                  <a:pt x="1206" y="41148"/>
                </a:lnTo>
                <a:lnTo>
                  <a:pt x="965" y="40424"/>
                </a:lnTo>
                <a:lnTo>
                  <a:pt x="355" y="39954"/>
                </a:lnTo>
                <a:lnTo>
                  <a:pt x="0" y="38265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5" name="object 3685"/>
          <p:cNvSpPr/>
          <p:nvPr/>
        </p:nvSpPr>
        <p:spPr>
          <a:xfrm>
            <a:off x="1451096" y="2378971"/>
            <a:ext cx="3251" cy="32016"/>
          </a:xfrm>
          <a:custGeom>
            <a:avLst/>
            <a:gdLst/>
            <a:ahLst/>
            <a:cxnLst/>
            <a:rect l="l" t="t" r="r" b="b"/>
            <a:pathLst>
              <a:path w="3251" h="32016">
                <a:moveTo>
                  <a:pt x="2895" y="9512"/>
                </a:moveTo>
                <a:lnTo>
                  <a:pt x="0" y="32016"/>
                </a:lnTo>
                <a:lnTo>
                  <a:pt x="3251" y="7950"/>
                </a:lnTo>
                <a:lnTo>
                  <a:pt x="313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6" name="object 3686"/>
          <p:cNvSpPr/>
          <p:nvPr/>
        </p:nvSpPr>
        <p:spPr>
          <a:xfrm>
            <a:off x="1451583" y="2395823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7" name="object 3687"/>
          <p:cNvSpPr/>
          <p:nvPr/>
        </p:nvSpPr>
        <p:spPr>
          <a:xfrm>
            <a:off x="1453508" y="2370314"/>
            <a:ext cx="723" cy="8661"/>
          </a:xfrm>
          <a:custGeom>
            <a:avLst/>
            <a:gdLst/>
            <a:ahLst/>
            <a:cxnLst/>
            <a:rect l="l" t="t" r="r" b="b"/>
            <a:pathLst>
              <a:path w="723" h="8661">
                <a:moveTo>
                  <a:pt x="723" y="8661"/>
                </a:moveTo>
                <a:lnTo>
                  <a:pt x="241" y="204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8" name="object 3688"/>
          <p:cNvSpPr/>
          <p:nvPr/>
        </p:nvSpPr>
        <p:spPr>
          <a:xfrm>
            <a:off x="1454353" y="2345770"/>
            <a:ext cx="0" cy="10223"/>
          </a:xfrm>
          <a:custGeom>
            <a:avLst/>
            <a:gdLst/>
            <a:ahLst/>
            <a:cxnLst/>
            <a:rect l="l" t="t" r="r" b="b"/>
            <a:pathLst>
              <a:path h="10223">
                <a:moveTo>
                  <a:pt x="0" y="10223"/>
                </a:moveTo>
                <a:lnTo>
                  <a:pt x="0" y="0"/>
                </a:lnTo>
                <a:lnTo>
                  <a:pt x="0" y="8064"/>
                </a:lnTo>
                <a:lnTo>
                  <a:pt x="0" y="781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9" name="object 3689"/>
          <p:cNvSpPr/>
          <p:nvPr/>
        </p:nvSpPr>
        <p:spPr>
          <a:xfrm>
            <a:off x="1454353" y="2324826"/>
            <a:ext cx="0" cy="31648"/>
          </a:xfrm>
          <a:custGeom>
            <a:avLst/>
            <a:gdLst/>
            <a:ahLst/>
            <a:cxnLst/>
            <a:rect l="l" t="t" r="r" b="b"/>
            <a:pathLst>
              <a:path h="31648">
                <a:moveTo>
                  <a:pt x="0" y="31648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0" name="object 3690"/>
          <p:cNvSpPr/>
          <p:nvPr/>
        </p:nvSpPr>
        <p:spPr>
          <a:xfrm>
            <a:off x="1271332" y="2398830"/>
            <a:ext cx="2654" cy="20815"/>
          </a:xfrm>
          <a:custGeom>
            <a:avLst/>
            <a:gdLst/>
            <a:ahLst/>
            <a:cxnLst/>
            <a:rect l="l" t="t" r="r" b="b"/>
            <a:pathLst>
              <a:path w="2654" h="20815">
                <a:moveTo>
                  <a:pt x="0" y="0"/>
                </a:moveTo>
                <a:lnTo>
                  <a:pt x="241" y="1447"/>
                </a:lnTo>
                <a:lnTo>
                  <a:pt x="482" y="2882"/>
                </a:lnTo>
                <a:lnTo>
                  <a:pt x="838" y="5168"/>
                </a:lnTo>
                <a:lnTo>
                  <a:pt x="1206" y="7454"/>
                </a:lnTo>
                <a:lnTo>
                  <a:pt x="1562" y="10350"/>
                </a:lnTo>
                <a:lnTo>
                  <a:pt x="1803" y="13360"/>
                </a:lnTo>
                <a:lnTo>
                  <a:pt x="2171" y="16484"/>
                </a:lnTo>
                <a:lnTo>
                  <a:pt x="2527" y="19735"/>
                </a:lnTo>
                <a:lnTo>
                  <a:pt x="2527" y="20218"/>
                </a:lnTo>
                <a:lnTo>
                  <a:pt x="2654" y="2081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1" name="object 3691"/>
          <p:cNvSpPr/>
          <p:nvPr/>
        </p:nvSpPr>
        <p:spPr>
          <a:xfrm>
            <a:off x="1276145" y="2402681"/>
            <a:ext cx="2171" cy="16967"/>
          </a:xfrm>
          <a:custGeom>
            <a:avLst/>
            <a:gdLst/>
            <a:ahLst/>
            <a:cxnLst/>
            <a:rect l="l" t="t" r="r" b="b"/>
            <a:pathLst>
              <a:path w="2171" h="16967">
                <a:moveTo>
                  <a:pt x="0" y="0"/>
                </a:moveTo>
                <a:lnTo>
                  <a:pt x="241" y="1079"/>
                </a:lnTo>
                <a:lnTo>
                  <a:pt x="482" y="2159"/>
                </a:lnTo>
                <a:lnTo>
                  <a:pt x="965" y="5778"/>
                </a:lnTo>
                <a:lnTo>
                  <a:pt x="1206" y="8064"/>
                </a:lnTo>
                <a:lnTo>
                  <a:pt x="1447" y="10236"/>
                </a:lnTo>
                <a:lnTo>
                  <a:pt x="1917" y="15278"/>
                </a:lnTo>
                <a:lnTo>
                  <a:pt x="2044" y="16116"/>
                </a:lnTo>
                <a:lnTo>
                  <a:pt x="2171" y="1696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2" name="object 3692"/>
          <p:cNvSpPr/>
          <p:nvPr/>
        </p:nvSpPr>
        <p:spPr>
          <a:xfrm>
            <a:off x="1183496" y="2398586"/>
            <a:ext cx="965" cy="3251"/>
          </a:xfrm>
          <a:custGeom>
            <a:avLst/>
            <a:gdLst/>
            <a:ahLst/>
            <a:cxnLst/>
            <a:rect l="l" t="t" r="r" b="b"/>
            <a:pathLst>
              <a:path w="965" h="3251">
                <a:moveTo>
                  <a:pt x="355" y="3251"/>
                </a:moveTo>
                <a:lnTo>
                  <a:pt x="0" y="0"/>
                </a:lnTo>
                <a:lnTo>
                  <a:pt x="241" y="126"/>
                </a:lnTo>
                <a:lnTo>
                  <a:pt x="838" y="2768"/>
                </a:lnTo>
                <a:lnTo>
                  <a:pt x="965" y="325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3" name="object 3693"/>
          <p:cNvSpPr/>
          <p:nvPr/>
        </p:nvSpPr>
        <p:spPr>
          <a:xfrm>
            <a:off x="1183491" y="2397865"/>
            <a:ext cx="9994" cy="3975"/>
          </a:xfrm>
          <a:custGeom>
            <a:avLst/>
            <a:gdLst/>
            <a:ahLst/>
            <a:cxnLst/>
            <a:rect l="l" t="t" r="r" b="b"/>
            <a:pathLst>
              <a:path w="9994" h="3975">
                <a:moveTo>
                  <a:pt x="0" y="723"/>
                </a:moveTo>
                <a:lnTo>
                  <a:pt x="4457" y="241"/>
                </a:lnTo>
                <a:lnTo>
                  <a:pt x="9144" y="0"/>
                </a:lnTo>
                <a:lnTo>
                  <a:pt x="9753" y="2654"/>
                </a:lnTo>
                <a:lnTo>
                  <a:pt x="9994" y="397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4" name="object 3694"/>
          <p:cNvSpPr/>
          <p:nvPr/>
        </p:nvSpPr>
        <p:spPr>
          <a:xfrm>
            <a:off x="1183256" y="2401596"/>
            <a:ext cx="114" cy="241"/>
          </a:xfrm>
          <a:custGeom>
            <a:avLst/>
            <a:gdLst/>
            <a:ahLst/>
            <a:cxnLst/>
            <a:rect l="l" t="t" r="r" b="b"/>
            <a:pathLst>
              <a:path w="114" h="241">
                <a:moveTo>
                  <a:pt x="114" y="241"/>
                </a:moveTo>
                <a:lnTo>
                  <a:pt x="0" y="0"/>
                </a:lnTo>
                <a:lnTo>
                  <a:pt x="0" y="2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5" name="object 3695"/>
          <p:cNvSpPr/>
          <p:nvPr/>
        </p:nvSpPr>
        <p:spPr>
          <a:xfrm>
            <a:off x="1183250" y="2401483"/>
            <a:ext cx="482" cy="114"/>
          </a:xfrm>
          <a:custGeom>
            <a:avLst/>
            <a:gdLst/>
            <a:ahLst/>
            <a:cxnLst/>
            <a:rect l="l" t="t" r="r" b="b"/>
            <a:pathLst>
              <a:path w="482" h="114">
                <a:moveTo>
                  <a:pt x="0" y="114"/>
                </a:move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6" name="object 3696"/>
          <p:cNvSpPr/>
          <p:nvPr/>
        </p:nvSpPr>
        <p:spPr>
          <a:xfrm>
            <a:off x="1201414" y="2401356"/>
            <a:ext cx="36588" cy="3606"/>
          </a:xfrm>
          <a:custGeom>
            <a:avLst/>
            <a:gdLst/>
            <a:ahLst/>
            <a:cxnLst/>
            <a:rect l="l" t="t" r="r" b="b"/>
            <a:pathLst>
              <a:path w="36588" h="3606">
                <a:moveTo>
                  <a:pt x="36588" y="0"/>
                </a:moveTo>
                <a:lnTo>
                  <a:pt x="0" y="360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7" name="object 3697"/>
          <p:cNvSpPr/>
          <p:nvPr/>
        </p:nvSpPr>
        <p:spPr>
          <a:xfrm>
            <a:off x="1267120" y="2397993"/>
            <a:ext cx="4216" cy="838"/>
          </a:xfrm>
          <a:custGeom>
            <a:avLst/>
            <a:gdLst/>
            <a:ahLst/>
            <a:cxnLst/>
            <a:rect l="l" t="t" r="r" b="b"/>
            <a:pathLst>
              <a:path w="4216" h="838">
                <a:moveTo>
                  <a:pt x="0" y="355"/>
                </a:moveTo>
                <a:lnTo>
                  <a:pt x="3848" y="0"/>
                </a:lnTo>
                <a:lnTo>
                  <a:pt x="4216" y="83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8" name="object 3698"/>
          <p:cNvSpPr/>
          <p:nvPr/>
        </p:nvSpPr>
        <p:spPr>
          <a:xfrm>
            <a:off x="1270972" y="2397988"/>
            <a:ext cx="5168" cy="4686"/>
          </a:xfrm>
          <a:custGeom>
            <a:avLst/>
            <a:gdLst/>
            <a:ahLst/>
            <a:cxnLst/>
            <a:rect l="l" t="t" r="r" b="b"/>
            <a:pathLst>
              <a:path w="5168" h="4686">
                <a:moveTo>
                  <a:pt x="0" y="0"/>
                </a:moveTo>
                <a:lnTo>
                  <a:pt x="4927" y="3975"/>
                </a:lnTo>
                <a:lnTo>
                  <a:pt x="5168" y="468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9" name="object 3699"/>
          <p:cNvSpPr/>
          <p:nvPr/>
        </p:nvSpPr>
        <p:spPr>
          <a:xfrm>
            <a:off x="1233670" y="2417718"/>
            <a:ext cx="36220" cy="7950"/>
          </a:xfrm>
          <a:custGeom>
            <a:avLst/>
            <a:gdLst/>
            <a:ahLst/>
            <a:cxnLst/>
            <a:rect l="l" t="t" r="r" b="b"/>
            <a:pathLst>
              <a:path w="36220" h="7950">
                <a:moveTo>
                  <a:pt x="36220" y="4457"/>
                </a:moveTo>
                <a:lnTo>
                  <a:pt x="32245" y="2171"/>
                </a:lnTo>
                <a:lnTo>
                  <a:pt x="31648" y="1930"/>
                </a:lnTo>
                <a:lnTo>
                  <a:pt x="27190" y="965"/>
                </a:lnTo>
                <a:lnTo>
                  <a:pt x="22745" y="0"/>
                </a:lnTo>
                <a:lnTo>
                  <a:pt x="22021" y="0"/>
                </a:lnTo>
                <a:lnTo>
                  <a:pt x="17449" y="482"/>
                </a:lnTo>
                <a:lnTo>
                  <a:pt x="12877" y="965"/>
                </a:lnTo>
                <a:lnTo>
                  <a:pt x="12268" y="1092"/>
                </a:lnTo>
                <a:lnTo>
                  <a:pt x="8064" y="2895"/>
                </a:lnTo>
                <a:lnTo>
                  <a:pt x="3962" y="4698"/>
                </a:lnTo>
                <a:lnTo>
                  <a:pt x="3365" y="5054"/>
                </a:lnTo>
                <a:lnTo>
                  <a:pt x="0" y="795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0" name="object 3700"/>
          <p:cNvSpPr/>
          <p:nvPr/>
        </p:nvSpPr>
        <p:spPr>
          <a:xfrm>
            <a:off x="1269885" y="2422173"/>
            <a:ext cx="14084" cy="25273"/>
          </a:xfrm>
          <a:custGeom>
            <a:avLst/>
            <a:gdLst/>
            <a:ahLst/>
            <a:cxnLst/>
            <a:rect l="l" t="t" r="r" b="b"/>
            <a:pathLst>
              <a:path w="14084" h="25273">
                <a:moveTo>
                  <a:pt x="13601" y="25273"/>
                </a:moveTo>
                <a:lnTo>
                  <a:pt x="14084" y="22504"/>
                </a:lnTo>
                <a:lnTo>
                  <a:pt x="12153" y="13716"/>
                </a:lnTo>
                <a:lnTo>
                  <a:pt x="7340" y="5892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1" name="object 3701"/>
          <p:cNvSpPr/>
          <p:nvPr/>
        </p:nvSpPr>
        <p:spPr>
          <a:xfrm>
            <a:off x="1231385" y="2425664"/>
            <a:ext cx="2286" cy="2882"/>
          </a:xfrm>
          <a:custGeom>
            <a:avLst/>
            <a:gdLst/>
            <a:ahLst/>
            <a:cxnLst/>
            <a:rect l="l" t="t" r="r" b="b"/>
            <a:pathLst>
              <a:path w="2286" h="2882">
                <a:moveTo>
                  <a:pt x="2286" y="0"/>
                </a:moveTo>
                <a:lnTo>
                  <a:pt x="0" y="288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2" name="object 3702"/>
          <p:cNvSpPr/>
          <p:nvPr/>
        </p:nvSpPr>
        <p:spPr>
          <a:xfrm>
            <a:off x="1283968" y="2444677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3" name="object 3703"/>
          <p:cNvSpPr/>
          <p:nvPr/>
        </p:nvSpPr>
        <p:spPr>
          <a:xfrm>
            <a:off x="1229572" y="2386437"/>
            <a:ext cx="6985" cy="4572"/>
          </a:xfrm>
          <a:custGeom>
            <a:avLst/>
            <a:gdLst/>
            <a:ahLst/>
            <a:cxnLst/>
            <a:rect l="l" t="t" r="r" b="b"/>
            <a:pathLst>
              <a:path w="6984" h="4572">
                <a:moveTo>
                  <a:pt x="6984" y="4572"/>
                </a:moveTo>
                <a:lnTo>
                  <a:pt x="4698" y="3251"/>
                </a:lnTo>
                <a:lnTo>
                  <a:pt x="2412" y="1676"/>
                </a:lnTo>
                <a:lnTo>
                  <a:pt x="1574" y="1079"/>
                </a:lnTo>
                <a:lnTo>
                  <a:pt x="723" y="355"/>
                </a:lnTo>
                <a:lnTo>
                  <a:pt x="495" y="11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4" name="object 3704"/>
          <p:cNvSpPr/>
          <p:nvPr/>
        </p:nvSpPr>
        <p:spPr>
          <a:xfrm>
            <a:off x="1227297" y="2288974"/>
            <a:ext cx="208165" cy="68224"/>
          </a:xfrm>
          <a:custGeom>
            <a:avLst/>
            <a:gdLst/>
            <a:ahLst/>
            <a:cxnLst/>
            <a:rect l="l" t="t" r="r" b="b"/>
            <a:pathLst>
              <a:path w="208165" h="68224">
                <a:moveTo>
                  <a:pt x="208165" y="68224"/>
                </a:moveTo>
                <a:lnTo>
                  <a:pt x="205511" y="63055"/>
                </a:lnTo>
                <a:lnTo>
                  <a:pt x="205270" y="62801"/>
                </a:lnTo>
                <a:lnTo>
                  <a:pt x="201549" y="58356"/>
                </a:lnTo>
                <a:lnTo>
                  <a:pt x="194449" y="49568"/>
                </a:lnTo>
                <a:lnTo>
                  <a:pt x="194322" y="49212"/>
                </a:lnTo>
                <a:lnTo>
                  <a:pt x="186143" y="41630"/>
                </a:lnTo>
                <a:lnTo>
                  <a:pt x="177838" y="33934"/>
                </a:lnTo>
                <a:lnTo>
                  <a:pt x="177596" y="33693"/>
                </a:lnTo>
                <a:lnTo>
                  <a:pt x="168211" y="27317"/>
                </a:lnTo>
                <a:lnTo>
                  <a:pt x="158711" y="20929"/>
                </a:lnTo>
                <a:lnTo>
                  <a:pt x="147993" y="15760"/>
                </a:lnTo>
                <a:lnTo>
                  <a:pt x="137528" y="10833"/>
                </a:lnTo>
                <a:lnTo>
                  <a:pt x="126098" y="7213"/>
                </a:lnTo>
                <a:lnTo>
                  <a:pt x="114909" y="3848"/>
                </a:lnTo>
                <a:lnTo>
                  <a:pt x="114554" y="3721"/>
                </a:lnTo>
                <a:lnTo>
                  <a:pt x="102997" y="1917"/>
                </a:lnTo>
                <a:lnTo>
                  <a:pt x="91452" y="241"/>
                </a:lnTo>
                <a:lnTo>
                  <a:pt x="91084" y="114"/>
                </a:lnTo>
                <a:lnTo>
                  <a:pt x="79298" y="114"/>
                </a:lnTo>
                <a:lnTo>
                  <a:pt x="67614" y="0"/>
                </a:lnTo>
                <a:lnTo>
                  <a:pt x="67259" y="0"/>
                </a:lnTo>
                <a:lnTo>
                  <a:pt x="55587" y="1562"/>
                </a:lnTo>
                <a:lnTo>
                  <a:pt x="44030" y="3124"/>
                </a:lnTo>
                <a:lnTo>
                  <a:pt x="43675" y="3251"/>
                </a:lnTo>
                <a:lnTo>
                  <a:pt x="32359" y="6489"/>
                </a:lnTo>
                <a:lnTo>
                  <a:pt x="21297" y="9626"/>
                </a:lnTo>
                <a:lnTo>
                  <a:pt x="21056" y="9982"/>
                </a:lnTo>
                <a:lnTo>
                  <a:pt x="10337" y="14554"/>
                </a:lnTo>
                <a:lnTo>
                  <a:pt x="7327" y="15874"/>
                </a:lnTo>
                <a:lnTo>
                  <a:pt x="6858" y="16243"/>
                </a:lnTo>
                <a:lnTo>
                  <a:pt x="4445" y="18402"/>
                </a:lnTo>
                <a:lnTo>
                  <a:pt x="1917" y="20573"/>
                </a:lnTo>
                <a:lnTo>
                  <a:pt x="1676" y="21056"/>
                </a:lnTo>
                <a:lnTo>
                  <a:pt x="0" y="2382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5" name="object 3705"/>
          <p:cNvSpPr/>
          <p:nvPr/>
        </p:nvSpPr>
        <p:spPr>
          <a:xfrm>
            <a:off x="1225245" y="2289097"/>
            <a:ext cx="210337" cy="68821"/>
          </a:xfrm>
          <a:custGeom>
            <a:avLst/>
            <a:gdLst/>
            <a:ahLst/>
            <a:cxnLst/>
            <a:rect l="l" t="t" r="r" b="b"/>
            <a:pathLst>
              <a:path w="210337" h="68821">
                <a:moveTo>
                  <a:pt x="210337" y="68821"/>
                </a:moveTo>
                <a:lnTo>
                  <a:pt x="208165" y="65214"/>
                </a:lnTo>
                <a:lnTo>
                  <a:pt x="205765" y="61721"/>
                </a:lnTo>
                <a:lnTo>
                  <a:pt x="204558" y="59918"/>
                </a:lnTo>
                <a:lnTo>
                  <a:pt x="203238" y="58115"/>
                </a:lnTo>
                <a:lnTo>
                  <a:pt x="202158" y="56667"/>
                </a:lnTo>
                <a:lnTo>
                  <a:pt x="200710" y="55346"/>
                </a:lnTo>
                <a:lnTo>
                  <a:pt x="194335" y="48361"/>
                </a:lnTo>
                <a:lnTo>
                  <a:pt x="187959" y="41503"/>
                </a:lnTo>
                <a:lnTo>
                  <a:pt x="186626" y="40182"/>
                </a:lnTo>
                <a:lnTo>
                  <a:pt x="186385" y="40182"/>
                </a:lnTo>
                <a:lnTo>
                  <a:pt x="184950" y="38976"/>
                </a:lnTo>
                <a:lnTo>
                  <a:pt x="177482" y="33083"/>
                </a:lnTo>
                <a:lnTo>
                  <a:pt x="169913" y="27304"/>
                </a:lnTo>
                <a:lnTo>
                  <a:pt x="168465" y="26098"/>
                </a:lnTo>
                <a:lnTo>
                  <a:pt x="166662" y="25260"/>
                </a:lnTo>
                <a:lnTo>
                  <a:pt x="158229" y="20446"/>
                </a:lnTo>
                <a:lnTo>
                  <a:pt x="149809" y="15760"/>
                </a:lnTo>
                <a:lnTo>
                  <a:pt x="148132" y="14795"/>
                </a:lnTo>
                <a:lnTo>
                  <a:pt x="148005" y="14909"/>
                </a:lnTo>
                <a:lnTo>
                  <a:pt x="146202" y="14198"/>
                </a:lnTo>
                <a:lnTo>
                  <a:pt x="137058" y="10706"/>
                </a:lnTo>
                <a:lnTo>
                  <a:pt x="137058" y="10579"/>
                </a:lnTo>
                <a:lnTo>
                  <a:pt x="127914" y="7213"/>
                </a:lnTo>
                <a:lnTo>
                  <a:pt x="126110" y="6616"/>
                </a:lnTo>
                <a:lnTo>
                  <a:pt x="124180" y="6248"/>
                </a:lnTo>
                <a:lnTo>
                  <a:pt x="114553" y="4089"/>
                </a:lnTo>
                <a:lnTo>
                  <a:pt x="104927" y="2044"/>
                </a:lnTo>
                <a:lnTo>
                  <a:pt x="103009" y="1562"/>
                </a:lnTo>
                <a:lnTo>
                  <a:pt x="103009" y="1803"/>
                </a:lnTo>
                <a:lnTo>
                  <a:pt x="100952" y="1562"/>
                </a:lnTo>
                <a:lnTo>
                  <a:pt x="91211" y="838"/>
                </a:lnTo>
                <a:lnTo>
                  <a:pt x="91211" y="596"/>
                </a:lnTo>
                <a:lnTo>
                  <a:pt x="81343" y="114"/>
                </a:lnTo>
                <a:lnTo>
                  <a:pt x="79413" y="0"/>
                </a:lnTo>
                <a:lnTo>
                  <a:pt x="77368" y="228"/>
                </a:lnTo>
                <a:lnTo>
                  <a:pt x="67513" y="838"/>
                </a:lnTo>
                <a:lnTo>
                  <a:pt x="57759" y="1562"/>
                </a:lnTo>
                <a:lnTo>
                  <a:pt x="55714" y="1803"/>
                </a:lnTo>
                <a:lnTo>
                  <a:pt x="53784" y="2273"/>
                </a:lnTo>
                <a:lnTo>
                  <a:pt x="44170" y="4317"/>
                </a:lnTo>
                <a:lnTo>
                  <a:pt x="34658" y="6489"/>
                </a:lnTo>
                <a:lnTo>
                  <a:pt x="32727" y="6845"/>
                </a:lnTo>
                <a:lnTo>
                  <a:pt x="32727" y="7086"/>
                </a:lnTo>
                <a:lnTo>
                  <a:pt x="30810" y="7810"/>
                </a:lnTo>
                <a:lnTo>
                  <a:pt x="21666" y="11061"/>
                </a:lnTo>
                <a:lnTo>
                  <a:pt x="21412" y="10820"/>
                </a:lnTo>
                <a:lnTo>
                  <a:pt x="12636" y="14554"/>
                </a:lnTo>
                <a:lnTo>
                  <a:pt x="10223" y="15519"/>
                </a:lnTo>
                <a:lnTo>
                  <a:pt x="10350" y="16001"/>
                </a:lnTo>
                <a:lnTo>
                  <a:pt x="8064" y="17437"/>
                </a:lnTo>
                <a:lnTo>
                  <a:pt x="7454" y="17805"/>
                </a:lnTo>
                <a:lnTo>
                  <a:pt x="6743" y="18402"/>
                </a:lnTo>
                <a:lnTo>
                  <a:pt x="6134" y="18884"/>
                </a:lnTo>
                <a:lnTo>
                  <a:pt x="5651" y="19608"/>
                </a:lnTo>
                <a:lnTo>
                  <a:pt x="4089" y="21526"/>
                </a:lnTo>
                <a:lnTo>
                  <a:pt x="2527" y="23583"/>
                </a:lnTo>
                <a:lnTo>
                  <a:pt x="2044" y="24295"/>
                </a:lnTo>
                <a:lnTo>
                  <a:pt x="2171" y="24422"/>
                </a:lnTo>
                <a:lnTo>
                  <a:pt x="1803" y="25145"/>
                </a:lnTo>
                <a:lnTo>
                  <a:pt x="965" y="27431"/>
                </a:lnTo>
                <a:lnTo>
                  <a:pt x="241" y="29832"/>
                </a:lnTo>
                <a:lnTo>
                  <a:pt x="0" y="30556"/>
                </a:lnTo>
                <a:lnTo>
                  <a:pt x="126" y="30670"/>
                </a:lnTo>
                <a:lnTo>
                  <a:pt x="126" y="31521"/>
                </a:lnTo>
                <a:lnTo>
                  <a:pt x="126" y="33934"/>
                </a:lnTo>
                <a:lnTo>
                  <a:pt x="0" y="34048"/>
                </a:lnTo>
                <a:lnTo>
                  <a:pt x="126" y="36448"/>
                </a:lnTo>
                <a:lnTo>
                  <a:pt x="241" y="37172"/>
                </a:lnTo>
                <a:lnTo>
                  <a:pt x="609" y="38011"/>
                </a:lnTo>
                <a:lnTo>
                  <a:pt x="1320" y="40424"/>
                </a:lnTo>
                <a:lnTo>
                  <a:pt x="2285" y="42710"/>
                </a:lnTo>
                <a:lnTo>
                  <a:pt x="2641" y="43433"/>
                </a:lnTo>
                <a:lnTo>
                  <a:pt x="3251" y="44157"/>
                </a:lnTo>
                <a:lnTo>
                  <a:pt x="4813" y="46075"/>
                </a:lnTo>
                <a:lnTo>
                  <a:pt x="6375" y="48132"/>
                </a:lnTo>
                <a:lnTo>
                  <a:pt x="6984" y="48729"/>
                </a:lnTo>
                <a:lnTo>
                  <a:pt x="7696" y="49085"/>
                </a:lnTo>
                <a:lnTo>
                  <a:pt x="9867" y="50647"/>
                </a:lnTo>
                <a:lnTo>
                  <a:pt x="12153" y="51981"/>
                </a:lnTo>
                <a:lnTo>
                  <a:pt x="12877" y="52450"/>
                </a:lnTo>
                <a:lnTo>
                  <a:pt x="13715" y="52577"/>
                </a:lnTo>
                <a:lnTo>
                  <a:pt x="16370" y="53416"/>
                </a:lnTo>
                <a:lnTo>
                  <a:pt x="19011" y="54140"/>
                </a:lnTo>
                <a:lnTo>
                  <a:pt x="19735" y="54267"/>
                </a:lnTo>
                <a:lnTo>
                  <a:pt x="20700" y="54267"/>
                </a:lnTo>
                <a:lnTo>
                  <a:pt x="23342" y="54267"/>
                </a:lnTo>
                <a:lnTo>
                  <a:pt x="26111" y="5414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6" name="object 3706"/>
          <p:cNvSpPr/>
          <p:nvPr/>
        </p:nvSpPr>
        <p:spPr>
          <a:xfrm>
            <a:off x="1263389" y="2337948"/>
            <a:ext cx="142227" cy="82708"/>
          </a:xfrm>
          <a:custGeom>
            <a:avLst/>
            <a:gdLst/>
            <a:ahLst/>
            <a:cxnLst/>
            <a:rect l="l" t="t" r="r" b="b"/>
            <a:pathLst>
              <a:path w="142227" h="82708">
                <a:moveTo>
                  <a:pt x="0" y="81699"/>
                </a:moveTo>
                <a:lnTo>
                  <a:pt x="16626" y="82086"/>
                </a:lnTo>
                <a:lnTo>
                  <a:pt x="29472" y="82365"/>
                </a:lnTo>
                <a:lnTo>
                  <a:pt x="39980" y="82552"/>
                </a:lnTo>
                <a:lnTo>
                  <a:pt x="49588" y="82661"/>
                </a:lnTo>
                <a:lnTo>
                  <a:pt x="59738" y="82708"/>
                </a:lnTo>
                <a:lnTo>
                  <a:pt x="71869" y="82708"/>
                </a:lnTo>
                <a:lnTo>
                  <a:pt x="87421" y="82676"/>
                </a:lnTo>
                <a:lnTo>
                  <a:pt x="92176" y="82664"/>
                </a:lnTo>
                <a:lnTo>
                  <a:pt x="97713" y="82549"/>
                </a:lnTo>
                <a:lnTo>
                  <a:pt x="97828" y="82054"/>
                </a:lnTo>
                <a:lnTo>
                  <a:pt x="103365" y="81343"/>
                </a:lnTo>
                <a:lnTo>
                  <a:pt x="104559" y="81216"/>
                </a:lnTo>
                <a:lnTo>
                  <a:pt x="104559" y="81343"/>
                </a:lnTo>
                <a:lnTo>
                  <a:pt x="105651" y="80975"/>
                </a:lnTo>
                <a:lnTo>
                  <a:pt x="106730" y="80733"/>
                </a:lnTo>
                <a:lnTo>
                  <a:pt x="107810" y="80251"/>
                </a:lnTo>
                <a:lnTo>
                  <a:pt x="112991" y="78206"/>
                </a:lnTo>
                <a:lnTo>
                  <a:pt x="113106" y="78333"/>
                </a:lnTo>
                <a:lnTo>
                  <a:pt x="118160" y="76047"/>
                </a:lnTo>
                <a:lnTo>
                  <a:pt x="119126" y="75679"/>
                </a:lnTo>
                <a:lnTo>
                  <a:pt x="119126" y="75437"/>
                </a:lnTo>
                <a:lnTo>
                  <a:pt x="120091" y="74841"/>
                </a:lnTo>
                <a:lnTo>
                  <a:pt x="124421" y="71589"/>
                </a:lnTo>
                <a:lnTo>
                  <a:pt x="124536" y="71716"/>
                </a:lnTo>
                <a:lnTo>
                  <a:pt x="128752" y="68224"/>
                </a:lnTo>
                <a:lnTo>
                  <a:pt x="129590" y="67627"/>
                </a:lnTo>
                <a:lnTo>
                  <a:pt x="129590" y="67386"/>
                </a:lnTo>
                <a:lnTo>
                  <a:pt x="130200" y="66535"/>
                </a:lnTo>
                <a:lnTo>
                  <a:pt x="133451" y="62331"/>
                </a:lnTo>
                <a:lnTo>
                  <a:pt x="133680" y="62331"/>
                </a:lnTo>
                <a:lnTo>
                  <a:pt x="136690" y="58000"/>
                </a:lnTo>
                <a:lnTo>
                  <a:pt x="137299" y="57149"/>
                </a:lnTo>
                <a:lnTo>
                  <a:pt x="137541" y="55943"/>
                </a:lnTo>
                <a:lnTo>
                  <a:pt x="139458" y="51130"/>
                </a:lnTo>
                <a:lnTo>
                  <a:pt x="141262" y="46202"/>
                </a:lnTo>
                <a:lnTo>
                  <a:pt x="141630" y="45237"/>
                </a:lnTo>
                <a:lnTo>
                  <a:pt x="141503" y="44043"/>
                </a:lnTo>
                <a:lnTo>
                  <a:pt x="141871" y="38861"/>
                </a:lnTo>
                <a:lnTo>
                  <a:pt x="142113" y="38734"/>
                </a:lnTo>
                <a:lnTo>
                  <a:pt x="142227" y="33566"/>
                </a:lnTo>
                <a:lnTo>
                  <a:pt x="142227" y="32600"/>
                </a:lnTo>
                <a:lnTo>
                  <a:pt x="141871" y="31521"/>
                </a:lnTo>
                <a:lnTo>
                  <a:pt x="140665" y="26352"/>
                </a:lnTo>
                <a:lnTo>
                  <a:pt x="139344" y="21297"/>
                </a:lnTo>
                <a:lnTo>
                  <a:pt x="139103" y="20332"/>
                </a:lnTo>
                <a:lnTo>
                  <a:pt x="138379" y="19367"/>
                </a:lnTo>
                <a:lnTo>
                  <a:pt x="135737" y="14795"/>
                </a:lnTo>
                <a:lnTo>
                  <a:pt x="133083" y="10223"/>
                </a:lnTo>
                <a:lnTo>
                  <a:pt x="132486" y="9258"/>
                </a:lnTo>
                <a:lnTo>
                  <a:pt x="131521" y="8547"/>
                </a:lnTo>
                <a:lnTo>
                  <a:pt x="127673" y="4813"/>
                </a:lnTo>
                <a:lnTo>
                  <a:pt x="123698" y="1079"/>
                </a:lnTo>
                <a:lnTo>
                  <a:pt x="122974" y="482"/>
                </a:lnTo>
                <a:lnTo>
                  <a:pt x="122859" y="355"/>
                </a:lnTo>
                <a:lnTo>
                  <a:pt x="12200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7" name="object 3707"/>
          <p:cNvSpPr/>
          <p:nvPr/>
        </p:nvSpPr>
        <p:spPr>
          <a:xfrm>
            <a:off x="1263030" y="2372117"/>
            <a:ext cx="142468" cy="48463"/>
          </a:xfrm>
          <a:custGeom>
            <a:avLst/>
            <a:gdLst/>
            <a:ahLst/>
            <a:cxnLst/>
            <a:rect l="l" t="t" r="r" b="b"/>
            <a:pathLst>
              <a:path w="142468" h="48463">
                <a:moveTo>
                  <a:pt x="0" y="47409"/>
                </a:moveTo>
                <a:lnTo>
                  <a:pt x="16656" y="47839"/>
                </a:lnTo>
                <a:lnTo>
                  <a:pt x="29535" y="48147"/>
                </a:lnTo>
                <a:lnTo>
                  <a:pt x="40065" y="48345"/>
                </a:lnTo>
                <a:lnTo>
                  <a:pt x="49676" y="48446"/>
                </a:lnTo>
                <a:lnTo>
                  <a:pt x="59796" y="48463"/>
                </a:lnTo>
                <a:lnTo>
                  <a:pt x="71855" y="48410"/>
                </a:lnTo>
                <a:lnTo>
                  <a:pt x="87281" y="48300"/>
                </a:lnTo>
                <a:lnTo>
                  <a:pt x="92532" y="48259"/>
                </a:lnTo>
                <a:lnTo>
                  <a:pt x="99034" y="48259"/>
                </a:lnTo>
                <a:lnTo>
                  <a:pt x="99631" y="48259"/>
                </a:lnTo>
                <a:lnTo>
                  <a:pt x="105892" y="46685"/>
                </a:lnTo>
                <a:lnTo>
                  <a:pt x="112141" y="45123"/>
                </a:lnTo>
                <a:lnTo>
                  <a:pt x="118275" y="41871"/>
                </a:lnTo>
                <a:lnTo>
                  <a:pt x="123825" y="38747"/>
                </a:lnTo>
                <a:lnTo>
                  <a:pt x="128866" y="34048"/>
                </a:lnTo>
                <a:lnTo>
                  <a:pt x="133210" y="29717"/>
                </a:lnTo>
                <a:lnTo>
                  <a:pt x="136575" y="23952"/>
                </a:lnTo>
                <a:lnTo>
                  <a:pt x="139458" y="18770"/>
                </a:lnTo>
                <a:lnTo>
                  <a:pt x="139814" y="18046"/>
                </a:lnTo>
                <a:lnTo>
                  <a:pt x="141147" y="12395"/>
                </a:lnTo>
                <a:lnTo>
                  <a:pt x="142354" y="6616"/>
                </a:lnTo>
                <a:lnTo>
                  <a:pt x="142468" y="5778"/>
                </a:lnTo>
                <a:lnTo>
                  <a:pt x="14198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8" name="object 3708"/>
          <p:cNvSpPr/>
          <p:nvPr/>
        </p:nvSpPr>
        <p:spPr>
          <a:xfrm>
            <a:off x="1173626" y="2418811"/>
            <a:ext cx="8902" cy="114"/>
          </a:xfrm>
          <a:custGeom>
            <a:avLst/>
            <a:gdLst/>
            <a:ahLst/>
            <a:cxnLst/>
            <a:rect l="l" t="t" r="r" b="b"/>
            <a:pathLst>
              <a:path w="8902" h="114">
                <a:moveTo>
                  <a:pt x="8902" y="114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9" name="object 3709"/>
          <p:cNvSpPr/>
          <p:nvPr/>
        </p:nvSpPr>
        <p:spPr>
          <a:xfrm>
            <a:off x="1173624" y="2418684"/>
            <a:ext cx="8902" cy="0"/>
          </a:xfrm>
          <a:custGeom>
            <a:avLst/>
            <a:gdLst/>
            <a:ahLst/>
            <a:cxnLst/>
            <a:rect l="l" t="t" r="r" b="b"/>
            <a:pathLst>
              <a:path w="8902">
                <a:moveTo>
                  <a:pt x="0" y="0"/>
                </a:moveTo>
                <a:lnTo>
                  <a:pt x="890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0" name="object 3710"/>
          <p:cNvSpPr/>
          <p:nvPr/>
        </p:nvSpPr>
        <p:spPr>
          <a:xfrm>
            <a:off x="1209005" y="2386436"/>
            <a:ext cx="20574" cy="17805"/>
          </a:xfrm>
          <a:custGeom>
            <a:avLst/>
            <a:gdLst/>
            <a:ahLst/>
            <a:cxnLst/>
            <a:rect l="l" t="t" r="r" b="b"/>
            <a:pathLst>
              <a:path w="20574" h="17805">
                <a:moveTo>
                  <a:pt x="20574" y="0"/>
                </a:moveTo>
                <a:lnTo>
                  <a:pt x="20218" y="0"/>
                </a:lnTo>
                <a:lnTo>
                  <a:pt x="4686" y="12509"/>
                </a:lnTo>
                <a:lnTo>
                  <a:pt x="0" y="1780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1" name="object 3711"/>
          <p:cNvSpPr/>
          <p:nvPr/>
        </p:nvSpPr>
        <p:spPr>
          <a:xfrm>
            <a:off x="1217423" y="2419170"/>
            <a:ext cx="28638" cy="355"/>
          </a:xfrm>
          <a:custGeom>
            <a:avLst/>
            <a:gdLst/>
            <a:ahLst/>
            <a:cxnLst/>
            <a:rect l="l" t="t" r="r" b="b"/>
            <a:pathLst>
              <a:path w="28638" h="355">
                <a:moveTo>
                  <a:pt x="28638" y="355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2" name="object 3712"/>
          <p:cNvSpPr/>
          <p:nvPr/>
        </p:nvSpPr>
        <p:spPr>
          <a:xfrm>
            <a:off x="1217305" y="2419046"/>
            <a:ext cx="29235" cy="355"/>
          </a:xfrm>
          <a:custGeom>
            <a:avLst/>
            <a:gdLst/>
            <a:ahLst/>
            <a:cxnLst/>
            <a:rect l="l" t="t" r="r" b="b"/>
            <a:pathLst>
              <a:path w="29235" h="355">
                <a:moveTo>
                  <a:pt x="0" y="0"/>
                </a:moveTo>
                <a:lnTo>
                  <a:pt x="29235" y="35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3" name="object 3713"/>
          <p:cNvSpPr/>
          <p:nvPr/>
        </p:nvSpPr>
        <p:spPr>
          <a:xfrm>
            <a:off x="1216704" y="2338063"/>
            <a:ext cx="14554" cy="62331"/>
          </a:xfrm>
          <a:custGeom>
            <a:avLst/>
            <a:gdLst/>
            <a:ahLst/>
            <a:cxnLst/>
            <a:rect l="l" t="t" r="r" b="b"/>
            <a:pathLst>
              <a:path w="14554" h="62331">
                <a:moveTo>
                  <a:pt x="0" y="62331"/>
                </a:moveTo>
                <a:lnTo>
                  <a:pt x="14554" y="49453"/>
                </a:lnTo>
                <a:lnTo>
                  <a:pt x="1455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4" name="object 3714"/>
          <p:cNvSpPr/>
          <p:nvPr/>
        </p:nvSpPr>
        <p:spPr>
          <a:xfrm>
            <a:off x="1224890" y="2312797"/>
            <a:ext cx="2400" cy="75692"/>
          </a:xfrm>
          <a:custGeom>
            <a:avLst/>
            <a:gdLst/>
            <a:ahLst/>
            <a:cxnLst/>
            <a:rect l="l" t="t" r="r" b="b"/>
            <a:pathLst>
              <a:path w="2400" h="75692">
                <a:moveTo>
                  <a:pt x="2400" y="0"/>
                </a:moveTo>
                <a:lnTo>
                  <a:pt x="0" y="6616"/>
                </a:lnTo>
                <a:lnTo>
                  <a:pt x="0" y="13360"/>
                </a:lnTo>
                <a:lnTo>
                  <a:pt x="0" y="70396"/>
                </a:lnTo>
                <a:lnTo>
                  <a:pt x="1803" y="756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5" name="object 3715"/>
          <p:cNvSpPr/>
          <p:nvPr/>
        </p:nvSpPr>
        <p:spPr>
          <a:xfrm>
            <a:off x="1251360" y="2332531"/>
            <a:ext cx="75679" cy="10706"/>
          </a:xfrm>
          <a:custGeom>
            <a:avLst/>
            <a:gdLst/>
            <a:ahLst/>
            <a:cxnLst/>
            <a:rect l="l" t="t" r="r" b="b"/>
            <a:pathLst>
              <a:path w="75679" h="10706">
                <a:moveTo>
                  <a:pt x="0" y="10706"/>
                </a:moveTo>
                <a:lnTo>
                  <a:pt x="75679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6" name="object 3716"/>
          <p:cNvSpPr/>
          <p:nvPr/>
        </p:nvSpPr>
        <p:spPr>
          <a:xfrm>
            <a:off x="1282645" y="2438780"/>
            <a:ext cx="73279" cy="723"/>
          </a:xfrm>
          <a:custGeom>
            <a:avLst/>
            <a:gdLst/>
            <a:ahLst/>
            <a:cxnLst/>
            <a:rect l="l" t="t" r="r" b="b"/>
            <a:pathLst>
              <a:path w="73278" h="723">
                <a:moveTo>
                  <a:pt x="0" y="0"/>
                </a:moveTo>
                <a:lnTo>
                  <a:pt x="73279" y="7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7" name="object 3717"/>
          <p:cNvSpPr/>
          <p:nvPr/>
        </p:nvSpPr>
        <p:spPr>
          <a:xfrm>
            <a:off x="1270370" y="2379459"/>
            <a:ext cx="28752" cy="5537"/>
          </a:xfrm>
          <a:custGeom>
            <a:avLst/>
            <a:gdLst/>
            <a:ahLst/>
            <a:cxnLst/>
            <a:rect l="l" t="t" r="r" b="b"/>
            <a:pathLst>
              <a:path w="28752" h="5537">
                <a:moveTo>
                  <a:pt x="0" y="4089"/>
                </a:moveTo>
                <a:lnTo>
                  <a:pt x="3365" y="2286"/>
                </a:lnTo>
                <a:lnTo>
                  <a:pt x="3492" y="2286"/>
                </a:lnTo>
                <a:lnTo>
                  <a:pt x="6972" y="1079"/>
                </a:lnTo>
                <a:lnTo>
                  <a:pt x="8788" y="482"/>
                </a:lnTo>
                <a:lnTo>
                  <a:pt x="10833" y="368"/>
                </a:lnTo>
                <a:lnTo>
                  <a:pt x="12636" y="241"/>
                </a:lnTo>
                <a:lnTo>
                  <a:pt x="12877" y="0"/>
                </a:lnTo>
                <a:lnTo>
                  <a:pt x="14681" y="241"/>
                </a:lnTo>
                <a:lnTo>
                  <a:pt x="18415" y="723"/>
                </a:lnTo>
                <a:lnTo>
                  <a:pt x="18770" y="596"/>
                </a:lnTo>
                <a:lnTo>
                  <a:pt x="22136" y="1803"/>
                </a:lnTo>
                <a:lnTo>
                  <a:pt x="25501" y="3124"/>
                </a:lnTo>
                <a:lnTo>
                  <a:pt x="25996" y="3365"/>
                </a:lnTo>
                <a:lnTo>
                  <a:pt x="28752" y="553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8" name="object 3718"/>
          <p:cNvSpPr/>
          <p:nvPr/>
        </p:nvSpPr>
        <p:spPr>
          <a:xfrm>
            <a:off x="1260985" y="2398236"/>
            <a:ext cx="6616" cy="6731"/>
          </a:xfrm>
          <a:custGeom>
            <a:avLst/>
            <a:gdLst/>
            <a:ahLst/>
            <a:cxnLst/>
            <a:rect l="l" t="t" r="r" b="b"/>
            <a:pathLst>
              <a:path w="6616" h="6731">
                <a:moveTo>
                  <a:pt x="0" y="6730"/>
                </a:moveTo>
                <a:lnTo>
                  <a:pt x="0" y="6007"/>
                </a:lnTo>
                <a:lnTo>
                  <a:pt x="355" y="5283"/>
                </a:lnTo>
                <a:lnTo>
                  <a:pt x="596" y="4571"/>
                </a:lnTo>
                <a:lnTo>
                  <a:pt x="1079" y="3848"/>
                </a:lnTo>
                <a:lnTo>
                  <a:pt x="2044" y="2514"/>
                </a:lnTo>
                <a:lnTo>
                  <a:pt x="3251" y="1320"/>
                </a:lnTo>
                <a:lnTo>
                  <a:pt x="3479" y="1066"/>
                </a:lnTo>
                <a:lnTo>
                  <a:pt x="3975" y="838"/>
                </a:lnTo>
                <a:lnTo>
                  <a:pt x="5295" y="355"/>
                </a:lnTo>
                <a:lnTo>
                  <a:pt x="5295" y="228"/>
                </a:lnTo>
                <a:lnTo>
                  <a:pt x="661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9" name="object 3719"/>
          <p:cNvSpPr/>
          <p:nvPr/>
        </p:nvSpPr>
        <p:spPr>
          <a:xfrm>
            <a:off x="1277348" y="2410139"/>
            <a:ext cx="21780" cy="5537"/>
          </a:xfrm>
          <a:custGeom>
            <a:avLst/>
            <a:gdLst/>
            <a:ahLst/>
            <a:cxnLst/>
            <a:rect l="l" t="t" r="r" b="b"/>
            <a:pathLst>
              <a:path w="21780" h="5537">
                <a:moveTo>
                  <a:pt x="0" y="965"/>
                </a:moveTo>
                <a:lnTo>
                  <a:pt x="1930" y="482"/>
                </a:lnTo>
                <a:lnTo>
                  <a:pt x="3848" y="368"/>
                </a:lnTo>
                <a:lnTo>
                  <a:pt x="5664" y="114"/>
                </a:lnTo>
                <a:lnTo>
                  <a:pt x="5905" y="0"/>
                </a:lnTo>
                <a:lnTo>
                  <a:pt x="7696" y="241"/>
                </a:lnTo>
                <a:lnTo>
                  <a:pt x="11430" y="723"/>
                </a:lnTo>
                <a:lnTo>
                  <a:pt x="11798" y="609"/>
                </a:lnTo>
                <a:lnTo>
                  <a:pt x="15163" y="1803"/>
                </a:lnTo>
                <a:lnTo>
                  <a:pt x="18529" y="3009"/>
                </a:lnTo>
                <a:lnTo>
                  <a:pt x="19011" y="3378"/>
                </a:lnTo>
                <a:lnTo>
                  <a:pt x="21780" y="553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0" name="object 3720"/>
          <p:cNvSpPr/>
          <p:nvPr/>
        </p:nvSpPr>
        <p:spPr>
          <a:xfrm>
            <a:off x="1310325" y="2343237"/>
            <a:ext cx="16116" cy="65214"/>
          </a:xfrm>
          <a:custGeom>
            <a:avLst/>
            <a:gdLst/>
            <a:ahLst/>
            <a:cxnLst/>
            <a:rect l="l" t="t" r="r" b="b"/>
            <a:pathLst>
              <a:path w="16116" h="65214">
                <a:moveTo>
                  <a:pt x="16116" y="0"/>
                </a:moveTo>
                <a:lnTo>
                  <a:pt x="12509" y="2527"/>
                </a:lnTo>
                <a:lnTo>
                  <a:pt x="12026" y="3124"/>
                </a:lnTo>
                <a:lnTo>
                  <a:pt x="9385" y="6616"/>
                </a:lnTo>
                <a:lnTo>
                  <a:pt x="6134" y="11188"/>
                </a:lnTo>
                <a:lnTo>
                  <a:pt x="6489" y="11798"/>
                </a:lnTo>
                <a:lnTo>
                  <a:pt x="3835" y="16967"/>
                </a:lnTo>
                <a:lnTo>
                  <a:pt x="3365" y="17805"/>
                </a:lnTo>
                <a:lnTo>
                  <a:pt x="3238" y="17805"/>
                </a:lnTo>
                <a:lnTo>
                  <a:pt x="3124" y="18656"/>
                </a:lnTo>
                <a:lnTo>
                  <a:pt x="1803" y="24307"/>
                </a:lnTo>
                <a:lnTo>
                  <a:pt x="1193" y="24549"/>
                </a:lnTo>
                <a:lnTo>
                  <a:pt x="838" y="30200"/>
                </a:lnTo>
                <a:lnTo>
                  <a:pt x="114" y="40906"/>
                </a:lnTo>
                <a:lnTo>
                  <a:pt x="0" y="41275"/>
                </a:lnTo>
                <a:lnTo>
                  <a:pt x="838" y="51866"/>
                </a:lnTo>
                <a:lnTo>
                  <a:pt x="1320" y="58356"/>
                </a:lnTo>
                <a:lnTo>
                  <a:pt x="1435" y="58966"/>
                </a:lnTo>
                <a:lnTo>
                  <a:pt x="3606" y="6521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1" name="object 3721"/>
          <p:cNvSpPr/>
          <p:nvPr/>
        </p:nvSpPr>
        <p:spPr>
          <a:xfrm>
            <a:off x="1315735" y="2345772"/>
            <a:ext cx="80619" cy="62090"/>
          </a:xfrm>
          <a:custGeom>
            <a:avLst/>
            <a:gdLst/>
            <a:ahLst/>
            <a:cxnLst/>
            <a:rect l="l" t="t" r="r" b="b"/>
            <a:pathLst>
              <a:path w="80619" h="62090">
                <a:moveTo>
                  <a:pt x="10706" y="355"/>
                </a:moveTo>
                <a:lnTo>
                  <a:pt x="8788" y="1803"/>
                </a:lnTo>
                <a:lnTo>
                  <a:pt x="8661" y="1917"/>
                </a:lnTo>
                <a:lnTo>
                  <a:pt x="7226" y="3848"/>
                </a:lnTo>
                <a:lnTo>
                  <a:pt x="5892" y="5765"/>
                </a:lnTo>
                <a:lnTo>
                  <a:pt x="6019" y="5892"/>
                </a:lnTo>
                <a:lnTo>
                  <a:pt x="4813" y="8051"/>
                </a:lnTo>
                <a:lnTo>
                  <a:pt x="3365" y="10579"/>
                </a:lnTo>
                <a:lnTo>
                  <a:pt x="3124" y="10579"/>
                </a:lnTo>
                <a:lnTo>
                  <a:pt x="2159" y="13233"/>
                </a:lnTo>
                <a:lnTo>
                  <a:pt x="1320" y="15392"/>
                </a:lnTo>
                <a:lnTo>
                  <a:pt x="1435" y="15633"/>
                </a:lnTo>
                <a:lnTo>
                  <a:pt x="1079" y="18046"/>
                </a:lnTo>
                <a:lnTo>
                  <a:pt x="482" y="20815"/>
                </a:lnTo>
                <a:lnTo>
                  <a:pt x="241" y="20815"/>
                </a:lnTo>
                <a:lnTo>
                  <a:pt x="114" y="23698"/>
                </a:lnTo>
                <a:lnTo>
                  <a:pt x="0" y="25984"/>
                </a:lnTo>
                <a:lnTo>
                  <a:pt x="241" y="26111"/>
                </a:lnTo>
                <a:lnTo>
                  <a:pt x="482" y="28511"/>
                </a:lnTo>
                <a:lnTo>
                  <a:pt x="838" y="31280"/>
                </a:lnTo>
                <a:lnTo>
                  <a:pt x="596" y="31394"/>
                </a:lnTo>
                <a:lnTo>
                  <a:pt x="1320" y="34163"/>
                </a:lnTo>
                <a:lnTo>
                  <a:pt x="1917" y="36449"/>
                </a:lnTo>
                <a:lnTo>
                  <a:pt x="2159" y="36449"/>
                </a:lnTo>
                <a:lnTo>
                  <a:pt x="3124" y="38735"/>
                </a:lnTo>
                <a:lnTo>
                  <a:pt x="4330" y="41262"/>
                </a:lnTo>
                <a:lnTo>
                  <a:pt x="4216" y="41503"/>
                </a:lnTo>
                <a:lnTo>
                  <a:pt x="5778" y="43916"/>
                </a:lnTo>
                <a:lnTo>
                  <a:pt x="6972" y="45961"/>
                </a:lnTo>
                <a:lnTo>
                  <a:pt x="7226" y="45961"/>
                </a:lnTo>
                <a:lnTo>
                  <a:pt x="8788" y="47764"/>
                </a:lnTo>
                <a:lnTo>
                  <a:pt x="10706" y="50050"/>
                </a:lnTo>
                <a:lnTo>
                  <a:pt x="12877" y="52095"/>
                </a:lnTo>
                <a:lnTo>
                  <a:pt x="14795" y="53784"/>
                </a:lnTo>
                <a:lnTo>
                  <a:pt x="14922" y="53657"/>
                </a:lnTo>
                <a:lnTo>
                  <a:pt x="16967" y="55105"/>
                </a:lnTo>
                <a:lnTo>
                  <a:pt x="19608" y="56667"/>
                </a:lnTo>
                <a:lnTo>
                  <a:pt x="22263" y="58115"/>
                </a:lnTo>
                <a:lnTo>
                  <a:pt x="24549" y="59194"/>
                </a:lnTo>
                <a:lnTo>
                  <a:pt x="27076" y="59918"/>
                </a:lnTo>
                <a:lnTo>
                  <a:pt x="30073" y="60756"/>
                </a:lnTo>
                <a:lnTo>
                  <a:pt x="33210" y="61480"/>
                </a:lnTo>
                <a:lnTo>
                  <a:pt x="35610" y="61963"/>
                </a:lnTo>
                <a:lnTo>
                  <a:pt x="35737" y="61849"/>
                </a:lnTo>
                <a:lnTo>
                  <a:pt x="38265" y="61963"/>
                </a:lnTo>
                <a:lnTo>
                  <a:pt x="41389" y="61963"/>
                </a:lnTo>
                <a:lnTo>
                  <a:pt x="41516" y="62090"/>
                </a:lnTo>
                <a:lnTo>
                  <a:pt x="44640" y="61849"/>
                </a:lnTo>
                <a:lnTo>
                  <a:pt x="47040" y="61607"/>
                </a:lnTo>
                <a:lnTo>
                  <a:pt x="47167" y="61480"/>
                </a:lnTo>
                <a:lnTo>
                  <a:pt x="49568" y="60883"/>
                </a:lnTo>
                <a:lnTo>
                  <a:pt x="52705" y="60274"/>
                </a:lnTo>
                <a:lnTo>
                  <a:pt x="55714" y="59194"/>
                </a:lnTo>
                <a:lnTo>
                  <a:pt x="58000" y="58356"/>
                </a:lnTo>
                <a:lnTo>
                  <a:pt x="60159" y="57035"/>
                </a:lnTo>
                <a:lnTo>
                  <a:pt x="62928" y="55587"/>
                </a:lnTo>
                <a:lnTo>
                  <a:pt x="65570" y="53898"/>
                </a:lnTo>
                <a:lnTo>
                  <a:pt x="67500" y="52463"/>
                </a:lnTo>
                <a:lnTo>
                  <a:pt x="69189" y="50647"/>
                </a:lnTo>
                <a:lnTo>
                  <a:pt x="71348" y="48488"/>
                </a:lnTo>
                <a:lnTo>
                  <a:pt x="73393" y="46075"/>
                </a:lnTo>
                <a:lnTo>
                  <a:pt x="74726" y="44272"/>
                </a:lnTo>
                <a:lnTo>
                  <a:pt x="75806" y="42113"/>
                </a:lnTo>
                <a:lnTo>
                  <a:pt x="77254" y="39458"/>
                </a:lnTo>
                <a:lnTo>
                  <a:pt x="77482" y="39458"/>
                </a:lnTo>
                <a:lnTo>
                  <a:pt x="78447" y="36690"/>
                </a:lnTo>
                <a:lnTo>
                  <a:pt x="79286" y="34531"/>
                </a:lnTo>
                <a:lnTo>
                  <a:pt x="79540" y="32118"/>
                </a:lnTo>
                <a:lnTo>
                  <a:pt x="80137" y="29235"/>
                </a:lnTo>
                <a:lnTo>
                  <a:pt x="80378" y="29235"/>
                </a:lnTo>
                <a:lnTo>
                  <a:pt x="80492" y="26352"/>
                </a:lnTo>
                <a:lnTo>
                  <a:pt x="80619" y="24053"/>
                </a:lnTo>
                <a:lnTo>
                  <a:pt x="80378" y="23939"/>
                </a:lnTo>
                <a:lnTo>
                  <a:pt x="80137" y="21653"/>
                </a:lnTo>
                <a:lnTo>
                  <a:pt x="79781" y="18770"/>
                </a:lnTo>
                <a:lnTo>
                  <a:pt x="80022" y="18643"/>
                </a:lnTo>
                <a:lnTo>
                  <a:pt x="79286" y="15760"/>
                </a:lnTo>
                <a:lnTo>
                  <a:pt x="78689" y="13589"/>
                </a:lnTo>
                <a:lnTo>
                  <a:pt x="78447" y="13589"/>
                </a:lnTo>
                <a:lnTo>
                  <a:pt x="77482" y="11430"/>
                </a:lnTo>
                <a:lnTo>
                  <a:pt x="76288" y="8661"/>
                </a:lnTo>
                <a:lnTo>
                  <a:pt x="76403" y="8534"/>
                </a:lnTo>
                <a:lnTo>
                  <a:pt x="74841" y="6007"/>
                </a:lnTo>
                <a:lnTo>
                  <a:pt x="73634" y="4076"/>
                </a:lnTo>
                <a:lnTo>
                  <a:pt x="73393" y="4203"/>
                </a:lnTo>
                <a:lnTo>
                  <a:pt x="71831" y="2286"/>
                </a:lnTo>
                <a:lnTo>
                  <a:pt x="70878" y="1193"/>
                </a:lnTo>
                <a:lnTo>
                  <a:pt x="6967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2" name="object 3722"/>
          <p:cNvSpPr/>
          <p:nvPr/>
        </p:nvSpPr>
        <p:spPr>
          <a:xfrm>
            <a:off x="1326688" y="2369945"/>
            <a:ext cx="58953" cy="26593"/>
          </a:xfrm>
          <a:custGeom>
            <a:avLst/>
            <a:gdLst/>
            <a:ahLst/>
            <a:cxnLst/>
            <a:rect l="l" t="t" r="r" b="b"/>
            <a:pathLst>
              <a:path w="58953" h="26593">
                <a:moveTo>
                  <a:pt x="114" y="1930"/>
                </a:moveTo>
                <a:lnTo>
                  <a:pt x="0" y="3733"/>
                </a:lnTo>
                <a:lnTo>
                  <a:pt x="0" y="4102"/>
                </a:lnTo>
                <a:lnTo>
                  <a:pt x="596" y="5778"/>
                </a:lnTo>
                <a:lnTo>
                  <a:pt x="1803" y="9385"/>
                </a:lnTo>
                <a:lnTo>
                  <a:pt x="1803" y="9867"/>
                </a:lnTo>
                <a:lnTo>
                  <a:pt x="3848" y="13004"/>
                </a:lnTo>
                <a:lnTo>
                  <a:pt x="5892" y="16256"/>
                </a:lnTo>
                <a:lnTo>
                  <a:pt x="6248" y="16611"/>
                </a:lnTo>
                <a:lnTo>
                  <a:pt x="9144" y="19011"/>
                </a:lnTo>
                <a:lnTo>
                  <a:pt x="12153" y="21666"/>
                </a:lnTo>
                <a:lnTo>
                  <a:pt x="12509" y="21907"/>
                </a:lnTo>
                <a:lnTo>
                  <a:pt x="16116" y="23469"/>
                </a:lnTo>
                <a:lnTo>
                  <a:pt x="19735" y="25158"/>
                </a:lnTo>
                <a:lnTo>
                  <a:pt x="20091" y="25273"/>
                </a:lnTo>
                <a:lnTo>
                  <a:pt x="24066" y="25996"/>
                </a:lnTo>
                <a:lnTo>
                  <a:pt x="28028" y="26593"/>
                </a:lnTo>
                <a:lnTo>
                  <a:pt x="28511" y="26593"/>
                </a:lnTo>
                <a:lnTo>
                  <a:pt x="32486" y="26238"/>
                </a:lnTo>
                <a:lnTo>
                  <a:pt x="36576" y="25869"/>
                </a:lnTo>
                <a:lnTo>
                  <a:pt x="36931" y="25755"/>
                </a:lnTo>
                <a:lnTo>
                  <a:pt x="40665" y="24307"/>
                </a:lnTo>
                <a:lnTo>
                  <a:pt x="44399" y="22872"/>
                </a:lnTo>
                <a:lnTo>
                  <a:pt x="48006" y="20345"/>
                </a:lnTo>
                <a:lnTo>
                  <a:pt x="51015" y="18059"/>
                </a:lnTo>
                <a:lnTo>
                  <a:pt x="53657" y="14681"/>
                </a:lnTo>
                <a:lnTo>
                  <a:pt x="55943" y="11671"/>
                </a:lnTo>
                <a:lnTo>
                  <a:pt x="57505" y="7708"/>
                </a:lnTo>
                <a:lnTo>
                  <a:pt x="58712" y="4216"/>
                </a:lnTo>
                <a:lnTo>
                  <a:pt x="58839" y="3733"/>
                </a:lnTo>
                <a:lnTo>
                  <a:pt x="5895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3" name="object 3723"/>
          <p:cNvSpPr/>
          <p:nvPr/>
        </p:nvSpPr>
        <p:spPr>
          <a:xfrm>
            <a:off x="1340398" y="2355632"/>
            <a:ext cx="36220" cy="7937"/>
          </a:xfrm>
          <a:custGeom>
            <a:avLst/>
            <a:gdLst/>
            <a:ahLst/>
            <a:cxnLst/>
            <a:rect l="l" t="t" r="r" b="b"/>
            <a:pathLst>
              <a:path w="36220" h="7937">
                <a:moveTo>
                  <a:pt x="36220" y="0"/>
                </a:moveTo>
                <a:lnTo>
                  <a:pt x="32854" y="2882"/>
                </a:lnTo>
                <a:lnTo>
                  <a:pt x="32372" y="3251"/>
                </a:lnTo>
                <a:lnTo>
                  <a:pt x="28168" y="5054"/>
                </a:lnTo>
                <a:lnTo>
                  <a:pt x="24066" y="6858"/>
                </a:lnTo>
                <a:lnTo>
                  <a:pt x="23355" y="6985"/>
                </a:lnTo>
                <a:lnTo>
                  <a:pt x="18783" y="7454"/>
                </a:lnTo>
                <a:lnTo>
                  <a:pt x="14198" y="7937"/>
                </a:lnTo>
                <a:lnTo>
                  <a:pt x="13601" y="7937"/>
                </a:lnTo>
                <a:lnTo>
                  <a:pt x="9029" y="6985"/>
                </a:lnTo>
                <a:lnTo>
                  <a:pt x="4572" y="6019"/>
                </a:lnTo>
                <a:lnTo>
                  <a:pt x="3975" y="5778"/>
                </a:lnTo>
                <a:lnTo>
                  <a:pt x="0" y="34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4" name="object 3724"/>
          <p:cNvSpPr/>
          <p:nvPr/>
        </p:nvSpPr>
        <p:spPr>
          <a:xfrm>
            <a:off x="1339197" y="2308343"/>
            <a:ext cx="36334" cy="6985"/>
          </a:xfrm>
          <a:custGeom>
            <a:avLst/>
            <a:gdLst/>
            <a:ahLst/>
            <a:cxnLst/>
            <a:rect l="l" t="t" r="r" b="b"/>
            <a:pathLst>
              <a:path w="36334" h="6985">
                <a:moveTo>
                  <a:pt x="0" y="5054"/>
                </a:moveTo>
                <a:lnTo>
                  <a:pt x="4216" y="2895"/>
                </a:lnTo>
                <a:lnTo>
                  <a:pt x="4457" y="2768"/>
                </a:lnTo>
                <a:lnTo>
                  <a:pt x="8902" y="1206"/>
                </a:lnTo>
                <a:lnTo>
                  <a:pt x="11074" y="482"/>
                </a:lnTo>
                <a:lnTo>
                  <a:pt x="11315" y="596"/>
                </a:lnTo>
                <a:lnTo>
                  <a:pt x="13716" y="368"/>
                </a:lnTo>
                <a:lnTo>
                  <a:pt x="16129" y="127"/>
                </a:lnTo>
                <a:lnTo>
                  <a:pt x="16243" y="0"/>
                </a:lnTo>
                <a:lnTo>
                  <a:pt x="18529" y="241"/>
                </a:lnTo>
                <a:lnTo>
                  <a:pt x="23342" y="965"/>
                </a:lnTo>
                <a:lnTo>
                  <a:pt x="23342" y="1206"/>
                </a:lnTo>
                <a:lnTo>
                  <a:pt x="28028" y="2286"/>
                </a:lnTo>
                <a:lnTo>
                  <a:pt x="28397" y="2400"/>
                </a:lnTo>
                <a:lnTo>
                  <a:pt x="28638" y="2641"/>
                </a:lnTo>
                <a:lnTo>
                  <a:pt x="36334" y="698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5" name="object 3725"/>
          <p:cNvSpPr/>
          <p:nvPr/>
        </p:nvSpPr>
        <p:spPr>
          <a:xfrm>
            <a:off x="1386128" y="2343237"/>
            <a:ext cx="15163" cy="49453"/>
          </a:xfrm>
          <a:custGeom>
            <a:avLst/>
            <a:gdLst/>
            <a:ahLst/>
            <a:cxnLst/>
            <a:rect l="l" t="t" r="r" b="b"/>
            <a:pathLst>
              <a:path w="15163" h="49453">
                <a:moveTo>
                  <a:pt x="0" y="0"/>
                </a:moveTo>
                <a:lnTo>
                  <a:pt x="4330" y="3606"/>
                </a:lnTo>
                <a:lnTo>
                  <a:pt x="4927" y="4330"/>
                </a:lnTo>
                <a:lnTo>
                  <a:pt x="7937" y="9029"/>
                </a:lnTo>
                <a:lnTo>
                  <a:pt x="11303" y="14554"/>
                </a:lnTo>
                <a:lnTo>
                  <a:pt x="13474" y="21424"/>
                </a:lnTo>
                <a:lnTo>
                  <a:pt x="14922" y="26708"/>
                </a:lnTo>
                <a:lnTo>
                  <a:pt x="14554" y="27317"/>
                </a:lnTo>
                <a:lnTo>
                  <a:pt x="14795" y="33210"/>
                </a:lnTo>
                <a:lnTo>
                  <a:pt x="15163" y="41275"/>
                </a:lnTo>
                <a:lnTo>
                  <a:pt x="14795" y="4945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6" name="object 3726"/>
          <p:cNvSpPr/>
          <p:nvPr/>
        </p:nvSpPr>
        <p:spPr>
          <a:xfrm>
            <a:off x="1239565" y="2410743"/>
            <a:ext cx="482" cy="3492"/>
          </a:xfrm>
          <a:custGeom>
            <a:avLst/>
            <a:gdLst/>
            <a:ahLst/>
            <a:cxnLst/>
            <a:rect l="l" t="t" r="r" b="b"/>
            <a:pathLst>
              <a:path w="482" h="3492">
                <a:moveTo>
                  <a:pt x="0" y="0"/>
                </a:moveTo>
                <a:lnTo>
                  <a:pt x="482" y="34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7" name="object 3727"/>
          <p:cNvSpPr/>
          <p:nvPr/>
        </p:nvSpPr>
        <p:spPr>
          <a:xfrm>
            <a:off x="1236557" y="2376813"/>
            <a:ext cx="4927" cy="42468"/>
          </a:xfrm>
          <a:custGeom>
            <a:avLst/>
            <a:gdLst/>
            <a:ahLst/>
            <a:cxnLst/>
            <a:rect l="l" t="t" r="r" b="b"/>
            <a:pathLst>
              <a:path w="4927" h="42468">
                <a:moveTo>
                  <a:pt x="0" y="24663"/>
                </a:moveTo>
                <a:lnTo>
                  <a:pt x="0" y="0"/>
                </a:lnTo>
                <a:lnTo>
                  <a:pt x="4927" y="4246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8" name="object 3728"/>
          <p:cNvSpPr/>
          <p:nvPr/>
        </p:nvSpPr>
        <p:spPr>
          <a:xfrm>
            <a:off x="1238003" y="2401242"/>
            <a:ext cx="114" cy="469"/>
          </a:xfrm>
          <a:custGeom>
            <a:avLst/>
            <a:gdLst/>
            <a:ahLst/>
            <a:cxnLst/>
            <a:rect l="l" t="t" r="r" b="b"/>
            <a:pathLst>
              <a:path w="114" h="469">
                <a:moveTo>
                  <a:pt x="0" y="114"/>
                </a:moveTo>
                <a:lnTo>
                  <a:pt x="0" y="0"/>
                </a:lnTo>
                <a:lnTo>
                  <a:pt x="114" y="46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9" name="object 3729"/>
          <p:cNvSpPr/>
          <p:nvPr/>
        </p:nvSpPr>
        <p:spPr>
          <a:xfrm>
            <a:off x="1238364" y="2402561"/>
            <a:ext cx="241" cy="1320"/>
          </a:xfrm>
          <a:custGeom>
            <a:avLst/>
            <a:gdLst/>
            <a:ahLst/>
            <a:cxnLst/>
            <a:rect l="l" t="t" r="r" b="b"/>
            <a:pathLst>
              <a:path w="241" h="1320">
                <a:moveTo>
                  <a:pt x="0" y="0"/>
                </a:moveTo>
                <a:lnTo>
                  <a:pt x="114" y="355"/>
                </a:lnTo>
                <a:lnTo>
                  <a:pt x="241" y="132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0" name="object 3730"/>
          <p:cNvSpPr/>
          <p:nvPr/>
        </p:nvSpPr>
        <p:spPr>
          <a:xfrm>
            <a:off x="1238965" y="2405816"/>
            <a:ext cx="241" cy="2159"/>
          </a:xfrm>
          <a:custGeom>
            <a:avLst/>
            <a:gdLst/>
            <a:ahLst/>
            <a:cxnLst/>
            <a:rect l="l" t="t" r="r" b="b"/>
            <a:pathLst>
              <a:path w="241" h="2158">
                <a:moveTo>
                  <a:pt x="241" y="2158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1" name="object 3731"/>
          <p:cNvSpPr/>
          <p:nvPr/>
        </p:nvSpPr>
        <p:spPr>
          <a:xfrm>
            <a:off x="1236557" y="2360452"/>
            <a:ext cx="77495" cy="16357"/>
          </a:xfrm>
          <a:custGeom>
            <a:avLst/>
            <a:gdLst/>
            <a:ahLst/>
            <a:cxnLst/>
            <a:rect l="l" t="t" r="r" b="b"/>
            <a:pathLst>
              <a:path w="77495" h="16357">
                <a:moveTo>
                  <a:pt x="0" y="16357"/>
                </a:moveTo>
                <a:lnTo>
                  <a:pt x="7749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2" name="object 3732"/>
          <p:cNvSpPr/>
          <p:nvPr/>
        </p:nvSpPr>
        <p:spPr>
          <a:xfrm>
            <a:off x="1240167" y="2416279"/>
            <a:ext cx="355" cy="3009"/>
          </a:xfrm>
          <a:custGeom>
            <a:avLst/>
            <a:gdLst/>
            <a:ahLst/>
            <a:cxnLst/>
            <a:rect l="l" t="t" r="r" b="b"/>
            <a:pathLst>
              <a:path w="355" h="3009">
                <a:moveTo>
                  <a:pt x="0" y="0"/>
                </a:moveTo>
                <a:lnTo>
                  <a:pt x="355" y="300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3" name="object 3733"/>
          <p:cNvSpPr/>
          <p:nvPr/>
        </p:nvSpPr>
        <p:spPr>
          <a:xfrm>
            <a:off x="1260264" y="2383553"/>
            <a:ext cx="11188" cy="36093"/>
          </a:xfrm>
          <a:custGeom>
            <a:avLst/>
            <a:gdLst/>
            <a:ahLst/>
            <a:cxnLst/>
            <a:rect l="l" t="t" r="r" b="b"/>
            <a:pathLst>
              <a:path w="11188" h="36093">
                <a:moveTo>
                  <a:pt x="11188" y="36093"/>
                </a:moveTo>
                <a:lnTo>
                  <a:pt x="5295" y="31280"/>
                </a:lnTo>
                <a:lnTo>
                  <a:pt x="1447" y="25145"/>
                </a:lnTo>
                <a:lnTo>
                  <a:pt x="0" y="18160"/>
                </a:lnTo>
                <a:lnTo>
                  <a:pt x="1079" y="11188"/>
                </a:lnTo>
                <a:lnTo>
                  <a:pt x="4572" y="4927"/>
                </a:lnTo>
                <a:lnTo>
                  <a:pt x="10109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4" name="object 3734"/>
          <p:cNvSpPr/>
          <p:nvPr/>
        </p:nvSpPr>
        <p:spPr>
          <a:xfrm>
            <a:off x="1295038" y="2384992"/>
            <a:ext cx="11785" cy="34772"/>
          </a:xfrm>
          <a:custGeom>
            <a:avLst/>
            <a:gdLst/>
            <a:ahLst/>
            <a:cxnLst/>
            <a:rect l="l" t="t" r="r" b="b"/>
            <a:pathLst>
              <a:path w="11785" h="34772">
                <a:moveTo>
                  <a:pt x="4089" y="0"/>
                </a:moveTo>
                <a:lnTo>
                  <a:pt x="8902" y="5537"/>
                </a:lnTo>
                <a:lnTo>
                  <a:pt x="11557" y="12153"/>
                </a:lnTo>
                <a:lnTo>
                  <a:pt x="11785" y="19253"/>
                </a:lnTo>
                <a:lnTo>
                  <a:pt x="9385" y="25996"/>
                </a:lnTo>
                <a:lnTo>
                  <a:pt x="4813" y="31762"/>
                </a:lnTo>
                <a:lnTo>
                  <a:pt x="0" y="3477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5" name="object 3735"/>
          <p:cNvSpPr/>
          <p:nvPr/>
        </p:nvSpPr>
        <p:spPr>
          <a:xfrm>
            <a:off x="1267602" y="239822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6" name="object 3736"/>
          <p:cNvSpPr/>
          <p:nvPr/>
        </p:nvSpPr>
        <p:spPr>
          <a:xfrm>
            <a:off x="1299127" y="2415677"/>
            <a:ext cx="838" cy="965"/>
          </a:xfrm>
          <a:custGeom>
            <a:avLst/>
            <a:gdLst/>
            <a:ahLst/>
            <a:cxnLst/>
            <a:rect l="l" t="t" r="r" b="b"/>
            <a:pathLst>
              <a:path w="838" h="965">
                <a:moveTo>
                  <a:pt x="0" y="0"/>
                </a:moveTo>
                <a:lnTo>
                  <a:pt x="838" y="9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7" name="object 3737"/>
          <p:cNvSpPr/>
          <p:nvPr/>
        </p:nvSpPr>
        <p:spPr>
          <a:xfrm>
            <a:off x="1313926" y="2408458"/>
            <a:ext cx="7226" cy="11671"/>
          </a:xfrm>
          <a:custGeom>
            <a:avLst/>
            <a:gdLst/>
            <a:ahLst/>
            <a:cxnLst/>
            <a:rect l="l" t="t" r="r" b="b"/>
            <a:pathLst>
              <a:path w="7226" h="11671">
                <a:moveTo>
                  <a:pt x="0" y="0"/>
                </a:moveTo>
                <a:lnTo>
                  <a:pt x="7226" y="1167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8" name="object 3738"/>
          <p:cNvSpPr/>
          <p:nvPr/>
        </p:nvSpPr>
        <p:spPr>
          <a:xfrm>
            <a:off x="1376612" y="2339750"/>
            <a:ext cx="9029" cy="30200"/>
          </a:xfrm>
          <a:custGeom>
            <a:avLst/>
            <a:gdLst/>
            <a:ahLst/>
            <a:cxnLst/>
            <a:rect l="l" t="t" r="r" b="b"/>
            <a:pathLst>
              <a:path w="9029" h="30200">
                <a:moveTo>
                  <a:pt x="9029" y="30200"/>
                </a:moveTo>
                <a:lnTo>
                  <a:pt x="8788" y="0"/>
                </a:lnTo>
                <a:lnTo>
                  <a:pt x="5905" y="8547"/>
                </a:lnTo>
                <a:lnTo>
                  <a:pt x="0" y="1588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9" name="object 3739"/>
          <p:cNvSpPr/>
          <p:nvPr/>
        </p:nvSpPr>
        <p:spPr>
          <a:xfrm>
            <a:off x="1326442" y="2336619"/>
            <a:ext cx="13957" cy="35255"/>
          </a:xfrm>
          <a:custGeom>
            <a:avLst/>
            <a:gdLst/>
            <a:ahLst/>
            <a:cxnLst/>
            <a:rect l="l" t="t" r="r" b="b"/>
            <a:pathLst>
              <a:path w="13957" h="35255">
                <a:moveTo>
                  <a:pt x="13957" y="22504"/>
                </a:moveTo>
                <a:lnTo>
                  <a:pt x="6616" y="16611"/>
                </a:lnTo>
                <a:lnTo>
                  <a:pt x="1803" y="8788"/>
                </a:lnTo>
                <a:lnTo>
                  <a:pt x="0" y="0"/>
                </a:lnTo>
                <a:lnTo>
                  <a:pt x="0" y="31407"/>
                </a:lnTo>
                <a:lnTo>
                  <a:pt x="355" y="3525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0" name="object 3740"/>
          <p:cNvSpPr/>
          <p:nvPr/>
        </p:nvSpPr>
        <p:spPr>
          <a:xfrm>
            <a:off x="1326441" y="2313393"/>
            <a:ext cx="12750" cy="23228"/>
          </a:xfrm>
          <a:custGeom>
            <a:avLst/>
            <a:gdLst/>
            <a:ahLst/>
            <a:cxnLst/>
            <a:rect l="l" t="t" r="r" b="b"/>
            <a:pathLst>
              <a:path w="12750" h="23228">
                <a:moveTo>
                  <a:pt x="0" y="23228"/>
                </a:moveTo>
                <a:lnTo>
                  <a:pt x="1333" y="14325"/>
                </a:lnTo>
                <a:lnTo>
                  <a:pt x="5778" y="6261"/>
                </a:lnTo>
                <a:lnTo>
                  <a:pt x="1275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1" name="object 3741"/>
          <p:cNvSpPr/>
          <p:nvPr/>
        </p:nvSpPr>
        <p:spPr>
          <a:xfrm>
            <a:off x="1375537" y="2315323"/>
            <a:ext cx="9867" cy="24422"/>
          </a:xfrm>
          <a:custGeom>
            <a:avLst/>
            <a:gdLst/>
            <a:ahLst/>
            <a:cxnLst/>
            <a:rect l="l" t="t" r="r" b="b"/>
            <a:pathLst>
              <a:path w="9867" h="24422">
                <a:moveTo>
                  <a:pt x="0" y="0"/>
                </a:moveTo>
                <a:lnTo>
                  <a:pt x="6261" y="6972"/>
                </a:lnTo>
                <a:lnTo>
                  <a:pt x="9626" y="15405"/>
                </a:lnTo>
                <a:lnTo>
                  <a:pt x="9867" y="2442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2" name="object 3742"/>
          <p:cNvSpPr/>
          <p:nvPr/>
        </p:nvSpPr>
        <p:spPr>
          <a:xfrm>
            <a:off x="1385402" y="2342878"/>
            <a:ext cx="723" cy="355"/>
          </a:xfrm>
          <a:custGeom>
            <a:avLst/>
            <a:gdLst/>
            <a:ahLst/>
            <a:cxnLst/>
            <a:rect l="l" t="t" r="r" b="b"/>
            <a:pathLst>
              <a:path w="723" h="355">
                <a:moveTo>
                  <a:pt x="0" y="0"/>
                </a:moveTo>
                <a:lnTo>
                  <a:pt x="723" y="35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3" name="object 3743"/>
          <p:cNvSpPr/>
          <p:nvPr/>
        </p:nvSpPr>
        <p:spPr>
          <a:xfrm>
            <a:off x="1092280" y="2522889"/>
            <a:ext cx="9994" cy="175196"/>
          </a:xfrm>
          <a:custGeom>
            <a:avLst/>
            <a:gdLst/>
            <a:ahLst/>
            <a:cxnLst/>
            <a:rect l="l" t="t" r="r" b="b"/>
            <a:pathLst>
              <a:path w="9994" h="175196">
                <a:moveTo>
                  <a:pt x="965" y="0"/>
                </a:moveTo>
                <a:lnTo>
                  <a:pt x="482" y="5664"/>
                </a:lnTo>
                <a:lnTo>
                  <a:pt x="368" y="11430"/>
                </a:lnTo>
                <a:lnTo>
                  <a:pt x="126" y="20091"/>
                </a:lnTo>
                <a:lnTo>
                  <a:pt x="0" y="28752"/>
                </a:lnTo>
                <a:lnTo>
                  <a:pt x="126" y="37782"/>
                </a:lnTo>
                <a:lnTo>
                  <a:pt x="368" y="46799"/>
                </a:lnTo>
                <a:lnTo>
                  <a:pt x="723" y="55956"/>
                </a:lnTo>
                <a:lnTo>
                  <a:pt x="1320" y="64985"/>
                </a:lnTo>
                <a:lnTo>
                  <a:pt x="1816" y="74244"/>
                </a:lnTo>
                <a:lnTo>
                  <a:pt x="2654" y="83515"/>
                </a:lnTo>
                <a:lnTo>
                  <a:pt x="3378" y="92900"/>
                </a:lnTo>
                <a:lnTo>
                  <a:pt x="4330" y="102400"/>
                </a:lnTo>
                <a:lnTo>
                  <a:pt x="5676" y="116174"/>
                </a:lnTo>
                <a:lnTo>
                  <a:pt x="6645" y="126106"/>
                </a:lnTo>
                <a:lnTo>
                  <a:pt x="7708" y="137896"/>
                </a:lnTo>
                <a:lnTo>
                  <a:pt x="8547" y="147281"/>
                </a:lnTo>
                <a:lnTo>
                  <a:pt x="9143" y="156794"/>
                </a:lnTo>
                <a:lnTo>
                  <a:pt x="9753" y="165938"/>
                </a:lnTo>
                <a:lnTo>
                  <a:pt x="9994" y="17519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4" name="object 3744"/>
          <p:cNvSpPr/>
          <p:nvPr/>
        </p:nvSpPr>
        <p:spPr>
          <a:xfrm>
            <a:off x="1147513" y="2647791"/>
            <a:ext cx="314540" cy="73164"/>
          </a:xfrm>
          <a:custGeom>
            <a:avLst/>
            <a:gdLst/>
            <a:ahLst/>
            <a:cxnLst/>
            <a:rect l="l" t="t" r="r" b="b"/>
            <a:pathLst>
              <a:path w="314540" h="73164">
                <a:moveTo>
                  <a:pt x="0" y="0"/>
                </a:moveTo>
                <a:lnTo>
                  <a:pt x="1803" y="3365"/>
                </a:lnTo>
                <a:lnTo>
                  <a:pt x="2171" y="3733"/>
                </a:lnTo>
                <a:lnTo>
                  <a:pt x="4940" y="6489"/>
                </a:lnTo>
                <a:lnTo>
                  <a:pt x="14345" y="16292"/>
                </a:lnTo>
                <a:lnTo>
                  <a:pt x="21696" y="23257"/>
                </a:lnTo>
                <a:lnTo>
                  <a:pt x="39757" y="37550"/>
                </a:lnTo>
                <a:lnTo>
                  <a:pt x="48490" y="43054"/>
                </a:lnTo>
                <a:lnTo>
                  <a:pt x="69133" y="54131"/>
                </a:lnTo>
                <a:lnTo>
                  <a:pt x="78595" y="58109"/>
                </a:lnTo>
                <a:lnTo>
                  <a:pt x="88087" y="61493"/>
                </a:lnTo>
                <a:lnTo>
                  <a:pt x="101071" y="65825"/>
                </a:lnTo>
                <a:lnTo>
                  <a:pt x="111043" y="68200"/>
                </a:lnTo>
                <a:lnTo>
                  <a:pt x="121285" y="70027"/>
                </a:lnTo>
                <a:lnTo>
                  <a:pt x="134846" y="72206"/>
                </a:lnTo>
                <a:lnTo>
                  <a:pt x="145018" y="72967"/>
                </a:lnTo>
                <a:lnTo>
                  <a:pt x="155587" y="73164"/>
                </a:lnTo>
                <a:lnTo>
                  <a:pt x="169289" y="73118"/>
                </a:lnTo>
                <a:lnTo>
                  <a:pt x="179444" y="72225"/>
                </a:lnTo>
                <a:lnTo>
                  <a:pt x="190004" y="70637"/>
                </a:lnTo>
                <a:lnTo>
                  <a:pt x="203515" y="68435"/>
                </a:lnTo>
                <a:lnTo>
                  <a:pt x="213460" y="65935"/>
                </a:lnTo>
                <a:lnTo>
                  <a:pt x="223329" y="62814"/>
                </a:lnTo>
                <a:lnTo>
                  <a:pt x="236265" y="58433"/>
                </a:lnTo>
                <a:lnTo>
                  <a:pt x="245660" y="54316"/>
                </a:lnTo>
                <a:lnTo>
                  <a:pt x="254736" y="49695"/>
                </a:lnTo>
                <a:lnTo>
                  <a:pt x="266772" y="43201"/>
                </a:lnTo>
                <a:lnTo>
                  <a:pt x="275352" y="37504"/>
                </a:lnTo>
                <a:lnTo>
                  <a:pt x="293662" y="23293"/>
                </a:lnTo>
                <a:lnTo>
                  <a:pt x="301074" y="16187"/>
                </a:lnTo>
                <a:lnTo>
                  <a:pt x="311531" y="5778"/>
                </a:lnTo>
                <a:lnTo>
                  <a:pt x="311899" y="5295"/>
                </a:lnTo>
                <a:lnTo>
                  <a:pt x="314540" y="7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5" name="object 3745"/>
          <p:cNvSpPr/>
          <p:nvPr/>
        </p:nvSpPr>
        <p:spPr>
          <a:xfrm>
            <a:off x="1181450" y="2675709"/>
            <a:ext cx="231025" cy="40439"/>
          </a:xfrm>
          <a:custGeom>
            <a:avLst/>
            <a:gdLst/>
            <a:ahLst/>
            <a:cxnLst/>
            <a:rect l="l" t="t" r="r" b="b"/>
            <a:pathLst>
              <a:path w="231025" h="40439">
                <a:moveTo>
                  <a:pt x="231025" y="10223"/>
                </a:moveTo>
                <a:lnTo>
                  <a:pt x="219345" y="17131"/>
                </a:lnTo>
                <a:lnTo>
                  <a:pt x="209963" y="21544"/>
                </a:lnTo>
                <a:lnTo>
                  <a:pt x="201663" y="24904"/>
                </a:lnTo>
                <a:lnTo>
                  <a:pt x="188998" y="29844"/>
                </a:lnTo>
                <a:lnTo>
                  <a:pt x="179077" y="32694"/>
                </a:lnTo>
                <a:lnTo>
                  <a:pt x="170027" y="34772"/>
                </a:lnTo>
                <a:lnTo>
                  <a:pt x="156761" y="37652"/>
                </a:lnTo>
                <a:lnTo>
                  <a:pt x="146462" y="38947"/>
                </a:lnTo>
                <a:lnTo>
                  <a:pt x="137541" y="39585"/>
                </a:lnTo>
                <a:lnTo>
                  <a:pt x="124059" y="40439"/>
                </a:lnTo>
                <a:lnTo>
                  <a:pt x="113705" y="40154"/>
                </a:lnTo>
                <a:lnTo>
                  <a:pt x="105041" y="39471"/>
                </a:lnTo>
                <a:lnTo>
                  <a:pt x="91547" y="38189"/>
                </a:lnTo>
                <a:lnTo>
                  <a:pt x="81352" y="36317"/>
                </a:lnTo>
                <a:lnTo>
                  <a:pt x="72669" y="34289"/>
                </a:lnTo>
                <a:lnTo>
                  <a:pt x="59528" y="30909"/>
                </a:lnTo>
                <a:lnTo>
                  <a:pt x="49739" y="27487"/>
                </a:lnTo>
                <a:lnTo>
                  <a:pt x="41275" y="24066"/>
                </a:lnTo>
                <a:lnTo>
                  <a:pt x="28934" y="18554"/>
                </a:lnTo>
                <a:lnTo>
                  <a:pt x="19826" y="13543"/>
                </a:lnTo>
                <a:lnTo>
                  <a:pt x="12268" y="9143"/>
                </a:lnTo>
                <a:lnTo>
                  <a:pt x="5410" y="505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6" name="object 3746"/>
          <p:cNvSpPr/>
          <p:nvPr/>
        </p:nvSpPr>
        <p:spPr>
          <a:xfrm>
            <a:off x="1372045" y="2737798"/>
            <a:ext cx="70751" cy="109982"/>
          </a:xfrm>
          <a:custGeom>
            <a:avLst/>
            <a:gdLst/>
            <a:ahLst/>
            <a:cxnLst/>
            <a:rect l="l" t="t" r="r" b="b"/>
            <a:pathLst>
              <a:path w="70751" h="109981">
                <a:moveTo>
                  <a:pt x="0" y="109981"/>
                </a:moveTo>
                <a:lnTo>
                  <a:pt x="7937" y="106489"/>
                </a:lnTo>
                <a:lnTo>
                  <a:pt x="15519" y="100228"/>
                </a:lnTo>
                <a:lnTo>
                  <a:pt x="25601" y="91490"/>
                </a:lnTo>
                <a:lnTo>
                  <a:pt x="32952" y="83320"/>
                </a:lnTo>
                <a:lnTo>
                  <a:pt x="36334" y="78930"/>
                </a:lnTo>
                <a:lnTo>
                  <a:pt x="43649" y="68330"/>
                </a:lnTo>
                <a:lnTo>
                  <a:pt x="48537" y="58450"/>
                </a:lnTo>
                <a:lnTo>
                  <a:pt x="50901" y="53543"/>
                </a:lnTo>
                <a:lnTo>
                  <a:pt x="56708" y="41310"/>
                </a:lnTo>
                <a:lnTo>
                  <a:pt x="60481" y="31774"/>
                </a:lnTo>
                <a:lnTo>
                  <a:pt x="63652" y="23101"/>
                </a:lnTo>
                <a:lnTo>
                  <a:pt x="67868" y="11912"/>
                </a:lnTo>
                <a:lnTo>
                  <a:pt x="67868" y="11671"/>
                </a:lnTo>
                <a:lnTo>
                  <a:pt x="7075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7" name="object 3747"/>
          <p:cNvSpPr/>
          <p:nvPr/>
        </p:nvSpPr>
        <p:spPr>
          <a:xfrm>
            <a:off x="1325718" y="2737796"/>
            <a:ext cx="117081" cy="39344"/>
          </a:xfrm>
          <a:custGeom>
            <a:avLst/>
            <a:gdLst/>
            <a:ahLst/>
            <a:cxnLst/>
            <a:rect l="l" t="t" r="r" b="b"/>
            <a:pathLst>
              <a:path w="117081" h="39344">
                <a:moveTo>
                  <a:pt x="117081" y="0"/>
                </a:moveTo>
                <a:lnTo>
                  <a:pt x="107099" y="6972"/>
                </a:lnTo>
                <a:lnTo>
                  <a:pt x="106616" y="7340"/>
                </a:lnTo>
                <a:lnTo>
                  <a:pt x="95656" y="12509"/>
                </a:lnTo>
                <a:lnTo>
                  <a:pt x="82693" y="18814"/>
                </a:lnTo>
                <a:lnTo>
                  <a:pt x="73561" y="22891"/>
                </a:lnTo>
                <a:lnTo>
                  <a:pt x="61556" y="27150"/>
                </a:lnTo>
                <a:lnTo>
                  <a:pt x="58115" y="28270"/>
                </a:lnTo>
                <a:lnTo>
                  <a:pt x="44545" y="32443"/>
                </a:lnTo>
                <a:lnTo>
                  <a:pt x="34866" y="34708"/>
                </a:lnTo>
                <a:lnTo>
                  <a:pt x="22522" y="36961"/>
                </a:lnTo>
                <a:lnTo>
                  <a:pt x="18046" y="37782"/>
                </a:lnTo>
                <a:lnTo>
                  <a:pt x="9385" y="39344"/>
                </a:lnTo>
                <a:lnTo>
                  <a:pt x="8788" y="39344"/>
                </a:lnTo>
                <a:lnTo>
                  <a:pt x="0" y="3898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8" name="object 3748"/>
          <p:cNvSpPr/>
          <p:nvPr/>
        </p:nvSpPr>
        <p:spPr>
          <a:xfrm>
            <a:off x="1371324" y="2737796"/>
            <a:ext cx="71475" cy="104203"/>
          </a:xfrm>
          <a:custGeom>
            <a:avLst/>
            <a:gdLst/>
            <a:ahLst/>
            <a:cxnLst/>
            <a:rect l="l" t="t" r="r" b="b"/>
            <a:pathLst>
              <a:path w="71475" h="104203">
                <a:moveTo>
                  <a:pt x="71475" y="0"/>
                </a:moveTo>
                <a:lnTo>
                  <a:pt x="66246" y="14153"/>
                </a:lnTo>
                <a:lnTo>
                  <a:pt x="62431" y="23838"/>
                </a:lnTo>
                <a:lnTo>
                  <a:pt x="58254" y="33263"/>
                </a:lnTo>
                <a:lnTo>
                  <a:pt x="51937" y="46640"/>
                </a:lnTo>
                <a:lnTo>
                  <a:pt x="51625" y="47294"/>
                </a:lnTo>
                <a:lnTo>
                  <a:pt x="45966" y="59289"/>
                </a:lnTo>
                <a:lnTo>
                  <a:pt x="40101" y="68617"/>
                </a:lnTo>
                <a:lnTo>
                  <a:pt x="37058" y="72682"/>
                </a:lnTo>
                <a:lnTo>
                  <a:pt x="28750" y="82823"/>
                </a:lnTo>
                <a:lnTo>
                  <a:pt x="20537" y="90346"/>
                </a:lnTo>
                <a:lnTo>
                  <a:pt x="16243" y="93980"/>
                </a:lnTo>
                <a:lnTo>
                  <a:pt x="9271" y="99872"/>
                </a:lnTo>
                <a:lnTo>
                  <a:pt x="8305" y="100469"/>
                </a:lnTo>
                <a:lnTo>
                  <a:pt x="0" y="10420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9" name="object 3749"/>
          <p:cNvSpPr/>
          <p:nvPr/>
        </p:nvSpPr>
        <p:spPr>
          <a:xfrm>
            <a:off x="1435703" y="2701932"/>
            <a:ext cx="69303" cy="58966"/>
          </a:xfrm>
          <a:custGeom>
            <a:avLst/>
            <a:gdLst/>
            <a:ahLst/>
            <a:cxnLst/>
            <a:rect l="l" t="t" r="r" b="b"/>
            <a:pathLst>
              <a:path w="69303" h="58966">
                <a:moveTo>
                  <a:pt x="0" y="58966"/>
                </a:moveTo>
                <a:lnTo>
                  <a:pt x="11780" y="52353"/>
                </a:lnTo>
                <a:lnTo>
                  <a:pt x="20369" y="46371"/>
                </a:lnTo>
                <a:lnTo>
                  <a:pt x="26949" y="41275"/>
                </a:lnTo>
                <a:lnTo>
                  <a:pt x="38032" y="32253"/>
                </a:lnTo>
                <a:lnTo>
                  <a:pt x="45356" y="25562"/>
                </a:lnTo>
                <a:lnTo>
                  <a:pt x="54184" y="16853"/>
                </a:lnTo>
                <a:lnTo>
                  <a:pt x="57746" y="13360"/>
                </a:lnTo>
                <a:lnTo>
                  <a:pt x="64008" y="7353"/>
                </a:lnTo>
                <a:lnTo>
                  <a:pt x="64249" y="7112"/>
                </a:lnTo>
                <a:lnTo>
                  <a:pt x="6930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0" name="object 3750"/>
          <p:cNvSpPr/>
          <p:nvPr/>
        </p:nvSpPr>
        <p:spPr>
          <a:xfrm>
            <a:off x="1505010" y="2517598"/>
            <a:ext cx="12992" cy="184340"/>
          </a:xfrm>
          <a:custGeom>
            <a:avLst/>
            <a:gdLst/>
            <a:ahLst/>
            <a:cxnLst/>
            <a:rect l="l" t="t" r="r" b="b"/>
            <a:pathLst>
              <a:path w="12992" h="184340">
                <a:moveTo>
                  <a:pt x="0" y="184340"/>
                </a:moveTo>
                <a:lnTo>
                  <a:pt x="241" y="178079"/>
                </a:lnTo>
                <a:lnTo>
                  <a:pt x="723" y="171703"/>
                </a:lnTo>
                <a:lnTo>
                  <a:pt x="1320" y="163156"/>
                </a:lnTo>
                <a:lnTo>
                  <a:pt x="2159" y="154495"/>
                </a:lnTo>
                <a:lnTo>
                  <a:pt x="3124" y="145237"/>
                </a:lnTo>
                <a:lnTo>
                  <a:pt x="4216" y="135851"/>
                </a:lnTo>
                <a:lnTo>
                  <a:pt x="5836" y="121815"/>
                </a:lnTo>
                <a:lnTo>
                  <a:pt x="6979" y="112004"/>
                </a:lnTo>
                <a:lnTo>
                  <a:pt x="8519" y="98079"/>
                </a:lnTo>
                <a:lnTo>
                  <a:pt x="8547" y="97828"/>
                </a:lnTo>
                <a:lnTo>
                  <a:pt x="9626" y="88201"/>
                </a:lnTo>
                <a:lnTo>
                  <a:pt x="10464" y="78689"/>
                </a:lnTo>
                <a:lnTo>
                  <a:pt x="11315" y="69430"/>
                </a:lnTo>
                <a:lnTo>
                  <a:pt x="11798" y="60274"/>
                </a:lnTo>
                <a:lnTo>
                  <a:pt x="12395" y="51257"/>
                </a:lnTo>
                <a:lnTo>
                  <a:pt x="12750" y="42354"/>
                </a:lnTo>
                <a:lnTo>
                  <a:pt x="12992" y="33566"/>
                </a:lnTo>
                <a:lnTo>
                  <a:pt x="12992" y="24790"/>
                </a:lnTo>
                <a:lnTo>
                  <a:pt x="12992" y="16370"/>
                </a:lnTo>
                <a:lnTo>
                  <a:pt x="12636" y="7823"/>
                </a:lnTo>
                <a:lnTo>
                  <a:pt x="12509" y="3975"/>
                </a:lnTo>
                <a:lnTo>
                  <a:pt x="1215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1" name="object 3751"/>
          <p:cNvSpPr/>
          <p:nvPr/>
        </p:nvSpPr>
        <p:spPr>
          <a:xfrm>
            <a:off x="1102269" y="2698087"/>
            <a:ext cx="39344" cy="39954"/>
          </a:xfrm>
          <a:custGeom>
            <a:avLst/>
            <a:gdLst/>
            <a:ahLst/>
            <a:cxnLst/>
            <a:rect l="l" t="t" r="r" b="b"/>
            <a:pathLst>
              <a:path w="39344" h="39954">
                <a:moveTo>
                  <a:pt x="0" y="0"/>
                </a:moveTo>
                <a:lnTo>
                  <a:pt x="11188" y="13601"/>
                </a:lnTo>
                <a:lnTo>
                  <a:pt x="39344" y="3995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2" name="object 3752"/>
          <p:cNvSpPr/>
          <p:nvPr/>
        </p:nvSpPr>
        <p:spPr>
          <a:xfrm>
            <a:off x="1142094" y="2640446"/>
            <a:ext cx="1206" cy="1689"/>
          </a:xfrm>
          <a:custGeom>
            <a:avLst/>
            <a:gdLst/>
            <a:ahLst/>
            <a:cxnLst/>
            <a:rect l="l" t="t" r="r" b="b"/>
            <a:pathLst>
              <a:path w="1206" h="1689">
                <a:moveTo>
                  <a:pt x="1206" y="1689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3" name="object 3753"/>
          <p:cNvSpPr/>
          <p:nvPr/>
        </p:nvSpPr>
        <p:spPr>
          <a:xfrm>
            <a:off x="1172904" y="2669335"/>
            <a:ext cx="2527" cy="1917"/>
          </a:xfrm>
          <a:custGeom>
            <a:avLst/>
            <a:gdLst/>
            <a:ahLst/>
            <a:cxnLst/>
            <a:rect l="l" t="t" r="r" b="b"/>
            <a:pathLst>
              <a:path w="2527" h="1917">
                <a:moveTo>
                  <a:pt x="2527" y="191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4" name="object 3754"/>
          <p:cNvSpPr/>
          <p:nvPr/>
        </p:nvSpPr>
        <p:spPr>
          <a:xfrm>
            <a:off x="1164964" y="2662474"/>
            <a:ext cx="1803" cy="1917"/>
          </a:xfrm>
          <a:custGeom>
            <a:avLst/>
            <a:gdLst/>
            <a:ahLst/>
            <a:cxnLst/>
            <a:rect l="l" t="t" r="r" b="b"/>
            <a:pathLst>
              <a:path w="1803" h="1917">
                <a:moveTo>
                  <a:pt x="1803" y="191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5" name="object 3755"/>
          <p:cNvSpPr/>
          <p:nvPr/>
        </p:nvSpPr>
        <p:spPr>
          <a:xfrm>
            <a:off x="1412477" y="2684009"/>
            <a:ext cx="2768" cy="1917"/>
          </a:xfrm>
          <a:custGeom>
            <a:avLst/>
            <a:gdLst/>
            <a:ahLst/>
            <a:cxnLst/>
            <a:rect l="l" t="t" r="r" b="b"/>
            <a:pathLst>
              <a:path w="2768" h="1917">
                <a:moveTo>
                  <a:pt x="2768" y="0"/>
                </a:moveTo>
                <a:lnTo>
                  <a:pt x="0" y="191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6" name="object 3756"/>
          <p:cNvSpPr/>
          <p:nvPr/>
        </p:nvSpPr>
        <p:spPr>
          <a:xfrm>
            <a:off x="1210447" y="2829849"/>
            <a:ext cx="5295" cy="5537"/>
          </a:xfrm>
          <a:custGeom>
            <a:avLst/>
            <a:gdLst/>
            <a:ahLst/>
            <a:cxnLst/>
            <a:rect l="l" t="t" r="r" b="b"/>
            <a:pathLst>
              <a:path w="5295" h="5537">
                <a:moveTo>
                  <a:pt x="5295" y="553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7" name="object 3757"/>
          <p:cNvSpPr/>
          <p:nvPr/>
        </p:nvSpPr>
        <p:spPr>
          <a:xfrm>
            <a:off x="1210439" y="2823585"/>
            <a:ext cx="19621" cy="15290"/>
          </a:xfrm>
          <a:custGeom>
            <a:avLst/>
            <a:gdLst/>
            <a:ahLst/>
            <a:cxnLst/>
            <a:rect l="l" t="t" r="r" b="b"/>
            <a:pathLst>
              <a:path w="19621" h="15290">
                <a:moveTo>
                  <a:pt x="19621" y="15290"/>
                </a:moveTo>
                <a:lnTo>
                  <a:pt x="6146" y="6502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8" name="object 3758"/>
          <p:cNvSpPr/>
          <p:nvPr/>
        </p:nvSpPr>
        <p:spPr>
          <a:xfrm>
            <a:off x="1252442" y="2704943"/>
            <a:ext cx="2159" cy="723"/>
          </a:xfrm>
          <a:custGeom>
            <a:avLst/>
            <a:gdLst/>
            <a:ahLst/>
            <a:cxnLst/>
            <a:rect l="l" t="t" r="r" b="b"/>
            <a:pathLst>
              <a:path w="2159" h="723">
                <a:moveTo>
                  <a:pt x="0" y="0"/>
                </a:moveTo>
                <a:lnTo>
                  <a:pt x="2159" y="72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9" name="object 3759"/>
          <p:cNvSpPr/>
          <p:nvPr/>
        </p:nvSpPr>
        <p:spPr>
          <a:xfrm>
            <a:off x="1259057" y="2774133"/>
            <a:ext cx="19977" cy="2171"/>
          </a:xfrm>
          <a:custGeom>
            <a:avLst/>
            <a:gdLst/>
            <a:ahLst/>
            <a:cxnLst/>
            <a:rect l="l" t="t" r="r" b="b"/>
            <a:pathLst>
              <a:path w="19977" h="2171">
                <a:moveTo>
                  <a:pt x="19977" y="2171"/>
                </a:moveTo>
                <a:lnTo>
                  <a:pt x="2527" y="60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0" name="object 3760"/>
          <p:cNvSpPr/>
          <p:nvPr/>
        </p:nvSpPr>
        <p:spPr>
          <a:xfrm>
            <a:off x="1263502" y="270723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1333" y="114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1" name="object 3761"/>
          <p:cNvSpPr/>
          <p:nvPr/>
        </p:nvSpPr>
        <p:spPr>
          <a:xfrm>
            <a:off x="1274342" y="2708915"/>
            <a:ext cx="1562" cy="241"/>
          </a:xfrm>
          <a:custGeom>
            <a:avLst/>
            <a:gdLst/>
            <a:ahLst/>
            <a:cxnLst/>
            <a:rect l="l" t="t" r="r" b="b"/>
            <a:pathLst>
              <a:path w="1562" h="241">
                <a:moveTo>
                  <a:pt x="0" y="0"/>
                </a:moveTo>
                <a:lnTo>
                  <a:pt x="1562" y="2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2" name="object 3762"/>
          <p:cNvSpPr/>
          <p:nvPr/>
        </p:nvSpPr>
        <p:spPr>
          <a:xfrm>
            <a:off x="1284688" y="2710602"/>
            <a:ext cx="2768" cy="241"/>
          </a:xfrm>
          <a:custGeom>
            <a:avLst/>
            <a:gdLst/>
            <a:ahLst/>
            <a:cxnLst/>
            <a:rect l="l" t="t" r="r" b="b"/>
            <a:pathLst>
              <a:path w="2768" h="241">
                <a:moveTo>
                  <a:pt x="0" y="0"/>
                </a:moveTo>
                <a:lnTo>
                  <a:pt x="2159" y="241"/>
                </a:lnTo>
                <a:lnTo>
                  <a:pt x="2768" y="241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3" name="object 3763"/>
          <p:cNvSpPr/>
          <p:nvPr/>
        </p:nvSpPr>
        <p:spPr>
          <a:xfrm>
            <a:off x="1317778" y="2710841"/>
            <a:ext cx="2527" cy="241"/>
          </a:xfrm>
          <a:custGeom>
            <a:avLst/>
            <a:gdLst/>
            <a:ahLst/>
            <a:cxnLst/>
            <a:rect l="l" t="t" r="r" b="b"/>
            <a:pathLst>
              <a:path w="2527" h="241">
                <a:moveTo>
                  <a:pt x="0" y="241"/>
                </a:moveTo>
                <a:lnTo>
                  <a:pt x="850" y="241"/>
                </a:lnTo>
                <a:lnTo>
                  <a:pt x="252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4" name="object 3764"/>
          <p:cNvSpPr/>
          <p:nvPr/>
        </p:nvSpPr>
        <p:spPr>
          <a:xfrm>
            <a:off x="1421621" y="2677989"/>
            <a:ext cx="2044" cy="1447"/>
          </a:xfrm>
          <a:custGeom>
            <a:avLst/>
            <a:gdLst/>
            <a:ahLst/>
            <a:cxnLst/>
            <a:rect l="l" t="t" r="r" b="b"/>
            <a:pathLst>
              <a:path w="2044" h="1447">
                <a:moveTo>
                  <a:pt x="0" y="1447"/>
                </a:moveTo>
                <a:lnTo>
                  <a:pt x="2044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5" name="object 3765"/>
          <p:cNvSpPr/>
          <p:nvPr/>
        </p:nvSpPr>
        <p:spPr>
          <a:xfrm>
            <a:off x="1430765" y="2671975"/>
            <a:ext cx="1333" cy="965"/>
          </a:xfrm>
          <a:custGeom>
            <a:avLst/>
            <a:gdLst/>
            <a:ahLst/>
            <a:cxnLst/>
            <a:rect l="l" t="t" r="r" b="b"/>
            <a:pathLst>
              <a:path w="1333" h="965">
                <a:moveTo>
                  <a:pt x="0" y="965"/>
                </a:moveTo>
                <a:lnTo>
                  <a:pt x="133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6" name="object 3766"/>
          <p:cNvSpPr/>
          <p:nvPr/>
        </p:nvSpPr>
        <p:spPr>
          <a:xfrm>
            <a:off x="1439550" y="2665837"/>
            <a:ext cx="482" cy="482"/>
          </a:xfrm>
          <a:custGeom>
            <a:avLst/>
            <a:gdLst/>
            <a:ahLst/>
            <a:cxnLst/>
            <a:rect l="l" t="t" r="r" b="b"/>
            <a:pathLst>
              <a:path w="482" h="482">
                <a:moveTo>
                  <a:pt x="0" y="482"/>
                </a:move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7" name="object 3767"/>
          <p:cNvSpPr/>
          <p:nvPr/>
        </p:nvSpPr>
        <p:spPr>
          <a:xfrm>
            <a:off x="1463504" y="2644300"/>
            <a:ext cx="1917" cy="2286"/>
          </a:xfrm>
          <a:custGeom>
            <a:avLst/>
            <a:gdLst/>
            <a:ahLst/>
            <a:cxnLst/>
            <a:rect l="l" t="t" r="r" b="b"/>
            <a:pathLst>
              <a:path w="1917" h="2286">
                <a:moveTo>
                  <a:pt x="1917" y="0"/>
                </a:moveTo>
                <a:lnTo>
                  <a:pt x="0" y="228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8" name="object 3768"/>
          <p:cNvSpPr/>
          <p:nvPr/>
        </p:nvSpPr>
        <p:spPr>
          <a:xfrm>
            <a:off x="1470715" y="2636359"/>
            <a:ext cx="838" cy="1079"/>
          </a:xfrm>
          <a:custGeom>
            <a:avLst/>
            <a:gdLst/>
            <a:ahLst/>
            <a:cxnLst/>
            <a:rect l="l" t="t" r="r" b="b"/>
            <a:pathLst>
              <a:path w="838" h="1079">
                <a:moveTo>
                  <a:pt x="0" y="1079"/>
                </a:moveTo>
                <a:lnTo>
                  <a:pt x="83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9" name="object 3769"/>
          <p:cNvSpPr/>
          <p:nvPr/>
        </p:nvSpPr>
        <p:spPr>
          <a:xfrm>
            <a:off x="1070617" y="2831771"/>
            <a:ext cx="11315" cy="49695"/>
          </a:xfrm>
          <a:custGeom>
            <a:avLst/>
            <a:gdLst/>
            <a:ahLst/>
            <a:cxnLst/>
            <a:rect l="l" t="t" r="r" b="b"/>
            <a:pathLst>
              <a:path w="11315" h="49695">
                <a:moveTo>
                  <a:pt x="850" y="0"/>
                </a:moveTo>
                <a:lnTo>
                  <a:pt x="0" y="6629"/>
                </a:lnTo>
                <a:lnTo>
                  <a:pt x="0" y="7226"/>
                </a:lnTo>
                <a:lnTo>
                  <a:pt x="850" y="13843"/>
                </a:lnTo>
                <a:lnTo>
                  <a:pt x="2557" y="26544"/>
                </a:lnTo>
                <a:lnTo>
                  <a:pt x="5597" y="38420"/>
                </a:lnTo>
                <a:lnTo>
                  <a:pt x="5905" y="39471"/>
                </a:lnTo>
                <a:lnTo>
                  <a:pt x="7340" y="44526"/>
                </a:lnTo>
                <a:lnTo>
                  <a:pt x="7950" y="45605"/>
                </a:lnTo>
                <a:lnTo>
                  <a:pt x="11315" y="4969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0" name="object 3770"/>
          <p:cNvSpPr/>
          <p:nvPr/>
        </p:nvSpPr>
        <p:spPr>
          <a:xfrm>
            <a:off x="1075434" y="2736431"/>
            <a:ext cx="189763" cy="151774"/>
          </a:xfrm>
          <a:custGeom>
            <a:avLst/>
            <a:gdLst/>
            <a:ahLst/>
            <a:cxnLst/>
            <a:rect l="l" t="t" r="r" b="b"/>
            <a:pathLst>
              <a:path w="189763" h="151774">
                <a:moveTo>
                  <a:pt x="26835" y="151774"/>
                </a:moveTo>
                <a:lnTo>
                  <a:pt x="21539" y="148040"/>
                </a:lnTo>
                <a:lnTo>
                  <a:pt x="20700" y="147087"/>
                </a:lnTo>
                <a:lnTo>
                  <a:pt x="17208" y="141779"/>
                </a:lnTo>
                <a:lnTo>
                  <a:pt x="10477" y="131555"/>
                </a:lnTo>
                <a:lnTo>
                  <a:pt x="9397" y="130844"/>
                </a:lnTo>
                <a:lnTo>
                  <a:pt x="5422" y="119528"/>
                </a:lnTo>
                <a:lnTo>
                  <a:pt x="1447" y="108454"/>
                </a:lnTo>
                <a:lnTo>
                  <a:pt x="1206" y="106892"/>
                </a:lnTo>
                <a:lnTo>
                  <a:pt x="609" y="95094"/>
                </a:lnTo>
                <a:lnTo>
                  <a:pt x="0" y="83435"/>
                </a:lnTo>
                <a:lnTo>
                  <a:pt x="241" y="81860"/>
                </a:lnTo>
                <a:lnTo>
                  <a:pt x="3136" y="70430"/>
                </a:lnTo>
                <a:lnTo>
                  <a:pt x="6019" y="58886"/>
                </a:lnTo>
                <a:lnTo>
                  <a:pt x="12763" y="47215"/>
                </a:lnTo>
                <a:lnTo>
                  <a:pt x="19699" y="36550"/>
                </a:lnTo>
                <a:lnTo>
                  <a:pt x="28765" y="27352"/>
                </a:lnTo>
                <a:lnTo>
                  <a:pt x="38454" y="18950"/>
                </a:lnTo>
                <a:lnTo>
                  <a:pt x="49149" y="12687"/>
                </a:lnTo>
                <a:lnTo>
                  <a:pt x="61615" y="6544"/>
                </a:lnTo>
                <a:lnTo>
                  <a:pt x="73338" y="3210"/>
                </a:lnTo>
                <a:lnTo>
                  <a:pt x="87600" y="318"/>
                </a:lnTo>
                <a:lnTo>
                  <a:pt x="99623" y="0"/>
                </a:lnTo>
                <a:lnTo>
                  <a:pt x="101676" y="34"/>
                </a:lnTo>
                <a:lnTo>
                  <a:pt x="114573" y="773"/>
                </a:lnTo>
                <a:lnTo>
                  <a:pt x="126308" y="3461"/>
                </a:lnTo>
                <a:lnTo>
                  <a:pt x="140555" y="7940"/>
                </a:lnTo>
                <a:lnTo>
                  <a:pt x="151295" y="13659"/>
                </a:lnTo>
                <a:lnTo>
                  <a:pt x="163492" y="21440"/>
                </a:lnTo>
                <a:lnTo>
                  <a:pt x="172522" y="29956"/>
                </a:lnTo>
                <a:lnTo>
                  <a:pt x="181036" y="40074"/>
                </a:lnTo>
                <a:lnTo>
                  <a:pt x="187607" y="50473"/>
                </a:lnTo>
                <a:lnTo>
                  <a:pt x="188074" y="51177"/>
                </a:lnTo>
                <a:lnTo>
                  <a:pt x="189280" y="52993"/>
                </a:lnTo>
                <a:lnTo>
                  <a:pt x="189522" y="53704"/>
                </a:lnTo>
                <a:lnTo>
                  <a:pt x="189763" y="5587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1" name="object 3771"/>
          <p:cNvSpPr/>
          <p:nvPr/>
        </p:nvSpPr>
        <p:spPr>
          <a:xfrm>
            <a:off x="1071401" y="2732236"/>
            <a:ext cx="197767" cy="99534"/>
          </a:xfrm>
          <a:custGeom>
            <a:avLst/>
            <a:gdLst/>
            <a:ahLst/>
            <a:cxnLst/>
            <a:rect l="l" t="t" r="r" b="b"/>
            <a:pathLst>
              <a:path w="197767" h="99534">
                <a:moveTo>
                  <a:pt x="66" y="99534"/>
                </a:moveTo>
                <a:lnTo>
                  <a:pt x="0" y="86765"/>
                </a:lnTo>
                <a:lnTo>
                  <a:pt x="2454" y="74673"/>
                </a:lnTo>
                <a:lnTo>
                  <a:pt x="6328" y="61360"/>
                </a:lnTo>
                <a:lnTo>
                  <a:pt x="12158" y="50400"/>
                </a:lnTo>
                <a:lnTo>
                  <a:pt x="19740" y="38642"/>
                </a:lnTo>
                <a:lnTo>
                  <a:pt x="28171" y="29943"/>
                </a:lnTo>
                <a:lnTo>
                  <a:pt x="39285" y="20086"/>
                </a:lnTo>
                <a:lnTo>
                  <a:pt x="49492" y="14012"/>
                </a:lnTo>
                <a:lnTo>
                  <a:pt x="63461" y="7036"/>
                </a:lnTo>
                <a:lnTo>
                  <a:pt x="74696" y="3783"/>
                </a:lnTo>
                <a:lnTo>
                  <a:pt x="90642" y="431"/>
                </a:lnTo>
                <a:lnTo>
                  <a:pt x="102228" y="0"/>
                </a:lnTo>
                <a:lnTo>
                  <a:pt x="105832" y="30"/>
                </a:lnTo>
                <a:lnTo>
                  <a:pt x="117389" y="271"/>
                </a:lnTo>
                <a:lnTo>
                  <a:pt x="117744" y="1833"/>
                </a:lnTo>
                <a:lnTo>
                  <a:pt x="129657" y="3637"/>
                </a:lnTo>
                <a:lnTo>
                  <a:pt x="131587" y="3992"/>
                </a:lnTo>
                <a:lnTo>
                  <a:pt x="131943" y="3637"/>
                </a:lnTo>
                <a:lnTo>
                  <a:pt x="133632" y="4234"/>
                </a:lnTo>
                <a:lnTo>
                  <a:pt x="145797" y="8621"/>
                </a:lnTo>
                <a:lnTo>
                  <a:pt x="155677" y="13163"/>
                </a:lnTo>
                <a:lnTo>
                  <a:pt x="159146" y="15181"/>
                </a:lnTo>
                <a:lnTo>
                  <a:pt x="170082" y="22128"/>
                </a:lnTo>
                <a:lnTo>
                  <a:pt x="178825" y="30237"/>
                </a:lnTo>
                <a:lnTo>
                  <a:pt x="180559" y="32034"/>
                </a:lnTo>
                <a:lnTo>
                  <a:pt x="188545" y="41557"/>
                </a:lnTo>
                <a:lnTo>
                  <a:pt x="194840" y="51524"/>
                </a:lnTo>
                <a:lnTo>
                  <a:pt x="196192" y="53573"/>
                </a:lnTo>
                <a:lnTo>
                  <a:pt x="197399" y="55377"/>
                </a:lnTo>
                <a:lnTo>
                  <a:pt x="197640" y="55973"/>
                </a:lnTo>
                <a:lnTo>
                  <a:pt x="197767" y="5814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2" name="object 3772"/>
          <p:cNvSpPr/>
          <p:nvPr/>
        </p:nvSpPr>
        <p:spPr>
          <a:xfrm>
            <a:off x="1076285" y="2748629"/>
            <a:ext cx="184099" cy="86995"/>
          </a:xfrm>
          <a:custGeom>
            <a:avLst/>
            <a:gdLst/>
            <a:ahLst/>
            <a:cxnLst/>
            <a:rect l="l" t="t" r="r" b="b"/>
            <a:pathLst>
              <a:path w="184099" h="86994">
                <a:moveTo>
                  <a:pt x="184099" y="46926"/>
                </a:moveTo>
                <a:lnTo>
                  <a:pt x="179768" y="38506"/>
                </a:lnTo>
                <a:lnTo>
                  <a:pt x="172300" y="30568"/>
                </a:lnTo>
                <a:lnTo>
                  <a:pt x="162954" y="21712"/>
                </a:lnTo>
                <a:lnTo>
                  <a:pt x="152637" y="14902"/>
                </a:lnTo>
                <a:lnTo>
                  <a:pt x="140535" y="8260"/>
                </a:lnTo>
                <a:lnTo>
                  <a:pt x="128917" y="4501"/>
                </a:lnTo>
                <a:lnTo>
                  <a:pt x="114889" y="917"/>
                </a:lnTo>
                <a:lnTo>
                  <a:pt x="102883" y="58"/>
                </a:lnTo>
                <a:lnTo>
                  <a:pt x="100825" y="0"/>
                </a:lnTo>
                <a:lnTo>
                  <a:pt x="87932" y="162"/>
                </a:lnTo>
                <a:lnTo>
                  <a:pt x="76132" y="2400"/>
                </a:lnTo>
                <a:lnTo>
                  <a:pt x="61648" y="6184"/>
                </a:lnTo>
                <a:lnTo>
                  <a:pt x="50639" y="11388"/>
                </a:lnTo>
                <a:lnTo>
                  <a:pt x="38079" y="18571"/>
                </a:lnTo>
                <a:lnTo>
                  <a:pt x="28676" y="26606"/>
                </a:lnTo>
                <a:lnTo>
                  <a:pt x="18921" y="36432"/>
                </a:lnTo>
                <a:lnTo>
                  <a:pt x="12045" y="47055"/>
                </a:lnTo>
                <a:lnTo>
                  <a:pt x="11912" y="47282"/>
                </a:lnTo>
                <a:lnTo>
                  <a:pt x="5765" y="57518"/>
                </a:lnTo>
                <a:lnTo>
                  <a:pt x="5537" y="58712"/>
                </a:lnTo>
                <a:lnTo>
                  <a:pt x="2285" y="70383"/>
                </a:lnTo>
                <a:lnTo>
                  <a:pt x="114" y="77851"/>
                </a:lnTo>
                <a:lnTo>
                  <a:pt x="0" y="79298"/>
                </a:lnTo>
                <a:lnTo>
                  <a:pt x="596" y="8699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3" name="object 3773"/>
          <p:cNvSpPr/>
          <p:nvPr/>
        </p:nvSpPr>
        <p:spPr>
          <a:xfrm>
            <a:off x="1112742" y="2769806"/>
            <a:ext cx="122491" cy="29832"/>
          </a:xfrm>
          <a:custGeom>
            <a:avLst/>
            <a:gdLst/>
            <a:ahLst/>
            <a:cxnLst/>
            <a:rect l="l" t="t" r="r" b="b"/>
            <a:pathLst>
              <a:path w="122491" h="29832">
                <a:moveTo>
                  <a:pt x="122491" y="27914"/>
                </a:moveTo>
                <a:lnTo>
                  <a:pt x="115633" y="19621"/>
                </a:lnTo>
                <a:lnTo>
                  <a:pt x="114426" y="18656"/>
                </a:lnTo>
                <a:lnTo>
                  <a:pt x="105409" y="12750"/>
                </a:lnTo>
                <a:lnTo>
                  <a:pt x="96253" y="6857"/>
                </a:lnTo>
                <a:lnTo>
                  <a:pt x="94818" y="6261"/>
                </a:lnTo>
                <a:lnTo>
                  <a:pt x="84226" y="3251"/>
                </a:lnTo>
                <a:lnTo>
                  <a:pt x="73393" y="114"/>
                </a:lnTo>
                <a:lnTo>
                  <a:pt x="71958" y="0"/>
                </a:lnTo>
                <a:lnTo>
                  <a:pt x="60756" y="114"/>
                </a:lnTo>
                <a:lnTo>
                  <a:pt x="49568" y="355"/>
                </a:lnTo>
                <a:lnTo>
                  <a:pt x="37414" y="3848"/>
                </a:lnTo>
                <a:lnTo>
                  <a:pt x="26835" y="7226"/>
                </a:lnTo>
                <a:lnTo>
                  <a:pt x="16484" y="14071"/>
                </a:lnTo>
                <a:lnTo>
                  <a:pt x="7696" y="20218"/>
                </a:lnTo>
                <a:lnTo>
                  <a:pt x="6489" y="21297"/>
                </a:lnTo>
                <a:lnTo>
                  <a:pt x="0" y="2983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4" name="object 3774"/>
          <p:cNvSpPr/>
          <p:nvPr/>
        </p:nvSpPr>
        <p:spPr>
          <a:xfrm>
            <a:off x="1193841" y="2834665"/>
            <a:ext cx="19011" cy="24904"/>
          </a:xfrm>
          <a:custGeom>
            <a:avLst/>
            <a:gdLst/>
            <a:ahLst/>
            <a:cxnLst/>
            <a:rect l="l" t="t" r="r" b="b"/>
            <a:pathLst>
              <a:path w="19011" h="24904">
                <a:moveTo>
                  <a:pt x="19011" y="0"/>
                </a:moveTo>
                <a:lnTo>
                  <a:pt x="18173" y="4813"/>
                </a:lnTo>
                <a:lnTo>
                  <a:pt x="17932" y="5524"/>
                </a:lnTo>
                <a:lnTo>
                  <a:pt x="15519" y="9867"/>
                </a:lnTo>
                <a:lnTo>
                  <a:pt x="13119" y="14312"/>
                </a:lnTo>
                <a:lnTo>
                  <a:pt x="12636" y="14922"/>
                </a:lnTo>
                <a:lnTo>
                  <a:pt x="8902" y="18529"/>
                </a:lnTo>
                <a:lnTo>
                  <a:pt x="5168" y="22136"/>
                </a:lnTo>
                <a:lnTo>
                  <a:pt x="4698" y="22618"/>
                </a:lnTo>
                <a:lnTo>
                  <a:pt x="0" y="2490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5" name="object 3775"/>
          <p:cNvSpPr/>
          <p:nvPr/>
        </p:nvSpPr>
        <p:spPr>
          <a:xfrm>
            <a:off x="1148596" y="2854995"/>
            <a:ext cx="31648" cy="9626"/>
          </a:xfrm>
          <a:custGeom>
            <a:avLst/>
            <a:gdLst/>
            <a:ahLst/>
            <a:cxnLst/>
            <a:rect l="l" t="t" r="r" b="b"/>
            <a:pathLst>
              <a:path w="31648" h="9626">
                <a:moveTo>
                  <a:pt x="31648" y="8902"/>
                </a:moveTo>
                <a:lnTo>
                  <a:pt x="26352" y="9626"/>
                </a:lnTo>
                <a:lnTo>
                  <a:pt x="25742" y="9626"/>
                </a:lnTo>
                <a:lnTo>
                  <a:pt x="20332" y="8902"/>
                </a:lnTo>
                <a:lnTo>
                  <a:pt x="14922" y="8178"/>
                </a:lnTo>
                <a:lnTo>
                  <a:pt x="14325" y="7937"/>
                </a:lnTo>
                <a:lnTo>
                  <a:pt x="9385" y="5778"/>
                </a:lnTo>
                <a:lnTo>
                  <a:pt x="4572" y="3733"/>
                </a:lnTo>
                <a:lnTo>
                  <a:pt x="3975" y="3378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6" name="object 3776"/>
          <p:cNvSpPr/>
          <p:nvPr/>
        </p:nvSpPr>
        <p:spPr>
          <a:xfrm>
            <a:off x="1182650" y="2887361"/>
            <a:ext cx="46088" cy="21183"/>
          </a:xfrm>
          <a:custGeom>
            <a:avLst/>
            <a:gdLst/>
            <a:ahLst/>
            <a:cxnLst/>
            <a:rect l="l" t="t" r="r" b="b"/>
            <a:pathLst>
              <a:path w="46088" h="21183">
                <a:moveTo>
                  <a:pt x="46088" y="0"/>
                </a:moveTo>
                <a:lnTo>
                  <a:pt x="43078" y="4457"/>
                </a:lnTo>
                <a:lnTo>
                  <a:pt x="42113" y="5295"/>
                </a:lnTo>
                <a:lnTo>
                  <a:pt x="37541" y="8178"/>
                </a:lnTo>
                <a:lnTo>
                  <a:pt x="28041" y="14084"/>
                </a:lnTo>
                <a:lnTo>
                  <a:pt x="27190" y="14681"/>
                </a:lnTo>
                <a:lnTo>
                  <a:pt x="16611" y="18415"/>
                </a:lnTo>
                <a:lnTo>
                  <a:pt x="9144" y="20942"/>
                </a:lnTo>
                <a:lnTo>
                  <a:pt x="7823" y="21183"/>
                </a:lnTo>
                <a:lnTo>
                  <a:pt x="0" y="2105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7" name="object 3777"/>
          <p:cNvSpPr/>
          <p:nvPr/>
        </p:nvSpPr>
        <p:spPr>
          <a:xfrm>
            <a:off x="1071471" y="2831768"/>
            <a:ext cx="21894" cy="53428"/>
          </a:xfrm>
          <a:custGeom>
            <a:avLst/>
            <a:gdLst/>
            <a:ahLst/>
            <a:cxnLst/>
            <a:rect l="l" t="t" r="r" b="b"/>
            <a:pathLst>
              <a:path w="21894" h="53428">
                <a:moveTo>
                  <a:pt x="21894" y="53428"/>
                </a:moveTo>
                <a:lnTo>
                  <a:pt x="17322" y="48856"/>
                </a:lnTo>
                <a:lnTo>
                  <a:pt x="5054" y="25514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8" name="object 3778"/>
          <p:cNvSpPr/>
          <p:nvPr/>
        </p:nvSpPr>
        <p:spPr>
          <a:xfrm>
            <a:off x="1235240" y="2797714"/>
            <a:ext cx="7696" cy="13487"/>
          </a:xfrm>
          <a:custGeom>
            <a:avLst/>
            <a:gdLst/>
            <a:ahLst/>
            <a:cxnLst/>
            <a:rect l="l" t="t" r="r" b="b"/>
            <a:pathLst>
              <a:path w="7696" h="13487">
                <a:moveTo>
                  <a:pt x="7696" y="13487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9" name="object 3779"/>
          <p:cNvSpPr/>
          <p:nvPr/>
        </p:nvSpPr>
        <p:spPr>
          <a:xfrm>
            <a:off x="1099024" y="2799643"/>
            <a:ext cx="33566" cy="97828"/>
          </a:xfrm>
          <a:custGeom>
            <a:avLst/>
            <a:gdLst/>
            <a:ahLst/>
            <a:cxnLst/>
            <a:rect l="l" t="t" r="r" b="b"/>
            <a:pathLst>
              <a:path w="33566" h="97828">
                <a:moveTo>
                  <a:pt x="13715" y="0"/>
                </a:moveTo>
                <a:lnTo>
                  <a:pt x="3365" y="19621"/>
                </a:lnTo>
                <a:lnTo>
                  <a:pt x="0" y="41275"/>
                </a:lnTo>
                <a:lnTo>
                  <a:pt x="4089" y="62699"/>
                </a:lnTo>
                <a:lnTo>
                  <a:pt x="15163" y="82067"/>
                </a:lnTo>
                <a:lnTo>
                  <a:pt x="32245" y="97231"/>
                </a:lnTo>
                <a:lnTo>
                  <a:pt x="33566" y="97828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0" name="object 3780"/>
          <p:cNvSpPr/>
          <p:nvPr/>
        </p:nvSpPr>
        <p:spPr>
          <a:xfrm>
            <a:off x="1208040" y="2834665"/>
            <a:ext cx="4813" cy="6972"/>
          </a:xfrm>
          <a:custGeom>
            <a:avLst/>
            <a:gdLst/>
            <a:ahLst/>
            <a:cxnLst/>
            <a:rect l="l" t="t" r="r" b="b"/>
            <a:pathLst>
              <a:path w="4813" h="6972">
                <a:moveTo>
                  <a:pt x="0" y="6972"/>
                </a:moveTo>
                <a:lnTo>
                  <a:pt x="1079" y="5054"/>
                </a:lnTo>
                <a:lnTo>
                  <a:pt x="2044" y="1435"/>
                </a:lnTo>
                <a:lnTo>
                  <a:pt x="481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1" name="object 3781"/>
          <p:cNvSpPr/>
          <p:nvPr/>
        </p:nvSpPr>
        <p:spPr>
          <a:xfrm>
            <a:off x="1180240" y="2859570"/>
            <a:ext cx="23101" cy="38633"/>
          </a:xfrm>
          <a:custGeom>
            <a:avLst/>
            <a:gdLst/>
            <a:ahLst/>
            <a:cxnLst/>
            <a:rect l="l" t="t" r="r" b="b"/>
            <a:pathLst>
              <a:path w="23101" h="38633">
                <a:moveTo>
                  <a:pt x="13601" y="0"/>
                </a:moveTo>
                <a:lnTo>
                  <a:pt x="23101" y="34290"/>
                </a:lnTo>
                <a:lnTo>
                  <a:pt x="11912" y="37782"/>
                </a:lnTo>
                <a:lnTo>
                  <a:pt x="9512" y="38633"/>
                </a:lnTo>
                <a:lnTo>
                  <a:pt x="0" y="433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2" name="object 3782"/>
          <p:cNvSpPr/>
          <p:nvPr/>
        </p:nvSpPr>
        <p:spPr>
          <a:xfrm>
            <a:off x="1116595" y="2815649"/>
            <a:ext cx="32004" cy="64261"/>
          </a:xfrm>
          <a:custGeom>
            <a:avLst/>
            <a:gdLst/>
            <a:ahLst/>
            <a:cxnLst/>
            <a:rect l="l" t="t" r="r" b="b"/>
            <a:pathLst>
              <a:path w="32003" h="64262">
                <a:moveTo>
                  <a:pt x="32003" y="39344"/>
                </a:moveTo>
                <a:lnTo>
                  <a:pt x="8534" y="64261"/>
                </a:lnTo>
                <a:lnTo>
                  <a:pt x="1435" y="55473"/>
                </a:lnTo>
                <a:lnTo>
                  <a:pt x="0" y="53657"/>
                </a:lnTo>
                <a:lnTo>
                  <a:pt x="23342" y="28752"/>
                </a:lnTo>
                <a:lnTo>
                  <a:pt x="19850" y="18770"/>
                </a:lnTo>
                <a:lnTo>
                  <a:pt x="19723" y="8178"/>
                </a:lnTo>
                <a:lnTo>
                  <a:pt x="22263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3" name="object 3783"/>
          <p:cNvSpPr/>
          <p:nvPr/>
        </p:nvSpPr>
        <p:spPr>
          <a:xfrm>
            <a:off x="1117554" y="2843814"/>
            <a:ext cx="24663" cy="26708"/>
          </a:xfrm>
          <a:custGeom>
            <a:avLst/>
            <a:gdLst/>
            <a:ahLst/>
            <a:cxnLst/>
            <a:rect l="l" t="t" r="r" b="b"/>
            <a:pathLst>
              <a:path w="24663" h="26708">
                <a:moveTo>
                  <a:pt x="0" y="26708"/>
                </a:moveTo>
                <a:lnTo>
                  <a:pt x="24663" y="355"/>
                </a:lnTo>
                <a:lnTo>
                  <a:pt x="24549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4" name="object 3784"/>
          <p:cNvSpPr/>
          <p:nvPr/>
        </p:nvSpPr>
        <p:spPr>
          <a:xfrm>
            <a:off x="1116827" y="2798446"/>
            <a:ext cx="22987" cy="9029"/>
          </a:xfrm>
          <a:custGeom>
            <a:avLst/>
            <a:gdLst/>
            <a:ahLst/>
            <a:cxnLst/>
            <a:rect l="l" t="t" r="r" b="b"/>
            <a:pathLst>
              <a:path w="22987" h="9029">
                <a:moveTo>
                  <a:pt x="22987" y="4572"/>
                </a:moveTo>
                <a:lnTo>
                  <a:pt x="6858" y="0"/>
                </a:lnTo>
                <a:lnTo>
                  <a:pt x="0" y="902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5" name="object 3785"/>
          <p:cNvSpPr/>
          <p:nvPr/>
        </p:nvSpPr>
        <p:spPr>
          <a:xfrm>
            <a:off x="1115383" y="2796283"/>
            <a:ext cx="23469" cy="17437"/>
          </a:xfrm>
          <a:custGeom>
            <a:avLst/>
            <a:gdLst/>
            <a:ahLst/>
            <a:cxnLst/>
            <a:rect l="l" t="t" r="r" b="b"/>
            <a:pathLst>
              <a:path w="23469" h="17437">
                <a:moveTo>
                  <a:pt x="8305" y="2158"/>
                </a:moveTo>
                <a:lnTo>
                  <a:pt x="8305" y="0"/>
                </a:lnTo>
                <a:lnTo>
                  <a:pt x="6857" y="1803"/>
                </a:lnTo>
                <a:lnTo>
                  <a:pt x="0" y="10820"/>
                </a:lnTo>
                <a:lnTo>
                  <a:pt x="23469" y="1743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6" name="object 3786"/>
          <p:cNvSpPr/>
          <p:nvPr/>
        </p:nvSpPr>
        <p:spPr>
          <a:xfrm>
            <a:off x="1123689" y="2796278"/>
            <a:ext cx="16611" cy="4572"/>
          </a:xfrm>
          <a:custGeom>
            <a:avLst/>
            <a:gdLst/>
            <a:ahLst/>
            <a:cxnLst/>
            <a:rect l="l" t="t" r="r" b="b"/>
            <a:pathLst>
              <a:path w="16611" h="4572">
                <a:moveTo>
                  <a:pt x="0" y="0"/>
                </a:moveTo>
                <a:lnTo>
                  <a:pt x="16611" y="457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7" name="object 3787"/>
          <p:cNvSpPr/>
          <p:nvPr/>
        </p:nvSpPr>
        <p:spPr>
          <a:xfrm>
            <a:off x="1148599" y="2854752"/>
            <a:ext cx="7213" cy="3136"/>
          </a:xfrm>
          <a:custGeom>
            <a:avLst/>
            <a:gdLst/>
            <a:ahLst/>
            <a:cxnLst/>
            <a:rect l="l" t="t" r="r" b="b"/>
            <a:pathLst>
              <a:path w="7213" h="3136">
                <a:moveTo>
                  <a:pt x="0" y="241"/>
                </a:moveTo>
                <a:lnTo>
                  <a:pt x="2286" y="0"/>
                </a:lnTo>
                <a:lnTo>
                  <a:pt x="5410" y="2286"/>
                </a:lnTo>
                <a:lnTo>
                  <a:pt x="7213" y="313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8" name="object 3788"/>
          <p:cNvSpPr/>
          <p:nvPr/>
        </p:nvSpPr>
        <p:spPr>
          <a:xfrm>
            <a:off x="1139935" y="2844164"/>
            <a:ext cx="2286" cy="241"/>
          </a:xfrm>
          <a:custGeom>
            <a:avLst/>
            <a:gdLst/>
            <a:ahLst/>
            <a:cxnLst/>
            <a:rect l="l" t="t" r="r" b="b"/>
            <a:pathLst>
              <a:path w="2286" h="241">
                <a:moveTo>
                  <a:pt x="0" y="241"/>
                </a:moveTo>
                <a:lnTo>
                  <a:pt x="2286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9" name="object 3789"/>
          <p:cNvSpPr/>
          <p:nvPr/>
        </p:nvSpPr>
        <p:spPr>
          <a:xfrm>
            <a:off x="1139814" y="2835982"/>
            <a:ext cx="1676" cy="6629"/>
          </a:xfrm>
          <a:custGeom>
            <a:avLst/>
            <a:gdLst/>
            <a:ahLst/>
            <a:cxnLst/>
            <a:rect l="l" t="t" r="r" b="b"/>
            <a:pathLst>
              <a:path w="1676" h="6629">
                <a:moveTo>
                  <a:pt x="0" y="0"/>
                </a:moveTo>
                <a:lnTo>
                  <a:pt x="838" y="4686"/>
                </a:lnTo>
                <a:lnTo>
                  <a:pt x="1676" y="662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0" name="object 3790"/>
          <p:cNvSpPr/>
          <p:nvPr/>
        </p:nvSpPr>
        <p:spPr>
          <a:xfrm>
            <a:off x="1138726" y="2829971"/>
            <a:ext cx="127" cy="965"/>
          </a:xfrm>
          <a:custGeom>
            <a:avLst/>
            <a:gdLst/>
            <a:ahLst/>
            <a:cxnLst/>
            <a:rect l="l" t="t" r="r" b="b"/>
            <a:pathLst>
              <a:path w="127" h="965">
                <a:moveTo>
                  <a:pt x="127" y="0"/>
                </a:moveTo>
                <a:lnTo>
                  <a:pt x="0" y="482"/>
                </a:lnTo>
                <a:lnTo>
                  <a:pt x="127" y="9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1" name="object 3791"/>
          <p:cNvSpPr/>
          <p:nvPr/>
        </p:nvSpPr>
        <p:spPr>
          <a:xfrm>
            <a:off x="1160501" y="2860056"/>
            <a:ext cx="5905" cy="1917"/>
          </a:xfrm>
          <a:custGeom>
            <a:avLst/>
            <a:gdLst/>
            <a:ahLst/>
            <a:cxnLst/>
            <a:rect l="l" t="t" r="r" b="b"/>
            <a:pathLst>
              <a:path w="5905" h="1917">
                <a:moveTo>
                  <a:pt x="5905" y="1917"/>
                </a:moveTo>
                <a:lnTo>
                  <a:pt x="3619" y="1562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2" name="object 3792"/>
          <p:cNvSpPr/>
          <p:nvPr/>
        </p:nvSpPr>
        <p:spPr>
          <a:xfrm>
            <a:off x="1173024" y="2862820"/>
            <a:ext cx="7226" cy="1079"/>
          </a:xfrm>
          <a:custGeom>
            <a:avLst/>
            <a:gdLst/>
            <a:ahLst/>
            <a:cxnLst/>
            <a:rect l="l" t="t" r="r" b="b"/>
            <a:pathLst>
              <a:path w="7226" h="1079">
                <a:moveTo>
                  <a:pt x="0" y="0"/>
                </a:moveTo>
                <a:lnTo>
                  <a:pt x="2286" y="241"/>
                </a:lnTo>
                <a:lnTo>
                  <a:pt x="6261" y="0"/>
                </a:lnTo>
                <a:lnTo>
                  <a:pt x="7226" y="107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3" name="object 3793"/>
          <p:cNvSpPr/>
          <p:nvPr/>
        </p:nvSpPr>
        <p:spPr>
          <a:xfrm>
            <a:off x="1186140" y="2776070"/>
            <a:ext cx="15163" cy="9499"/>
          </a:xfrm>
          <a:custGeom>
            <a:avLst/>
            <a:gdLst/>
            <a:ahLst/>
            <a:cxnLst/>
            <a:rect l="l" t="t" r="r" b="b"/>
            <a:pathLst>
              <a:path w="15163" h="9499">
                <a:moveTo>
                  <a:pt x="0" y="2755"/>
                </a:moveTo>
                <a:lnTo>
                  <a:pt x="1447" y="0"/>
                </a:lnTo>
                <a:lnTo>
                  <a:pt x="4813" y="838"/>
                </a:lnTo>
                <a:lnTo>
                  <a:pt x="15163" y="3848"/>
                </a:lnTo>
                <a:lnTo>
                  <a:pt x="12280" y="949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4" name="object 3794"/>
          <p:cNvSpPr/>
          <p:nvPr/>
        </p:nvSpPr>
        <p:spPr>
          <a:xfrm>
            <a:off x="1187102" y="2776068"/>
            <a:ext cx="482" cy="2997"/>
          </a:xfrm>
          <a:custGeom>
            <a:avLst/>
            <a:gdLst/>
            <a:ahLst/>
            <a:cxnLst/>
            <a:rect l="l" t="t" r="r" b="b"/>
            <a:pathLst>
              <a:path w="482" h="2997">
                <a:moveTo>
                  <a:pt x="0" y="2997"/>
                </a:moveTo>
                <a:lnTo>
                  <a:pt x="482" y="2158"/>
                </a:lnTo>
                <a:lnTo>
                  <a:pt x="48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5" name="object 3795"/>
          <p:cNvSpPr/>
          <p:nvPr/>
        </p:nvSpPr>
        <p:spPr>
          <a:xfrm>
            <a:off x="1187582" y="2778229"/>
            <a:ext cx="12750" cy="3606"/>
          </a:xfrm>
          <a:custGeom>
            <a:avLst/>
            <a:gdLst/>
            <a:ahLst/>
            <a:cxnLst/>
            <a:rect l="l" t="t" r="r" b="b"/>
            <a:pathLst>
              <a:path w="12750" h="3606">
                <a:moveTo>
                  <a:pt x="0" y="0"/>
                </a:moveTo>
                <a:lnTo>
                  <a:pt x="3365" y="838"/>
                </a:lnTo>
                <a:lnTo>
                  <a:pt x="12750" y="360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6" name="object 3796"/>
          <p:cNvSpPr/>
          <p:nvPr/>
        </p:nvSpPr>
        <p:spPr>
          <a:xfrm>
            <a:off x="1193006" y="2858477"/>
            <a:ext cx="9740" cy="35623"/>
          </a:xfrm>
          <a:custGeom>
            <a:avLst/>
            <a:gdLst/>
            <a:ahLst/>
            <a:cxnLst/>
            <a:rect l="l" t="t" r="r" b="b"/>
            <a:pathLst>
              <a:path w="9740" h="35623">
                <a:moveTo>
                  <a:pt x="9740" y="35623"/>
                </a:moveTo>
                <a:lnTo>
                  <a:pt x="0" y="0"/>
                </a:lnTo>
                <a:lnTo>
                  <a:pt x="838" y="10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7" name="object 3797"/>
          <p:cNvSpPr/>
          <p:nvPr/>
        </p:nvSpPr>
        <p:spPr>
          <a:xfrm>
            <a:off x="1193001" y="2854267"/>
            <a:ext cx="5537" cy="4216"/>
          </a:xfrm>
          <a:custGeom>
            <a:avLst/>
            <a:gdLst/>
            <a:ahLst/>
            <a:cxnLst/>
            <a:rect l="l" t="t" r="r" b="b"/>
            <a:pathLst>
              <a:path w="5537" h="4216">
                <a:moveTo>
                  <a:pt x="0" y="4216"/>
                </a:moveTo>
                <a:lnTo>
                  <a:pt x="3365" y="2184"/>
                </a:lnTo>
                <a:lnTo>
                  <a:pt x="553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8" name="object 3798"/>
          <p:cNvSpPr/>
          <p:nvPr/>
        </p:nvSpPr>
        <p:spPr>
          <a:xfrm>
            <a:off x="1209001" y="2903004"/>
            <a:ext cx="19735" cy="9626"/>
          </a:xfrm>
          <a:custGeom>
            <a:avLst/>
            <a:gdLst/>
            <a:ahLst/>
            <a:cxnLst/>
            <a:rect l="l" t="t" r="r" b="b"/>
            <a:pathLst>
              <a:path w="19735" h="9626">
                <a:moveTo>
                  <a:pt x="0" y="9626"/>
                </a:moveTo>
                <a:lnTo>
                  <a:pt x="2768" y="8902"/>
                </a:lnTo>
                <a:lnTo>
                  <a:pt x="19735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9" name="object 3799"/>
          <p:cNvSpPr/>
          <p:nvPr/>
        </p:nvSpPr>
        <p:spPr>
          <a:xfrm>
            <a:off x="1202272" y="2845973"/>
            <a:ext cx="3479" cy="4813"/>
          </a:xfrm>
          <a:custGeom>
            <a:avLst/>
            <a:gdLst/>
            <a:ahLst/>
            <a:cxnLst/>
            <a:rect l="l" t="t" r="r" b="b"/>
            <a:pathLst>
              <a:path w="3479" h="4813">
                <a:moveTo>
                  <a:pt x="3479" y="0"/>
                </a:moveTo>
                <a:lnTo>
                  <a:pt x="1917" y="3009"/>
                </a:lnTo>
                <a:lnTo>
                  <a:pt x="0" y="4813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0" name="object 3800"/>
          <p:cNvSpPr/>
          <p:nvPr/>
        </p:nvSpPr>
        <p:spPr>
          <a:xfrm>
            <a:off x="1212858" y="2834660"/>
            <a:ext cx="17081" cy="4813"/>
          </a:xfrm>
          <a:custGeom>
            <a:avLst/>
            <a:gdLst/>
            <a:ahLst/>
            <a:cxnLst/>
            <a:rect l="l" t="t" r="r" b="b"/>
            <a:pathLst>
              <a:path w="17081" h="4813">
                <a:moveTo>
                  <a:pt x="17081" y="4813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1" name="object 3801"/>
          <p:cNvSpPr/>
          <p:nvPr/>
        </p:nvSpPr>
        <p:spPr>
          <a:xfrm>
            <a:off x="1210448" y="2822991"/>
            <a:ext cx="22377" cy="6375"/>
          </a:xfrm>
          <a:custGeom>
            <a:avLst/>
            <a:gdLst/>
            <a:ahLst/>
            <a:cxnLst/>
            <a:rect l="l" t="t" r="r" b="b"/>
            <a:pathLst>
              <a:path w="22377" h="6375">
                <a:moveTo>
                  <a:pt x="22377" y="6375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2" name="object 3802"/>
          <p:cNvSpPr/>
          <p:nvPr/>
        </p:nvSpPr>
        <p:spPr>
          <a:xfrm>
            <a:off x="1210444" y="2815894"/>
            <a:ext cx="2171" cy="6616"/>
          </a:xfrm>
          <a:custGeom>
            <a:avLst/>
            <a:gdLst/>
            <a:ahLst/>
            <a:cxnLst/>
            <a:rect l="l" t="t" r="r" b="b"/>
            <a:pathLst>
              <a:path w="2171" h="6616">
                <a:moveTo>
                  <a:pt x="0" y="0"/>
                </a:moveTo>
                <a:lnTo>
                  <a:pt x="2171" y="5410"/>
                </a:lnTo>
                <a:lnTo>
                  <a:pt x="0" y="661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3" name="object 3803"/>
          <p:cNvSpPr/>
          <p:nvPr/>
        </p:nvSpPr>
        <p:spPr>
          <a:xfrm>
            <a:off x="1212612" y="2821308"/>
            <a:ext cx="20815" cy="5892"/>
          </a:xfrm>
          <a:custGeom>
            <a:avLst/>
            <a:gdLst/>
            <a:ahLst/>
            <a:cxnLst/>
            <a:rect l="l" t="t" r="r" b="b"/>
            <a:pathLst>
              <a:path w="20815" h="5892">
                <a:moveTo>
                  <a:pt x="0" y="0"/>
                </a:moveTo>
                <a:lnTo>
                  <a:pt x="20815" y="5892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4" name="object 3804"/>
          <p:cNvSpPr/>
          <p:nvPr/>
        </p:nvSpPr>
        <p:spPr>
          <a:xfrm>
            <a:off x="1217791" y="2907822"/>
            <a:ext cx="10947" cy="5765"/>
          </a:xfrm>
          <a:custGeom>
            <a:avLst/>
            <a:gdLst/>
            <a:ahLst/>
            <a:cxnLst/>
            <a:rect l="l" t="t" r="r" b="b"/>
            <a:pathLst>
              <a:path w="10947" h="5765">
                <a:moveTo>
                  <a:pt x="10947" y="0"/>
                </a:moveTo>
                <a:lnTo>
                  <a:pt x="0" y="57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5" name="object 3805"/>
          <p:cNvSpPr/>
          <p:nvPr/>
        </p:nvSpPr>
        <p:spPr>
          <a:xfrm>
            <a:off x="1362665" y="2167985"/>
            <a:ext cx="176592" cy="185602"/>
          </a:xfrm>
          <a:custGeom>
            <a:avLst/>
            <a:gdLst/>
            <a:ahLst/>
            <a:cxnLst/>
            <a:rect l="l" t="t" r="r" b="b"/>
            <a:pathLst>
              <a:path w="176592" h="185602">
                <a:moveTo>
                  <a:pt x="105765" y="185602"/>
                </a:moveTo>
                <a:lnTo>
                  <a:pt x="117195" y="182592"/>
                </a:lnTo>
                <a:lnTo>
                  <a:pt x="128511" y="175975"/>
                </a:lnTo>
                <a:lnTo>
                  <a:pt x="139474" y="168982"/>
                </a:lnTo>
                <a:lnTo>
                  <a:pt x="148255" y="160957"/>
                </a:lnTo>
                <a:lnTo>
                  <a:pt x="158626" y="149657"/>
                </a:lnTo>
                <a:lnTo>
                  <a:pt x="164863" y="139264"/>
                </a:lnTo>
                <a:lnTo>
                  <a:pt x="171290" y="126138"/>
                </a:lnTo>
                <a:lnTo>
                  <a:pt x="174356" y="114158"/>
                </a:lnTo>
                <a:lnTo>
                  <a:pt x="176592" y="100448"/>
                </a:lnTo>
                <a:lnTo>
                  <a:pt x="176008" y="88186"/>
                </a:lnTo>
                <a:lnTo>
                  <a:pt x="174099" y="74478"/>
                </a:lnTo>
                <a:lnTo>
                  <a:pt x="169883" y="62759"/>
                </a:lnTo>
                <a:lnTo>
                  <a:pt x="164246" y="50187"/>
                </a:lnTo>
                <a:lnTo>
                  <a:pt x="157040" y="40265"/>
                </a:lnTo>
                <a:lnTo>
                  <a:pt x="147604" y="29305"/>
                </a:lnTo>
                <a:lnTo>
                  <a:pt x="138192" y="21780"/>
                </a:lnTo>
                <a:lnTo>
                  <a:pt x="126099" y="14278"/>
                </a:lnTo>
                <a:lnTo>
                  <a:pt x="115411" y="9253"/>
                </a:lnTo>
                <a:lnTo>
                  <a:pt x="113944" y="8475"/>
                </a:lnTo>
                <a:lnTo>
                  <a:pt x="112979" y="7992"/>
                </a:lnTo>
                <a:lnTo>
                  <a:pt x="112979" y="7751"/>
                </a:lnTo>
                <a:lnTo>
                  <a:pt x="112141" y="7510"/>
                </a:lnTo>
                <a:lnTo>
                  <a:pt x="99385" y="3798"/>
                </a:lnTo>
                <a:lnTo>
                  <a:pt x="88313" y="1439"/>
                </a:lnTo>
                <a:lnTo>
                  <a:pt x="84823" y="1020"/>
                </a:lnTo>
                <a:lnTo>
                  <a:pt x="71864" y="0"/>
                </a:lnTo>
                <a:lnTo>
                  <a:pt x="60497" y="1041"/>
                </a:lnTo>
                <a:lnTo>
                  <a:pt x="56667" y="1617"/>
                </a:lnTo>
                <a:lnTo>
                  <a:pt x="43855" y="3872"/>
                </a:lnTo>
                <a:lnTo>
                  <a:pt x="32866" y="7776"/>
                </a:lnTo>
                <a:lnTo>
                  <a:pt x="18285" y="14728"/>
                </a:lnTo>
                <a:lnTo>
                  <a:pt x="8430" y="21410"/>
                </a:lnTo>
                <a:lnTo>
                  <a:pt x="6019" y="23042"/>
                </a:lnTo>
                <a:lnTo>
                  <a:pt x="2768" y="25328"/>
                </a:lnTo>
                <a:lnTo>
                  <a:pt x="2159" y="25925"/>
                </a:lnTo>
                <a:lnTo>
                  <a:pt x="0" y="2929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6" name="object 3806"/>
          <p:cNvSpPr/>
          <p:nvPr/>
        </p:nvSpPr>
        <p:spPr>
          <a:xfrm>
            <a:off x="1367228" y="2172283"/>
            <a:ext cx="167868" cy="177213"/>
          </a:xfrm>
          <a:custGeom>
            <a:avLst/>
            <a:gdLst/>
            <a:ahLst/>
            <a:cxnLst/>
            <a:rect l="l" t="t" r="r" b="b"/>
            <a:pathLst>
              <a:path w="167868" h="177213">
                <a:moveTo>
                  <a:pt x="100241" y="177213"/>
                </a:moveTo>
                <a:lnTo>
                  <a:pt x="110832" y="174330"/>
                </a:lnTo>
                <a:lnTo>
                  <a:pt x="121539" y="168183"/>
                </a:lnTo>
                <a:lnTo>
                  <a:pt x="132330" y="161185"/>
                </a:lnTo>
                <a:lnTo>
                  <a:pt x="141368" y="152713"/>
                </a:lnTo>
                <a:lnTo>
                  <a:pt x="150418" y="143405"/>
                </a:lnTo>
                <a:lnTo>
                  <a:pt x="157035" y="131607"/>
                </a:lnTo>
                <a:lnTo>
                  <a:pt x="162572" y="121015"/>
                </a:lnTo>
                <a:lnTo>
                  <a:pt x="165455" y="108023"/>
                </a:lnTo>
                <a:lnTo>
                  <a:pt x="167868" y="96466"/>
                </a:lnTo>
                <a:lnTo>
                  <a:pt x="167868" y="94904"/>
                </a:lnTo>
                <a:lnTo>
                  <a:pt x="166776" y="83233"/>
                </a:lnTo>
                <a:lnTo>
                  <a:pt x="165582" y="71447"/>
                </a:lnTo>
                <a:lnTo>
                  <a:pt x="160769" y="59052"/>
                </a:lnTo>
                <a:lnTo>
                  <a:pt x="156197" y="47977"/>
                </a:lnTo>
                <a:lnTo>
                  <a:pt x="147891" y="37271"/>
                </a:lnTo>
                <a:lnTo>
                  <a:pt x="139476" y="27585"/>
                </a:lnTo>
                <a:lnTo>
                  <a:pt x="129571" y="19901"/>
                </a:lnTo>
                <a:lnTo>
                  <a:pt x="118409" y="12400"/>
                </a:lnTo>
                <a:lnTo>
                  <a:pt x="107187" y="7598"/>
                </a:lnTo>
                <a:lnTo>
                  <a:pt x="93551" y="2955"/>
                </a:lnTo>
                <a:lnTo>
                  <a:pt x="81579" y="1125"/>
                </a:lnTo>
                <a:lnTo>
                  <a:pt x="66935" y="0"/>
                </a:lnTo>
                <a:lnTo>
                  <a:pt x="55137" y="1096"/>
                </a:lnTo>
                <a:lnTo>
                  <a:pt x="40152" y="3757"/>
                </a:lnTo>
                <a:lnTo>
                  <a:pt x="28781" y="7922"/>
                </a:lnTo>
                <a:lnTo>
                  <a:pt x="15784" y="14276"/>
                </a:lnTo>
                <a:lnTo>
                  <a:pt x="5499" y="21295"/>
                </a:lnTo>
                <a:lnTo>
                  <a:pt x="4457" y="21993"/>
                </a:lnTo>
                <a:lnTo>
                  <a:pt x="2057" y="23555"/>
                </a:lnTo>
                <a:lnTo>
                  <a:pt x="1574" y="24038"/>
                </a:lnTo>
                <a:lnTo>
                  <a:pt x="0" y="265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7" name="object 3807"/>
          <p:cNvSpPr/>
          <p:nvPr/>
        </p:nvSpPr>
        <p:spPr>
          <a:xfrm>
            <a:off x="1376738" y="2184456"/>
            <a:ext cx="156794" cy="81165"/>
          </a:xfrm>
          <a:custGeom>
            <a:avLst/>
            <a:gdLst/>
            <a:ahLst/>
            <a:cxnLst/>
            <a:rect l="l" t="t" r="r" b="b"/>
            <a:pathLst>
              <a:path w="156794" h="81165">
                <a:moveTo>
                  <a:pt x="0" y="18960"/>
                </a:moveTo>
                <a:lnTo>
                  <a:pt x="7581" y="12940"/>
                </a:lnTo>
                <a:lnTo>
                  <a:pt x="17564" y="8610"/>
                </a:lnTo>
                <a:lnTo>
                  <a:pt x="29711" y="4065"/>
                </a:lnTo>
                <a:lnTo>
                  <a:pt x="41495" y="1676"/>
                </a:lnTo>
                <a:lnTo>
                  <a:pt x="56070" y="0"/>
                </a:lnTo>
                <a:lnTo>
                  <a:pt x="67940" y="677"/>
                </a:lnTo>
                <a:lnTo>
                  <a:pt x="83037" y="2688"/>
                </a:lnTo>
                <a:lnTo>
                  <a:pt x="94569" y="6420"/>
                </a:lnTo>
                <a:lnTo>
                  <a:pt x="108147" y="12069"/>
                </a:lnTo>
                <a:lnTo>
                  <a:pt x="118383" y="18691"/>
                </a:lnTo>
                <a:lnTo>
                  <a:pt x="129737" y="27397"/>
                </a:lnTo>
                <a:lnTo>
                  <a:pt x="138031" y="36814"/>
                </a:lnTo>
                <a:lnTo>
                  <a:pt x="145834" y="46633"/>
                </a:lnTo>
                <a:lnTo>
                  <a:pt x="151257" y="59029"/>
                </a:lnTo>
                <a:lnTo>
                  <a:pt x="155346" y="69011"/>
                </a:lnTo>
                <a:lnTo>
                  <a:pt x="155702" y="70459"/>
                </a:lnTo>
                <a:lnTo>
                  <a:pt x="156794" y="811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8" name="object 3808"/>
          <p:cNvSpPr/>
          <p:nvPr/>
        </p:nvSpPr>
        <p:spPr>
          <a:xfrm>
            <a:off x="1398158" y="2205346"/>
            <a:ext cx="94462" cy="24549"/>
          </a:xfrm>
          <a:custGeom>
            <a:avLst/>
            <a:gdLst/>
            <a:ahLst/>
            <a:cxnLst/>
            <a:rect l="l" t="t" r="r" b="b"/>
            <a:pathLst>
              <a:path w="94462" h="24549">
                <a:moveTo>
                  <a:pt x="0" y="10706"/>
                </a:moveTo>
                <a:lnTo>
                  <a:pt x="3009" y="8051"/>
                </a:lnTo>
                <a:lnTo>
                  <a:pt x="3848" y="7581"/>
                </a:lnTo>
                <a:lnTo>
                  <a:pt x="7696" y="6248"/>
                </a:lnTo>
                <a:lnTo>
                  <a:pt x="18656" y="2768"/>
                </a:lnTo>
                <a:lnTo>
                  <a:pt x="19494" y="1917"/>
                </a:lnTo>
                <a:lnTo>
                  <a:pt x="30683" y="965"/>
                </a:lnTo>
                <a:lnTo>
                  <a:pt x="41871" y="0"/>
                </a:lnTo>
                <a:lnTo>
                  <a:pt x="43319" y="114"/>
                </a:lnTo>
                <a:lnTo>
                  <a:pt x="54267" y="2400"/>
                </a:lnTo>
                <a:lnTo>
                  <a:pt x="65214" y="4686"/>
                </a:lnTo>
                <a:lnTo>
                  <a:pt x="66548" y="5168"/>
                </a:lnTo>
                <a:lnTo>
                  <a:pt x="76288" y="10591"/>
                </a:lnTo>
                <a:lnTo>
                  <a:pt x="85788" y="15760"/>
                </a:lnTo>
                <a:lnTo>
                  <a:pt x="86995" y="16725"/>
                </a:lnTo>
                <a:lnTo>
                  <a:pt x="94462" y="2454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9" name="object 3809"/>
          <p:cNvSpPr/>
          <p:nvPr/>
        </p:nvSpPr>
        <p:spPr>
          <a:xfrm>
            <a:off x="1463982" y="2311591"/>
            <a:ext cx="36576" cy="28765"/>
          </a:xfrm>
          <a:custGeom>
            <a:avLst/>
            <a:gdLst/>
            <a:ahLst/>
            <a:cxnLst/>
            <a:rect l="l" t="t" r="r" b="b"/>
            <a:pathLst>
              <a:path w="36575" h="28765">
                <a:moveTo>
                  <a:pt x="36575" y="0"/>
                </a:moveTo>
                <a:lnTo>
                  <a:pt x="30797" y="8902"/>
                </a:lnTo>
                <a:lnTo>
                  <a:pt x="29717" y="10109"/>
                </a:lnTo>
                <a:lnTo>
                  <a:pt x="21412" y="16852"/>
                </a:lnTo>
                <a:lnTo>
                  <a:pt x="12877" y="23698"/>
                </a:lnTo>
                <a:lnTo>
                  <a:pt x="11429" y="22745"/>
                </a:lnTo>
                <a:lnTo>
                  <a:pt x="1320" y="28397"/>
                </a:lnTo>
                <a:lnTo>
                  <a:pt x="838" y="28765"/>
                </a:lnTo>
                <a:lnTo>
                  <a:pt x="596" y="28765"/>
                </a:lnTo>
                <a:lnTo>
                  <a:pt x="0" y="28765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0" name="object 3810"/>
          <p:cNvSpPr/>
          <p:nvPr/>
        </p:nvSpPr>
        <p:spPr>
          <a:xfrm>
            <a:off x="1457238" y="2268148"/>
            <a:ext cx="16967" cy="26238"/>
          </a:xfrm>
          <a:custGeom>
            <a:avLst/>
            <a:gdLst/>
            <a:ahLst/>
            <a:cxnLst/>
            <a:rect l="l" t="t" r="r" b="b"/>
            <a:pathLst>
              <a:path w="16967" h="26238">
                <a:moveTo>
                  <a:pt x="0" y="26238"/>
                </a:moveTo>
                <a:lnTo>
                  <a:pt x="4330" y="23469"/>
                </a:lnTo>
                <a:lnTo>
                  <a:pt x="4927" y="23114"/>
                </a:lnTo>
                <a:lnTo>
                  <a:pt x="8305" y="19138"/>
                </a:lnTo>
                <a:lnTo>
                  <a:pt x="11671" y="15405"/>
                </a:lnTo>
                <a:lnTo>
                  <a:pt x="12153" y="14808"/>
                </a:lnTo>
                <a:lnTo>
                  <a:pt x="14198" y="10121"/>
                </a:lnTo>
                <a:lnTo>
                  <a:pt x="16243" y="5664"/>
                </a:lnTo>
                <a:lnTo>
                  <a:pt x="16484" y="4813"/>
                </a:lnTo>
                <a:lnTo>
                  <a:pt x="1696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1" name="object 3811"/>
          <p:cNvSpPr/>
          <p:nvPr/>
        </p:nvSpPr>
        <p:spPr>
          <a:xfrm>
            <a:off x="1472642" y="2255160"/>
            <a:ext cx="66179" cy="110578"/>
          </a:xfrm>
          <a:custGeom>
            <a:avLst/>
            <a:gdLst/>
            <a:ahLst/>
            <a:cxnLst/>
            <a:rect l="l" t="t" r="r" b="b"/>
            <a:pathLst>
              <a:path w="66179" h="110578">
                <a:moveTo>
                  <a:pt x="0" y="110578"/>
                </a:moveTo>
                <a:lnTo>
                  <a:pt x="9271" y="108292"/>
                </a:lnTo>
                <a:lnTo>
                  <a:pt x="18529" y="102755"/>
                </a:lnTo>
                <a:lnTo>
                  <a:pt x="29470" y="95723"/>
                </a:lnTo>
                <a:lnTo>
                  <a:pt x="38216" y="87711"/>
                </a:lnTo>
                <a:lnTo>
                  <a:pt x="48673" y="76397"/>
                </a:lnTo>
                <a:lnTo>
                  <a:pt x="54946" y="65944"/>
                </a:lnTo>
                <a:lnTo>
                  <a:pt x="61316" y="52918"/>
                </a:lnTo>
                <a:lnTo>
                  <a:pt x="64385" y="40938"/>
                </a:lnTo>
                <a:lnTo>
                  <a:pt x="65999" y="27536"/>
                </a:lnTo>
                <a:lnTo>
                  <a:pt x="65897" y="15170"/>
                </a:lnTo>
                <a:lnTo>
                  <a:pt x="65938" y="13957"/>
                </a:lnTo>
                <a:lnTo>
                  <a:pt x="66179" y="6972"/>
                </a:lnTo>
                <a:lnTo>
                  <a:pt x="65938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2" name="object 3812"/>
          <p:cNvSpPr/>
          <p:nvPr/>
        </p:nvSpPr>
        <p:spPr>
          <a:xfrm>
            <a:off x="1492615" y="2229890"/>
            <a:ext cx="18415" cy="81699"/>
          </a:xfrm>
          <a:custGeom>
            <a:avLst/>
            <a:gdLst/>
            <a:ahLst/>
            <a:cxnLst/>
            <a:rect l="l" t="t" r="r" b="b"/>
            <a:pathLst>
              <a:path w="18415" h="81699">
                <a:moveTo>
                  <a:pt x="0" y="0"/>
                </a:moveTo>
                <a:lnTo>
                  <a:pt x="12636" y="18529"/>
                </a:lnTo>
                <a:lnTo>
                  <a:pt x="18415" y="39712"/>
                </a:lnTo>
                <a:lnTo>
                  <a:pt x="16852" y="61493"/>
                </a:lnTo>
                <a:lnTo>
                  <a:pt x="7937" y="8169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3" name="object 3813"/>
          <p:cNvSpPr/>
          <p:nvPr/>
        </p:nvSpPr>
        <p:spPr>
          <a:xfrm>
            <a:off x="1442559" y="2211364"/>
            <a:ext cx="15036" cy="7810"/>
          </a:xfrm>
          <a:custGeom>
            <a:avLst/>
            <a:gdLst/>
            <a:ahLst/>
            <a:cxnLst/>
            <a:rect l="l" t="t" r="r" b="b"/>
            <a:pathLst>
              <a:path w="15036" h="7810">
                <a:moveTo>
                  <a:pt x="0" y="2882"/>
                </a:moveTo>
                <a:lnTo>
                  <a:pt x="1079" y="0"/>
                </a:lnTo>
                <a:lnTo>
                  <a:pt x="12636" y="2400"/>
                </a:lnTo>
                <a:lnTo>
                  <a:pt x="15036" y="2997"/>
                </a:lnTo>
                <a:lnTo>
                  <a:pt x="13233" y="781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4" name="object 3814"/>
          <p:cNvSpPr/>
          <p:nvPr/>
        </p:nvSpPr>
        <p:spPr>
          <a:xfrm>
            <a:off x="1443642" y="2211359"/>
            <a:ext cx="13233" cy="5054"/>
          </a:xfrm>
          <a:custGeom>
            <a:avLst/>
            <a:gdLst/>
            <a:ahLst/>
            <a:cxnLst/>
            <a:rect l="l" t="t" r="r" b="b"/>
            <a:pathLst>
              <a:path w="13233" h="5054">
                <a:moveTo>
                  <a:pt x="0" y="0"/>
                </a:moveTo>
                <a:lnTo>
                  <a:pt x="0" y="2286"/>
                </a:lnTo>
                <a:lnTo>
                  <a:pt x="2413" y="2768"/>
                </a:lnTo>
                <a:lnTo>
                  <a:pt x="13233" y="5054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5" name="object 3815"/>
          <p:cNvSpPr/>
          <p:nvPr/>
        </p:nvSpPr>
        <p:spPr>
          <a:xfrm>
            <a:off x="1443401" y="2213643"/>
            <a:ext cx="241" cy="723"/>
          </a:xfrm>
          <a:custGeom>
            <a:avLst/>
            <a:gdLst/>
            <a:ahLst/>
            <a:cxnLst/>
            <a:rect l="l" t="t" r="r" b="b"/>
            <a:pathLst>
              <a:path w="241" h="723">
                <a:moveTo>
                  <a:pt x="0" y="723"/>
                </a:moveTo>
                <a:lnTo>
                  <a:pt x="241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6" name="object 3816"/>
          <p:cNvSpPr/>
          <p:nvPr/>
        </p:nvSpPr>
        <p:spPr>
          <a:xfrm>
            <a:off x="1456038" y="2293310"/>
            <a:ext cx="12636" cy="37896"/>
          </a:xfrm>
          <a:custGeom>
            <a:avLst/>
            <a:gdLst/>
            <a:ahLst/>
            <a:cxnLst/>
            <a:rect l="l" t="t" r="r" b="b"/>
            <a:pathLst>
              <a:path w="12636" h="37896">
                <a:moveTo>
                  <a:pt x="4089" y="37896"/>
                </a:moveTo>
                <a:lnTo>
                  <a:pt x="12636" y="34645"/>
                </a:lnTo>
                <a:lnTo>
                  <a:pt x="1193" y="1079"/>
                </a:lnTo>
                <a:lnTo>
                  <a:pt x="0" y="0"/>
                </a:lnTo>
                <a:lnTo>
                  <a:pt x="12026" y="34886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7" name="object 3817"/>
          <p:cNvSpPr/>
          <p:nvPr/>
        </p:nvSpPr>
        <p:spPr>
          <a:xfrm>
            <a:off x="1469278" y="2268153"/>
            <a:ext cx="4927" cy="8547"/>
          </a:xfrm>
          <a:custGeom>
            <a:avLst/>
            <a:gdLst/>
            <a:ahLst/>
            <a:cxnLst/>
            <a:rect l="l" t="t" r="r" b="b"/>
            <a:pathLst>
              <a:path w="4927" h="8547">
                <a:moveTo>
                  <a:pt x="4927" y="0"/>
                </a:moveTo>
                <a:lnTo>
                  <a:pt x="2032" y="1562"/>
                </a:lnTo>
                <a:lnTo>
                  <a:pt x="1435" y="5295"/>
                </a:lnTo>
                <a:lnTo>
                  <a:pt x="0" y="8547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8" name="object 3818"/>
          <p:cNvSpPr/>
          <p:nvPr/>
        </p:nvSpPr>
        <p:spPr>
          <a:xfrm>
            <a:off x="1456035" y="2289695"/>
            <a:ext cx="4457" cy="3606"/>
          </a:xfrm>
          <a:custGeom>
            <a:avLst/>
            <a:gdLst/>
            <a:ahLst/>
            <a:cxnLst/>
            <a:rect l="l" t="t" r="r" b="b"/>
            <a:pathLst>
              <a:path w="4457" h="3606">
                <a:moveTo>
                  <a:pt x="0" y="3606"/>
                </a:moveTo>
                <a:lnTo>
                  <a:pt x="3251" y="1320"/>
                </a:lnTo>
                <a:lnTo>
                  <a:pt x="445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9" name="object 3819"/>
          <p:cNvSpPr/>
          <p:nvPr/>
        </p:nvSpPr>
        <p:spPr>
          <a:xfrm>
            <a:off x="1463738" y="2281269"/>
            <a:ext cx="3492" cy="4813"/>
          </a:xfrm>
          <a:custGeom>
            <a:avLst/>
            <a:gdLst/>
            <a:ahLst/>
            <a:cxnLst/>
            <a:rect l="l" t="t" r="r" b="b"/>
            <a:pathLst>
              <a:path w="3492" h="4813">
                <a:moveTo>
                  <a:pt x="0" y="4813"/>
                </a:moveTo>
                <a:lnTo>
                  <a:pt x="2768" y="1803"/>
                </a:lnTo>
                <a:lnTo>
                  <a:pt x="3492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0" name="object 3820"/>
          <p:cNvSpPr/>
          <p:nvPr/>
        </p:nvSpPr>
        <p:spPr>
          <a:xfrm>
            <a:off x="1474205" y="2261295"/>
            <a:ext cx="29121" cy="13119"/>
          </a:xfrm>
          <a:custGeom>
            <a:avLst/>
            <a:gdLst/>
            <a:ahLst/>
            <a:cxnLst/>
            <a:rect l="l" t="t" r="r" b="b"/>
            <a:pathLst>
              <a:path w="29121" h="13119">
                <a:moveTo>
                  <a:pt x="0" y="6857"/>
                </a:moveTo>
                <a:lnTo>
                  <a:pt x="29121" y="13119"/>
                </a:lnTo>
                <a:lnTo>
                  <a:pt x="27914" y="0"/>
                </a:lnTo>
                <a:lnTo>
                  <a:pt x="27914" y="2171"/>
                </a:lnTo>
                <a:lnTo>
                  <a:pt x="28879" y="13119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1" name="object 3821"/>
          <p:cNvSpPr/>
          <p:nvPr/>
        </p:nvSpPr>
        <p:spPr>
          <a:xfrm>
            <a:off x="1471438" y="2251910"/>
            <a:ext cx="30683" cy="9385"/>
          </a:xfrm>
          <a:custGeom>
            <a:avLst/>
            <a:gdLst/>
            <a:ahLst/>
            <a:cxnLst/>
            <a:rect l="l" t="t" r="r" b="b"/>
            <a:pathLst>
              <a:path w="30683" h="9385">
                <a:moveTo>
                  <a:pt x="30683" y="9385"/>
                </a:moveTo>
                <a:lnTo>
                  <a:pt x="1447" y="3009"/>
                </a:ln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2" name="object 3822"/>
          <p:cNvSpPr/>
          <p:nvPr/>
        </p:nvSpPr>
        <p:spPr>
          <a:xfrm>
            <a:off x="1471438" y="2256844"/>
            <a:ext cx="30683" cy="6616"/>
          </a:xfrm>
          <a:custGeom>
            <a:avLst/>
            <a:gdLst/>
            <a:ahLst/>
            <a:cxnLst/>
            <a:rect l="l" t="t" r="r" b="b"/>
            <a:pathLst>
              <a:path w="30683" h="6616">
                <a:moveTo>
                  <a:pt x="30683" y="6616"/>
                </a:moveTo>
                <a:lnTo>
                  <a:pt x="0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3" name="object 3823"/>
          <p:cNvSpPr/>
          <p:nvPr/>
        </p:nvSpPr>
        <p:spPr>
          <a:xfrm>
            <a:off x="1471441" y="2254910"/>
            <a:ext cx="1447" cy="850"/>
          </a:xfrm>
          <a:custGeom>
            <a:avLst/>
            <a:gdLst/>
            <a:ahLst/>
            <a:cxnLst/>
            <a:rect l="l" t="t" r="r" b="b"/>
            <a:pathLst>
              <a:path w="1447" h="850">
                <a:moveTo>
                  <a:pt x="0" y="850"/>
                </a:moveTo>
                <a:lnTo>
                  <a:pt x="1447" y="0"/>
                </a:lnTo>
              </a:path>
            </a:pathLst>
          </a:custGeom>
          <a:ln w="14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4" name="object 3824"/>
          <p:cNvSpPr/>
          <p:nvPr/>
        </p:nvSpPr>
        <p:spPr>
          <a:xfrm>
            <a:off x="1502361" y="1915237"/>
            <a:ext cx="424522" cy="558317"/>
          </a:xfrm>
          <a:custGeom>
            <a:avLst/>
            <a:gdLst/>
            <a:ahLst/>
            <a:cxnLst/>
            <a:rect l="l" t="t" r="r" b="b"/>
            <a:pathLst>
              <a:path w="424522" h="558317">
                <a:moveTo>
                  <a:pt x="0" y="558317"/>
                </a:moveTo>
                <a:lnTo>
                  <a:pt x="424522" y="0"/>
                </a:lnTo>
              </a:path>
            </a:pathLst>
          </a:custGeom>
          <a:ln w="868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5" name="object 3825"/>
          <p:cNvSpPr/>
          <p:nvPr/>
        </p:nvSpPr>
        <p:spPr>
          <a:xfrm>
            <a:off x="1502368" y="2389805"/>
            <a:ext cx="76885" cy="83743"/>
          </a:xfrm>
          <a:custGeom>
            <a:avLst/>
            <a:gdLst/>
            <a:ahLst/>
            <a:cxnLst/>
            <a:rect l="l" t="t" r="r" b="b"/>
            <a:pathLst>
              <a:path w="76885" h="83743">
                <a:moveTo>
                  <a:pt x="14071" y="0"/>
                </a:moveTo>
                <a:lnTo>
                  <a:pt x="0" y="83743"/>
                </a:lnTo>
                <a:lnTo>
                  <a:pt x="76885" y="47891"/>
                </a:lnTo>
                <a:lnTo>
                  <a:pt x="140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6" name="object 3826"/>
          <p:cNvSpPr/>
          <p:nvPr/>
        </p:nvSpPr>
        <p:spPr>
          <a:xfrm>
            <a:off x="1856728" y="1528497"/>
            <a:ext cx="471690" cy="433539"/>
          </a:xfrm>
          <a:custGeom>
            <a:avLst/>
            <a:gdLst/>
            <a:ahLst/>
            <a:cxnLst/>
            <a:rect l="l" t="t" r="r" b="b"/>
            <a:pathLst>
              <a:path w="471690" h="433539">
                <a:moveTo>
                  <a:pt x="596" y="197332"/>
                </a:moveTo>
                <a:lnTo>
                  <a:pt x="0" y="229108"/>
                </a:lnTo>
                <a:lnTo>
                  <a:pt x="4457" y="260629"/>
                </a:lnTo>
                <a:lnTo>
                  <a:pt x="13842" y="291198"/>
                </a:lnTo>
                <a:lnTo>
                  <a:pt x="28028" y="320192"/>
                </a:lnTo>
                <a:lnTo>
                  <a:pt x="46685" y="347027"/>
                </a:lnTo>
                <a:lnTo>
                  <a:pt x="69316" y="370967"/>
                </a:lnTo>
                <a:lnTo>
                  <a:pt x="95542" y="391668"/>
                </a:lnTo>
                <a:lnTo>
                  <a:pt x="124777" y="408508"/>
                </a:lnTo>
                <a:lnTo>
                  <a:pt x="156311" y="421271"/>
                </a:lnTo>
                <a:lnTo>
                  <a:pt x="189636" y="429691"/>
                </a:lnTo>
                <a:lnTo>
                  <a:pt x="223812" y="433539"/>
                </a:lnTo>
                <a:lnTo>
                  <a:pt x="258343" y="432701"/>
                </a:lnTo>
                <a:lnTo>
                  <a:pt x="292277" y="427164"/>
                </a:lnTo>
                <a:lnTo>
                  <a:pt x="325005" y="417182"/>
                </a:lnTo>
                <a:lnTo>
                  <a:pt x="355815" y="402856"/>
                </a:lnTo>
                <a:lnTo>
                  <a:pt x="384086" y="384568"/>
                </a:lnTo>
                <a:lnTo>
                  <a:pt x="409117" y="362673"/>
                </a:lnTo>
                <a:lnTo>
                  <a:pt x="430301" y="337642"/>
                </a:lnTo>
                <a:lnTo>
                  <a:pt x="454596" y="352679"/>
                </a:lnTo>
                <a:lnTo>
                  <a:pt x="471690" y="232473"/>
                </a:lnTo>
                <a:lnTo>
                  <a:pt x="357619" y="292633"/>
                </a:lnTo>
                <a:lnTo>
                  <a:pt x="381800" y="307682"/>
                </a:lnTo>
                <a:lnTo>
                  <a:pt x="365798" y="326567"/>
                </a:lnTo>
                <a:lnTo>
                  <a:pt x="347027" y="342938"/>
                </a:lnTo>
                <a:lnTo>
                  <a:pt x="325856" y="356768"/>
                </a:lnTo>
                <a:lnTo>
                  <a:pt x="302628" y="367487"/>
                </a:lnTo>
                <a:lnTo>
                  <a:pt x="278079" y="375069"/>
                </a:lnTo>
                <a:lnTo>
                  <a:pt x="252450" y="379158"/>
                </a:lnTo>
                <a:lnTo>
                  <a:pt x="226580" y="379755"/>
                </a:lnTo>
                <a:lnTo>
                  <a:pt x="200825" y="376872"/>
                </a:lnTo>
                <a:lnTo>
                  <a:pt x="175806" y="370611"/>
                </a:lnTo>
                <a:lnTo>
                  <a:pt x="152095" y="360984"/>
                </a:lnTo>
                <a:lnTo>
                  <a:pt x="130073" y="348221"/>
                </a:lnTo>
                <a:lnTo>
                  <a:pt x="110337" y="332701"/>
                </a:lnTo>
                <a:lnTo>
                  <a:pt x="93383" y="314655"/>
                </a:lnTo>
                <a:lnTo>
                  <a:pt x="79298" y="294563"/>
                </a:lnTo>
                <a:lnTo>
                  <a:pt x="68706" y="272783"/>
                </a:lnTo>
                <a:lnTo>
                  <a:pt x="61607" y="249796"/>
                </a:lnTo>
                <a:lnTo>
                  <a:pt x="58242" y="226098"/>
                </a:lnTo>
                <a:lnTo>
                  <a:pt x="58724" y="202145"/>
                </a:lnTo>
                <a:lnTo>
                  <a:pt x="62928" y="178562"/>
                </a:lnTo>
                <a:lnTo>
                  <a:pt x="70878" y="155816"/>
                </a:lnTo>
                <a:lnTo>
                  <a:pt x="82308" y="134277"/>
                </a:lnTo>
                <a:lnTo>
                  <a:pt x="96989" y="114668"/>
                </a:lnTo>
                <a:lnTo>
                  <a:pt x="114668" y="97218"/>
                </a:lnTo>
                <a:lnTo>
                  <a:pt x="135013" y="82308"/>
                </a:lnTo>
                <a:lnTo>
                  <a:pt x="157391" y="70269"/>
                </a:lnTo>
                <a:lnTo>
                  <a:pt x="181457" y="61366"/>
                </a:lnTo>
                <a:lnTo>
                  <a:pt x="206730" y="55829"/>
                </a:lnTo>
                <a:lnTo>
                  <a:pt x="232600" y="53784"/>
                </a:lnTo>
                <a:lnTo>
                  <a:pt x="258470" y="55219"/>
                </a:lnTo>
                <a:lnTo>
                  <a:pt x="283857" y="60159"/>
                </a:lnTo>
                <a:lnTo>
                  <a:pt x="299986" y="8420"/>
                </a:lnTo>
                <a:lnTo>
                  <a:pt x="266166" y="1803"/>
                </a:lnTo>
                <a:lnTo>
                  <a:pt x="231762" y="0"/>
                </a:lnTo>
                <a:lnTo>
                  <a:pt x="197459" y="2641"/>
                </a:lnTo>
                <a:lnTo>
                  <a:pt x="163893" y="10109"/>
                </a:lnTo>
                <a:lnTo>
                  <a:pt x="131762" y="21894"/>
                </a:lnTo>
                <a:lnTo>
                  <a:pt x="102044" y="37782"/>
                </a:lnTo>
                <a:lnTo>
                  <a:pt x="75082" y="57632"/>
                </a:lnTo>
                <a:lnTo>
                  <a:pt x="51511" y="80975"/>
                </a:lnTo>
                <a:lnTo>
                  <a:pt x="31889" y="107086"/>
                </a:lnTo>
                <a:lnTo>
                  <a:pt x="16725" y="135610"/>
                </a:lnTo>
                <a:lnTo>
                  <a:pt x="6134" y="165938"/>
                </a:lnTo>
                <a:lnTo>
                  <a:pt x="596" y="197332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7" name="object 3827"/>
          <p:cNvSpPr/>
          <p:nvPr/>
        </p:nvSpPr>
        <p:spPr>
          <a:xfrm>
            <a:off x="1856728" y="1528497"/>
            <a:ext cx="471690" cy="433539"/>
          </a:xfrm>
          <a:custGeom>
            <a:avLst/>
            <a:gdLst/>
            <a:ahLst/>
            <a:cxnLst/>
            <a:rect l="l" t="t" r="r" b="b"/>
            <a:pathLst>
              <a:path w="471690" h="433539">
                <a:moveTo>
                  <a:pt x="266166" y="1803"/>
                </a:moveTo>
                <a:lnTo>
                  <a:pt x="231762" y="0"/>
                </a:lnTo>
                <a:lnTo>
                  <a:pt x="197459" y="2641"/>
                </a:lnTo>
                <a:lnTo>
                  <a:pt x="163893" y="10109"/>
                </a:lnTo>
                <a:lnTo>
                  <a:pt x="131762" y="21894"/>
                </a:lnTo>
                <a:lnTo>
                  <a:pt x="102044" y="37782"/>
                </a:lnTo>
                <a:lnTo>
                  <a:pt x="75082" y="57632"/>
                </a:lnTo>
                <a:lnTo>
                  <a:pt x="51511" y="80975"/>
                </a:lnTo>
                <a:lnTo>
                  <a:pt x="31889" y="107086"/>
                </a:lnTo>
                <a:lnTo>
                  <a:pt x="16725" y="135610"/>
                </a:lnTo>
                <a:lnTo>
                  <a:pt x="6134" y="165938"/>
                </a:lnTo>
                <a:lnTo>
                  <a:pt x="596" y="197332"/>
                </a:lnTo>
                <a:lnTo>
                  <a:pt x="0" y="229108"/>
                </a:lnTo>
                <a:lnTo>
                  <a:pt x="4457" y="260629"/>
                </a:lnTo>
                <a:lnTo>
                  <a:pt x="13842" y="291198"/>
                </a:lnTo>
                <a:lnTo>
                  <a:pt x="28028" y="320192"/>
                </a:lnTo>
                <a:lnTo>
                  <a:pt x="46685" y="347027"/>
                </a:lnTo>
                <a:lnTo>
                  <a:pt x="69316" y="370967"/>
                </a:lnTo>
                <a:lnTo>
                  <a:pt x="95542" y="391668"/>
                </a:lnTo>
                <a:lnTo>
                  <a:pt x="124777" y="408508"/>
                </a:lnTo>
                <a:lnTo>
                  <a:pt x="156311" y="421271"/>
                </a:lnTo>
                <a:lnTo>
                  <a:pt x="189636" y="429691"/>
                </a:lnTo>
                <a:lnTo>
                  <a:pt x="223812" y="433539"/>
                </a:lnTo>
                <a:lnTo>
                  <a:pt x="258343" y="432701"/>
                </a:lnTo>
                <a:lnTo>
                  <a:pt x="292277" y="427164"/>
                </a:lnTo>
                <a:lnTo>
                  <a:pt x="325005" y="417182"/>
                </a:lnTo>
                <a:lnTo>
                  <a:pt x="355815" y="402856"/>
                </a:lnTo>
                <a:lnTo>
                  <a:pt x="384086" y="384568"/>
                </a:lnTo>
                <a:lnTo>
                  <a:pt x="409117" y="362673"/>
                </a:lnTo>
                <a:lnTo>
                  <a:pt x="430301" y="337642"/>
                </a:lnTo>
                <a:lnTo>
                  <a:pt x="454596" y="352679"/>
                </a:lnTo>
                <a:lnTo>
                  <a:pt x="471690" y="232473"/>
                </a:lnTo>
                <a:lnTo>
                  <a:pt x="357619" y="292633"/>
                </a:lnTo>
                <a:lnTo>
                  <a:pt x="381800" y="307682"/>
                </a:lnTo>
                <a:lnTo>
                  <a:pt x="365798" y="326567"/>
                </a:lnTo>
                <a:lnTo>
                  <a:pt x="347027" y="342938"/>
                </a:lnTo>
                <a:lnTo>
                  <a:pt x="325856" y="356768"/>
                </a:lnTo>
                <a:lnTo>
                  <a:pt x="302628" y="367487"/>
                </a:lnTo>
                <a:lnTo>
                  <a:pt x="278079" y="375069"/>
                </a:lnTo>
                <a:lnTo>
                  <a:pt x="252450" y="379158"/>
                </a:lnTo>
                <a:lnTo>
                  <a:pt x="226580" y="379755"/>
                </a:lnTo>
                <a:lnTo>
                  <a:pt x="200825" y="376872"/>
                </a:lnTo>
                <a:lnTo>
                  <a:pt x="175806" y="370611"/>
                </a:lnTo>
                <a:lnTo>
                  <a:pt x="152095" y="360984"/>
                </a:lnTo>
                <a:lnTo>
                  <a:pt x="130073" y="348221"/>
                </a:lnTo>
                <a:lnTo>
                  <a:pt x="110337" y="332701"/>
                </a:lnTo>
                <a:lnTo>
                  <a:pt x="93383" y="314655"/>
                </a:lnTo>
                <a:lnTo>
                  <a:pt x="79298" y="294563"/>
                </a:lnTo>
                <a:lnTo>
                  <a:pt x="68706" y="272783"/>
                </a:lnTo>
                <a:lnTo>
                  <a:pt x="61607" y="249796"/>
                </a:lnTo>
                <a:lnTo>
                  <a:pt x="58242" y="226098"/>
                </a:lnTo>
                <a:lnTo>
                  <a:pt x="58724" y="202145"/>
                </a:lnTo>
                <a:lnTo>
                  <a:pt x="62928" y="178562"/>
                </a:lnTo>
                <a:lnTo>
                  <a:pt x="70878" y="155816"/>
                </a:lnTo>
                <a:lnTo>
                  <a:pt x="82308" y="134277"/>
                </a:lnTo>
                <a:lnTo>
                  <a:pt x="96989" y="114668"/>
                </a:lnTo>
                <a:lnTo>
                  <a:pt x="114668" y="97218"/>
                </a:lnTo>
                <a:lnTo>
                  <a:pt x="135013" y="82308"/>
                </a:lnTo>
                <a:lnTo>
                  <a:pt x="157391" y="70269"/>
                </a:lnTo>
                <a:lnTo>
                  <a:pt x="181457" y="61366"/>
                </a:lnTo>
                <a:lnTo>
                  <a:pt x="206730" y="55829"/>
                </a:lnTo>
                <a:lnTo>
                  <a:pt x="232600" y="53784"/>
                </a:lnTo>
                <a:lnTo>
                  <a:pt x="258470" y="55219"/>
                </a:lnTo>
                <a:lnTo>
                  <a:pt x="283857" y="60159"/>
                </a:lnTo>
                <a:lnTo>
                  <a:pt x="299986" y="8420"/>
                </a:lnTo>
                <a:lnTo>
                  <a:pt x="266166" y="1803"/>
                </a:lnTo>
                <a:close/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463550" y="3538677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799119" y="3737324"/>
            <a:ext cx="1352778" cy="1594993"/>
          </a:xfrm>
          <a:custGeom>
            <a:avLst/>
            <a:gdLst/>
            <a:ahLst/>
            <a:cxnLst/>
            <a:rect l="l" t="t" r="r" b="b"/>
            <a:pathLst>
              <a:path w="1352778" h="1594993">
                <a:moveTo>
                  <a:pt x="0" y="684453"/>
                </a:moveTo>
                <a:lnTo>
                  <a:pt x="0" y="868260"/>
                </a:lnTo>
                <a:lnTo>
                  <a:pt x="3682" y="1239126"/>
                </a:lnTo>
                <a:lnTo>
                  <a:pt x="5587" y="1285773"/>
                </a:lnTo>
                <a:lnTo>
                  <a:pt x="24155" y="1343507"/>
                </a:lnTo>
                <a:lnTo>
                  <a:pt x="48437" y="1380756"/>
                </a:lnTo>
                <a:lnTo>
                  <a:pt x="78409" y="1414094"/>
                </a:lnTo>
                <a:lnTo>
                  <a:pt x="115671" y="1445755"/>
                </a:lnTo>
                <a:lnTo>
                  <a:pt x="156730" y="1473733"/>
                </a:lnTo>
                <a:lnTo>
                  <a:pt x="201472" y="1497888"/>
                </a:lnTo>
                <a:lnTo>
                  <a:pt x="260883" y="1524177"/>
                </a:lnTo>
                <a:lnTo>
                  <a:pt x="320395" y="1544764"/>
                </a:lnTo>
                <a:lnTo>
                  <a:pt x="387413" y="1563446"/>
                </a:lnTo>
                <a:lnTo>
                  <a:pt x="452742" y="1576425"/>
                </a:lnTo>
                <a:lnTo>
                  <a:pt x="531063" y="1587499"/>
                </a:lnTo>
                <a:lnTo>
                  <a:pt x="598081" y="1593100"/>
                </a:lnTo>
                <a:lnTo>
                  <a:pt x="663295" y="1594992"/>
                </a:lnTo>
                <a:lnTo>
                  <a:pt x="688809" y="1594992"/>
                </a:lnTo>
                <a:lnTo>
                  <a:pt x="754024" y="1593100"/>
                </a:lnTo>
                <a:lnTo>
                  <a:pt x="834796" y="1586268"/>
                </a:lnTo>
                <a:lnTo>
                  <a:pt x="907415" y="1575079"/>
                </a:lnTo>
                <a:lnTo>
                  <a:pt x="968832" y="1561884"/>
                </a:lnTo>
                <a:lnTo>
                  <a:pt x="1031697" y="1544764"/>
                </a:lnTo>
                <a:lnTo>
                  <a:pt x="1091323" y="1524177"/>
                </a:lnTo>
                <a:lnTo>
                  <a:pt x="1150734" y="1497888"/>
                </a:lnTo>
                <a:lnTo>
                  <a:pt x="1196492" y="1472831"/>
                </a:lnTo>
                <a:lnTo>
                  <a:pt x="1237322" y="1444751"/>
                </a:lnTo>
                <a:lnTo>
                  <a:pt x="1273797" y="1414094"/>
                </a:lnTo>
                <a:lnTo>
                  <a:pt x="1304569" y="1379639"/>
                </a:lnTo>
                <a:lnTo>
                  <a:pt x="1328508" y="1342161"/>
                </a:lnTo>
                <a:lnTo>
                  <a:pt x="1347177" y="1284439"/>
                </a:lnTo>
                <a:lnTo>
                  <a:pt x="1349095" y="1237792"/>
                </a:lnTo>
                <a:lnTo>
                  <a:pt x="1352778" y="867028"/>
                </a:lnTo>
                <a:lnTo>
                  <a:pt x="1352778" y="685685"/>
                </a:lnTo>
                <a:lnTo>
                  <a:pt x="1328724" y="616546"/>
                </a:lnTo>
                <a:lnTo>
                  <a:pt x="1304569" y="581190"/>
                </a:lnTo>
                <a:lnTo>
                  <a:pt x="1270774" y="545947"/>
                </a:lnTo>
                <a:lnTo>
                  <a:pt x="1237322" y="517982"/>
                </a:lnTo>
                <a:lnTo>
                  <a:pt x="1186980" y="486321"/>
                </a:lnTo>
                <a:lnTo>
                  <a:pt x="1136637" y="460247"/>
                </a:lnTo>
                <a:lnTo>
                  <a:pt x="1076896" y="436092"/>
                </a:lnTo>
                <a:lnTo>
                  <a:pt x="1021067" y="417410"/>
                </a:lnTo>
                <a:lnTo>
                  <a:pt x="955852" y="400621"/>
                </a:lnTo>
                <a:lnTo>
                  <a:pt x="877646" y="385749"/>
                </a:lnTo>
                <a:lnTo>
                  <a:pt x="862761" y="383844"/>
                </a:lnTo>
                <a:lnTo>
                  <a:pt x="849122" y="371309"/>
                </a:lnTo>
                <a:lnTo>
                  <a:pt x="847775" y="229234"/>
                </a:lnTo>
                <a:lnTo>
                  <a:pt x="844092" y="210553"/>
                </a:lnTo>
                <a:lnTo>
                  <a:pt x="834910" y="193547"/>
                </a:lnTo>
                <a:lnTo>
                  <a:pt x="824953" y="180682"/>
                </a:lnTo>
                <a:lnTo>
                  <a:pt x="827303" y="158978"/>
                </a:lnTo>
                <a:lnTo>
                  <a:pt x="827303" y="70815"/>
                </a:lnTo>
                <a:lnTo>
                  <a:pt x="825512" y="61417"/>
                </a:lnTo>
                <a:lnTo>
                  <a:pt x="807948" y="61417"/>
                </a:lnTo>
                <a:lnTo>
                  <a:pt x="806945" y="90169"/>
                </a:lnTo>
                <a:lnTo>
                  <a:pt x="801344" y="99567"/>
                </a:lnTo>
                <a:lnTo>
                  <a:pt x="799566" y="31432"/>
                </a:lnTo>
                <a:lnTo>
                  <a:pt x="762076" y="13093"/>
                </a:lnTo>
                <a:lnTo>
                  <a:pt x="734110" y="5600"/>
                </a:lnTo>
                <a:lnTo>
                  <a:pt x="713638" y="1904"/>
                </a:lnTo>
                <a:lnTo>
                  <a:pt x="683882" y="0"/>
                </a:lnTo>
                <a:lnTo>
                  <a:pt x="638568" y="1904"/>
                </a:lnTo>
                <a:lnTo>
                  <a:pt x="617994" y="5600"/>
                </a:lnTo>
                <a:lnTo>
                  <a:pt x="590130" y="13093"/>
                </a:lnTo>
                <a:lnTo>
                  <a:pt x="558355" y="27965"/>
                </a:lnTo>
                <a:lnTo>
                  <a:pt x="541464" y="40830"/>
                </a:lnTo>
                <a:lnTo>
                  <a:pt x="529374" y="56603"/>
                </a:lnTo>
                <a:lnTo>
                  <a:pt x="525462" y="71373"/>
                </a:lnTo>
                <a:lnTo>
                  <a:pt x="525576" y="183362"/>
                </a:lnTo>
                <a:lnTo>
                  <a:pt x="518198" y="192760"/>
                </a:lnTo>
                <a:lnTo>
                  <a:pt x="508571" y="209207"/>
                </a:lnTo>
                <a:lnTo>
                  <a:pt x="505002" y="227888"/>
                </a:lnTo>
                <a:lnTo>
                  <a:pt x="503085" y="371309"/>
                </a:lnTo>
                <a:lnTo>
                  <a:pt x="489445" y="383844"/>
                </a:lnTo>
                <a:lnTo>
                  <a:pt x="396252" y="400621"/>
                </a:lnTo>
                <a:lnTo>
                  <a:pt x="331139" y="417410"/>
                </a:lnTo>
                <a:lnTo>
                  <a:pt x="269608" y="437984"/>
                </a:lnTo>
                <a:lnTo>
                  <a:pt x="219824" y="459016"/>
                </a:lnTo>
                <a:lnTo>
                  <a:pt x="165226" y="486321"/>
                </a:lnTo>
                <a:lnTo>
                  <a:pt x="117348" y="516750"/>
                </a:lnTo>
                <a:lnTo>
                  <a:pt x="81432" y="545947"/>
                </a:lnTo>
                <a:lnTo>
                  <a:pt x="47650" y="581190"/>
                </a:lnTo>
                <a:lnTo>
                  <a:pt x="23380" y="616546"/>
                </a:lnTo>
                <a:lnTo>
                  <a:pt x="7378" y="650773"/>
                </a:lnTo>
                <a:lnTo>
                  <a:pt x="0" y="6844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801008" y="4124524"/>
            <a:ext cx="1348994" cy="1205903"/>
          </a:xfrm>
          <a:custGeom>
            <a:avLst/>
            <a:gdLst/>
            <a:ahLst/>
            <a:cxnLst/>
            <a:rect l="l" t="t" r="r" b="b"/>
            <a:pathLst>
              <a:path w="1348993" h="1205903">
                <a:moveTo>
                  <a:pt x="774509" y="220167"/>
                </a:moveTo>
                <a:lnTo>
                  <a:pt x="750354" y="225882"/>
                </a:lnTo>
                <a:lnTo>
                  <a:pt x="749007" y="274878"/>
                </a:lnTo>
                <a:lnTo>
                  <a:pt x="749007" y="584326"/>
                </a:lnTo>
                <a:lnTo>
                  <a:pt x="771385" y="578611"/>
                </a:lnTo>
                <a:lnTo>
                  <a:pt x="789393" y="572465"/>
                </a:lnTo>
                <a:lnTo>
                  <a:pt x="816127" y="572350"/>
                </a:lnTo>
                <a:lnTo>
                  <a:pt x="830897" y="578065"/>
                </a:lnTo>
                <a:lnTo>
                  <a:pt x="860767" y="585444"/>
                </a:lnTo>
                <a:lnTo>
                  <a:pt x="881354" y="594728"/>
                </a:lnTo>
                <a:lnTo>
                  <a:pt x="894549" y="603897"/>
                </a:lnTo>
                <a:lnTo>
                  <a:pt x="903732" y="615873"/>
                </a:lnTo>
                <a:lnTo>
                  <a:pt x="983272" y="596734"/>
                </a:lnTo>
                <a:lnTo>
                  <a:pt x="1046594" y="576160"/>
                </a:lnTo>
                <a:lnTo>
                  <a:pt x="1099400" y="554342"/>
                </a:lnTo>
                <a:lnTo>
                  <a:pt x="1131163" y="537781"/>
                </a:lnTo>
                <a:lnTo>
                  <a:pt x="1132840" y="472338"/>
                </a:lnTo>
                <a:lnTo>
                  <a:pt x="1135761" y="464057"/>
                </a:lnTo>
                <a:lnTo>
                  <a:pt x="1141577" y="456780"/>
                </a:lnTo>
                <a:lnTo>
                  <a:pt x="1162608" y="446265"/>
                </a:lnTo>
                <a:lnTo>
                  <a:pt x="1188224" y="440118"/>
                </a:lnTo>
                <a:lnTo>
                  <a:pt x="1222349" y="440118"/>
                </a:lnTo>
                <a:lnTo>
                  <a:pt x="1235329" y="442023"/>
                </a:lnTo>
                <a:lnTo>
                  <a:pt x="1248410" y="445935"/>
                </a:lnTo>
                <a:lnTo>
                  <a:pt x="1253337" y="445820"/>
                </a:lnTo>
                <a:lnTo>
                  <a:pt x="1274483" y="416509"/>
                </a:lnTo>
                <a:lnTo>
                  <a:pt x="1292606" y="380479"/>
                </a:lnTo>
                <a:lnTo>
                  <a:pt x="1300543" y="353186"/>
                </a:lnTo>
                <a:lnTo>
                  <a:pt x="1304353" y="330034"/>
                </a:lnTo>
                <a:lnTo>
                  <a:pt x="1304353" y="343801"/>
                </a:lnTo>
                <a:lnTo>
                  <a:pt x="1302448" y="354977"/>
                </a:lnTo>
                <a:lnTo>
                  <a:pt x="1294396" y="382384"/>
                </a:lnTo>
                <a:lnTo>
                  <a:pt x="1276273" y="418299"/>
                </a:lnTo>
                <a:lnTo>
                  <a:pt x="1255242" y="447611"/>
                </a:lnTo>
                <a:lnTo>
                  <a:pt x="1246403" y="447725"/>
                </a:lnTo>
                <a:lnTo>
                  <a:pt x="1233538" y="443814"/>
                </a:lnTo>
                <a:lnTo>
                  <a:pt x="1220444" y="442023"/>
                </a:lnTo>
                <a:lnTo>
                  <a:pt x="1190015" y="442023"/>
                </a:lnTo>
                <a:lnTo>
                  <a:pt x="1164513" y="448055"/>
                </a:lnTo>
                <a:lnTo>
                  <a:pt x="1143368" y="458685"/>
                </a:lnTo>
                <a:lnTo>
                  <a:pt x="1137653" y="465962"/>
                </a:lnTo>
                <a:lnTo>
                  <a:pt x="1134757" y="474230"/>
                </a:lnTo>
                <a:lnTo>
                  <a:pt x="1133068" y="539686"/>
                </a:lnTo>
                <a:lnTo>
                  <a:pt x="1101191" y="556247"/>
                </a:lnTo>
                <a:lnTo>
                  <a:pt x="1048486" y="578065"/>
                </a:lnTo>
                <a:lnTo>
                  <a:pt x="985177" y="598538"/>
                </a:lnTo>
                <a:lnTo>
                  <a:pt x="923632" y="613410"/>
                </a:lnTo>
                <a:lnTo>
                  <a:pt x="864019" y="624598"/>
                </a:lnTo>
                <a:lnTo>
                  <a:pt x="789393" y="633882"/>
                </a:lnTo>
                <a:lnTo>
                  <a:pt x="731659" y="637578"/>
                </a:lnTo>
                <a:lnTo>
                  <a:pt x="616775" y="637578"/>
                </a:lnTo>
                <a:lnTo>
                  <a:pt x="558927" y="633882"/>
                </a:lnTo>
                <a:lnTo>
                  <a:pt x="484416" y="624598"/>
                </a:lnTo>
                <a:lnTo>
                  <a:pt x="424789" y="613410"/>
                </a:lnTo>
                <a:lnTo>
                  <a:pt x="363258" y="598538"/>
                </a:lnTo>
                <a:lnTo>
                  <a:pt x="299935" y="578065"/>
                </a:lnTo>
                <a:lnTo>
                  <a:pt x="249707" y="557466"/>
                </a:lnTo>
                <a:lnTo>
                  <a:pt x="216154" y="540689"/>
                </a:lnTo>
                <a:lnTo>
                  <a:pt x="214236" y="475576"/>
                </a:lnTo>
                <a:lnTo>
                  <a:pt x="210781" y="465962"/>
                </a:lnTo>
                <a:lnTo>
                  <a:pt x="204965" y="458685"/>
                </a:lnTo>
                <a:lnTo>
                  <a:pt x="188175" y="449402"/>
                </a:lnTo>
                <a:lnTo>
                  <a:pt x="158305" y="442023"/>
                </a:lnTo>
                <a:lnTo>
                  <a:pt x="127990" y="442023"/>
                </a:lnTo>
                <a:lnTo>
                  <a:pt x="114896" y="443814"/>
                </a:lnTo>
                <a:lnTo>
                  <a:pt x="102031" y="447725"/>
                </a:lnTo>
                <a:lnTo>
                  <a:pt x="93078" y="447611"/>
                </a:lnTo>
                <a:lnTo>
                  <a:pt x="72605" y="419646"/>
                </a:lnTo>
                <a:lnTo>
                  <a:pt x="53924" y="382384"/>
                </a:lnTo>
                <a:lnTo>
                  <a:pt x="46545" y="356323"/>
                </a:lnTo>
                <a:lnTo>
                  <a:pt x="44754" y="345020"/>
                </a:lnTo>
                <a:lnTo>
                  <a:pt x="44640" y="330034"/>
                </a:lnTo>
                <a:lnTo>
                  <a:pt x="48336" y="354418"/>
                </a:lnTo>
                <a:lnTo>
                  <a:pt x="55829" y="380479"/>
                </a:lnTo>
                <a:lnTo>
                  <a:pt x="74510" y="417741"/>
                </a:lnTo>
                <a:lnTo>
                  <a:pt x="95097" y="445820"/>
                </a:lnTo>
                <a:lnTo>
                  <a:pt x="100025" y="445935"/>
                </a:lnTo>
                <a:lnTo>
                  <a:pt x="112991" y="442023"/>
                </a:lnTo>
                <a:lnTo>
                  <a:pt x="126085" y="440118"/>
                </a:lnTo>
                <a:lnTo>
                  <a:pt x="160210" y="440118"/>
                </a:lnTo>
                <a:lnTo>
                  <a:pt x="190080" y="447611"/>
                </a:lnTo>
                <a:lnTo>
                  <a:pt x="206857" y="456780"/>
                </a:lnTo>
                <a:lnTo>
                  <a:pt x="212674" y="464057"/>
                </a:lnTo>
                <a:lnTo>
                  <a:pt x="216154" y="473684"/>
                </a:lnTo>
                <a:lnTo>
                  <a:pt x="218046" y="538899"/>
                </a:lnTo>
                <a:lnTo>
                  <a:pt x="251498" y="555675"/>
                </a:lnTo>
                <a:lnTo>
                  <a:pt x="301840" y="576160"/>
                </a:lnTo>
                <a:lnTo>
                  <a:pt x="365163" y="596734"/>
                </a:lnTo>
                <a:lnTo>
                  <a:pt x="426580" y="611619"/>
                </a:lnTo>
                <a:lnTo>
                  <a:pt x="486321" y="622693"/>
                </a:lnTo>
                <a:lnTo>
                  <a:pt x="515302" y="626389"/>
                </a:lnTo>
                <a:lnTo>
                  <a:pt x="534098" y="615200"/>
                </a:lnTo>
                <a:lnTo>
                  <a:pt x="565873" y="602221"/>
                </a:lnTo>
                <a:lnTo>
                  <a:pt x="599986" y="593496"/>
                </a:lnTo>
                <a:lnTo>
                  <a:pt x="599986" y="276110"/>
                </a:lnTo>
                <a:lnTo>
                  <a:pt x="598081" y="225767"/>
                </a:lnTo>
                <a:lnTo>
                  <a:pt x="573811" y="220281"/>
                </a:lnTo>
                <a:lnTo>
                  <a:pt x="570230" y="218262"/>
                </a:lnTo>
                <a:lnTo>
                  <a:pt x="555244" y="214693"/>
                </a:lnTo>
                <a:lnTo>
                  <a:pt x="531075" y="205295"/>
                </a:lnTo>
                <a:lnTo>
                  <a:pt x="499529" y="188404"/>
                </a:lnTo>
                <a:lnTo>
                  <a:pt x="497281" y="185038"/>
                </a:lnTo>
                <a:lnTo>
                  <a:pt x="490131" y="181013"/>
                </a:lnTo>
                <a:lnTo>
                  <a:pt x="471335" y="160654"/>
                </a:lnTo>
                <a:lnTo>
                  <a:pt x="461937" y="142074"/>
                </a:lnTo>
                <a:lnTo>
                  <a:pt x="460146" y="134581"/>
                </a:lnTo>
                <a:lnTo>
                  <a:pt x="460260" y="43853"/>
                </a:lnTo>
                <a:lnTo>
                  <a:pt x="461937" y="34353"/>
                </a:lnTo>
                <a:lnTo>
                  <a:pt x="471563" y="16001"/>
                </a:lnTo>
                <a:lnTo>
                  <a:pt x="482180" y="2235"/>
                </a:lnTo>
                <a:lnTo>
                  <a:pt x="484974" y="1676"/>
                </a:lnTo>
                <a:lnTo>
                  <a:pt x="486994" y="0"/>
                </a:lnTo>
                <a:lnTo>
                  <a:pt x="396265" y="15328"/>
                </a:lnTo>
                <a:lnTo>
                  <a:pt x="331152" y="32105"/>
                </a:lnTo>
                <a:lnTo>
                  <a:pt x="269621" y="52577"/>
                </a:lnTo>
                <a:lnTo>
                  <a:pt x="219837" y="73609"/>
                </a:lnTo>
                <a:lnTo>
                  <a:pt x="165239" y="101028"/>
                </a:lnTo>
                <a:lnTo>
                  <a:pt x="117360" y="131343"/>
                </a:lnTo>
                <a:lnTo>
                  <a:pt x="81343" y="160654"/>
                </a:lnTo>
                <a:lnTo>
                  <a:pt x="47663" y="195897"/>
                </a:lnTo>
                <a:lnTo>
                  <a:pt x="23393" y="231241"/>
                </a:lnTo>
                <a:lnTo>
                  <a:pt x="0" y="299046"/>
                </a:lnTo>
                <a:lnTo>
                  <a:pt x="0" y="479272"/>
                </a:lnTo>
                <a:lnTo>
                  <a:pt x="3695" y="850023"/>
                </a:lnTo>
                <a:lnTo>
                  <a:pt x="5486" y="896670"/>
                </a:lnTo>
                <a:lnTo>
                  <a:pt x="24168" y="954404"/>
                </a:lnTo>
                <a:lnTo>
                  <a:pt x="48336" y="991654"/>
                </a:lnTo>
                <a:lnTo>
                  <a:pt x="78422" y="1024991"/>
                </a:lnTo>
                <a:lnTo>
                  <a:pt x="115684" y="1056767"/>
                </a:lnTo>
                <a:lnTo>
                  <a:pt x="156743" y="1084630"/>
                </a:lnTo>
                <a:lnTo>
                  <a:pt x="201383" y="1108786"/>
                </a:lnTo>
                <a:lnTo>
                  <a:pt x="260896" y="1135087"/>
                </a:lnTo>
                <a:lnTo>
                  <a:pt x="320421" y="1155674"/>
                </a:lnTo>
                <a:lnTo>
                  <a:pt x="387426" y="1174343"/>
                </a:lnTo>
                <a:lnTo>
                  <a:pt x="452767" y="1187323"/>
                </a:lnTo>
                <a:lnTo>
                  <a:pt x="531075" y="1198511"/>
                </a:lnTo>
                <a:lnTo>
                  <a:pt x="598081" y="1204112"/>
                </a:lnTo>
                <a:lnTo>
                  <a:pt x="663308" y="1205903"/>
                </a:lnTo>
                <a:lnTo>
                  <a:pt x="749007" y="1204671"/>
                </a:lnTo>
                <a:lnTo>
                  <a:pt x="832243" y="1196606"/>
                </a:lnTo>
                <a:lnTo>
                  <a:pt x="895667" y="1187323"/>
                </a:lnTo>
                <a:lnTo>
                  <a:pt x="965034" y="1172895"/>
                </a:lnTo>
                <a:lnTo>
                  <a:pt x="1028026" y="1155674"/>
                </a:lnTo>
                <a:lnTo>
                  <a:pt x="1087539" y="1135087"/>
                </a:lnTo>
                <a:lnTo>
                  <a:pt x="1146949" y="1108786"/>
                </a:lnTo>
                <a:lnTo>
                  <a:pt x="1192695" y="1083729"/>
                </a:lnTo>
                <a:lnTo>
                  <a:pt x="1233639" y="1055763"/>
                </a:lnTo>
                <a:lnTo>
                  <a:pt x="1270000" y="1024991"/>
                </a:lnTo>
                <a:lnTo>
                  <a:pt x="1300772" y="990650"/>
                </a:lnTo>
                <a:lnTo>
                  <a:pt x="1324825" y="953173"/>
                </a:lnTo>
                <a:lnTo>
                  <a:pt x="1343393" y="895337"/>
                </a:lnTo>
                <a:lnTo>
                  <a:pt x="1345298" y="848791"/>
                </a:lnTo>
                <a:lnTo>
                  <a:pt x="1348994" y="477926"/>
                </a:lnTo>
                <a:lnTo>
                  <a:pt x="1348994" y="300380"/>
                </a:lnTo>
                <a:lnTo>
                  <a:pt x="1325054" y="231241"/>
                </a:lnTo>
                <a:lnTo>
                  <a:pt x="1300772" y="195897"/>
                </a:lnTo>
                <a:lnTo>
                  <a:pt x="1266990" y="160654"/>
                </a:lnTo>
                <a:lnTo>
                  <a:pt x="1233538" y="132575"/>
                </a:lnTo>
                <a:lnTo>
                  <a:pt x="1183182" y="101028"/>
                </a:lnTo>
                <a:lnTo>
                  <a:pt x="1132840" y="74955"/>
                </a:lnTo>
                <a:lnTo>
                  <a:pt x="1073213" y="50787"/>
                </a:lnTo>
                <a:lnTo>
                  <a:pt x="1017282" y="32105"/>
                </a:lnTo>
                <a:lnTo>
                  <a:pt x="952169" y="15328"/>
                </a:lnTo>
                <a:lnTo>
                  <a:pt x="873861" y="330"/>
                </a:lnTo>
                <a:lnTo>
                  <a:pt x="861555" y="0"/>
                </a:lnTo>
                <a:lnTo>
                  <a:pt x="863117" y="2006"/>
                </a:lnTo>
                <a:lnTo>
                  <a:pt x="866698" y="3809"/>
                </a:lnTo>
                <a:lnTo>
                  <a:pt x="877544" y="17119"/>
                </a:lnTo>
                <a:lnTo>
                  <a:pt x="885050" y="32003"/>
                </a:lnTo>
                <a:lnTo>
                  <a:pt x="888733" y="45084"/>
                </a:lnTo>
                <a:lnTo>
                  <a:pt x="888733" y="133248"/>
                </a:lnTo>
                <a:lnTo>
                  <a:pt x="886942" y="140741"/>
                </a:lnTo>
                <a:lnTo>
                  <a:pt x="875766" y="163118"/>
                </a:lnTo>
                <a:lnTo>
                  <a:pt x="854951" y="183362"/>
                </a:lnTo>
                <a:lnTo>
                  <a:pt x="841971" y="192646"/>
                </a:lnTo>
                <a:lnTo>
                  <a:pt x="804379" y="210997"/>
                </a:lnTo>
                <a:lnTo>
                  <a:pt x="794981" y="212674"/>
                </a:lnTo>
                <a:lnTo>
                  <a:pt x="792975" y="214464"/>
                </a:lnTo>
                <a:lnTo>
                  <a:pt x="780110" y="218719"/>
                </a:lnTo>
                <a:lnTo>
                  <a:pt x="777303" y="217703"/>
                </a:lnTo>
                <a:lnTo>
                  <a:pt x="774509" y="220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845652" y="4126205"/>
            <a:ext cx="723379" cy="635889"/>
          </a:xfrm>
          <a:custGeom>
            <a:avLst/>
            <a:gdLst/>
            <a:ahLst/>
            <a:cxnLst/>
            <a:rect l="l" t="t" r="r" b="b"/>
            <a:pathLst>
              <a:path w="723379" h="635888">
                <a:moveTo>
                  <a:pt x="586447" y="589356"/>
                </a:moveTo>
                <a:lnTo>
                  <a:pt x="614299" y="587451"/>
                </a:lnTo>
                <a:lnTo>
                  <a:pt x="648538" y="587451"/>
                </a:lnTo>
                <a:lnTo>
                  <a:pt x="670801" y="589356"/>
                </a:lnTo>
                <a:lnTo>
                  <a:pt x="721817" y="598081"/>
                </a:lnTo>
                <a:lnTo>
                  <a:pt x="723379" y="583196"/>
                </a:lnTo>
                <a:lnTo>
                  <a:pt x="720585" y="583653"/>
                </a:lnTo>
                <a:lnTo>
                  <a:pt x="719239" y="595731"/>
                </a:lnTo>
                <a:lnTo>
                  <a:pt x="689927" y="589025"/>
                </a:lnTo>
                <a:lnTo>
                  <a:pt x="650328" y="585660"/>
                </a:lnTo>
                <a:lnTo>
                  <a:pt x="612508" y="585660"/>
                </a:lnTo>
                <a:lnTo>
                  <a:pt x="584542" y="587451"/>
                </a:lnTo>
                <a:lnTo>
                  <a:pt x="558927" y="591921"/>
                </a:lnTo>
                <a:lnTo>
                  <a:pt x="557136" y="224078"/>
                </a:lnTo>
                <a:lnTo>
                  <a:pt x="581406" y="227888"/>
                </a:lnTo>
                <a:lnTo>
                  <a:pt x="605802" y="229895"/>
                </a:lnTo>
                <a:lnTo>
                  <a:pt x="608368" y="229120"/>
                </a:lnTo>
                <a:lnTo>
                  <a:pt x="583311" y="226098"/>
                </a:lnTo>
                <a:lnTo>
                  <a:pt x="538454" y="218605"/>
                </a:lnTo>
                <a:lnTo>
                  <a:pt x="501421" y="207187"/>
                </a:lnTo>
                <a:lnTo>
                  <a:pt x="488226" y="201828"/>
                </a:lnTo>
                <a:lnTo>
                  <a:pt x="456780" y="184810"/>
                </a:lnTo>
                <a:lnTo>
                  <a:pt x="454545" y="181457"/>
                </a:lnTo>
                <a:lnTo>
                  <a:pt x="447382" y="177431"/>
                </a:lnTo>
                <a:lnTo>
                  <a:pt x="428586" y="157073"/>
                </a:lnTo>
                <a:lnTo>
                  <a:pt x="419188" y="138607"/>
                </a:lnTo>
                <a:lnTo>
                  <a:pt x="417410" y="131000"/>
                </a:lnTo>
                <a:lnTo>
                  <a:pt x="417410" y="43967"/>
                </a:lnTo>
                <a:lnTo>
                  <a:pt x="419188" y="34569"/>
                </a:lnTo>
                <a:lnTo>
                  <a:pt x="428815" y="16217"/>
                </a:lnTo>
                <a:lnTo>
                  <a:pt x="439889" y="1117"/>
                </a:lnTo>
                <a:lnTo>
                  <a:pt x="440334" y="0"/>
                </a:lnTo>
                <a:lnTo>
                  <a:pt x="426910" y="14325"/>
                </a:lnTo>
                <a:lnTo>
                  <a:pt x="417296" y="32664"/>
                </a:lnTo>
                <a:lnTo>
                  <a:pt x="415620" y="42176"/>
                </a:lnTo>
                <a:lnTo>
                  <a:pt x="415493" y="132905"/>
                </a:lnTo>
                <a:lnTo>
                  <a:pt x="417296" y="140398"/>
                </a:lnTo>
                <a:lnTo>
                  <a:pt x="426681" y="158978"/>
                </a:lnTo>
                <a:lnTo>
                  <a:pt x="445477" y="179336"/>
                </a:lnTo>
                <a:lnTo>
                  <a:pt x="452640" y="183362"/>
                </a:lnTo>
                <a:lnTo>
                  <a:pt x="454888" y="186715"/>
                </a:lnTo>
                <a:lnTo>
                  <a:pt x="486435" y="203606"/>
                </a:lnTo>
                <a:lnTo>
                  <a:pt x="510590" y="213004"/>
                </a:lnTo>
                <a:lnTo>
                  <a:pt x="525589" y="216585"/>
                </a:lnTo>
                <a:lnTo>
                  <a:pt x="529158" y="218605"/>
                </a:lnTo>
                <a:lnTo>
                  <a:pt x="553440" y="224078"/>
                </a:lnTo>
                <a:lnTo>
                  <a:pt x="555345" y="274421"/>
                </a:lnTo>
                <a:lnTo>
                  <a:pt x="555345" y="591819"/>
                </a:lnTo>
                <a:lnTo>
                  <a:pt x="530504" y="600646"/>
                </a:lnTo>
                <a:lnTo>
                  <a:pt x="550976" y="594842"/>
                </a:lnTo>
                <a:lnTo>
                  <a:pt x="586447" y="589356"/>
                </a:lnTo>
                <a:close/>
              </a:path>
              <a:path w="723379" h="635888">
                <a:moveTo>
                  <a:pt x="610501" y="230123"/>
                </a:moveTo>
                <a:lnTo>
                  <a:pt x="653453" y="229793"/>
                </a:lnTo>
                <a:lnTo>
                  <a:pt x="689483" y="226656"/>
                </a:lnTo>
                <a:lnTo>
                  <a:pt x="702792" y="224193"/>
                </a:lnTo>
                <a:lnTo>
                  <a:pt x="701344" y="585101"/>
                </a:lnTo>
                <a:lnTo>
                  <a:pt x="727290" y="579615"/>
                </a:lnTo>
                <a:lnTo>
                  <a:pt x="739152" y="574471"/>
                </a:lnTo>
                <a:lnTo>
                  <a:pt x="746658" y="572566"/>
                </a:lnTo>
                <a:lnTo>
                  <a:pt x="769696" y="572566"/>
                </a:lnTo>
                <a:lnTo>
                  <a:pt x="787146" y="579615"/>
                </a:lnTo>
                <a:lnTo>
                  <a:pt x="814336" y="585660"/>
                </a:lnTo>
                <a:lnTo>
                  <a:pt x="834809" y="594944"/>
                </a:lnTo>
                <a:lnTo>
                  <a:pt x="848118" y="604011"/>
                </a:lnTo>
                <a:lnTo>
                  <a:pt x="855510" y="613511"/>
                </a:lnTo>
                <a:lnTo>
                  <a:pt x="816229" y="621677"/>
                </a:lnTo>
                <a:lnTo>
                  <a:pt x="792861" y="624039"/>
                </a:lnTo>
                <a:lnTo>
                  <a:pt x="791286" y="625043"/>
                </a:lnTo>
                <a:lnTo>
                  <a:pt x="786371" y="625043"/>
                </a:lnTo>
                <a:lnTo>
                  <a:pt x="771486" y="615416"/>
                </a:lnTo>
                <a:lnTo>
                  <a:pt x="739711" y="602437"/>
                </a:lnTo>
                <a:lnTo>
                  <a:pt x="728637" y="598639"/>
                </a:lnTo>
                <a:lnTo>
                  <a:pt x="721817" y="598081"/>
                </a:lnTo>
                <a:lnTo>
                  <a:pt x="737920" y="604342"/>
                </a:lnTo>
                <a:lnTo>
                  <a:pt x="769581" y="617321"/>
                </a:lnTo>
                <a:lnTo>
                  <a:pt x="779208" y="622909"/>
                </a:lnTo>
                <a:lnTo>
                  <a:pt x="780770" y="625373"/>
                </a:lnTo>
                <a:lnTo>
                  <a:pt x="742962" y="630415"/>
                </a:lnTo>
                <a:lnTo>
                  <a:pt x="685126" y="634098"/>
                </a:lnTo>
                <a:lnTo>
                  <a:pt x="573913" y="634098"/>
                </a:lnTo>
                <a:lnTo>
                  <a:pt x="516191" y="630415"/>
                </a:lnTo>
                <a:lnTo>
                  <a:pt x="474573" y="624928"/>
                </a:lnTo>
                <a:lnTo>
                  <a:pt x="498843" y="611733"/>
                </a:lnTo>
                <a:lnTo>
                  <a:pt x="530504" y="600646"/>
                </a:lnTo>
                <a:lnTo>
                  <a:pt x="555345" y="591819"/>
                </a:lnTo>
                <a:lnTo>
                  <a:pt x="521220" y="600544"/>
                </a:lnTo>
                <a:lnTo>
                  <a:pt x="489458" y="613511"/>
                </a:lnTo>
                <a:lnTo>
                  <a:pt x="470662" y="624700"/>
                </a:lnTo>
                <a:lnTo>
                  <a:pt x="441680" y="621017"/>
                </a:lnTo>
                <a:lnTo>
                  <a:pt x="381939" y="609942"/>
                </a:lnTo>
                <a:lnTo>
                  <a:pt x="320522" y="595058"/>
                </a:lnTo>
                <a:lnTo>
                  <a:pt x="257200" y="574471"/>
                </a:lnTo>
                <a:lnTo>
                  <a:pt x="206857" y="553999"/>
                </a:lnTo>
                <a:lnTo>
                  <a:pt x="173405" y="537222"/>
                </a:lnTo>
                <a:lnTo>
                  <a:pt x="171500" y="471995"/>
                </a:lnTo>
                <a:lnTo>
                  <a:pt x="168033" y="462368"/>
                </a:lnTo>
                <a:lnTo>
                  <a:pt x="162217" y="455104"/>
                </a:lnTo>
                <a:lnTo>
                  <a:pt x="145440" y="445935"/>
                </a:lnTo>
                <a:lnTo>
                  <a:pt x="115557" y="438442"/>
                </a:lnTo>
                <a:lnTo>
                  <a:pt x="81445" y="438442"/>
                </a:lnTo>
                <a:lnTo>
                  <a:pt x="68351" y="440334"/>
                </a:lnTo>
                <a:lnTo>
                  <a:pt x="55371" y="444245"/>
                </a:lnTo>
                <a:lnTo>
                  <a:pt x="50457" y="444144"/>
                </a:lnTo>
                <a:lnTo>
                  <a:pt x="29870" y="416064"/>
                </a:lnTo>
                <a:lnTo>
                  <a:pt x="11188" y="378802"/>
                </a:lnTo>
                <a:lnTo>
                  <a:pt x="3695" y="352742"/>
                </a:lnTo>
                <a:lnTo>
                  <a:pt x="0" y="328345"/>
                </a:lnTo>
                <a:lnTo>
                  <a:pt x="114" y="343344"/>
                </a:lnTo>
                <a:lnTo>
                  <a:pt x="1892" y="354634"/>
                </a:lnTo>
                <a:lnTo>
                  <a:pt x="9283" y="380707"/>
                </a:lnTo>
                <a:lnTo>
                  <a:pt x="27965" y="417956"/>
                </a:lnTo>
                <a:lnTo>
                  <a:pt x="48437" y="445935"/>
                </a:lnTo>
                <a:lnTo>
                  <a:pt x="57391" y="446036"/>
                </a:lnTo>
                <a:lnTo>
                  <a:pt x="70256" y="442125"/>
                </a:lnTo>
                <a:lnTo>
                  <a:pt x="83350" y="440334"/>
                </a:lnTo>
                <a:lnTo>
                  <a:pt x="113664" y="440334"/>
                </a:lnTo>
                <a:lnTo>
                  <a:pt x="143535" y="447713"/>
                </a:lnTo>
                <a:lnTo>
                  <a:pt x="160312" y="457009"/>
                </a:lnTo>
                <a:lnTo>
                  <a:pt x="166141" y="464273"/>
                </a:lnTo>
                <a:lnTo>
                  <a:pt x="169595" y="473900"/>
                </a:lnTo>
                <a:lnTo>
                  <a:pt x="171500" y="539013"/>
                </a:lnTo>
                <a:lnTo>
                  <a:pt x="205066" y="555790"/>
                </a:lnTo>
                <a:lnTo>
                  <a:pt x="255295" y="576376"/>
                </a:lnTo>
                <a:lnTo>
                  <a:pt x="318617" y="596849"/>
                </a:lnTo>
                <a:lnTo>
                  <a:pt x="380149" y="611733"/>
                </a:lnTo>
                <a:lnTo>
                  <a:pt x="439775" y="622909"/>
                </a:lnTo>
                <a:lnTo>
                  <a:pt x="514286" y="632205"/>
                </a:lnTo>
                <a:lnTo>
                  <a:pt x="572122" y="635888"/>
                </a:lnTo>
                <a:lnTo>
                  <a:pt x="687019" y="635888"/>
                </a:lnTo>
                <a:lnTo>
                  <a:pt x="744753" y="632205"/>
                </a:lnTo>
                <a:lnTo>
                  <a:pt x="819365" y="622909"/>
                </a:lnTo>
                <a:lnTo>
                  <a:pt x="878992" y="611733"/>
                </a:lnTo>
                <a:lnTo>
                  <a:pt x="940536" y="596849"/>
                </a:lnTo>
                <a:lnTo>
                  <a:pt x="1003846" y="576376"/>
                </a:lnTo>
                <a:lnTo>
                  <a:pt x="1056538" y="554558"/>
                </a:lnTo>
                <a:lnTo>
                  <a:pt x="1088428" y="537997"/>
                </a:lnTo>
                <a:lnTo>
                  <a:pt x="1090104" y="472554"/>
                </a:lnTo>
                <a:lnTo>
                  <a:pt x="1093012" y="464273"/>
                </a:lnTo>
                <a:lnTo>
                  <a:pt x="1098727" y="457009"/>
                </a:lnTo>
                <a:lnTo>
                  <a:pt x="1119860" y="446379"/>
                </a:lnTo>
                <a:lnTo>
                  <a:pt x="1145374" y="440334"/>
                </a:lnTo>
                <a:lnTo>
                  <a:pt x="1175804" y="440334"/>
                </a:lnTo>
                <a:lnTo>
                  <a:pt x="1188885" y="442125"/>
                </a:lnTo>
                <a:lnTo>
                  <a:pt x="1201750" y="446036"/>
                </a:lnTo>
                <a:lnTo>
                  <a:pt x="1210589" y="445935"/>
                </a:lnTo>
                <a:lnTo>
                  <a:pt x="1231620" y="416623"/>
                </a:lnTo>
                <a:lnTo>
                  <a:pt x="1249756" y="380707"/>
                </a:lnTo>
                <a:lnTo>
                  <a:pt x="1257808" y="353301"/>
                </a:lnTo>
                <a:lnTo>
                  <a:pt x="1259713" y="342112"/>
                </a:lnTo>
                <a:lnTo>
                  <a:pt x="1259713" y="328345"/>
                </a:lnTo>
                <a:lnTo>
                  <a:pt x="1255903" y="351510"/>
                </a:lnTo>
                <a:lnTo>
                  <a:pt x="1247965" y="378802"/>
                </a:lnTo>
                <a:lnTo>
                  <a:pt x="1229829" y="414832"/>
                </a:lnTo>
                <a:lnTo>
                  <a:pt x="1208697" y="444144"/>
                </a:lnTo>
                <a:lnTo>
                  <a:pt x="1203769" y="444245"/>
                </a:lnTo>
                <a:lnTo>
                  <a:pt x="1190675" y="440334"/>
                </a:lnTo>
                <a:lnTo>
                  <a:pt x="1177709" y="438442"/>
                </a:lnTo>
                <a:lnTo>
                  <a:pt x="1143584" y="438442"/>
                </a:lnTo>
                <a:lnTo>
                  <a:pt x="1117968" y="444588"/>
                </a:lnTo>
                <a:lnTo>
                  <a:pt x="1096924" y="455104"/>
                </a:lnTo>
                <a:lnTo>
                  <a:pt x="1091107" y="462368"/>
                </a:lnTo>
                <a:lnTo>
                  <a:pt x="1088199" y="470649"/>
                </a:lnTo>
                <a:lnTo>
                  <a:pt x="1086523" y="536105"/>
                </a:lnTo>
                <a:lnTo>
                  <a:pt x="1054747" y="552653"/>
                </a:lnTo>
                <a:lnTo>
                  <a:pt x="1001953" y="574471"/>
                </a:lnTo>
                <a:lnTo>
                  <a:pt x="938618" y="595058"/>
                </a:lnTo>
                <a:lnTo>
                  <a:pt x="859078" y="614184"/>
                </a:lnTo>
                <a:lnTo>
                  <a:pt x="849909" y="602221"/>
                </a:lnTo>
                <a:lnTo>
                  <a:pt x="836714" y="593039"/>
                </a:lnTo>
                <a:lnTo>
                  <a:pt x="816127" y="583755"/>
                </a:lnTo>
                <a:lnTo>
                  <a:pt x="786257" y="576376"/>
                </a:lnTo>
                <a:lnTo>
                  <a:pt x="771486" y="570674"/>
                </a:lnTo>
                <a:lnTo>
                  <a:pt x="744753" y="570788"/>
                </a:lnTo>
                <a:lnTo>
                  <a:pt x="726744" y="576935"/>
                </a:lnTo>
                <a:lnTo>
                  <a:pt x="704367" y="582637"/>
                </a:lnTo>
                <a:lnTo>
                  <a:pt x="704367" y="273189"/>
                </a:lnTo>
                <a:lnTo>
                  <a:pt x="705700" y="224193"/>
                </a:lnTo>
                <a:lnTo>
                  <a:pt x="729869" y="218490"/>
                </a:lnTo>
                <a:lnTo>
                  <a:pt x="730542" y="215023"/>
                </a:lnTo>
                <a:lnTo>
                  <a:pt x="726846" y="217258"/>
                </a:lnTo>
                <a:lnTo>
                  <a:pt x="687578" y="224751"/>
                </a:lnTo>
                <a:lnTo>
                  <a:pt x="651560" y="228003"/>
                </a:lnTo>
                <a:lnTo>
                  <a:pt x="612851" y="227660"/>
                </a:lnTo>
                <a:lnTo>
                  <a:pt x="609714" y="229120"/>
                </a:lnTo>
                <a:lnTo>
                  <a:pt x="610501" y="2301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1402781" y="4350282"/>
            <a:ext cx="145669" cy="367842"/>
          </a:xfrm>
          <a:custGeom>
            <a:avLst/>
            <a:gdLst/>
            <a:ahLst/>
            <a:cxnLst/>
            <a:rect l="l" t="t" r="r" b="b"/>
            <a:pathLst>
              <a:path w="145669" h="367842">
                <a:moveTo>
                  <a:pt x="0" y="0"/>
                </a:moveTo>
                <a:lnTo>
                  <a:pt x="1803" y="367842"/>
                </a:lnTo>
                <a:lnTo>
                  <a:pt x="27419" y="363372"/>
                </a:lnTo>
                <a:lnTo>
                  <a:pt x="55384" y="361581"/>
                </a:lnTo>
                <a:lnTo>
                  <a:pt x="93192" y="361581"/>
                </a:lnTo>
                <a:lnTo>
                  <a:pt x="132803" y="364947"/>
                </a:lnTo>
                <a:lnTo>
                  <a:pt x="138620" y="362369"/>
                </a:lnTo>
                <a:lnTo>
                  <a:pt x="144208" y="361022"/>
                </a:lnTo>
                <a:lnTo>
                  <a:pt x="145669" y="114"/>
                </a:lnTo>
                <a:lnTo>
                  <a:pt x="132359" y="2578"/>
                </a:lnTo>
                <a:lnTo>
                  <a:pt x="96329" y="5715"/>
                </a:lnTo>
                <a:lnTo>
                  <a:pt x="53365" y="6045"/>
                </a:lnTo>
                <a:lnTo>
                  <a:pt x="51244" y="5041"/>
                </a:lnTo>
                <a:lnTo>
                  <a:pt x="48679" y="5829"/>
                </a:lnTo>
                <a:lnTo>
                  <a:pt x="24282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1567472" y="4698776"/>
            <a:ext cx="71374" cy="52476"/>
          </a:xfrm>
          <a:custGeom>
            <a:avLst/>
            <a:gdLst/>
            <a:ahLst/>
            <a:cxnLst/>
            <a:rect l="l" t="t" r="r" b="b"/>
            <a:pathLst>
              <a:path w="71374" h="52476">
                <a:moveTo>
                  <a:pt x="65328" y="7048"/>
                </a:moveTo>
                <a:lnTo>
                  <a:pt x="47879" y="0"/>
                </a:lnTo>
                <a:lnTo>
                  <a:pt x="24828" y="0"/>
                </a:lnTo>
                <a:lnTo>
                  <a:pt x="17335" y="1905"/>
                </a:lnTo>
                <a:lnTo>
                  <a:pt x="5473" y="7048"/>
                </a:lnTo>
                <a:lnTo>
                  <a:pt x="1562" y="10629"/>
                </a:lnTo>
                <a:lnTo>
                  <a:pt x="0" y="25501"/>
                </a:lnTo>
                <a:lnTo>
                  <a:pt x="6819" y="26073"/>
                </a:lnTo>
                <a:lnTo>
                  <a:pt x="17894" y="29870"/>
                </a:lnTo>
                <a:lnTo>
                  <a:pt x="49669" y="42849"/>
                </a:lnTo>
                <a:lnTo>
                  <a:pt x="64541" y="52476"/>
                </a:lnTo>
                <a:lnTo>
                  <a:pt x="69469" y="52476"/>
                </a:lnTo>
                <a:lnTo>
                  <a:pt x="71374" y="49784"/>
                </a:lnTo>
                <a:lnTo>
                  <a:pt x="69138" y="10629"/>
                </a:lnTo>
                <a:lnTo>
                  <a:pt x="65328" y="7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1632797" y="4705832"/>
            <a:ext cx="68364" cy="44411"/>
          </a:xfrm>
          <a:custGeom>
            <a:avLst/>
            <a:gdLst/>
            <a:ahLst/>
            <a:cxnLst/>
            <a:rect l="l" t="t" r="r" b="b"/>
            <a:pathLst>
              <a:path w="68364" h="44411">
                <a:moveTo>
                  <a:pt x="27190" y="6032"/>
                </a:moveTo>
                <a:lnTo>
                  <a:pt x="0" y="0"/>
                </a:lnTo>
                <a:lnTo>
                  <a:pt x="3809" y="3568"/>
                </a:lnTo>
                <a:lnTo>
                  <a:pt x="6603" y="4025"/>
                </a:lnTo>
                <a:lnTo>
                  <a:pt x="8508" y="41503"/>
                </a:lnTo>
                <a:lnTo>
                  <a:pt x="5714" y="44411"/>
                </a:lnTo>
                <a:lnTo>
                  <a:pt x="29082" y="42062"/>
                </a:lnTo>
                <a:lnTo>
                  <a:pt x="68364" y="33896"/>
                </a:lnTo>
                <a:lnTo>
                  <a:pt x="60972" y="24384"/>
                </a:lnTo>
                <a:lnTo>
                  <a:pt x="47663" y="15328"/>
                </a:lnTo>
                <a:lnTo>
                  <a:pt x="27190" y="603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1535582" y="4705827"/>
            <a:ext cx="37363" cy="16103"/>
          </a:xfrm>
          <a:custGeom>
            <a:avLst/>
            <a:gdLst/>
            <a:ahLst/>
            <a:cxnLst/>
            <a:rect l="l" t="t" r="r" b="b"/>
            <a:pathLst>
              <a:path w="37363" h="16103">
                <a:moveTo>
                  <a:pt x="33451" y="3581"/>
                </a:moveTo>
                <a:lnTo>
                  <a:pt x="37363" y="0"/>
                </a:lnTo>
                <a:lnTo>
                  <a:pt x="11417" y="5486"/>
                </a:lnTo>
                <a:lnTo>
                  <a:pt x="10629" y="6705"/>
                </a:lnTo>
                <a:lnTo>
                  <a:pt x="5816" y="6819"/>
                </a:lnTo>
                <a:lnTo>
                  <a:pt x="0" y="9398"/>
                </a:lnTo>
                <a:lnTo>
                  <a:pt x="29311" y="16103"/>
                </a:lnTo>
                <a:lnTo>
                  <a:pt x="30657" y="4025"/>
                </a:lnTo>
                <a:lnTo>
                  <a:pt x="33451" y="3581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1263055" y="3739229"/>
            <a:ext cx="424903" cy="616089"/>
          </a:xfrm>
          <a:custGeom>
            <a:avLst/>
            <a:gdLst/>
            <a:ahLst/>
            <a:cxnLst/>
            <a:rect l="l" t="t" r="r" b="b"/>
            <a:pathLst>
              <a:path w="424903" h="616089">
                <a:moveTo>
                  <a:pt x="40944" y="371309"/>
                </a:moveTo>
                <a:lnTo>
                  <a:pt x="24942" y="385292"/>
                </a:lnTo>
                <a:lnTo>
                  <a:pt x="11417" y="403199"/>
                </a:lnTo>
                <a:lnTo>
                  <a:pt x="1790" y="421538"/>
                </a:lnTo>
                <a:lnTo>
                  <a:pt x="0" y="430936"/>
                </a:lnTo>
                <a:lnTo>
                  <a:pt x="0" y="517982"/>
                </a:lnTo>
                <a:lnTo>
                  <a:pt x="1790" y="525589"/>
                </a:lnTo>
                <a:lnTo>
                  <a:pt x="11188" y="544042"/>
                </a:lnTo>
                <a:lnTo>
                  <a:pt x="29984" y="564400"/>
                </a:lnTo>
                <a:lnTo>
                  <a:pt x="37147" y="568439"/>
                </a:lnTo>
                <a:lnTo>
                  <a:pt x="39382" y="571792"/>
                </a:lnTo>
                <a:lnTo>
                  <a:pt x="70815" y="588797"/>
                </a:lnTo>
                <a:lnTo>
                  <a:pt x="84023" y="594169"/>
                </a:lnTo>
                <a:lnTo>
                  <a:pt x="121056" y="605574"/>
                </a:lnTo>
                <a:lnTo>
                  <a:pt x="165912" y="613067"/>
                </a:lnTo>
                <a:lnTo>
                  <a:pt x="190969" y="616089"/>
                </a:lnTo>
                <a:lnTo>
                  <a:pt x="192316" y="616089"/>
                </a:lnTo>
                <a:lnTo>
                  <a:pt x="195440" y="614641"/>
                </a:lnTo>
                <a:lnTo>
                  <a:pt x="234149" y="614972"/>
                </a:lnTo>
                <a:lnTo>
                  <a:pt x="270179" y="611720"/>
                </a:lnTo>
                <a:lnTo>
                  <a:pt x="309448" y="604240"/>
                </a:lnTo>
                <a:lnTo>
                  <a:pt x="313143" y="601992"/>
                </a:lnTo>
                <a:lnTo>
                  <a:pt x="315264" y="602995"/>
                </a:lnTo>
                <a:lnTo>
                  <a:pt x="330034" y="596963"/>
                </a:lnTo>
                <a:lnTo>
                  <a:pt x="342785" y="593051"/>
                </a:lnTo>
                <a:lnTo>
                  <a:pt x="372872" y="578396"/>
                </a:lnTo>
                <a:lnTo>
                  <a:pt x="386854" y="570001"/>
                </a:lnTo>
                <a:lnTo>
                  <a:pt x="411022" y="547623"/>
                </a:lnTo>
                <a:lnTo>
                  <a:pt x="421093" y="529729"/>
                </a:lnTo>
                <a:lnTo>
                  <a:pt x="424903" y="516635"/>
                </a:lnTo>
                <a:lnTo>
                  <a:pt x="424903" y="432282"/>
                </a:lnTo>
                <a:lnTo>
                  <a:pt x="421208" y="419188"/>
                </a:lnTo>
                <a:lnTo>
                  <a:pt x="413715" y="404317"/>
                </a:lnTo>
                <a:lnTo>
                  <a:pt x="402526" y="391109"/>
                </a:lnTo>
                <a:lnTo>
                  <a:pt x="401066" y="387311"/>
                </a:lnTo>
                <a:lnTo>
                  <a:pt x="399503" y="385292"/>
                </a:lnTo>
                <a:lnTo>
                  <a:pt x="383286" y="371309"/>
                </a:lnTo>
                <a:lnTo>
                  <a:pt x="382054" y="229120"/>
                </a:lnTo>
                <a:lnTo>
                  <a:pt x="378358" y="210438"/>
                </a:lnTo>
                <a:lnTo>
                  <a:pt x="369189" y="193535"/>
                </a:lnTo>
                <a:lnTo>
                  <a:pt x="359676" y="182460"/>
                </a:lnTo>
                <a:lnTo>
                  <a:pt x="359562" y="175755"/>
                </a:lnTo>
                <a:lnTo>
                  <a:pt x="361467" y="155168"/>
                </a:lnTo>
                <a:lnTo>
                  <a:pt x="361467" y="70815"/>
                </a:lnTo>
                <a:lnTo>
                  <a:pt x="359791" y="61302"/>
                </a:lnTo>
                <a:lnTo>
                  <a:pt x="345922" y="61302"/>
                </a:lnTo>
                <a:lnTo>
                  <a:pt x="344792" y="90055"/>
                </a:lnTo>
                <a:lnTo>
                  <a:pt x="342900" y="93751"/>
                </a:lnTo>
                <a:lnTo>
                  <a:pt x="335508" y="103263"/>
                </a:lnTo>
                <a:lnTo>
                  <a:pt x="333730" y="31432"/>
                </a:lnTo>
                <a:lnTo>
                  <a:pt x="296240" y="12979"/>
                </a:lnTo>
                <a:lnTo>
                  <a:pt x="268389" y="5587"/>
                </a:lnTo>
                <a:lnTo>
                  <a:pt x="247802" y="1790"/>
                </a:lnTo>
                <a:lnTo>
                  <a:pt x="218046" y="0"/>
                </a:lnTo>
                <a:lnTo>
                  <a:pt x="176428" y="1790"/>
                </a:lnTo>
                <a:lnTo>
                  <a:pt x="155956" y="5587"/>
                </a:lnTo>
                <a:lnTo>
                  <a:pt x="127990" y="12979"/>
                </a:lnTo>
                <a:lnTo>
                  <a:pt x="96329" y="27851"/>
                </a:lnTo>
                <a:lnTo>
                  <a:pt x="79438" y="40716"/>
                </a:lnTo>
                <a:lnTo>
                  <a:pt x="67233" y="56603"/>
                </a:lnTo>
                <a:lnTo>
                  <a:pt x="63436" y="71373"/>
                </a:lnTo>
                <a:lnTo>
                  <a:pt x="63538" y="183248"/>
                </a:lnTo>
                <a:lnTo>
                  <a:pt x="56159" y="192646"/>
                </a:lnTo>
                <a:lnTo>
                  <a:pt x="46545" y="209207"/>
                </a:lnTo>
                <a:lnTo>
                  <a:pt x="42849" y="227888"/>
                </a:lnTo>
                <a:lnTo>
                  <a:pt x="40944" y="37130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1320222" y="4713664"/>
            <a:ext cx="306197" cy="46647"/>
          </a:xfrm>
          <a:custGeom>
            <a:avLst/>
            <a:gdLst/>
            <a:ahLst/>
            <a:cxnLst/>
            <a:rect l="l" t="t" r="r" b="b"/>
            <a:pathLst>
              <a:path w="306197" h="46647">
                <a:moveTo>
                  <a:pt x="196227" y="1892"/>
                </a:moveTo>
                <a:lnTo>
                  <a:pt x="173964" y="0"/>
                </a:lnTo>
                <a:lnTo>
                  <a:pt x="139738" y="0"/>
                </a:lnTo>
                <a:lnTo>
                  <a:pt x="111874" y="1892"/>
                </a:lnTo>
                <a:lnTo>
                  <a:pt x="76415" y="7378"/>
                </a:lnTo>
                <a:lnTo>
                  <a:pt x="55943" y="13195"/>
                </a:lnTo>
                <a:lnTo>
                  <a:pt x="24282" y="24269"/>
                </a:lnTo>
                <a:lnTo>
                  <a:pt x="0" y="37477"/>
                </a:lnTo>
                <a:lnTo>
                  <a:pt x="41617" y="42951"/>
                </a:lnTo>
                <a:lnTo>
                  <a:pt x="99339" y="46647"/>
                </a:lnTo>
                <a:lnTo>
                  <a:pt x="210553" y="46647"/>
                </a:lnTo>
                <a:lnTo>
                  <a:pt x="268389" y="42951"/>
                </a:lnTo>
                <a:lnTo>
                  <a:pt x="306197" y="37922"/>
                </a:lnTo>
                <a:lnTo>
                  <a:pt x="304634" y="35458"/>
                </a:lnTo>
                <a:lnTo>
                  <a:pt x="295008" y="29857"/>
                </a:lnTo>
                <a:lnTo>
                  <a:pt x="263347" y="16891"/>
                </a:lnTo>
                <a:lnTo>
                  <a:pt x="247243" y="10617"/>
                </a:lnTo>
                <a:lnTo>
                  <a:pt x="196227" y="1892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1329401" y="3821129"/>
            <a:ext cx="13868" cy="95758"/>
          </a:xfrm>
          <a:custGeom>
            <a:avLst/>
            <a:gdLst/>
            <a:ahLst/>
            <a:cxnLst/>
            <a:rect l="l" t="t" r="r" b="b"/>
            <a:pathLst>
              <a:path w="13868" h="95758">
                <a:moveTo>
                  <a:pt x="12077" y="93853"/>
                </a:moveTo>
                <a:lnTo>
                  <a:pt x="0" y="95084"/>
                </a:lnTo>
                <a:lnTo>
                  <a:pt x="13868" y="95758"/>
                </a:lnTo>
                <a:lnTo>
                  <a:pt x="13868" y="5588"/>
                </a:lnTo>
                <a:lnTo>
                  <a:pt x="11849" y="0"/>
                </a:lnTo>
                <a:lnTo>
                  <a:pt x="12077" y="938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1341254" y="3843605"/>
            <a:ext cx="253733" cy="126758"/>
          </a:xfrm>
          <a:custGeom>
            <a:avLst/>
            <a:gdLst/>
            <a:ahLst/>
            <a:cxnLst/>
            <a:rect l="l" t="t" r="r" b="b"/>
            <a:pathLst>
              <a:path w="253733" h="126758">
                <a:moveTo>
                  <a:pt x="2120" y="126758"/>
                </a:moveTo>
                <a:lnTo>
                  <a:pt x="4927" y="126758"/>
                </a:lnTo>
                <a:lnTo>
                  <a:pt x="9512" y="119824"/>
                </a:lnTo>
                <a:lnTo>
                  <a:pt x="11302" y="112331"/>
                </a:lnTo>
                <a:lnTo>
                  <a:pt x="12420" y="14770"/>
                </a:lnTo>
                <a:lnTo>
                  <a:pt x="29984" y="14770"/>
                </a:lnTo>
                <a:lnTo>
                  <a:pt x="48552" y="24168"/>
                </a:lnTo>
                <a:lnTo>
                  <a:pt x="74612" y="31661"/>
                </a:lnTo>
                <a:lnTo>
                  <a:pt x="106286" y="37147"/>
                </a:lnTo>
                <a:lnTo>
                  <a:pt x="157848" y="37147"/>
                </a:lnTo>
                <a:lnTo>
                  <a:pt x="176542" y="35356"/>
                </a:lnTo>
                <a:lnTo>
                  <a:pt x="208203" y="27863"/>
                </a:lnTo>
                <a:lnTo>
                  <a:pt x="236728" y="15443"/>
                </a:lnTo>
                <a:lnTo>
                  <a:pt x="250939" y="5372"/>
                </a:lnTo>
                <a:lnTo>
                  <a:pt x="253733" y="2133"/>
                </a:lnTo>
                <a:lnTo>
                  <a:pt x="253733" y="0"/>
                </a:lnTo>
                <a:lnTo>
                  <a:pt x="249034" y="3467"/>
                </a:lnTo>
                <a:lnTo>
                  <a:pt x="234822" y="13538"/>
                </a:lnTo>
                <a:lnTo>
                  <a:pt x="206413" y="26073"/>
                </a:lnTo>
                <a:lnTo>
                  <a:pt x="174751" y="33566"/>
                </a:lnTo>
                <a:lnTo>
                  <a:pt x="156070" y="35356"/>
                </a:lnTo>
                <a:lnTo>
                  <a:pt x="108178" y="35356"/>
                </a:lnTo>
                <a:lnTo>
                  <a:pt x="76415" y="29756"/>
                </a:lnTo>
                <a:lnTo>
                  <a:pt x="50342" y="22377"/>
                </a:lnTo>
                <a:lnTo>
                  <a:pt x="31889" y="12865"/>
                </a:lnTo>
                <a:lnTo>
                  <a:pt x="10629" y="12865"/>
                </a:lnTo>
                <a:lnTo>
                  <a:pt x="9397" y="110426"/>
                </a:lnTo>
                <a:lnTo>
                  <a:pt x="7607" y="117919"/>
                </a:lnTo>
                <a:lnTo>
                  <a:pt x="4025" y="123621"/>
                </a:lnTo>
                <a:lnTo>
                  <a:pt x="1790" y="121386"/>
                </a:lnTo>
                <a:lnTo>
                  <a:pt x="1790" y="114109"/>
                </a:lnTo>
                <a:lnTo>
                  <a:pt x="5816" y="108521"/>
                </a:lnTo>
                <a:lnTo>
                  <a:pt x="5930" y="104381"/>
                </a:lnTo>
                <a:lnTo>
                  <a:pt x="0" y="112217"/>
                </a:lnTo>
                <a:lnTo>
                  <a:pt x="0" y="123062"/>
                </a:lnTo>
                <a:lnTo>
                  <a:pt x="2120" y="126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1621957" y="3925495"/>
            <a:ext cx="2679" cy="13881"/>
          </a:xfrm>
          <a:custGeom>
            <a:avLst/>
            <a:gdLst/>
            <a:ahLst/>
            <a:cxnLst/>
            <a:rect l="l" t="t" r="r" b="b"/>
            <a:pathLst>
              <a:path w="2679" h="13881">
                <a:moveTo>
                  <a:pt x="2565" y="13881"/>
                </a:moveTo>
                <a:lnTo>
                  <a:pt x="2679" y="1473"/>
                </a:lnTo>
                <a:lnTo>
                  <a:pt x="0" y="0"/>
                </a:lnTo>
                <a:lnTo>
                  <a:pt x="2565" y="138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1578325" y="4126538"/>
            <a:ext cx="111417" cy="216700"/>
          </a:xfrm>
          <a:custGeom>
            <a:avLst/>
            <a:gdLst/>
            <a:ahLst/>
            <a:cxnLst/>
            <a:rect l="l" t="t" r="r" b="b"/>
            <a:pathLst>
              <a:path w="111417" h="216700">
                <a:moveTo>
                  <a:pt x="2793" y="216700"/>
                </a:moveTo>
                <a:lnTo>
                  <a:pt x="15659" y="212445"/>
                </a:lnTo>
                <a:lnTo>
                  <a:pt x="17665" y="210667"/>
                </a:lnTo>
                <a:lnTo>
                  <a:pt x="27063" y="208978"/>
                </a:lnTo>
                <a:lnTo>
                  <a:pt x="64655" y="190639"/>
                </a:lnTo>
                <a:lnTo>
                  <a:pt x="77635" y="181343"/>
                </a:lnTo>
                <a:lnTo>
                  <a:pt x="98450" y="161099"/>
                </a:lnTo>
                <a:lnTo>
                  <a:pt x="109626" y="138722"/>
                </a:lnTo>
                <a:lnTo>
                  <a:pt x="111417" y="131229"/>
                </a:lnTo>
                <a:lnTo>
                  <a:pt x="111417" y="43078"/>
                </a:lnTo>
                <a:lnTo>
                  <a:pt x="107721" y="29984"/>
                </a:lnTo>
                <a:lnTo>
                  <a:pt x="100228" y="15100"/>
                </a:lnTo>
                <a:lnTo>
                  <a:pt x="89382" y="1790"/>
                </a:lnTo>
                <a:lnTo>
                  <a:pt x="85801" y="0"/>
                </a:lnTo>
                <a:lnTo>
                  <a:pt x="87261" y="3809"/>
                </a:lnTo>
                <a:lnTo>
                  <a:pt x="98450" y="17005"/>
                </a:lnTo>
                <a:lnTo>
                  <a:pt x="105943" y="31889"/>
                </a:lnTo>
                <a:lnTo>
                  <a:pt x="109626" y="44970"/>
                </a:lnTo>
                <a:lnTo>
                  <a:pt x="109626" y="129324"/>
                </a:lnTo>
                <a:lnTo>
                  <a:pt x="105829" y="142417"/>
                </a:lnTo>
                <a:lnTo>
                  <a:pt x="95757" y="160312"/>
                </a:lnTo>
                <a:lnTo>
                  <a:pt x="71589" y="182689"/>
                </a:lnTo>
                <a:lnTo>
                  <a:pt x="57607" y="191084"/>
                </a:lnTo>
                <a:lnTo>
                  <a:pt x="27508" y="205739"/>
                </a:lnTo>
                <a:lnTo>
                  <a:pt x="14757" y="209651"/>
                </a:lnTo>
                <a:lnTo>
                  <a:pt x="0" y="215696"/>
                </a:lnTo>
                <a:lnTo>
                  <a:pt x="2793" y="2167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1303779" y="4159765"/>
            <a:ext cx="2120" cy="8724"/>
          </a:xfrm>
          <a:custGeom>
            <a:avLst/>
            <a:gdLst/>
            <a:ahLst/>
            <a:cxnLst/>
            <a:rect l="l" t="t" r="r" b="b"/>
            <a:pathLst>
              <a:path w="2120" h="8724">
                <a:moveTo>
                  <a:pt x="2120" y="8724"/>
                </a:moveTo>
                <a:lnTo>
                  <a:pt x="1905" y="330"/>
                </a:lnTo>
                <a:lnTo>
                  <a:pt x="0" y="0"/>
                </a:lnTo>
                <a:lnTo>
                  <a:pt x="2120" y="8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1461634" y="4423121"/>
            <a:ext cx="27406" cy="3581"/>
          </a:xfrm>
          <a:custGeom>
            <a:avLst/>
            <a:gdLst/>
            <a:ahLst/>
            <a:cxnLst/>
            <a:rect l="l" t="t" r="r" b="b"/>
            <a:pathLst>
              <a:path w="27406" h="3581">
                <a:moveTo>
                  <a:pt x="18910" y="3581"/>
                </a:moveTo>
                <a:lnTo>
                  <a:pt x="27076" y="2120"/>
                </a:lnTo>
                <a:lnTo>
                  <a:pt x="27406" y="228"/>
                </a:lnTo>
                <a:lnTo>
                  <a:pt x="16992" y="1790"/>
                </a:lnTo>
                <a:lnTo>
                  <a:pt x="10185" y="1790"/>
                </a:lnTo>
                <a:lnTo>
                  <a:pt x="546" y="0"/>
                </a:lnTo>
                <a:lnTo>
                  <a:pt x="0" y="2120"/>
                </a:lnTo>
                <a:lnTo>
                  <a:pt x="8280" y="3581"/>
                </a:lnTo>
                <a:lnTo>
                  <a:pt x="18910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1992706" y="4613083"/>
            <a:ext cx="28968" cy="1892"/>
          </a:xfrm>
          <a:custGeom>
            <a:avLst/>
            <a:gdLst/>
            <a:ahLst/>
            <a:cxnLst/>
            <a:rect l="l" t="t" r="r" b="b"/>
            <a:pathLst>
              <a:path w="28968" h="1892">
                <a:moveTo>
                  <a:pt x="0" y="0"/>
                </a:moveTo>
                <a:lnTo>
                  <a:pt x="8280" y="1892"/>
                </a:lnTo>
                <a:lnTo>
                  <a:pt x="20688" y="1892"/>
                </a:lnTo>
                <a:lnTo>
                  <a:pt x="28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928778" y="4613083"/>
            <a:ext cx="28968" cy="1892"/>
          </a:xfrm>
          <a:custGeom>
            <a:avLst/>
            <a:gdLst/>
            <a:ahLst/>
            <a:cxnLst/>
            <a:rect l="l" t="t" r="r" b="b"/>
            <a:pathLst>
              <a:path w="28968" h="1892">
                <a:moveTo>
                  <a:pt x="0" y="0"/>
                </a:moveTo>
                <a:lnTo>
                  <a:pt x="8280" y="1892"/>
                </a:lnTo>
                <a:lnTo>
                  <a:pt x="20688" y="1892"/>
                </a:lnTo>
                <a:lnTo>
                  <a:pt x="28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992318" y="4650116"/>
            <a:ext cx="21259" cy="11620"/>
          </a:xfrm>
          <a:custGeom>
            <a:avLst/>
            <a:gdLst/>
            <a:ahLst/>
            <a:cxnLst/>
            <a:rect l="l" t="t" r="r" b="b"/>
            <a:pathLst>
              <a:path w="21259" h="11620">
                <a:moveTo>
                  <a:pt x="0" y="114"/>
                </a:moveTo>
                <a:lnTo>
                  <a:pt x="444" y="1778"/>
                </a:lnTo>
                <a:lnTo>
                  <a:pt x="17449" y="11620"/>
                </a:lnTo>
                <a:lnTo>
                  <a:pt x="21259" y="11404"/>
                </a:lnTo>
                <a:lnTo>
                  <a:pt x="2235" y="0"/>
                </a:lnTo>
                <a:lnTo>
                  <a:pt x="0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1936882" y="4650118"/>
            <a:ext cx="21361" cy="11620"/>
          </a:xfrm>
          <a:custGeom>
            <a:avLst/>
            <a:gdLst/>
            <a:ahLst/>
            <a:cxnLst/>
            <a:rect l="l" t="t" r="r" b="b"/>
            <a:pathLst>
              <a:path w="21361" h="11620">
                <a:moveTo>
                  <a:pt x="0" y="11404"/>
                </a:moveTo>
                <a:lnTo>
                  <a:pt x="3797" y="11620"/>
                </a:lnTo>
                <a:lnTo>
                  <a:pt x="21361" y="774"/>
                </a:lnTo>
                <a:lnTo>
                  <a:pt x="19011" y="0"/>
                </a:lnTo>
                <a:lnTo>
                  <a:pt x="0" y="11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1636609" y="4709408"/>
            <a:ext cx="4686" cy="39154"/>
          </a:xfrm>
          <a:custGeom>
            <a:avLst/>
            <a:gdLst/>
            <a:ahLst/>
            <a:cxnLst/>
            <a:rect l="l" t="t" r="r" b="b"/>
            <a:pathLst>
              <a:path w="4686" h="39154">
                <a:moveTo>
                  <a:pt x="2235" y="39154"/>
                </a:moveTo>
                <a:lnTo>
                  <a:pt x="4686" y="37922"/>
                </a:lnTo>
                <a:lnTo>
                  <a:pt x="2793" y="444"/>
                </a:lnTo>
                <a:lnTo>
                  <a:pt x="0" y="0"/>
                </a:lnTo>
                <a:lnTo>
                  <a:pt x="2235" y="391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1541404" y="4711316"/>
            <a:ext cx="5588" cy="1333"/>
          </a:xfrm>
          <a:custGeom>
            <a:avLst/>
            <a:gdLst/>
            <a:ahLst/>
            <a:cxnLst/>
            <a:rect l="l" t="t" r="r" b="b"/>
            <a:pathLst>
              <a:path w="5587" h="1333">
                <a:moveTo>
                  <a:pt x="0" y="1333"/>
                </a:moveTo>
                <a:lnTo>
                  <a:pt x="4813" y="1219"/>
                </a:lnTo>
                <a:lnTo>
                  <a:pt x="5588" y="0"/>
                </a:lnTo>
                <a:lnTo>
                  <a:pt x="0" y="1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799560" y="4466414"/>
            <a:ext cx="1351661" cy="320078"/>
          </a:xfrm>
          <a:custGeom>
            <a:avLst/>
            <a:gdLst/>
            <a:ahLst/>
            <a:cxnLst/>
            <a:rect l="l" t="t" r="r" b="b"/>
            <a:pathLst>
              <a:path w="1351661" h="320078">
                <a:moveTo>
                  <a:pt x="0" y="0"/>
                </a:moveTo>
                <a:lnTo>
                  <a:pt x="1717" y="13824"/>
                </a:lnTo>
                <a:lnTo>
                  <a:pt x="3916" y="23742"/>
                </a:lnTo>
                <a:lnTo>
                  <a:pt x="7950" y="36461"/>
                </a:lnTo>
                <a:lnTo>
                  <a:pt x="12500" y="49803"/>
                </a:lnTo>
                <a:lnTo>
                  <a:pt x="16552" y="59044"/>
                </a:lnTo>
                <a:lnTo>
                  <a:pt x="22996" y="70984"/>
                </a:lnTo>
                <a:lnTo>
                  <a:pt x="30790" y="84724"/>
                </a:lnTo>
                <a:lnTo>
                  <a:pt x="36319" y="93134"/>
                </a:lnTo>
                <a:lnTo>
                  <a:pt x="43936" y="102988"/>
                </a:lnTo>
                <a:lnTo>
                  <a:pt x="56274" y="118333"/>
                </a:lnTo>
                <a:lnTo>
                  <a:pt x="63013" y="125902"/>
                </a:lnTo>
                <a:lnTo>
                  <a:pt x="71170" y="133888"/>
                </a:lnTo>
                <a:lnTo>
                  <a:pt x="77863" y="140182"/>
                </a:lnTo>
                <a:lnTo>
                  <a:pt x="88741" y="150349"/>
                </a:lnTo>
                <a:lnTo>
                  <a:pt x="96492" y="157126"/>
                </a:lnTo>
                <a:lnTo>
                  <a:pt x="104887" y="163661"/>
                </a:lnTo>
                <a:lnTo>
                  <a:pt x="115671" y="171615"/>
                </a:lnTo>
                <a:lnTo>
                  <a:pt x="127885" y="180582"/>
                </a:lnTo>
                <a:lnTo>
                  <a:pt x="136520" y="186580"/>
                </a:lnTo>
                <a:lnTo>
                  <a:pt x="145110" y="191983"/>
                </a:lnTo>
                <a:lnTo>
                  <a:pt x="157191" y="199164"/>
                </a:lnTo>
                <a:lnTo>
                  <a:pt x="173258" y="208560"/>
                </a:lnTo>
                <a:lnTo>
                  <a:pt x="182664" y="213813"/>
                </a:lnTo>
                <a:lnTo>
                  <a:pt x="191460" y="218307"/>
                </a:lnTo>
                <a:lnTo>
                  <a:pt x="202905" y="223779"/>
                </a:lnTo>
                <a:lnTo>
                  <a:pt x="210439" y="227329"/>
                </a:lnTo>
                <a:lnTo>
                  <a:pt x="224529" y="233993"/>
                </a:lnTo>
                <a:lnTo>
                  <a:pt x="234537" y="238548"/>
                </a:lnTo>
                <a:lnTo>
                  <a:pt x="243500" y="242301"/>
                </a:lnTo>
                <a:lnTo>
                  <a:pt x="254456" y="246558"/>
                </a:lnTo>
                <a:lnTo>
                  <a:pt x="266268" y="251040"/>
                </a:lnTo>
                <a:lnTo>
                  <a:pt x="281005" y="256647"/>
                </a:lnTo>
                <a:lnTo>
                  <a:pt x="291555" y="260523"/>
                </a:lnTo>
                <a:lnTo>
                  <a:pt x="300724" y="263631"/>
                </a:lnTo>
                <a:lnTo>
                  <a:pt x="311319" y="266936"/>
                </a:lnTo>
                <a:lnTo>
                  <a:pt x="326146" y="271401"/>
                </a:lnTo>
                <a:lnTo>
                  <a:pt x="342103" y="276180"/>
                </a:lnTo>
                <a:lnTo>
                  <a:pt x="353077" y="279362"/>
                </a:lnTo>
                <a:lnTo>
                  <a:pt x="362439" y="281877"/>
                </a:lnTo>
                <a:lnTo>
                  <a:pt x="372805" y="284430"/>
                </a:lnTo>
                <a:lnTo>
                  <a:pt x="386793" y="287722"/>
                </a:lnTo>
                <a:lnTo>
                  <a:pt x="407218" y="292409"/>
                </a:lnTo>
                <a:lnTo>
                  <a:pt x="418519" y="294903"/>
                </a:lnTo>
                <a:lnTo>
                  <a:pt x="428052" y="296840"/>
                </a:lnTo>
                <a:lnTo>
                  <a:pt x="438296" y="298720"/>
                </a:lnTo>
                <a:lnTo>
                  <a:pt x="451733" y="301042"/>
                </a:lnTo>
                <a:lnTo>
                  <a:pt x="475531" y="305060"/>
                </a:lnTo>
                <a:lnTo>
                  <a:pt x="487086" y="306921"/>
                </a:lnTo>
                <a:lnTo>
                  <a:pt x="496742" y="308313"/>
                </a:lnTo>
                <a:lnTo>
                  <a:pt x="506882" y="309565"/>
                </a:lnTo>
                <a:lnTo>
                  <a:pt x="519893" y="311009"/>
                </a:lnTo>
                <a:lnTo>
                  <a:pt x="530288" y="312127"/>
                </a:lnTo>
                <a:lnTo>
                  <a:pt x="546284" y="313902"/>
                </a:lnTo>
                <a:lnTo>
                  <a:pt x="558014" y="315128"/>
                </a:lnTo>
                <a:lnTo>
                  <a:pt x="567777" y="315996"/>
                </a:lnTo>
                <a:lnTo>
                  <a:pt x="577876" y="316696"/>
                </a:lnTo>
                <a:lnTo>
                  <a:pt x="590609" y="317419"/>
                </a:lnTo>
                <a:lnTo>
                  <a:pt x="602665" y="318058"/>
                </a:lnTo>
                <a:lnTo>
                  <a:pt x="618757" y="318938"/>
                </a:lnTo>
                <a:lnTo>
                  <a:pt x="630572" y="319515"/>
                </a:lnTo>
                <a:lnTo>
                  <a:pt x="640384" y="319855"/>
                </a:lnTo>
                <a:lnTo>
                  <a:pt x="650463" y="320020"/>
                </a:lnTo>
                <a:lnTo>
                  <a:pt x="675830" y="320078"/>
                </a:lnTo>
                <a:lnTo>
                  <a:pt x="691961" y="320067"/>
                </a:lnTo>
                <a:lnTo>
                  <a:pt x="703785" y="319993"/>
                </a:lnTo>
                <a:lnTo>
                  <a:pt x="713585" y="319793"/>
                </a:lnTo>
                <a:lnTo>
                  <a:pt x="723645" y="319402"/>
                </a:lnTo>
                <a:lnTo>
                  <a:pt x="736249" y="318759"/>
                </a:lnTo>
                <a:lnTo>
                  <a:pt x="748995" y="318058"/>
                </a:lnTo>
                <a:lnTo>
                  <a:pt x="764919" y="317135"/>
                </a:lnTo>
                <a:lnTo>
                  <a:pt x="776432" y="316276"/>
                </a:lnTo>
                <a:lnTo>
                  <a:pt x="786096" y="315384"/>
                </a:lnTo>
                <a:lnTo>
                  <a:pt x="796472" y="314364"/>
                </a:lnTo>
                <a:lnTo>
                  <a:pt x="810123" y="313121"/>
                </a:lnTo>
                <a:lnTo>
                  <a:pt x="817918" y="312470"/>
                </a:lnTo>
                <a:lnTo>
                  <a:pt x="819594" y="312356"/>
                </a:lnTo>
                <a:lnTo>
                  <a:pt x="821385" y="312127"/>
                </a:lnTo>
                <a:lnTo>
                  <a:pt x="837230" y="310044"/>
                </a:lnTo>
                <a:lnTo>
                  <a:pt x="848801" y="308634"/>
                </a:lnTo>
                <a:lnTo>
                  <a:pt x="858445" y="307468"/>
                </a:lnTo>
                <a:lnTo>
                  <a:pt x="868506" y="306119"/>
                </a:lnTo>
                <a:lnTo>
                  <a:pt x="881331" y="304157"/>
                </a:lnTo>
                <a:lnTo>
                  <a:pt x="891971" y="302399"/>
                </a:lnTo>
                <a:lnTo>
                  <a:pt x="907720" y="299706"/>
                </a:lnTo>
                <a:lnTo>
                  <a:pt x="919129" y="297684"/>
                </a:lnTo>
                <a:lnTo>
                  <a:pt x="928680" y="295835"/>
                </a:lnTo>
                <a:lnTo>
                  <a:pt x="938856" y="293660"/>
                </a:lnTo>
                <a:lnTo>
                  <a:pt x="952137" y="290660"/>
                </a:lnTo>
                <a:lnTo>
                  <a:pt x="959993" y="288861"/>
                </a:lnTo>
                <a:lnTo>
                  <a:pt x="975450" y="285239"/>
                </a:lnTo>
                <a:lnTo>
                  <a:pt x="986561" y="282552"/>
                </a:lnTo>
                <a:lnTo>
                  <a:pt x="995941" y="280097"/>
                </a:lnTo>
                <a:lnTo>
                  <a:pt x="1006206" y="277170"/>
                </a:lnTo>
                <a:lnTo>
                  <a:pt x="1019971" y="273068"/>
                </a:lnTo>
                <a:lnTo>
                  <a:pt x="1039825" y="267093"/>
                </a:lnTo>
                <a:lnTo>
                  <a:pt x="1050539" y="263760"/>
                </a:lnTo>
                <a:lnTo>
                  <a:pt x="1059712" y="260663"/>
                </a:lnTo>
                <a:lnTo>
                  <a:pt x="1070148" y="256840"/>
                </a:lnTo>
                <a:lnTo>
                  <a:pt x="1084653" y="251328"/>
                </a:lnTo>
                <a:lnTo>
                  <a:pt x="1085405" y="251040"/>
                </a:lnTo>
                <a:lnTo>
                  <a:pt x="1099998" y="245493"/>
                </a:lnTo>
                <a:lnTo>
                  <a:pt x="1110241" y="241463"/>
                </a:lnTo>
                <a:lnTo>
                  <a:pt x="1119173" y="237644"/>
                </a:lnTo>
                <a:lnTo>
                  <a:pt x="1129833" y="232730"/>
                </a:lnTo>
                <a:lnTo>
                  <a:pt x="1141234" y="227329"/>
                </a:lnTo>
                <a:lnTo>
                  <a:pt x="1155151" y="220749"/>
                </a:lnTo>
                <a:lnTo>
                  <a:pt x="1164830" y="215994"/>
                </a:lnTo>
                <a:lnTo>
                  <a:pt x="1173532" y="211329"/>
                </a:lnTo>
                <a:lnTo>
                  <a:pt x="1184516" y="205016"/>
                </a:lnTo>
                <a:lnTo>
                  <a:pt x="1191691" y="200812"/>
                </a:lnTo>
                <a:lnTo>
                  <a:pt x="1204761" y="193064"/>
                </a:lnTo>
                <a:lnTo>
                  <a:pt x="1213711" y="187517"/>
                </a:lnTo>
                <a:lnTo>
                  <a:pt x="1222080" y="181797"/>
                </a:lnTo>
                <a:lnTo>
                  <a:pt x="1233402" y="173529"/>
                </a:lnTo>
                <a:lnTo>
                  <a:pt x="1235989" y="171615"/>
                </a:lnTo>
                <a:lnTo>
                  <a:pt x="1248019" y="162726"/>
                </a:lnTo>
                <a:lnTo>
                  <a:pt x="1256120" y="156338"/>
                </a:lnTo>
                <a:lnTo>
                  <a:pt x="1264063" y="149304"/>
                </a:lnTo>
                <a:lnTo>
                  <a:pt x="1273810" y="140182"/>
                </a:lnTo>
                <a:lnTo>
                  <a:pt x="1284472" y="130092"/>
                </a:lnTo>
                <a:lnTo>
                  <a:pt x="1291539" y="122806"/>
                </a:lnTo>
                <a:lnTo>
                  <a:pt x="1298862" y="114101"/>
                </a:lnTo>
                <a:lnTo>
                  <a:pt x="1304569" y="106959"/>
                </a:lnTo>
                <a:lnTo>
                  <a:pt x="1313491" y="95636"/>
                </a:lnTo>
                <a:lnTo>
                  <a:pt x="1319252" y="87369"/>
                </a:lnTo>
                <a:lnTo>
                  <a:pt x="1325496" y="76673"/>
                </a:lnTo>
                <a:lnTo>
                  <a:pt x="1327950" y="72275"/>
                </a:lnTo>
                <a:lnTo>
                  <a:pt x="1334713" y="59820"/>
                </a:lnTo>
                <a:lnTo>
                  <a:pt x="1338854" y="50615"/>
                </a:lnTo>
                <a:lnTo>
                  <a:pt x="1343264" y="37863"/>
                </a:lnTo>
                <a:lnTo>
                  <a:pt x="1347929" y="23097"/>
                </a:lnTo>
                <a:lnTo>
                  <a:pt x="1350046" y="13165"/>
                </a:lnTo>
                <a:lnTo>
                  <a:pt x="1351661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798699" y="4123070"/>
            <a:ext cx="1352884" cy="1207693"/>
          </a:xfrm>
          <a:custGeom>
            <a:avLst/>
            <a:gdLst/>
            <a:ahLst/>
            <a:cxnLst/>
            <a:rect l="l" t="t" r="r" b="b"/>
            <a:pathLst>
              <a:path w="1352884" h="1207693">
                <a:moveTo>
                  <a:pt x="1352527" y="343344"/>
                </a:moveTo>
                <a:lnTo>
                  <a:pt x="1352638" y="382334"/>
                </a:lnTo>
                <a:lnTo>
                  <a:pt x="1352734" y="417649"/>
                </a:lnTo>
                <a:lnTo>
                  <a:pt x="1352809" y="449697"/>
                </a:lnTo>
                <a:lnTo>
                  <a:pt x="1352861" y="478887"/>
                </a:lnTo>
                <a:lnTo>
                  <a:pt x="1352884" y="505627"/>
                </a:lnTo>
                <a:lnTo>
                  <a:pt x="1352874" y="530325"/>
                </a:lnTo>
                <a:lnTo>
                  <a:pt x="1352829" y="553390"/>
                </a:lnTo>
                <a:lnTo>
                  <a:pt x="1352742" y="575228"/>
                </a:lnTo>
                <a:lnTo>
                  <a:pt x="1352611" y="596250"/>
                </a:lnTo>
                <a:lnTo>
                  <a:pt x="1352431" y="616862"/>
                </a:lnTo>
                <a:lnTo>
                  <a:pt x="1352198" y="637474"/>
                </a:lnTo>
                <a:lnTo>
                  <a:pt x="1351908" y="658493"/>
                </a:lnTo>
                <a:lnTo>
                  <a:pt x="1351557" y="680327"/>
                </a:lnTo>
                <a:lnTo>
                  <a:pt x="1351141" y="703386"/>
                </a:lnTo>
                <a:lnTo>
                  <a:pt x="1350655" y="728076"/>
                </a:lnTo>
                <a:lnTo>
                  <a:pt x="1350095" y="754807"/>
                </a:lnTo>
                <a:lnTo>
                  <a:pt x="1349458" y="783985"/>
                </a:lnTo>
                <a:lnTo>
                  <a:pt x="1348740" y="816021"/>
                </a:lnTo>
                <a:lnTo>
                  <a:pt x="1347935" y="851321"/>
                </a:lnTo>
                <a:lnTo>
                  <a:pt x="1347040" y="890295"/>
                </a:lnTo>
                <a:lnTo>
                  <a:pt x="1343390" y="913886"/>
                </a:lnTo>
                <a:lnTo>
                  <a:pt x="1339103" y="926426"/>
                </a:lnTo>
                <a:lnTo>
                  <a:pt x="1334588" y="939711"/>
                </a:lnTo>
                <a:lnTo>
                  <a:pt x="1330528" y="948957"/>
                </a:lnTo>
                <a:lnTo>
                  <a:pt x="1323988" y="961093"/>
                </a:lnTo>
                <a:lnTo>
                  <a:pt x="1316444" y="974333"/>
                </a:lnTo>
                <a:lnTo>
                  <a:pt x="1310905" y="982730"/>
                </a:lnTo>
                <a:lnTo>
                  <a:pt x="1303236" y="992643"/>
                </a:lnTo>
                <a:lnTo>
                  <a:pt x="1291127" y="1007700"/>
                </a:lnTo>
                <a:lnTo>
                  <a:pt x="1284396" y="1015230"/>
                </a:lnTo>
                <a:lnTo>
                  <a:pt x="1276179" y="1023270"/>
                </a:lnTo>
                <a:lnTo>
                  <a:pt x="1269735" y="1029360"/>
                </a:lnTo>
                <a:lnTo>
                  <a:pt x="1258846" y="1039521"/>
                </a:lnTo>
                <a:lnTo>
                  <a:pt x="1251097" y="1046254"/>
                </a:lnTo>
                <a:lnTo>
                  <a:pt x="1242641" y="1052798"/>
                </a:lnTo>
                <a:lnTo>
                  <a:pt x="1232258" y="1060462"/>
                </a:lnTo>
                <a:lnTo>
                  <a:pt x="1220037" y="1069427"/>
                </a:lnTo>
                <a:lnTo>
                  <a:pt x="1211430" y="1075402"/>
                </a:lnTo>
                <a:lnTo>
                  <a:pt x="1202804" y="1080798"/>
                </a:lnTo>
                <a:lnTo>
                  <a:pt x="1190530" y="1088027"/>
                </a:lnTo>
                <a:lnTo>
                  <a:pt x="1175146" y="1096983"/>
                </a:lnTo>
                <a:lnTo>
                  <a:pt x="1165806" y="1102076"/>
                </a:lnTo>
                <a:lnTo>
                  <a:pt x="1157091" y="1106462"/>
                </a:lnTo>
                <a:lnTo>
                  <a:pt x="1145807" y="1111998"/>
                </a:lnTo>
                <a:lnTo>
                  <a:pt x="1138290" y="1115733"/>
                </a:lnTo>
                <a:lnTo>
                  <a:pt x="1130899" y="1119530"/>
                </a:lnTo>
                <a:lnTo>
                  <a:pt x="1130683" y="1119085"/>
                </a:lnTo>
                <a:lnTo>
                  <a:pt x="1122961" y="1122324"/>
                </a:lnTo>
                <a:lnTo>
                  <a:pt x="1109685" y="1128140"/>
                </a:lnTo>
                <a:lnTo>
                  <a:pt x="1100663" y="1132213"/>
                </a:lnTo>
                <a:lnTo>
                  <a:pt x="1089987" y="1136624"/>
                </a:lnTo>
                <a:lnTo>
                  <a:pt x="1082918" y="1139329"/>
                </a:lnTo>
                <a:lnTo>
                  <a:pt x="1068181" y="1144823"/>
                </a:lnTo>
                <a:lnTo>
                  <a:pt x="1057671" y="1148645"/>
                </a:lnTo>
                <a:lnTo>
                  <a:pt x="1048512" y="1151758"/>
                </a:lnTo>
                <a:lnTo>
                  <a:pt x="1037830" y="1155127"/>
                </a:lnTo>
                <a:lnTo>
                  <a:pt x="1022835" y="1159687"/>
                </a:lnTo>
                <a:lnTo>
                  <a:pt x="1007645" y="1164213"/>
                </a:lnTo>
                <a:lnTo>
                  <a:pt x="996695" y="1167369"/>
                </a:lnTo>
                <a:lnTo>
                  <a:pt x="987332" y="1169864"/>
                </a:lnTo>
                <a:lnTo>
                  <a:pt x="976898" y="1172409"/>
                </a:lnTo>
                <a:lnTo>
                  <a:pt x="962738" y="1175712"/>
                </a:lnTo>
                <a:lnTo>
                  <a:pt x="942967" y="1180264"/>
                </a:lnTo>
                <a:lnTo>
                  <a:pt x="931709" y="1182764"/>
                </a:lnTo>
                <a:lnTo>
                  <a:pt x="922200" y="1184698"/>
                </a:lnTo>
                <a:lnTo>
                  <a:pt x="911906" y="1186573"/>
                </a:lnTo>
                <a:lnTo>
                  <a:pt x="898292" y="1188897"/>
                </a:lnTo>
                <a:lnTo>
                  <a:pt x="891047" y="1190116"/>
                </a:lnTo>
                <a:lnTo>
                  <a:pt x="875241" y="1192795"/>
                </a:lnTo>
                <a:lnTo>
                  <a:pt x="854059" y="1196061"/>
                </a:lnTo>
                <a:lnTo>
                  <a:pt x="830710" y="1198800"/>
                </a:lnTo>
                <a:lnTo>
                  <a:pt x="805033" y="1201596"/>
                </a:lnTo>
                <a:lnTo>
                  <a:pt x="783601" y="1203662"/>
                </a:lnTo>
                <a:lnTo>
                  <a:pt x="760557" y="1205151"/>
                </a:lnTo>
                <a:lnTo>
                  <a:pt x="733216" y="1206623"/>
                </a:lnTo>
                <a:lnTo>
                  <a:pt x="711658" y="1207489"/>
                </a:lnTo>
                <a:lnTo>
                  <a:pt x="688797" y="1207690"/>
                </a:lnTo>
                <a:lnTo>
                  <a:pt x="676696" y="1207693"/>
                </a:lnTo>
                <a:lnTo>
                  <a:pt x="660610" y="1207683"/>
                </a:lnTo>
                <a:lnTo>
                  <a:pt x="639052" y="1207418"/>
                </a:lnTo>
                <a:lnTo>
                  <a:pt x="616191" y="1206420"/>
                </a:lnTo>
                <a:lnTo>
                  <a:pt x="588069" y="1204875"/>
                </a:lnTo>
                <a:lnTo>
                  <a:pt x="566598" y="1203399"/>
                </a:lnTo>
                <a:lnTo>
                  <a:pt x="543607" y="1201085"/>
                </a:lnTo>
                <a:lnTo>
                  <a:pt x="516471" y="1198117"/>
                </a:lnTo>
                <a:lnTo>
                  <a:pt x="495226" y="1195493"/>
                </a:lnTo>
                <a:lnTo>
                  <a:pt x="471976" y="1191755"/>
                </a:lnTo>
                <a:lnTo>
                  <a:pt x="462345" y="1190116"/>
                </a:lnTo>
                <a:lnTo>
                  <a:pt x="446598" y="1187457"/>
                </a:lnTo>
                <a:lnTo>
                  <a:pt x="435229" y="1185456"/>
                </a:lnTo>
                <a:lnTo>
                  <a:pt x="425703" y="1183608"/>
                </a:lnTo>
                <a:lnTo>
                  <a:pt x="415483" y="1181406"/>
                </a:lnTo>
                <a:lnTo>
                  <a:pt x="402034" y="1178342"/>
                </a:lnTo>
                <a:lnTo>
                  <a:pt x="379434" y="1173103"/>
                </a:lnTo>
                <a:lnTo>
                  <a:pt x="368348" y="1170441"/>
                </a:lnTo>
                <a:lnTo>
                  <a:pt x="358970" y="1167998"/>
                </a:lnTo>
                <a:lnTo>
                  <a:pt x="348643" y="1165065"/>
                </a:lnTo>
                <a:lnTo>
                  <a:pt x="334714" y="1160931"/>
                </a:lnTo>
                <a:lnTo>
                  <a:pt x="315487" y="1155119"/>
                </a:lnTo>
                <a:lnTo>
                  <a:pt x="304796" y="1151777"/>
                </a:lnTo>
                <a:lnTo>
                  <a:pt x="295623" y="1148678"/>
                </a:lnTo>
                <a:lnTo>
                  <a:pt x="285108" y="1144845"/>
                </a:lnTo>
                <a:lnTo>
                  <a:pt x="270474" y="1139329"/>
                </a:lnTo>
                <a:lnTo>
                  <a:pt x="255907" y="1133748"/>
                </a:lnTo>
                <a:lnTo>
                  <a:pt x="245699" y="1129703"/>
                </a:lnTo>
                <a:lnTo>
                  <a:pt x="236765" y="1125865"/>
                </a:lnTo>
                <a:lnTo>
                  <a:pt x="226021" y="1120904"/>
                </a:lnTo>
                <a:lnTo>
                  <a:pt x="215102" y="1115733"/>
                </a:lnTo>
                <a:lnTo>
                  <a:pt x="201168" y="1109164"/>
                </a:lnTo>
                <a:lnTo>
                  <a:pt x="191523" y="1104413"/>
                </a:lnTo>
                <a:lnTo>
                  <a:pt x="182837" y="1099711"/>
                </a:lnTo>
                <a:lnTo>
                  <a:pt x="171778" y="1093285"/>
                </a:lnTo>
                <a:lnTo>
                  <a:pt x="165089" y="1089329"/>
                </a:lnTo>
                <a:lnTo>
                  <a:pt x="152010" y="1081650"/>
                </a:lnTo>
                <a:lnTo>
                  <a:pt x="143088" y="1076142"/>
                </a:lnTo>
                <a:lnTo>
                  <a:pt x="134696" y="1070396"/>
                </a:lnTo>
                <a:lnTo>
                  <a:pt x="123207" y="1062003"/>
                </a:lnTo>
                <a:lnTo>
                  <a:pt x="109137" y="1051594"/>
                </a:lnTo>
                <a:lnTo>
                  <a:pt x="101062" y="1045242"/>
                </a:lnTo>
                <a:lnTo>
                  <a:pt x="93055" y="1038166"/>
                </a:lnTo>
                <a:lnTo>
                  <a:pt x="83644" y="1029360"/>
                </a:lnTo>
                <a:lnTo>
                  <a:pt x="73001" y="1019240"/>
                </a:lnTo>
                <a:lnTo>
                  <a:pt x="65949" y="1011972"/>
                </a:lnTo>
                <a:lnTo>
                  <a:pt x="58589" y="1003227"/>
                </a:lnTo>
                <a:lnTo>
                  <a:pt x="53101" y="996353"/>
                </a:lnTo>
                <a:lnTo>
                  <a:pt x="44213" y="985057"/>
                </a:lnTo>
                <a:lnTo>
                  <a:pt x="38459" y="976797"/>
                </a:lnTo>
                <a:lnTo>
                  <a:pt x="32147" y="966019"/>
                </a:lnTo>
                <a:lnTo>
                  <a:pt x="23097" y="949434"/>
                </a:lnTo>
                <a:lnTo>
                  <a:pt x="18989" y="940207"/>
                </a:lnTo>
                <a:lnTo>
                  <a:pt x="14568" y="927284"/>
                </a:lnTo>
                <a:lnTo>
                  <a:pt x="14289" y="926426"/>
                </a:lnTo>
                <a:lnTo>
                  <a:pt x="9687" y="912953"/>
                </a:lnTo>
                <a:lnTo>
                  <a:pt x="6339" y="890295"/>
                </a:lnTo>
                <a:lnTo>
                  <a:pt x="5470" y="851324"/>
                </a:lnTo>
                <a:lnTo>
                  <a:pt x="4734" y="816030"/>
                </a:lnTo>
                <a:lnTo>
                  <a:pt x="4118" y="784004"/>
                </a:lnTo>
                <a:lnTo>
                  <a:pt x="3612" y="754838"/>
                </a:lnTo>
                <a:lnTo>
                  <a:pt x="3203" y="728122"/>
                </a:lnTo>
                <a:lnTo>
                  <a:pt x="2881" y="703448"/>
                </a:lnTo>
                <a:lnTo>
                  <a:pt x="2632" y="680406"/>
                </a:lnTo>
                <a:lnTo>
                  <a:pt x="2447" y="658588"/>
                </a:lnTo>
                <a:lnTo>
                  <a:pt x="2312" y="637584"/>
                </a:lnTo>
                <a:lnTo>
                  <a:pt x="2216" y="616986"/>
                </a:lnTo>
                <a:lnTo>
                  <a:pt x="2149" y="596385"/>
                </a:lnTo>
                <a:lnTo>
                  <a:pt x="2097" y="575371"/>
                </a:lnTo>
                <a:lnTo>
                  <a:pt x="2050" y="553536"/>
                </a:lnTo>
                <a:lnTo>
                  <a:pt x="1996" y="530471"/>
                </a:lnTo>
                <a:lnTo>
                  <a:pt x="1923" y="505766"/>
                </a:lnTo>
                <a:lnTo>
                  <a:pt x="1819" y="479014"/>
                </a:lnTo>
                <a:lnTo>
                  <a:pt x="1673" y="449805"/>
                </a:lnTo>
                <a:lnTo>
                  <a:pt x="1473" y="417729"/>
                </a:lnTo>
                <a:lnTo>
                  <a:pt x="1208" y="382378"/>
                </a:lnTo>
                <a:lnTo>
                  <a:pt x="866" y="343344"/>
                </a:lnTo>
                <a:lnTo>
                  <a:pt x="369" y="329268"/>
                </a:lnTo>
                <a:lnTo>
                  <a:pt x="0" y="319289"/>
                </a:lnTo>
                <a:lnTo>
                  <a:pt x="866" y="306755"/>
                </a:lnTo>
                <a:lnTo>
                  <a:pt x="4779" y="282967"/>
                </a:lnTo>
                <a:lnTo>
                  <a:pt x="13363" y="256951"/>
                </a:lnTo>
                <a:lnTo>
                  <a:pt x="23866" y="235775"/>
                </a:lnTo>
                <a:lnTo>
                  <a:pt x="31654" y="221988"/>
                </a:lnTo>
                <a:lnTo>
                  <a:pt x="44795" y="203768"/>
                </a:lnTo>
                <a:lnTo>
                  <a:pt x="57114" y="188448"/>
                </a:lnTo>
                <a:lnTo>
                  <a:pt x="71967" y="172865"/>
                </a:lnTo>
                <a:lnTo>
                  <a:pt x="89607" y="156306"/>
                </a:lnTo>
                <a:lnTo>
                  <a:pt x="105785" y="143054"/>
                </a:lnTo>
                <a:lnTo>
                  <a:pt x="128753" y="126171"/>
                </a:lnTo>
                <a:lnTo>
                  <a:pt x="145977" y="114768"/>
                </a:lnTo>
                <a:lnTo>
                  <a:pt x="160835" y="105943"/>
                </a:lnTo>
                <a:lnTo>
                  <a:pt x="174109" y="98205"/>
                </a:lnTo>
                <a:lnTo>
                  <a:pt x="192298" y="88438"/>
                </a:lnTo>
                <a:lnTo>
                  <a:pt x="211292" y="79324"/>
                </a:lnTo>
                <a:lnTo>
                  <a:pt x="225386" y="72705"/>
                </a:lnTo>
                <a:lnTo>
                  <a:pt x="244355" y="64380"/>
                </a:lnTo>
                <a:lnTo>
                  <a:pt x="267121" y="55600"/>
                </a:lnTo>
                <a:lnTo>
                  <a:pt x="281862" y="50055"/>
                </a:lnTo>
                <a:lnTo>
                  <a:pt x="301584" y="43103"/>
                </a:lnTo>
                <a:lnTo>
                  <a:pt x="326995" y="35247"/>
                </a:lnTo>
                <a:lnTo>
                  <a:pt x="342970" y="30466"/>
                </a:lnTo>
                <a:lnTo>
                  <a:pt x="363314" y="24792"/>
                </a:lnTo>
                <a:lnTo>
                  <a:pt x="387699" y="19019"/>
                </a:lnTo>
                <a:lnTo>
                  <a:pt x="408050" y="14351"/>
                </a:lnTo>
                <a:lnTo>
                  <a:pt x="428839" y="10037"/>
                </a:lnTo>
                <a:lnTo>
                  <a:pt x="452392" y="5829"/>
                </a:lnTo>
                <a:lnTo>
                  <a:pt x="460555" y="4368"/>
                </a:lnTo>
                <a:lnTo>
                  <a:pt x="473769" y="2056"/>
                </a:lnTo>
                <a:lnTo>
                  <a:pt x="484179" y="764"/>
                </a:lnTo>
                <a:lnTo>
                  <a:pt x="491759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1939563" y="4614538"/>
            <a:ext cx="44081" cy="21145"/>
          </a:xfrm>
          <a:custGeom>
            <a:avLst/>
            <a:gdLst/>
            <a:ahLst/>
            <a:cxnLst/>
            <a:rect l="l" t="t" r="r" b="b"/>
            <a:pathLst>
              <a:path w="44081" h="21145">
                <a:moveTo>
                  <a:pt x="0" y="0"/>
                </a:moveTo>
                <a:lnTo>
                  <a:pt x="4254" y="5143"/>
                </a:lnTo>
                <a:lnTo>
                  <a:pt x="4927" y="5816"/>
                </a:lnTo>
                <a:lnTo>
                  <a:pt x="10629" y="9283"/>
                </a:lnTo>
                <a:lnTo>
                  <a:pt x="17564" y="13754"/>
                </a:lnTo>
                <a:lnTo>
                  <a:pt x="18237" y="13868"/>
                </a:lnTo>
                <a:lnTo>
                  <a:pt x="26174" y="16662"/>
                </a:lnTo>
                <a:lnTo>
                  <a:pt x="34683" y="19685"/>
                </a:lnTo>
                <a:lnTo>
                  <a:pt x="35128" y="19799"/>
                </a:lnTo>
                <a:lnTo>
                  <a:pt x="44081" y="21145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967144" y="4635682"/>
            <a:ext cx="1016495" cy="128240"/>
          </a:xfrm>
          <a:custGeom>
            <a:avLst/>
            <a:gdLst/>
            <a:ahLst/>
            <a:cxnLst/>
            <a:rect l="l" t="t" r="r" b="b"/>
            <a:pathLst>
              <a:path w="1016495" h="128240">
                <a:moveTo>
                  <a:pt x="1016495" y="0"/>
                </a:moveTo>
                <a:lnTo>
                  <a:pt x="1004206" y="8266"/>
                </a:lnTo>
                <a:lnTo>
                  <a:pt x="986123" y="19182"/>
                </a:lnTo>
                <a:lnTo>
                  <a:pt x="962956" y="31786"/>
                </a:lnTo>
                <a:lnTo>
                  <a:pt x="944547" y="41025"/>
                </a:lnTo>
                <a:lnTo>
                  <a:pt x="932631" y="46377"/>
                </a:lnTo>
                <a:lnTo>
                  <a:pt x="912205" y="55370"/>
                </a:lnTo>
                <a:lnTo>
                  <a:pt x="893059" y="63147"/>
                </a:lnTo>
                <a:lnTo>
                  <a:pt x="881731" y="67234"/>
                </a:lnTo>
                <a:lnTo>
                  <a:pt x="856478" y="76077"/>
                </a:lnTo>
                <a:lnTo>
                  <a:pt x="836669" y="82472"/>
                </a:lnTo>
                <a:lnTo>
                  <a:pt x="825736" y="85581"/>
                </a:lnTo>
                <a:lnTo>
                  <a:pt x="811542" y="89496"/>
                </a:lnTo>
                <a:lnTo>
                  <a:pt x="796336" y="93609"/>
                </a:lnTo>
                <a:lnTo>
                  <a:pt x="785459" y="96441"/>
                </a:lnTo>
                <a:lnTo>
                  <a:pt x="765211" y="101033"/>
                </a:lnTo>
                <a:lnTo>
                  <a:pt x="750099" y="104176"/>
                </a:lnTo>
                <a:lnTo>
                  <a:pt x="733489" y="107560"/>
                </a:lnTo>
                <a:lnTo>
                  <a:pt x="722196" y="109790"/>
                </a:lnTo>
                <a:lnTo>
                  <a:pt x="702274" y="113155"/>
                </a:lnTo>
                <a:lnTo>
                  <a:pt x="688488" y="115168"/>
                </a:lnTo>
                <a:lnTo>
                  <a:pt x="681761" y="116128"/>
                </a:lnTo>
                <a:lnTo>
                  <a:pt x="665997" y="118382"/>
                </a:lnTo>
                <a:lnTo>
                  <a:pt x="654558" y="119916"/>
                </a:lnTo>
                <a:lnTo>
                  <a:pt x="644908" y="121030"/>
                </a:lnTo>
                <a:lnTo>
                  <a:pt x="634506" y="122023"/>
                </a:lnTo>
                <a:lnTo>
                  <a:pt x="620816" y="123196"/>
                </a:lnTo>
                <a:lnTo>
                  <a:pt x="613194" y="123837"/>
                </a:lnTo>
                <a:lnTo>
                  <a:pt x="597656" y="125093"/>
                </a:lnTo>
                <a:lnTo>
                  <a:pt x="586632" y="125762"/>
                </a:lnTo>
                <a:lnTo>
                  <a:pt x="576968" y="126165"/>
                </a:lnTo>
                <a:lnTo>
                  <a:pt x="565513" y="126619"/>
                </a:lnTo>
                <a:lnTo>
                  <a:pt x="551434" y="127317"/>
                </a:lnTo>
                <a:lnTo>
                  <a:pt x="547408" y="127533"/>
                </a:lnTo>
                <a:lnTo>
                  <a:pt x="547408" y="127762"/>
                </a:lnTo>
                <a:lnTo>
                  <a:pt x="543382" y="127762"/>
                </a:lnTo>
                <a:lnTo>
                  <a:pt x="527357" y="127921"/>
                </a:lnTo>
                <a:lnTo>
                  <a:pt x="515716" y="128108"/>
                </a:lnTo>
                <a:lnTo>
                  <a:pt x="505985" y="128240"/>
                </a:lnTo>
                <a:lnTo>
                  <a:pt x="482353" y="128004"/>
                </a:lnTo>
                <a:lnTo>
                  <a:pt x="457130" y="127285"/>
                </a:lnTo>
                <a:lnTo>
                  <a:pt x="435811" y="126371"/>
                </a:lnTo>
                <a:lnTo>
                  <a:pt x="412075" y="124568"/>
                </a:lnTo>
                <a:lnTo>
                  <a:pt x="387401" y="122485"/>
                </a:lnTo>
                <a:lnTo>
                  <a:pt x="366241" y="120392"/>
                </a:lnTo>
                <a:lnTo>
                  <a:pt x="342291" y="117193"/>
                </a:lnTo>
                <a:lnTo>
                  <a:pt x="319016" y="113841"/>
                </a:lnTo>
                <a:lnTo>
                  <a:pt x="298136" y="110492"/>
                </a:lnTo>
                <a:lnTo>
                  <a:pt x="273709" y="105682"/>
                </a:lnTo>
                <a:lnTo>
                  <a:pt x="252901" y="101423"/>
                </a:lnTo>
                <a:lnTo>
                  <a:pt x="232410" y="96813"/>
                </a:lnTo>
                <a:lnTo>
                  <a:pt x="207352" y="90148"/>
                </a:lnTo>
                <a:lnTo>
                  <a:pt x="189826" y="85322"/>
                </a:lnTo>
                <a:lnTo>
                  <a:pt x="169866" y="79387"/>
                </a:lnTo>
                <a:lnTo>
                  <a:pt x="145211" y="70929"/>
                </a:lnTo>
                <a:lnTo>
                  <a:pt x="120348" y="61985"/>
                </a:lnTo>
                <a:lnTo>
                  <a:pt x="100215" y="53588"/>
                </a:lnTo>
                <a:lnTo>
                  <a:pt x="76043" y="42888"/>
                </a:lnTo>
                <a:lnTo>
                  <a:pt x="57512" y="33894"/>
                </a:lnTo>
                <a:lnTo>
                  <a:pt x="40055" y="24498"/>
                </a:lnTo>
                <a:lnTo>
                  <a:pt x="18371" y="12192"/>
                </a:lnTo>
                <a:lnTo>
                  <a:pt x="9172" y="618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967148" y="4614537"/>
            <a:ext cx="44081" cy="21145"/>
          </a:xfrm>
          <a:custGeom>
            <a:avLst/>
            <a:gdLst/>
            <a:ahLst/>
            <a:cxnLst/>
            <a:rect l="l" t="t" r="r" b="b"/>
            <a:pathLst>
              <a:path w="44081" h="21145">
                <a:moveTo>
                  <a:pt x="0" y="21145"/>
                </a:moveTo>
                <a:lnTo>
                  <a:pt x="8953" y="19799"/>
                </a:lnTo>
                <a:lnTo>
                  <a:pt x="9398" y="19685"/>
                </a:lnTo>
                <a:lnTo>
                  <a:pt x="17894" y="16662"/>
                </a:lnTo>
                <a:lnTo>
                  <a:pt x="25844" y="13868"/>
                </a:lnTo>
                <a:lnTo>
                  <a:pt x="26517" y="13766"/>
                </a:lnTo>
                <a:lnTo>
                  <a:pt x="33451" y="9283"/>
                </a:lnTo>
                <a:lnTo>
                  <a:pt x="39154" y="5816"/>
                </a:lnTo>
                <a:lnTo>
                  <a:pt x="39827" y="5143"/>
                </a:lnTo>
                <a:lnTo>
                  <a:pt x="44081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896327" y="4564969"/>
            <a:ext cx="110197" cy="18465"/>
          </a:xfrm>
          <a:custGeom>
            <a:avLst/>
            <a:gdLst/>
            <a:ahLst/>
            <a:cxnLst/>
            <a:rect l="l" t="t" r="r" b="b"/>
            <a:pathLst>
              <a:path w="110197" h="18465">
                <a:moveTo>
                  <a:pt x="110197" y="18465"/>
                </a:moveTo>
                <a:lnTo>
                  <a:pt x="104267" y="13652"/>
                </a:lnTo>
                <a:lnTo>
                  <a:pt x="96774" y="10071"/>
                </a:lnTo>
                <a:lnTo>
                  <a:pt x="88607" y="6273"/>
                </a:lnTo>
                <a:lnTo>
                  <a:pt x="88049" y="6159"/>
                </a:lnTo>
                <a:lnTo>
                  <a:pt x="79095" y="4038"/>
                </a:lnTo>
                <a:lnTo>
                  <a:pt x="69253" y="1689"/>
                </a:lnTo>
                <a:lnTo>
                  <a:pt x="68808" y="1689"/>
                </a:lnTo>
                <a:lnTo>
                  <a:pt x="58623" y="901"/>
                </a:lnTo>
                <a:lnTo>
                  <a:pt x="48107" y="0"/>
                </a:lnTo>
                <a:lnTo>
                  <a:pt x="47777" y="0"/>
                </a:lnTo>
                <a:lnTo>
                  <a:pt x="37261" y="787"/>
                </a:lnTo>
                <a:lnTo>
                  <a:pt x="27076" y="1574"/>
                </a:lnTo>
                <a:lnTo>
                  <a:pt x="26631" y="1689"/>
                </a:lnTo>
                <a:lnTo>
                  <a:pt x="16675" y="3924"/>
                </a:lnTo>
                <a:lnTo>
                  <a:pt x="8280" y="5829"/>
                </a:lnTo>
                <a:lnTo>
                  <a:pt x="7950" y="5930"/>
                </a:lnTo>
                <a:lnTo>
                  <a:pt x="0" y="939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843456" y="4149479"/>
            <a:ext cx="426749" cy="424891"/>
          </a:xfrm>
          <a:custGeom>
            <a:avLst/>
            <a:gdLst/>
            <a:ahLst/>
            <a:cxnLst/>
            <a:rect l="l" t="t" r="r" b="b"/>
            <a:pathLst>
              <a:path w="426749" h="424891">
                <a:moveTo>
                  <a:pt x="52874" y="424891"/>
                </a:moveTo>
                <a:lnTo>
                  <a:pt x="37661" y="406289"/>
                </a:lnTo>
                <a:lnTo>
                  <a:pt x="23129" y="383355"/>
                </a:lnTo>
                <a:lnTo>
                  <a:pt x="12973" y="361734"/>
                </a:lnTo>
                <a:lnTo>
                  <a:pt x="7773" y="348429"/>
                </a:lnTo>
                <a:lnTo>
                  <a:pt x="2760" y="326555"/>
                </a:lnTo>
                <a:lnTo>
                  <a:pt x="0" y="302754"/>
                </a:lnTo>
                <a:lnTo>
                  <a:pt x="397" y="291426"/>
                </a:lnTo>
                <a:lnTo>
                  <a:pt x="2996" y="267577"/>
                </a:lnTo>
                <a:lnTo>
                  <a:pt x="9709" y="243038"/>
                </a:lnTo>
                <a:lnTo>
                  <a:pt x="19206" y="221957"/>
                </a:lnTo>
                <a:lnTo>
                  <a:pt x="25651" y="209347"/>
                </a:lnTo>
                <a:lnTo>
                  <a:pt x="38821" y="189980"/>
                </a:lnTo>
                <a:lnTo>
                  <a:pt x="48694" y="176895"/>
                </a:lnTo>
                <a:lnTo>
                  <a:pt x="63708" y="160604"/>
                </a:lnTo>
                <a:lnTo>
                  <a:pt x="78722" y="145851"/>
                </a:lnTo>
                <a:lnTo>
                  <a:pt x="94956" y="132136"/>
                </a:lnTo>
                <a:lnTo>
                  <a:pt x="115269" y="116660"/>
                </a:lnTo>
                <a:lnTo>
                  <a:pt x="132495" y="105019"/>
                </a:lnTo>
                <a:lnTo>
                  <a:pt x="144949" y="97434"/>
                </a:lnTo>
                <a:lnTo>
                  <a:pt x="158005" y="89573"/>
                </a:lnTo>
                <a:lnTo>
                  <a:pt x="176116" y="79677"/>
                </a:lnTo>
                <a:lnTo>
                  <a:pt x="192713" y="71589"/>
                </a:lnTo>
                <a:lnTo>
                  <a:pt x="206640" y="64912"/>
                </a:lnTo>
                <a:lnTo>
                  <a:pt x="225492" y="56596"/>
                </a:lnTo>
                <a:lnTo>
                  <a:pt x="245850" y="48653"/>
                </a:lnTo>
                <a:lnTo>
                  <a:pt x="260417" y="43055"/>
                </a:lnTo>
                <a:lnTo>
                  <a:pt x="279954" y="36069"/>
                </a:lnTo>
                <a:lnTo>
                  <a:pt x="303699" y="28740"/>
                </a:lnTo>
                <a:lnTo>
                  <a:pt x="318799" y="24189"/>
                </a:lnTo>
                <a:lnTo>
                  <a:pt x="338955" y="18555"/>
                </a:lnTo>
                <a:lnTo>
                  <a:pt x="364743" y="12409"/>
                </a:lnTo>
                <a:lnTo>
                  <a:pt x="380968" y="8655"/>
                </a:lnTo>
                <a:lnTo>
                  <a:pt x="401308" y="4378"/>
                </a:lnTo>
                <a:lnTo>
                  <a:pt x="412535" y="2396"/>
                </a:lnTo>
                <a:lnTo>
                  <a:pt x="426749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917809" y="4606367"/>
            <a:ext cx="51130" cy="9296"/>
          </a:xfrm>
          <a:custGeom>
            <a:avLst/>
            <a:gdLst/>
            <a:ahLst/>
            <a:cxnLst/>
            <a:rect l="l" t="t" r="r" b="b"/>
            <a:pathLst>
              <a:path w="51130" h="9296">
                <a:moveTo>
                  <a:pt x="0" y="0"/>
                </a:moveTo>
                <a:lnTo>
                  <a:pt x="1790" y="2235"/>
                </a:lnTo>
                <a:lnTo>
                  <a:pt x="2120" y="2578"/>
                </a:lnTo>
                <a:lnTo>
                  <a:pt x="4584" y="4025"/>
                </a:lnTo>
                <a:lnTo>
                  <a:pt x="7607" y="5930"/>
                </a:lnTo>
                <a:lnTo>
                  <a:pt x="7950" y="5930"/>
                </a:lnTo>
                <a:lnTo>
                  <a:pt x="11518" y="7048"/>
                </a:lnTo>
                <a:lnTo>
                  <a:pt x="15544" y="8280"/>
                </a:lnTo>
                <a:lnTo>
                  <a:pt x="15773" y="8280"/>
                </a:lnTo>
                <a:lnTo>
                  <a:pt x="20027" y="8839"/>
                </a:lnTo>
                <a:lnTo>
                  <a:pt x="24498" y="9296"/>
                </a:lnTo>
                <a:lnTo>
                  <a:pt x="24726" y="9296"/>
                </a:lnTo>
                <a:lnTo>
                  <a:pt x="29197" y="9067"/>
                </a:lnTo>
                <a:lnTo>
                  <a:pt x="33667" y="8839"/>
                </a:lnTo>
                <a:lnTo>
                  <a:pt x="38150" y="7835"/>
                </a:lnTo>
                <a:lnTo>
                  <a:pt x="41948" y="6934"/>
                </a:lnTo>
                <a:lnTo>
                  <a:pt x="42176" y="6819"/>
                </a:lnTo>
                <a:lnTo>
                  <a:pt x="45643" y="5156"/>
                </a:lnTo>
                <a:lnTo>
                  <a:pt x="48437" y="3810"/>
                </a:lnTo>
                <a:lnTo>
                  <a:pt x="48780" y="3581"/>
                </a:lnTo>
                <a:lnTo>
                  <a:pt x="51130" y="146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921392" y="4587463"/>
            <a:ext cx="46761" cy="7048"/>
          </a:xfrm>
          <a:custGeom>
            <a:avLst/>
            <a:gdLst/>
            <a:ahLst/>
            <a:cxnLst/>
            <a:rect l="l" t="t" r="r" b="b"/>
            <a:pathLst>
              <a:path w="46761" h="7048">
                <a:moveTo>
                  <a:pt x="46761" y="7048"/>
                </a:moveTo>
                <a:lnTo>
                  <a:pt x="44297" y="5029"/>
                </a:lnTo>
                <a:lnTo>
                  <a:pt x="43967" y="4813"/>
                </a:lnTo>
                <a:lnTo>
                  <a:pt x="40944" y="3467"/>
                </a:lnTo>
                <a:lnTo>
                  <a:pt x="37363" y="1892"/>
                </a:lnTo>
                <a:lnTo>
                  <a:pt x="37033" y="1892"/>
                </a:lnTo>
                <a:lnTo>
                  <a:pt x="33108" y="1117"/>
                </a:lnTo>
                <a:lnTo>
                  <a:pt x="28752" y="228"/>
                </a:lnTo>
                <a:lnTo>
                  <a:pt x="28524" y="228"/>
                </a:lnTo>
                <a:lnTo>
                  <a:pt x="24168" y="114"/>
                </a:lnTo>
                <a:lnTo>
                  <a:pt x="19570" y="0"/>
                </a:lnTo>
                <a:lnTo>
                  <a:pt x="14986" y="558"/>
                </a:lnTo>
                <a:lnTo>
                  <a:pt x="10845" y="1117"/>
                </a:lnTo>
                <a:lnTo>
                  <a:pt x="10629" y="1231"/>
                </a:lnTo>
                <a:lnTo>
                  <a:pt x="6591" y="2565"/>
                </a:lnTo>
                <a:lnTo>
                  <a:pt x="3251" y="3695"/>
                </a:lnTo>
                <a:lnTo>
                  <a:pt x="3009" y="3810"/>
                </a:lnTo>
                <a:lnTo>
                  <a:pt x="0" y="581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1105206" y="4645187"/>
            <a:ext cx="293217" cy="58508"/>
          </a:xfrm>
          <a:custGeom>
            <a:avLst/>
            <a:gdLst/>
            <a:ahLst/>
            <a:cxnLst/>
            <a:rect l="l" t="t" r="r" b="b"/>
            <a:pathLst>
              <a:path w="293217" h="58508">
                <a:moveTo>
                  <a:pt x="293217" y="0"/>
                </a:moveTo>
                <a:lnTo>
                  <a:pt x="277927" y="885"/>
                </a:lnTo>
                <a:lnTo>
                  <a:pt x="267310" y="1617"/>
                </a:lnTo>
                <a:lnTo>
                  <a:pt x="257418" y="2537"/>
                </a:lnTo>
                <a:lnTo>
                  <a:pt x="244306" y="3985"/>
                </a:lnTo>
                <a:lnTo>
                  <a:pt x="238061" y="4699"/>
                </a:lnTo>
                <a:lnTo>
                  <a:pt x="222257" y="6472"/>
                </a:lnTo>
                <a:lnTo>
                  <a:pt x="210867" y="7789"/>
                </a:lnTo>
                <a:lnTo>
                  <a:pt x="201269" y="9036"/>
                </a:lnTo>
                <a:lnTo>
                  <a:pt x="190838" y="10597"/>
                </a:lnTo>
                <a:lnTo>
                  <a:pt x="176950" y="12859"/>
                </a:lnTo>
                <a:lnTo>
                  <a:pt x="155207" y="16526"/>
                </a:lnTo>
                <a:lnTo>
                  <a:pt x="144017" y="18504"/>
                </a:lnTo>
                <a:lnTo>
                  <a:pt x="134511" y="20366"/>
                </a:lnTo>
                <a:lnTo>
                  <a:pt x="123946" y="22663"/>
                </a:lnTo>
                <a:lnTo>
                  <a:pt x="109575" y="25946"/>
                </a:lnTo>
                <a:lnTo>
                  <a:pt x="90832" y="30326"/>
                </a:lnTo>
                <a:lnTo>
                  <a:pt x="79965" y="33011"/>
                </a:lnTo>
                <a:lnTo>
                  <a:pt x="70626" y="35545"/>
                </a:lnTo>
                <a:lnTo>
                  <a:pt x="59886" y="38686"/>
                </a:lnTo>
                <a:lnTo>
                  <a:pt x="44856" y="43180"/>
                </a:lnTo>
                <a:lnTo>
                  <a:pt x="30614" y="47445"/>
                </a:lnTo>
                <a:lnTo>
                  <a:pt x="20966" y="50596"/>
                </a:lnTo>
                <a:lnTo>
                  <a:pt x="10776" y="54361"/>
                </a:lnTo>
                <a:lnTo>
                  <a:pt x="0" y="5850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1406701" y="4424461"/>
            <a:ext cx="137388" cy="24942"/>
          </a:xfrm>
          <a:custGeom>
            <a:avLst/>
            <a:gdLst/>
            <a:ahLst/>
            <a:cxnLst/>
            <a:rect l="l" t="t" r="r" b="b"/>
            <a:pathLst>
              <a:path w="137388" h="24942">
                <a:moveTo>
                  <a:pt x="0" y="0"/>
                </a:moveTo>
                <a:lnTo>
                  <a:pt x="3911" y="5486"/>
                </a:lnTo>
                <a:lnTo>
                  <a:pt x="4813" y="6375"/>
                </a:lnTo>
                <a:lnTo>
                  <a:pt x="10287" y="10071"/>
                </a:lnTo>
                <a:lnTo>
                  <a:pt x="17221" y="14884"/>
                </a:lnTo>
                <a:lnTo>
                  <a:pt x="18122" y="15100"/>
                </a:lnTo>
                <a:lnTo>
                  <a:pt x="26288" y="18122"/>
                </a:lnTo>
                <a:lnTo>
                  <a:pt x="35801" y="21590"/>
                </a:lnTo>
                <a:lnTo>
                  <a:pt x="36360" y="21590"/>
                </a:lnTo>
                <a:lnTo>
                  <a:pt x="46431" y="23266"/>
                </a:lnTo>
                <a:lnTo>
                  <a:pt x="57277" y="24942"/>
                </a:lnTo>
                <a:lnTo>
                  <a:pt x="57734" y="24942"/>
                </a:lnTo>
                <a:lnTo>
                  <a:pt x="68694" y="24942"/>
                </a:lnTo>
                <a:lnTo>
                  <a:pt x="79768" y="24942"/>
                </a:lnTo>
                <a:lnTo>
                  <a:pt x="80098" y="24942"/>
                </a:lnTo>
                <a:lnTo>
                  <a:pt x="90957" y="23266"/>
                </a:lnTo>
                <a:lnTo>
                  <a:pt x="101028" y="21590"/>
                </a:lnTo>
                <a:lnTo>
                  <a:pt x="101574" y="21590"/>
                </a:lnTo>
                <a:lnTo>
                  <a:pt x="111086" y="18122"/>
                </a:lnTo>
                <a:lnTo>
                  <a:pt x="119265" y="15100"/>
                </a:lnTo>
                <a:lnTo>
                  <a:pt x="120154" y="14884"/>
                </a:lnTo>
                <a:lnTo>
                  <a:pt x="127088" y="10071"/>
                </a:lnTo>
                <a:lnTo>
                  <a:pt x="132575" y="6375"/>
                </a:lnTo>
                <a:lnTo>
                  <a:pt x="133464" y="5486"/>
                </a:lnTo>
                <a:lnTo>
                  <a:pt x="13738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1404915" y="4347938"/>
            <a:ext cx="140957" cy="25844"/>
          </a:xfrm>
          <a:custGeom>
            <a:avLst/>
            <a:gdLst/>
            <a:ahLst/>
            <a:cxnLst/>
            <a:rect l="l" t="t" r="r" b="b"/>
            <a:pathLst>
              <a:path w="140957" h="25844">
                <a:moveTo>
                  <a:pt x="140957" y="0"/>
                </a:moveTo>
                <a:lnTo>
                  <a:pt x="140512" y="1231"/>
                </a:lnTo>
                <a:lnTo>
                  <a:pt x="140284" y="1562"/>
                </a:lnTo>
                <a:lnTo>
                  <a:pt x="139395" y="2463"/>
                </a:lnTo>
                <a:lnTo>
                  <a:pt x="134137" y="7378"/>
                </a:lnTo>
                <a:lnTo>
                  <a:pt x="134137" y="8280"/>
                </a:lnTo>
                <a:lnTo>
                  <a:pt x="128320" y="11976"/>
                </a:lnTo>
                <a:lnTo>
                  <a:pt x="121043" y="16446"/>
                </a:lnTo>
                <a:lnTo>
                  <a:pt x="120370" y="16675"/>
                </a:lnTo>
                <a:lnTo>
                  <a:pt x="112090" y="19354"/>
                </a:lnTo>
                <a:lnTo>
                  <a:pt x="102692" y="22593"/>
                </a:lnTo>
                <a:lnTo>
                  <a:pt x="102133" y="22593"/>
                </a:lnTo>
                <a:lnTo>
                  <a:pt x="92290" y="24168"/>
                </a:lnTo>
                <a:lnTo>
                  <a:pt x="81661" y="25844"/>
                </a:lnTo>
                <a:lnTo>
                  <a:pt x="81216" y="25844"/>
                </a:lnTo>
                <a:lnTo>
                  <a:pt x="70485" y="25844"/>
                </a:lnTo>
                <a:lnTo>
                  <a:pt x="59740" y="25844"/>
                </a:lnTo>
                <a:lnTo>
                  <a:pt x="59296" y="25844"/>
                </a:lnTo>
                <a:lnTo>
                  <a:pt x="48653" y="24168"/>
                </a:lnTo>
                <a:lnTo>
                  <a:pt x="38811" y="22593"/>
                </a:lnTo>
                <a:lnTo>
                  <a:pt x="38265" y="22593"/>
                </a:lnTo>
                <a:lnTo>
                  <a:pt x="28867" y="19354"/>
                </a:lnTo>
                <a:lnTo>
                  <a:pt x="20586" y="16675"/>
                </a:lnTo>
                <a:lnTo>
                  <a:pt x="19913" y="16446"/>
                </a:lnTo>
                <a:lnTo>
                  <a:pt x="12636" y="11976"/>
                </a:lnTo>
                <a:lnTo>
                  <a:pt x="6819" y="8280"/>
                </a:lnTo>
                <a:lnTo>
                  <a:pt x="6819" y="7378"/>
                </a:lnTo>
                <a:lnTo>
                  <a:pt x="1562" y="2463"/>
                </a:lnTo>
                <a:lnTo>
                  <a:pt x="673" y="1562"/>
                </a:lnTo>
                <a:lnTo>
                  <a:pt x="444" y="1231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1452012" y="4420993"/>
            <a:ext cx="46761" cy="6375"/>
          </a:xfrm>
          <a:custGeom>
            <a:avLst/>
            <a:gdLst/>
            <a:ahLst/>
            <a:cxnLst/>
            <a:rect l="l" t="t" r="r" b="b"/>
            <a:pathLst>
              <a:path w="46761" h="6375">
                <a:moveTo>
                  <a:pt x="0" y="0"/>
                </a:moveTo>
                <a:lnTo>
                  <a:pt x="2692" y="2019"/>
                </a:lnTo>
                <a:lnTo>
                  <a:pt x="3022" y="2120"/>
                </a:lnTo>
                <a:lnTo>
                  <a:pt x="6146" y="3352"/>
                </a:lnTo>
                <a:lnTo>
                  <a:pt x="9956" y="4927"/>
                </a:lnTo>
                <a:lnTo>
                  <a:pt x="10287" y="4927"/>
                </a:lnTo>
                <a:lnTo>
                  <a:pt x="14312" y="5588"/>
                </a:lnTo>
                <a:lnTo>
                  <a:pt x="18681" y="6375"/>
                </a:lnTo>
                <a:lnTo>
                  <a:pt x="18910" y="6375"/>
                </a:lnTo>
                <a:lnTo>
                  <a:pt x="23380" y="6375"/>
                </a:lnTo>
                <a:lnTo>
                  <a:pt x="27863" y="6375"/>
                </a:lnTo>
                <a:lnTo>
                  <a:pt x="28079" y="6375"/>
                </a:lnTo>
                <a:lnTo>
                  <a:pt x="32448" y="5588"/>
                </a:lnTo>
                <a:lnTo>
                  <a:pt x="36474" y="4927"/>
                </a:lnTo>
                <a:lnTo>
                  <a:pt x="36804" y="4927"/>
                </a:lnTo>
                <a:lnTo>
                  <a:pt x="40614" y="3352"/>
                </a:lnTo>
                <a:lnTo>
                  <a:pt x="43738" y="2120"/>
                </a:lnTo>
                <a:lnTo>
                  <a:pt x="44081" y="2019"/>
                </a:lnTo>
                <a:lnTo>
                  <a:pt x="46761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1449769" y="4399182"/>
            <a:ext cx="51244" cy="8610"/>
          </a:xfrm>
          <a:custGeom>
            <a:avLst/>
            <a:gdLst/>
            <a:ahLst/>
            <a:cxnLst/>
            <a:rect l="l" t="t" r="r" b="b"/>
            <a:pathLst>
              <a:path w="51244" h="8610">
                <a:moveTo>
                  <a:pt x="51244" y="8610"/>
                </a:moveTo>
                <a:lnTo>
                  <a:pt x="49225" y="6375"/>
                </a:lnTo>
                <a:lnTo>
                  <a:pt x="48780" y="6146"/>
                </a:lnTo>
                <a:lnTo>
                  <a:pt x="46202" y="4698"/>
                </a:lnTo>
                <a:lnTo>
                  <a:pt x="42964" y="2908"/>
                </a:lnTo>
                <a:lnTo>
                  <a:pt x="42633" y="2908"/>
                </a:lnTo>
                <a:lnTo>
                  <a:pt x="38938" y="1892"/>
                </a:lnTo>
                <a:lnTo>
                  <a:pt x="34797" y="774"/>
                </a:lnTo>
                <a:lnTo>
                  <a:pt x="34569" y="774"/>
                </a:lnTo>
                <a:lnTo>
                  <a:pt x="30213" y="330"/>
                </a:lnTo>
                <a:lnTo>
                  <a:pt x="25742" y="0"/>
                </a:lnTo>
                <a:lnTo>
                  <a:pt x="25514" y="0"/>
                </a:lnTo>
                <a:lnTo>
                  <a:pt x="21031" y="330"/>
                </a:lnTo>
                <a:lnTo>
                  <a:pt x="16675" y="774"/>
                </a:lnTo>
                <a:lnTo>
                  <a:pt x="16446" y="774"/>
                </a:lnTo>
                <a:lnTo>
                  <a:pt x="12306" y="1892"/>
                </a:lnTo>
                <a:lnTo>
                  <a:pt x="8623" y="2908"/>
                </a:lnTo>
                <a:lnTo>
                  <a:pt x="8280" y="2908"/>
                </a:lnTo>
                <a:lnTo>
                  <a:pt x="5041" y="4698"/>
                </a:lnTo>
                <a:lnTo>
                  <a:pt x="2463" y="6146"/>
                </a:lnTo>
                <a:lnTo>
                  <a:pt x="2019" y="6375"/>
                </a:lnTo>
                <a:lnTo>
                  <a:pt x="0" y="861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1552369" y="4645192"/>
            <a:ext cx="293217" cy="58508"/>
          </a:xfrm>
          <a:custGeom>
            <a:avLst/>
            <a:gdLst/>
            <a:ahLst/>
            <a:cxnLst/>
            <a:rect l="l" t="t" r="r" b="b"/>
            <a:pathLst>
              <a:path w="293217" h="58508">
                <a:moveTo>
                  <a:pt x="293217" y="58508"/>
                </a:moveTo>
                <a:lnTo>
                  <a:pt x="279372" y="53197"/>
                </a:lnTo>
                <a:lnTo>
                  <a:pt x="269819" y="49784"/>
                </a:lnTo>
                <a:lnTo>
                  <a:pt x="259416" y="46479"/>
                </a:lnTo>
                <a:lnTo>
                  <a:pt x="248577" y="43180"/>
                </a:lnTo>
                <a:lnTo>
                  <a:pt x="233505" y="38697"/>
                </a:lnTo>
                <a:lnTo>
                  <a:pt x="222754" y="35585"/>
                </a:lnTo>
                <a:lnTo>
                  <a:pt x="213414" y="33077"/>
                </a:lnTo>
                <a:lnTo>
                  <a:pt x="202574" y="30404"/>
                </a:lnTo>
                <a:lnTo>
                  <a:pt x="187324" y="26798"/>
                </a:lnTo>
                <a:lnTo>
                  <a:pt x="171635" y="23198"/>
                </a:lnTo>
                <a:lnTo>
                  <a:pt x="160554" y="20754"/>
                </a:lnTo>
                <a:lnTo>
                  <a:pt x="151057" y="18850"/>
                </a:lnTo>
                <a:lnTo>
                  <a:pt x="140400" y="16933"/>
                </a:lnTo>
                <a:lnTo>
                  <a:pt x="125839" y="14451"/>
                </a:lnTo>
                <a:lnTo>
                  <a:pt x="106686" y="11274"/>
                </a:lnTo>
                <a:lnTo>
                  <a:pt x="95351" y="9515"/>
                </a:lnTo>
                <a:lnTo>
                  <a:pt x="85761" y="8207"/>
                </a:lnTo>
                <a:lnTo>
                  <a:pt x="75293" y="6961"/>
                </a:lnTo>
                <a:lnTo>
                  <a:pt x="61325" y="5393"/>
                </a:lnTo>
                <a:lnTo>
                  <a:pt x="55143" y="4699"/>
                </a:lnTo>
                <a:lnTo>
                  <a:pt x="39912" y="2978"/>
                </a:lnTo>
                <a:lnTo>
                  <a:pt x="29322" y="1907"/>
                </a:lnTo>
                <a:lnTo>
                  <a:pt x="19420" y="1147"/>
                </a:lnTo>
                <a:lnTo>
                  <a:pt x="6255" y="355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1589059" y="4723163"/>
            <a:ext cx="47205" cy="10960"/>
          </a:xfrm>
          <a:custGeom>
            <a:avLst/>
            <a:gdLst/>
            <a:ahLst/>
            <a:cxnLst/>
            <a:rect l="l" t="t" r="r" b="b"/>
            <a:pathLst>
              <a:path w="47205" h="10960">
                <a:moveTo>
                  <a:pt x="0" y="9067"/>
                </a:moveTo>
                <a:lnTo>
                  <a:pt x="3911" y="10185"/>
                </a:lnTo>
                <a:lnTo>
                  <a:pt x="4140" y="10185"/>
                </a:lnTo>
                <a:lnTo>
                  <a:pt x="8166" y="10515"/>
                </a:lnTo>
                <a:lnTo>
                  <a:pt x="13982" y="10960"/>
                </a:lnTo>
                <a:lnTo>
                  <a:pt x="14211" y="10960"/>
                </a:lnTo>
                <a:lnTo>
                  <a:pt x="20027" y="10515"/>
                </a:lnTo>
                <a:lnTo>
                  <a:pt x="25615" y="10071"/>
                </a:lnTo>
                <a:lnTo>
                  <a:pt x="25958" y="10071"/>
                </a:lnTo>
                <a:lnTo>
                  <a:pt x="31330" y="8623"/>
                </a:lnTo>
                <a:lnTo>
                  <a:pt x="36017" y="7277"/>
                </a:lnTo>
                <a:lnTo>
                  <a:pt x="36474" y="7277"/>
                </a:lnTo>
                <a:lnTo>
                  <a:pt x="40601" y="4927"/>
                </a:lnTo>
                <a:lnTo>
                  <a:pt x="44081" y="3136"/>
                </a:lnTo>
                <a:lnTo>
                  <a:pt x="44526" y="2806"/>
                </a:lnTo>
                <a:lnTo>
                  <a:pt x="47205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1572945" y="4697882"/>
            <a:ext cx="60413" cy="8166"/>
          </a:xfrm>
          <a:custGeom>
            <a:avLst/>
            <a:gdLst/>
            <a:ahLst/>
            <a:cxnLst/>
            <a:rect l="l" t="t" r="r" b="b"/>
            <a:pathLst>
              <a:path w="60413" h="8166">
                <a:moveTo>
                  <a:pt x="60413" y="8166"/>
                </a:moveTo>
                <a:lnTo>
                  <a:pt x="56832" y="5600"/>
                </a:lnTo>
                <a:lnTo>
                  <a:pt x="56502" y="5372"/>
                </a:lnTo>
                <a:lnTo>
                  <a:pt x="52362" y="3809"/>
                </a:lnTo>
                <a:lnTo>
                  <a:pt x="47548" y="1904"/>
                </a:lnTo>
                <a:lnTo>
                  <a:pt x="47205" y="1790"/>
                </a:lnTo>
                <a:lnTo>
                  <a:pt x="41960" y="888"/>
                </a:lnTo>
                <a:lnTo>
                  <a:pt x="36258" y="0"/>
                </a:lnTo>
                <a:lnTo>
                  <a:pt x="36029" y="0"/>
                </a:lnTo>
                <a:lnTo>
                  <a:pt x="30213" y="0"/>
                </a:lnTo>
                <a:lnTo>
                  <a:pt x="24498" y="0"/>
                </a:lnTo>
                <a:lnTo>
                  <a:pt x="24168" y="0"/>
                </a:lnTo>
                <a:lnTo>
                  <a:pt x="18465" y="888"/>
                </a:lnTo>
                <a:lnTo>
                  <a:pt x="13309" y="1790"/>
                </a:lnTo>
                <a:lnTo>
                  <a:pt x="12979" y="1904"/>
                </a:lnTo>
                <a:lnTo>
                  <a:pt x="8051" y="3809"/>
                </a:lnTo>
                <a:lnTo>
                  <a:pt x="3924" y="5372"/>
                </a:lnTo>
                <a:lnTo>
                  <a:pt x="3581" y="5600"/>
                </a:lnTo>
                <a:lnTo>
                  <a:pt x="0" y="816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1660658" y="4123072"/>
            <a:ext cx="491854" cy="343344"/>
          </a:xfrm>
          <a:custGeom>
            <a:avLst/>
            <a:gdLst/>
            <a:ahLst/>
            <a:cxnLst/>
            <a:rect l="l" t="t" r="r" b="b"/>
            <a:pathLst>
              <a:path w="491854" h="343344">
                <a:moveTo>
                  <a:pt x="0" y="0"/>
                </a:moveTo>
                <a:lnTo>
                  <a:pt x="13300" y="1425"/>
                </a:lnTo>
                <a:lnTo>
                  <a:pt x="23724" y="3062"/>
                </a:lnTo>
                <a:lnTo>
                  <a:pt x="30873" y="4356"/>
                </a:lnTo>
                <a:lnTo>
                  <a:pt x="46588" y="7160"/>
                </a:lnTo>
                <a:lnTo>
                  <a:pt x="57979" y="9187"/>
                </a:lnTo>
                <a:lnTo>
                  <a:pt x="77641" y="13080"/>
                </a:lnTo>
                <a:lnTo>
                  <a:pt x="90838" y="16034"/>
                </a:lnTo>
                <a:lnTo>
                  <a:pt x="114360" y="21469"/>
                </a:lnTo>
                <a:lnTo>
                  <a:pt x="125474" y="24126"/>
                </a:lnTo>
                <a:lnTo>
                  <a:pt x="145126" y="29483"/>
                </a:lnTo>
                <a:lnTo>
                  <a:pt x="158905" y="33581"/>
                </a:lnTo>
                <a:lnTo>
                  <a:pt x="178735" y="39602"/>
                </a:lnTo>
                <a:lnTo>
                  <a:pt x="189448" y="42964"/>
                </a:lnTo>
                <a:lnTo>
                  <a:pt x="209059" y="49860"/>
                </a:lnTo>
                <a:lnTo>
                  <a:pt x="223572" y="55322"/>
                </a:lnTo>
                <a:lnTo>
                  <a:pt x="238900" y="61164"/>
                </a:lnTo>
                <a:lnTo>
                  <a:pt x="249143" y="65218"/>
                </a:lnTo>
                <a:lnTo>
                  <a:pt x="268735" y="73950"/>
                </a:lnTo>
                <a:lnTo>
                  <a:pt x="280136" y="79311"/>
                </a:lnTo>
                <a:lnTo>
                  <a:pt x="294042" y="85952"/>
                </a:lnTo>
                <a:lnTo>
                  <a:pt x="312408" y="95410"/>
                </a:lnTo>
                <a:lnTo>
                  <a:pt x="323369" y="101710"/>
                </a:lnTo>
                <a:lnTo>
                  <a:pt x="343662" y="113691"/>
                </a:lnTo>
                <a:lnTo>
                  <a:pt x="360982" y="124958"/>
                </a:lnTo>
                <a:lnTo>
                  <a:pt x="372304" y="133226"/>
                </a:lnTo>
                <a:lnTo>
                  <a:pt x="374891" y="135140"/>
                </a:lnTo>
                <a:lnTo>
                  <a:pt x="386937" y="144021"/>
                </a:lnTo>
                <a:lnTo>
                  <a:pt x="395047" y="150378"/>
                </a:lnTo>
                <a:lnTo>
                  <a:pt x="403006" y="157396"/>
                </a:lnTo>
                <a:lnTo>
                  <a:pt x="412699" y="166471"/>
                </a:lnTo>
                <a:lnTo>
                  <a:pt x="423352" y="176611"/>
                </a:lnTo>
                <a:lnTo>
                  <a:pt x="430413" y="183917"/>
                </a:lnTo>
                <a:lnTo>
                  <a:pt x="437710" y="192599"/>
                </a:lnTo>
                <a:lnTo>
                  <a:pt x="443471" y="199809"/>
                </a:lnTo>
                <a:lnTo>
                  <a:pt x="452393" y="211102"/>
                </a:lnTo>
                <a:lnTo>
                  <a:pt x="458154" y="219340"/>
                </a:lnTo>
                <a:lnTo>
                  <a:pt x="464398" y="230066"/>
                </a:lnTo>
                <a:lnTo>
                  <a:pt x="473617" y="246944"/>
                </a:lnTo>
                <a:lnTo>
                  <a:pt x="477759" y="256152"/>
                </a:lnTo>
                <a:lnTo>
                  <a:pt x="482171" y="268908"/>
                </a:lnTo>
                <a:lnTo>
                  <a:pt x="486831" y="283612"/>
                </a:lnTo>
                <a:lnTo>
                  <a:pt x="488948" y="293569"/>
                </a:lnTo>
                <a:lnTo>
                  <a:pt x="490562" y="306755"/>
                </a:lnTo>
                <a:lnTo>
                  <a:pt x="491854" y="320538"/>
                </a:lnTo>
                <a:lnTo>
                  <a:pt x="491784" y="330680"/>
                </a:lnTo>
                <a:lnTo>
                  <a:pt x="490562" y="3433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1680573" y="4149473"/>
            <a:ext cx="426758" cy="424891"/>
          </a:xfrm>
          <a:custGeom>
            <a:avLst/>
            <a:gdLst/>
            <a:ahLst/>
            <a:cxnLst/>
            <a:rect l="l" t="t" r="r" b="b"/>
            <a:pathLst>
              <a:path w="426758" h="424891">
                <a:moveTo>
                  <a:pt x="0" y="0"/>
                </a:moveTo>
                <a:lnTo>
                  <a:pt x="15456" y="2607"/>
                </a:lnTo>
                <a:lnTo>
                  <a:pt x="35868" y="6455"/>
                </a:lnTo>
                <a:lnTo>
                  <a:pt x="61087" y="12192"/>
                </a:lnTo>
                <a:lnTo>
                  <a:pt x="76398" y="15786"/>
                </a:lnTo>
                <a:lnTo>
                  <a:pt x="96663" y="20926"/>
                </a:lnTo>
                <a:lnTo>
                  <a:pt x="122139" y="28473"/>
                </a:lnTo>
                <a:lnTo>
                  <a:pt x="138014" y="33305"/>
                </a:lnTo>
                <a:lnTo>
                  <a:pt x="157715" y="39844"/>
                </a:lnTo>
                <a:lnTo>
                  <a:pt x="180898" y="48666"/>
                </a:lnTo>
                <a:lnTo>
                  <a:pt x="195338" y="54252"/>
                </a:lnTo>
                <a:lnTo>
                  <a:pt x="214352" y="62226"/>
                </a:lnTo>
                <a:lnTo>
                  <a:pt x="234048" y="71602"/>
                </a:lnTo>
                <a:lnTo>
                  <a:pt x="247759" y="78260"/>
                </a:lnTo>
                <a:lnTo>
                  <a:pt x="265981" y="87950"/>
                </a:lnTo>
                <a:lnTo>
                  <a:pt x="281813" y="97447"/>
                </a:lnTo>
                <a:lnTo>
                  <a:pt x="294638" y="105262"/>
                </a:lnTo>
                <a:lnTo>
                  <a:pt x="311848" y="116928"/>
                </a:lnTo>
                <a:lnTo>
                  <a:pt x="323430" y="125742"/>
                </a:lnTo>
                <a:lnTo>
                  <a:pt x="335147" y="134736"/>
                </a:lnTo>
                <a:lnTo>
                  <a:pt x="351078" y="148788"/>
                </a:lnTo>
                <a:lnTo>
                  <a:pt x="368850" y="166411"/>
                </a:lnTo>
                <a:lnTo>
                  <a:pt x="383012" y="183369"/>
                </a:lnTo>
                <a:lnTo>
                  <a:pt x="395176" y="199832"/>
                </a:lnTo>
                <a:lnTo>
                  <a:pt x="406675" y="220188"/>
                </a:lnTo>
                <a:lnTo>
                  <a:pt x="413727" y="234500"/>
                </a:lnTo>
                <a:lnTo>
                  <a:pt x="420865" y="256413"/>
                </a:lnTo>
                <a:lnTo>
                  <a:pt x="425709" y="279993"/>
                </a:lnTo>
                <a:lnTo>
                  <a:pt x="426758" y="305141"/>
                </a:lnTo>
                <a:lnTo>
                  <a:pt x="425906" y="315373"/>
                </a:lnTo>
                <a:lnTo>
                  <a:pt x="421397" y="340171"/>
                </a:lnTo>
                <a:lnTo>
                  <a:pt x="413931" y="361353"/>
                </a:lnTo>
                <a:lnTo>
                  <a:pt x="403750" y="383151"/>
                </a:lnTo>
                <a:lnTo>
                  <a:pt x="396151" y="395363"/>
                </a:lnTo>
                <a:lnTo>
                  <a:pt x="382453" y="415112"/>
                </a:lnTo>
                <a:lnTo>
                  <a:pt x="373875" y="424891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1944258" y="4564973"/>
            <a:ext cx="110197" cy="18465"/>
          </a:xfrm>
          <a:custGeom>
            <a:avLst/>
            <a:gdLst/>
            <a:ahLst/>
            <a:cxnLst/>
            <a:rect l="l" t="t" r="r" b="b"/>
            <a:pathLst>
              <a:path w="110197" h="18465">
                <a:moveTo>
                  <a:pt x="110197" y="9398"/>
                </a:moveTo>
                <a:lnTo>
                  <a:pt x="102247" y="5930"/>
                </a:lnTo>
                <a:lnTo>
                  <a:pt x="93522" y="3911"/>
                </a:lnTo>
                <a:lnTo>
                  <a:pt x="83578" y="1676"/>
                </a:lnTo>
                <a:lnTo>
                  <a:pt x="72948" y="787"/>
                </a:lnTo>
                <a:lnTo>
                  <a:pt x="62433" y="0"/>
                </a:lnTo>
                <a:lnTo>
                  <a:pt x="62090" y="0"/>
                </a:lnTo>
                <a:lnTo>
                  <a:pt x="51574" y="901"/>
                </a:lnTo>
                <a:lnTo>
                  <a:pt x="41389" y="1676"/>
                </a:lnTo>
                <a:lnTo>
                  <a:pt x="40944" y="1676"/>
                </a:lnTo>
                <a:lnTo>
                  <a:pt x="31102" y="4038"/>
                </a:lnTo>
                <a:lnTo>
                  <a:pt x="22148" y="6159"/>
                </a:lnTo>
                <a:lnTo>
                  <a:pt x="21589" y="6273"/>
                </a:lnTo>
                <a:lnTo>
                  <a:pt x="13423" y="10071"/>
                </a:lnTo>
                <a:lnTo>
                  <a:pt x="6489" y="13309"/>
                </a:lnTo>
                <a:lnTo>
                  <a:pt x="5930" y="13652"/>
                </a:lnTo>
                <a:lnTo>
                  <a:pt x="0" y="1846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1982633" y="4587463"/>
            <a:ext cx="46761" cy="7048"/>
          </a:xfrm>
          <a:custGeom>
            <a:avLst/>
            <a:gdLst/>
            <a:ahLst/>
            <a:cxnLst/>
            <a:rect l="l" t="t" r="r" b="b"/>
            <a:pathLst>
              <a:path w="46761" h="7048">
                <a:moveTo>
                  <a:pt x="0" y="7048"/>
                </a:moveTo>
                <a:lnTo>
                  <a:pt x="2463" y="5029"/>
                </a:lnTo>
                <a:lnTo>
                  <a:pt x="2794" y="4813"/>
                </a:lnTo>
                <a:lnTo>
                  <a:pt x="5816" y="3467"/>
                </a:lnTo>
                <a:lnTo>
                  <a:pt x="9398" y="1892"/>
                </a:lnTo>
                <a:lnTo>
                  <a:pt x="9728" y="1892"/>
                </a:lnTo>
                <a:lnTo>
                  <a:pt x="13652" y="1117"/>
                </a:lnTo>
                <a:lnTo>
                  <a:pt x="18008" y="228"/>
                </a:lnTo>
                <a:lnTo>
                  <a:pt x="18237" y="228"/>
                </a:lnTo>
                <a:lnTo>
                  <a:pt x="22593" y="114"/>
                </a:lnTo>
                <a:lnTo>
                  <a:pt x="27190" y="0"/>
                </a:lnTo>
                <a:lnTo>
                  <a:pt x="31775" y="558"/>
                </a:lnTo>
                <a:lnTo>
                  <a:pt x="35915" y="1231"/>
                </a:lnTo>
                <a:lnTo>
                  <a:pt x="36245" y="1231"/>
                </a:lnTo>
                <a:lnTo>
                  <a:pt x="40170" y="2565"/>
                </a:lnTo>
                <a:lnTo>
                  <a:pt x="43510" y="3695"/>
                </a:lnTo>
                <a:lnTo>
                  <a:pt x="43738" y="3810"/>
                </a:lnTo>
                <a:lnTo>
                  <a:pt x="46761" y="581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1988005" y="4606367"/>
            <a:ext cx="44970" cy="9296"/>
          </a:xfrm>
          <a:custGeom>
            <a:avLst/>
            <a:gdLst/>
            <a:ahLst/>
            <a:cxnLst/>
            <a:rect l="l" t="t" r="r" b="b"/>
            <a:pathLst>
              <a:path w="44970" h="9296">
                <a:moveTo>
                  <a:pt x="44970" y="0"/>
                </a:moveTo>
                <a:lnTo>
                  <a:pt x="43179" y="2235"/>
                </a:lnTo>
                <a:lnTo>
                  <a:pt x="42837" y="2578"/>
                </a:lnTo>
                <a:lnTo>
                  <a:pt x="40385" y="4025"/>
                </a:lnTo>
                <a:lnTo>
                  <a:pt x="37363" y="5930"/>
                </a:lnTo>
                <a:lnTo>
                  <a:pt x="37020" y="5930"/>
                </a:lnTo>
                <a:lnTo>
                  <a:pt x="33451" y="7048"/>
                </a:lnTo>
                <a:lnTo>
                  <a:pt x="29425" y="8280"/>
                </a:lnTo>
                <a:lnTo>
                  <a:pt x="29197" y="8280"/>
                </a:lnTo>
                <a:lnTo>
                  <a:pt x="24942" y="8839"/>
                </a:lnTo>
                <a:lnTo>
                  <a:pt x="20472" y="9296"/>
                </a:lnTo>
                <a:lnTo>
                  <a:pt x="20243" y="9296"/>
                </a:lnTo>
                <a:lnTo>
                  <a:pt x="15773" y="9067"/>
                </a:lnTo>
                <a:lnTo>
                  <a:pt x="11302" y="8839"/>
                </a:lnTo>
                <a:lnTo>
                  <a:pt x="6819" y="7835"/>
                </a:lnTo>
                <a:lnTo>
                  <a:pt x="3467" y="7048"/>
                </a:lnTo>
                <a:lnTo>
                  <a:pt x="3238" y="6934"/>
                </a:lnTo>
                <a:lnTo>
                  <a:pt x="0" y="537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1934189" y="4604137"/>
            <a:ext cx="5372" cy="60629"/>
          </a:xfrm>
          <a:custGeom>
            <a:avLst/>
            <a:gdLst/>
            <a:ahLst/>
            <a:cxnLst/>
            <a:rect l="l" t="t" r="r" b="b"/>
            <a:pathLst>
              <a:path w="5372" h="60629">
                <a:moveTo>
                  <a:pt x="0" y="60629"/>
                </a:moveTo>
                <a:lnTo>
                  <a:pt x="673" y="0"/>
                </a:lnTo>
                <a:lnTo>
                  <a:pt x="5372" y="104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1006529" y="4583436"/>
            <a:ext cx="9398" cy="31102"/>
          </a:xfrm>
          <a:custGeom>
            <a:avLst/>
            <a:gdLst/>
            <a:ahLst/>
            <a:cxnLst/>
            <a:rect l="l" t="t" r="r" b="b"/>
            <a:pathLst>
              <a:path w="9397" h="31102">
                <a:moveTo>
                  <a:pt x="4699" y="31102"/>
                </a:moveTo>
                <a:lnTo>
                  <a:pt x="9398" y="20701"/>
                </a:lnTo>
                <a:lnTo>
                  <a:pt x="7823" y="9956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968148" y="4594515"/>
            <a:ext cx="3479" cy="13309"/>
          </a:xfrm>
          <a:custGeom>
            <a:avLst/>
            <a:gdLst/>
            <a:ahLst/>
            <a:cxnLst/>
            <a:rect l="l" t="t" r="r" b="b"/>
            <a:pathLst>
              <a:path w="3479" h="13309">
                <a:moveTo>
                  <a:pt x="787" y="13309"/>
                </a:moveTo>
                <a:lnTo>
                  <a:pt x="3479" y="8953"/>
                </a:lnTo>
                <a:lnTo>
                  <a:pt x="3251" y="4356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916017" y="4593278"/>
            <a:ext cx="5372" cy="13081"/>
          </a:xfrm>
          <a:custGeom>
            <a:avLst/>
            <a:gdLst/>
            <a:ahLst/>
            <a:cxnLst/>
            <a:rect l="l" t="t" r="r" b="b"/>
            <a:pathLst>
              <a:path w="5372" h="13080">
                <a:moveTo>
                  <a:pt x="5372" y="0"/>
                </a:moveTo>
                <a:lnTo>
                  <a:pt x="1231" y="4025"/>
                </a:lnTo>
                <a:lnTo>
                  <a:pt x="0" y="8623"/>
                </a:lnTo>
                <a:lnTo>
                  <a:pt x="1790" y="1308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929222" y="4290435"/>
            <a:ext cx="2349" cy="275666"/>
          </a:xfrm>
          <a:custGeom>
            <a:avLst/>
            <a:gdLst/>
            <a:ahLst/>
            <a:cxnLst/>
            <a:rect l="l" t="t" r="r" b="b"/>
            <a:pathLst>
              <a:path w="2349" h="275666">
                <a:moveTo>
                  <a:pt x="0" y="0"/>
                </a:moveTo>
                <a:lnTo>
                  <a:pt x="2349" y="27566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1015926" y="4604132"/>
            <a:ext cx="673" cy="60629"/>
          </a:xfrm>
          <a:custGeom>
            <a:avLst/>
            <a:gdLst/>
            <a:ahLst/>
            <a:cxnLst/>
            <a:rect l="l" t="t" r="r" b="b"/>
            <a:pathLst>
              <a:path w="673" h="60629">
                <a:moveTo>
                  <a:pt x="0" y="0"/>
                </a:moveTo>
                <a:lnTo>
                  <a:pt x="673" y="6062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1403233" y="4347827"/>
            <a:ext cx="0" cy="372211"/>
          </a:xfrm>
          <a:custGeom>
            <a:avLst/>
            <a:gdLst/>
            <a:ahLst/>
            <a:cxnLst/>
            <a:rect l="l" t="t" r="r" b="b"/>
            <a:pathLst>
              <a:path h="372211">
                <a:moveTo>
                  <a:pt x="0" y="0"/>
                </a:moveTo>
                <a:lnTo>
                  <a:pt x="0" y="37221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1398305" y="4348168"/>
            <a:ext cx="4927" cy="314921"/>
          </a:xfrm>
          <a:custGeom>
            <a:avLst/>
            <a:gdLst/>
            <a:ahLst/>
            <a:cxnLst/>
            <a:rect l="l" t="t" r="r" b="b"/>
            <a:pathLst>
              <a:path w="4927" h="314921">
                <a:moveTo>
                  <a:pt x="4927" y="314921"/>
                </a:moveTo>
                <a:lnTo>
                  <a:pt x="0" y="304177"/>
                </a:lnTo>
                <a:lnTo>
                  <a:pt x="3136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1403233" y="4413385"/>
            <a:ext cx="3467" cy="11074"/>
          </a:xfrm>
          <a:custGeom>
            <a:avLst/>
            <a:gdLst/>
            <a:ahLst/>
            <a:cxnLst/>
            <a:rect l="l" t="t" r="r" b="b"/>
            <a:pathLst>
              <a:path w="3467" h="11074">
                <a:moveTo>
                  <a:pt x="0" y="0"/>
                </a:moveTo>
                <a:lnTo>
                  <a:pt x="3467" y="1107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1544085" y="4413387"/>
            <a:ext cx="3467" cy="298373"/>
          </a:xfrm>
          <a:custGeom>
            <a:avLst/>
            <a:gdLst/>
            <a:ahLst/>
            <a:cxnLst/>
            <a:rect l="l" t="t" r="r" b="b"/>
            <a:pathLst>
              <a:path w="3467" h="298373">
                <a:moveTo>
                  <a:pt x="0" y="11074"/>
                </a:moveTo>
                <a:lnTo>
                  <a:pt x="3467" y="0"/>
                </a:lnTo>
                <a:lnTo>
                  <a:pt x="3467" y="2983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1448431" y="4416966"/>
            <a:ext cx="3581" cy="4025"/>
          </a:xfrm>
          <a:custGeom>
            <a:avLst/>
            <a:gdLst/>
            <a:ahLst/>
            <a:cxnLst/>
            <a:rect l="l" t="t" r="r" b="b"/>
            <a:pathLst>
              <a:path w="3581" h="4025">
                <a:moveTo>
                  <a:pt x="0" y="0"/>
                </a:moveTo>
                <a:lnTo>
                  <a:pt x="3581" y="402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1498775" y="4407797"/>
            <a:ext cx="4470" cy="13195"/>
          </a:xfrm>
          <a:custGeom>
            <a:avLst/>
            <a:gdLst/>
            <a:ahLst/>
            <a:cxnLst/>
            <a:rect l="l" t="t" r="r" b="b"/>
            <a:pathLst>
              <a:path w="4470" h="13195">
                <a:moveTo>
                  <a:pt x="0" y="13195"/>
                </a:moveTo>
                <a:lnTo>
                  <a:pt x="3581" y="9169"/>
                </a:lnTo>
                <a:lnTo>
                  <a:pt x="4470" y="4356"/>
                </a:lnTo>
                <a:lnTo>
                  <a:pt x="2235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1447537" y="4407792"/>
            <a:ext cx="2235" cy="9169"/>
          </a:xfrm>
          <a:custGeom>
            <a:avLst/>
            <a:gdLst/>
            <a:ahLst/>
            <a:cxnLst/>
            <a:rect l="l" t="t" r="r" b="b"/>
            <a:pathLst>
              <a:path w="2235" h="9169">
                <a:moveTo>
                  <a:pt x="2235" y="0"/>
                </a:moveTo>
                <a:lnTo>
                  <a:pt x="0" y="4356"/>
                </a:lnTo>
                <a:lnTo>
                  <a:pt x="889" y="916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1547553" y="4348168"/>
            <a:ext cx="4927" cy="314921"/>
          </a:xfrm>
          <a:custGeom>
            <a:avLst/>
            <a:gdLst/>
            <a:ahLst/>
            <a:cxnLst/>
            <a:rect l="l" t="t" r="r" b="b"/>
            <a:pathLst>
              <a:path w="4927" h="314921">
                <a:moveTo>
                  <a:pt x="0" y="314921"/>
                </a:moveTo>
                <a:lnTo>
                  <a:pt x="4927" y="304177"/>
                </a:lnTo>
                <a:lnTo>
                  <a:pt x="179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1547553" y="4348272"/>
            <a:ext cx="0" cy="65112"/>
          </a:xfrm>
          <a:custGeom>
            <a:avLst/>
            <a:gdLst/>
            <a:ahLst/>
            <a:cxnLst/>
            <a:rect l="l" t="t" r="r" b="b"/>
            <a:pathLst>
              <a:path h="65112">
                <a:moveTo>
                  <a:pt x="0" y="65112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1633360" y="4706045"/>
            <a:ext cx="5816" cy="17119"/>
          </a:xfrm>
          <a:custGeom>
            <a:avLst/>
            <a:gdLst/>
            <a:ahLst/>
            <a:cxnLst/>
            <a:rect l="l" t="t" r="r" b="b"/>
            <a:pathLst>
              <a:path w="5816" h="17119">
                <a:moveTo>
                  <a:pt x="2908" y="17119"/>
                </a:moveTo>
                <a:lnTo>
                  <a:pt x="5816" y="11303"/>
                </a:lnTo>
                <a:lnTo>
                  <a:pt x="4813" y="5372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1567246" y="4706048"/>
            <a:ext cx="5702" cy="19138"/>
          </a:xfrm>
          <a:custGeom>
            <a:avLst/>
            <a:gdLst/>
            <a:ahLst/>
            <a:cxnLst/>
            <a:rect l="l" t="t" r="r" b="b"/>
            <a:pathLst>
              <a:path w="5702" h="19138">
                <a:moveTo>
                  <a:pt x="5702" y="0"/>
                </a:moveTo>
                <a:lnTo>
                  <a:pt x="888" y="5372"/>
                </a:lnTo>
                <a:lnTo>
                  <a:pt x="0" y="11303"/>
                </a:lnTo>
                <a:lnTo>
                  <a:pt x="0" y="1913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1567244" y="4717348"/>
            <a:ext cx="11290" cy="11518"/>
          </a:xfrm>
          <a:custGeom>
            <a:avLst/>
            <a:gdLst/>
            <a:ahLst/>
            <a:cxnLst/>
            <a:rect l="l" t="t" r="r" b="b"/>
            <a:pathLst>
              <a:path w="11290" h="11518">
                <a:moveTo>
                  <a:pt x="0" y="0"/>
                </a:moveTo>
                <a:lnTo>
                  <a:pt x="2908" y="5816"/>
                </a:lnTo>
                <a:lnTo>
                  <a:pt x="9398" y="10744"/>
                </a:lnTo>
                <a:lnTo>
                  <a:pt x="11290" y="1151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1639178" y="4717348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0"/>
                </a:moveTo>
                <a:lnTo>
                  <a:pt x="0" y="3558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1934862" y="4583435"/>
            <a:ext cx="9398" cy="20701"/>
          </a:xfrm>
          <a:custGeom>
            <a:avLst/>
            <a:gdLst/>
            <a:ahLst/>
            <a:cxnLst/>
            <a:rect l="l" t="t" r="r" b="b"/>
            <a:pathLst>
              <a:path w="9398" h="20700">
                <a:moveTo>
                  <a:pt x="9398" y="0"/>
                </a:moveTo>
                <a:lnTo>
                  <a:pt x="1562" y="9956"/>
                </a:lnTo>
                <a:lnTo>
                  <a:pt x="0" y="207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1979162" y="4594519"/>
            <a:ext cx="8839" cy="17221"/>
          </a:xfrm>
          <a:custGeom>
            <a:avLst/>
            <a:gdLst/>
            <a:ahLst/>
            <a:cxnLst/>
            <a:rect l="l" t="t" r="r" b="b"/>
            <a:pathLst>
              <a:path w="8839" h="17221">
                <a:moveTo>
                  <a:pt x="8839" y="17221"/>
                </a:moveTo>
                <a:lnTo>
                  <a:pt x="2692" y="13309"/>
                </a:lnTo>
                <a:lnTo>
                  <a:pt x="0" y="8940"/>
                </a:lnTo>
                <a:lnTo>
                  <a:pt x="228" y="4356"/>
                </a:lnTo>
                <a:lnTo>
                  <a:pt x="346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2029396" y="4593278"/>
            <a:ext cx="5372" cy="13081"/>
          </a:xfrm>
          <a:custGeom>
            <a:avLst/>
            <a:gdLst/>
            <a:ahLst/>
            <a:cxnLst/>
            <a:rect l="l" t="t" r="r" b="b"/>
            <a:pathLst>
              <a:path w="5372" h="13080">
                <a:moveTo>
                  <a:pt x="0" y="0"/>
                </a:moveTo>
                <a:lnTo>
                  <a:pt x="4140" y="4025"/>
                </a:lnTo>
                <a:lnTo>
                  <a:pt x="5372" y="8623"/>
                </a:lnTo>
                <a:lnTo>
                  <a:pt x="3581" y="1308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2019217" y="4290429"/>
            <a:ext cx="2349" cy="275666"/>
          </a:xfrm>
          <a:custGeom>
            <a:avLst/>
            <a:gdLst/>
            <a:ahLst/>
            <a:cxnLst/>
            <a:rect l="l" t="t" r="r" b="b"/>
            <a:pathLst>
              <a:path w="2349" h="275666">
                <a:moveTo>
                  <a:pt x="0" y="275666"/>
                </a:moveTo>
                <a:lnTo>
                  <a:pt x="2349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1273912" y="4212460"/>
            <a:ext cx="2120" cy="444"/>
          </a:xfrm>
          <a:custGeom>
            <a:avLst/>
            <a:gdLst/>
            <a:ahLst/>
            <a:cxnLst/>
            <a:rect l="l" t="t" r="r" b="b"/>
            <a:pathLst>
              <a:path w="2120" h="444">
                <a:moveTo>
                  <a:pt x="2120" y="444"/>
                </a:moveTo>
                <a:lnTo>
                  <a:pt x="1790" y="215"/>
                </a:lnTo>
                <a:lnTo>
                  <a:pt x="1562" y="114"/>
                </a:lnTo>
                <a:lnTo>
                  <a:pt x="1219" y="114"/>
                </a:lnTo>
                <a:lnTo>
                  <a:pt x="889" y="0"/>
                </a:lnTo>
                <a:lnTo>
                  <a:pt x="673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1270556" y="4207203"/>
            <a:ext cx="2120" cy="444"/>
          </a:xfrm>
          <a:custGeom>
            <a:avLst/>
            <a:gdLst/>
            <a:ahLst/>
            <a:cxnLst/>
            <a:rect l="l" t="t" r="r" b="b"/>
            <a:pathLst>
              <a:path w="2120" h="444">
                <a:moveTo>
                  <a:pt x="2120" y="444"/>
                </a:moveTo>
                <a:lnTo>
                  <a:pt x="1790" y="215"/>
                </a:lnTo>
                <a:lnTo>
                  <a:pt x="1562" y="114"/>
                </a:lnTo>
                <a:lnTo>
                  <a:pt x="1219" y="0"/>
                </a:lnTo>
                <a:lnTo>
                  <a:pt x="673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1267758" y="4201718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2120" y="558"/>
                </a:moveTo>
                <a:lnTo>
                  <a:pt x="1892" y="444"/>
                </a:lnTo>
                <a:lnTo>
                  <a:pt x="1562" y="228"/>
                </a:lnTo>
                <a:lnTo>
                  <a:pt x="1219" y="114"/>
                </a:lnTo>
                <a:lnTo>
                  <a:pt x="1003" y="114"/>
                </a:lnTo>
                <a:lnTo>
                  <a:pt x="673" y="0"/>
                </a:lnTo>
                <a:lnTo>
                  <a:pt x="330" y="0"/>
                </a:lnTo>
                <a:lnTo>
                  <a:pt x="0" y="11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1265627" y="4196347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0" y="0"/>
                </a:moveTo>
                <a:lnTo>
                  <a:pt x="558" y="0"/>
                </a:lnTo>
                <a:lnTo>
                  <a:pt x="901" y="0"/>
                </a:lnTo>
                <a:lnTo>
                  <a:pt x="1231" y="114"/>
                </a:lnTo>
                <a:lnTo>
                  <a:pt x="1460" y="114"/>
                </a:lnTo>
                <a:lnTo>
                  <a:pt x="1676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1262945" y="4185273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0" y="0"/>
                </a:moveTo>
                <a:lnTo>
                  <a:pt x="558" y="0"/>
                </a:lnTo>
                <a:lnTo>
                  <a:pt x="901" y="114"/>
                </a:lnTo>
                <a:lnTo>
                  <a:pt x="1117" y="114"/>
                </a:lnTo>
                <a:lnTo>
                  <a:pt x="1346" y="228"/>
                </a:lnTo>
                <a:lnTo>
                  <a:pt x="156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1263173" y="4186504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0"/>
                </a:moveTo>
                <a:lnTo>
                  <a:pt x="1333" y="228"/>
                </a:lnTo>
                <a:lnTo>
                  <a:pt x="1117" y="330"/>
                </a:lnTo>
                <a:lnTo>
                  <a:pt x="889" y="444"/>
                </a:lnTo>
                <a:lnTo>
                  <a:pt x="660" y="444"/>
                </a:lnTo>
                <a:lnTo>
                  <a:pt x="330" y="558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1263950" y="4190752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0" y="114"/>
                </a:moveTo>
                <a:lnTo>
                  <a:pt x="330" y="0"/>
                </a:lnTo>
                <a:lnTo>
                  <a:pt x="673" y="114"/>
                </a:lnTo>
                <a:lnTo>
                  <a:pt x="901" y="114"/>
                </a:lnTo>
                <a:lnTo>
                  <a:pt x="1231" y="228"/>
                </a:lnTo>
                <a:lnTo>
                  <a:pt x="1447" y="228"/>
                </a:lnTo>
                <a:lnTo>
                  <a:pt x="1676" y="44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1264403" y="4192097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0"/>
                </a:moveTo>
                <a:lnTo>
                  <a:pt x="1117" y="228"/>
                </a:lnTo>
                <a:lnTo>
                  <a:pt x="660" y="444"/>
                </a:lnTo>
                <a:lnTo>
                  <a:pt x="330" y="444"/>
                </a:lnTo>
                <a:lnTo>
                  <a:pt x="0" y="55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1262498" y="4175546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0" y="330"/>
                </a:moveTo>
                <a:lnTo>
                  <a:pt x="558" y="330"/>
                </a:lnTo>
                <a:lnTo>
                  <a:pt x="901" y="330"/>
                </a:lnTo>
                <a:lnTo>
                  <a:pt x="1117" y="215"/>
                </a:lnTo>
                <a:lnTo>
                  <a:pt x="1562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1262614" y="4174087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558"/>
                </a:moveTo>
                <a:lnTo>
                  <a:pt x="1333" y="330"/>
                </a:lnTo>
                <a:lnTo>
                  <a:pt x="1117" y="228"/>
                </a:lnTo>
                <a:lnTo>
                  <a:pt x="889" y="114"/>
                </a:lnTo>
                <a:lnTo>
                  <a:pt x="546" y="114"/>
                </a:lnTo>
                <a:lnTo>
                  <a:pt x="215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1266644" y="4109308"/>
            <a:ext cx="417512" cy="172941"/>
          </a:xfrm>
          <a:custGeom>
            <a:avLst/>
            <a:gdLst/>
            <a:ahLst/>
            <a:cxnLst/>
            <a:rect l="l" t="t" r="r" b="b"/>
            <a:pathLst>
              <a:path w="417512" h="172941">
                <a:moveTo>
                  <a:pt x="379133" y="114"/>
                </a:moveTo>
                <a:lnTo>
                  <a:pt x="386295" y="5486"/>
                </a:lnTo>
                <a:lnTo>
                  <a:pt x="386511" y="5702"/>
                </a:lnTo>
                <a:lnTo>
                  <a:pt x="392671" y="12204"/>
                </a:lnTo>
                <a:lnTo>
                  <a:pt x="398272" y="18021"/>
                </a:lnTo>
                <a:lnTo>
                  <a:pt x="398043" y="18465"/>
                </a:lnTo>
                <a:lnTo>
                  <a:pt x="402856" y="25057"/>
                </a:lnTo>
                <a:lnTo>
                  <a:pt x="404749" y="27749"/>
                </a:lnTo>
                <a:lnTo>
                  <a:pt x="406323" y="30657"/>
                </a:lnTo>
                <a:lnTo>
                  <a:pt x="409790" y="37363"/>
                </a:lnTo>
                <a:lnTo>
                  <a:pt x="410578" y="37477"/>
                </a:lnTo>
                <a:lnTo>
                  <a:pt x="413029" y="44411"/>
                </a:lnTo>
                <a:lnTo>
                  <a:pt x="415264" y="50901"/>
                </a:lnTo>
                <a:lnTo>
                  <a:pt x="414489" y="51460"/>
                </a:lnTo>
                <a:lnTo>
                  <a:pt x="415823" y="58508"/>
                </a:lnTo>
                <a:lnTo>
                  <a:pt x="416496" y="61861"/>
                </a:lnTo>
                <a:lnTo>
                  <a:pt x="417055" y="61976"/>
                </a:lnTo>
                <a:lnTo>
                  <a:pt x="417055" y="65227"/>
                </a:lnTo>
                <a:lnTo>
                  <a:pt x="417169" y="72161"/>
                </a:lnTo>
                <a:lnTo>
                  <a:pt x="417512" y="72720"/>
                </a:lnTo>
                <a:lnTo>
                  <a:pt x="416052" y="79438"/>
                </a:lnTo>
                <a:lnTo>
                  <a:pt x="414718" y="86372"/>
                </a:lnTo>
                <a:lnTo>
                  <a:pt x="414375" y="87045"/>
                </a:lnTo>
                <a:lnTo>
                  <a:pt x="411238" y="93421"/>
                </a:lnTo>
                <a:lnTo>
                  <a:pt x="407771" y="100469"/>
                </a:lnTo>
                <a:lnTo>
                  <a:pt x="402628" y="107061"/>
                </a:lnTo>
                <a:lnTo>
                  <a:pt x="397256" y="113779"/>
                </a:lnTo>
                <a:lnTo>
                  <a:pt x="390321" y="119824"/>
                </a:lnTo>
                <a:lnTo>
                  <a:pt x="383159" y="126314"/>
                </a:lnTo>
                <a:lnTo>
                  <a:pt x="382828" y="126415"/>
                </a:lnTo>
                <a:lnTo>
                  <a:pt x="374777" y="131787"/>
                </a:lnTo>
                <a:lnTo>
                  <a:pt x="365823" y="137604"/>
                </a:lnTo>
                <a:lnTo>
                  <a:pt x="365594" y="137718"/>
                </a:lnTo>
                <a:lnTo>
                  <a:pt x="356082" y="142417"/>
                </a:lnTo>
                <a:lnTo>
                  <a:pt x="345681" y="147675"/>
                </a:lnTo>
                <a:lnTo>
                  <a:pt x="345465" y="147675"/>
                </a:lnTo>
                <a:lnTo>
                  <a:pt x="334606" y="151815"/>
                </a:lnTo>
                <a:lnTo>
                  <a:pt x="322973" y="156184"/>
                </a:lnTo>
                <a:lnTo>
                  <a:pt x="322745" y="156184"/>
                </a:lnTo>
                <a:lnTo>
                  <a:pt x="310781" y="159651"/>
                </a:lnTo>
                <a:lnTo>
                  <a:pt x="298422" y="162917"/>
                </a:lnTo>
                <a:lnTo>
                  <a:pt x="286509" y="165396"/>
                </a:lnTo>
                <a:lnTo>
                  <a:pt x="285051" y="165684"/>
                </a:lnTo>
                <a:lnTo>
                  <a:pt x="272304" y="168115"/>
                </a:lnTo>
                <a:lnTo>
                  <a:pt x="260745" y="169618"/>
                </a:lnTo>
                <a:lnTo>
                  <a:pt x="257975" y="169938"/>
                </a:lnTo>
                <a:lnTo>
                  <a:pt x="244984" y="171493"/>
                </a:lnTo>
                <a:lnTo>
                  <a:pt x="233663" y="172220"/>
                </a:lnTo>
                <a:lnTo>
                  <a:pt x="229895" y="172402"/>
                </a:lnTo>
                <a:lnTo>
                  <a:pt x="216873" y="172941"/>
                </a:lnTo>
                <a:lnTo>
                  <a:pt x="205577" y="172911"/>
                </a:lnTo>
                <a:lnTo>
                  <a:pt x="188431" y="172546"/>
                </a:lnTo>
                <a:lnTo>
                  <a:pt x="177135" y="171740"/>
                </a:lnTo>
                <a:lnTo>
                  <a:pt x="160193" y="170162"/>
                </a:lnTo>
                <a:lnTo>
                  <a:pt x="148837" y="168547"/>
                </a:lnTo>
                <a:lnTo>
                  <a:pt x="132801" y="165903"/>
                </a:lnTo>
                <a:lnTo>
                  <a:pt x="121261" y="163311"/>
                </a:lnTo>
                <a:lnTo>
                  <a:pt x="106681" y="159713"/>
                </a:lnTo>
                <a:lnTo>
                  <a:pt x="94693" y="155968"/>
                </a:lnTo>
                <a:lnTo>
                  <a:pt x="82778" y="152044"/>
                </a:lnTo>
                <a:lnTo>
                  <a:pt x="71589" y="147231"/>
                </a:lnTo>
                <a:lnTo>
                  <a:pt x="61404" y="142760"/>
                </a:lnTo>
                <a:lnTo>
                  <a:pt x="51562" y="137160"/>
                </a:lnTo>
                <a:lnTo>
                  <a:pt x="42735" y="132016"/>
                </a:lnTo>
                <a:lnTo>
                  <a:pt x="42392" y="132016"/>
                </a:lnTo>
                <a:lnTo>
                  <a:pt x="34340" y="125755"/>
                </a:lnTo>
                <a:lnTo>
                  <a:pt x="27063" y="120269"/>
                </a:lnTo>
                <a:lnTo>
                  <a:pt x="26733" y="120040"/>
                </a:lnTo>
                <a:lnTo>
                  <a:pt x="20459" y="113449"/>
                </a:lnTo>
                <a:lnTo>
                  <a:pt x="14757" y="107403"/>
                </a:lnTo>
                <a:lnTo>
                  <a:pt x="14427" y="107061"/>
                </a:lnTo>
                <a:lnTo>
                  <a:pt x="10058" y="100126"/>
                </a:lnTo>
                <a:lnTo>
                  <a:pt x="6032" y="93865"/>
                </a:lnTo>
                <a:lnTo>
                  <a:pt x="5702" y="93306"/>
                </a:lnTo>
                <a:lnTo>
                  <a:pt x="3340" y="86372"/>
                </a:lnTo>
                <a:lnTo>
                  <a:pt x="1003" y="79768"/>
                </a:lnTo>
                <a:lnTo>
                  <a:pt x="889" y="79095"/>
                </a:lnTo>
                <a:lnTo>
                  <a:pt x="444" y="72161"/>
                </a:lnTo>
                <a:lnTo>
                  <a:pt x="0" y="65443"/>
                </a:lnTo>
                <a:lnTo>
                  <a:pt x="660" y="64998"/>
                </a:lnTo>
                <a:lnTo>
                  <a:pt x="1447" y="57950"/>
                </a:lnTo>
                <a:lnTo>
                  <a:pt x="1778" y="54597"/>
                </a:lnTo>
                <a:lnTo>
                  <a:pt x="2679" y="51244"/>
                </a:lnTo>
                <a:lnTo>
                  <a:pt x="4686" y="44196"/>
                </a:lnTo>
                <a:lnTo>
                  <a:pt x="4584" y="43967"/>
                </a:lnTo>
                <a:lnTo>
                  <a:pt x="7480" y="37363"/>
                </a:lnTo>
                <a:lnTo>
                  <a:pt x="8724" y="34455"/>
                </a:lnTo>
                <a:lnTo>
                  <a:pt x="9169" y="34455"/>
                </a:lnTo>
                <a:lnTo>
                  <a:pt x="10960" y="31661"/>
                </a:lnTo>
                <a:lnTo>
                  <a:pt x="15100" y="25057"/>
                </a:lnTo>
                <a:lnTo>
                  <a:pt x="14643" y="24384"/>
                </a:lnTo>
                <a:lnTo>
                  <a:pt x="19342" y="18465"/>
                </a:lnTo>
                <a:lnTo>
                  <a:pt x="24599" y="11747"/>
                </a:lnTo>
                <a:lnTo>
                  <a:pt x="25057" y="11747"/>
                </a:lnTo>
                <a:lnTo>
                  <a:pt x="31318" y="5816"/>
                </a:lnTo>
                <a:lnTo>
                  <a:pt x="34785" y="2578"/>
                </a:lnTo>
                <a:lnTo>
                  <a:pt x="35013" y="2463"/>
                </a:lnTo>
                <a:lnTo>
                  <a:pt x="39141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1262498" y="4181025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0" y="444"/>
                </a:moveTo>
                <a:lnTo>
                  <a:pt x="673" y="444"/>
                </a:lnTo>
                <a:lnTo>
                  <a:pt x="901" y="330"/>
                </a:lnTo>
                <a:lnTo>
                  <a:pt x="1231" y="215"/>
                </a:lnTo>
                <a:lnTo>
                  <a:pt x="1447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1262500" y="4179683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444"/>
                </a:moveTo>
                <a:lnTo>
                  <a:pt x="1117" y="215"/>
                </a:lnTo>
                <a:lnTo>
                  <a:pt x="889" y="114"/>
                </a:lnTo>
                <a:lnTo>
                  <a:pt x="558" y="114"/>
                </a:lnTo>
                <a:lnTo>
                  <a:pt x="215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1262945" y="4169949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0" y="444"/>
                </a:moveTo>
                <a:lnTo>
                  <a:pt x="330" y="444"/>
                </a:lnTo>
                <a:lnTo>
                  <a:pt x="673" y="330"/>
                </a:lnTo>
                <a:lnTo>
                  <a:pt x="901" y="330"/>
                </a:lnTo>
                <a:lnTo>
                  <a:pt x="1231" y="215"/>
                </a:lnTo>
                <a:lnTo>
                  <a:pt x="1676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1263285" y="4168608"/>
            <a:ext cx="1447" cy="444"/>
          </a:xfrm>
          <a:custGeom>
            <a:avLst/>
            <a:gdLst/>
            <a:ahLst/>
            <a:cxnLst/>
            <a:rect l="l" t="t" r="r" b="b"/>
            <a:pathLst>
              <a:path w="1447" h="444">
                <a:moveTo>
                  <a:pt x="1447" y="444"/>
                </a:moveTo>
                <a:lnTo>
                  <a:pt x="1117" y="215"/>
                </a:lnTo>
                <a:lnTo>
                  <a:pt x="889" y="114"/>
                </a:lnTo>
                <a:lnTo>
                  <a:pt x="546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1264062" y="4164469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0" y="330"/>
                </a:moveTo>
                <a:lnTo>
                  <a:pt x="673" y="330"/>
                </a:lnTo>
                <a:lnTo>
                  <a:pt x="901" y="330"/>
                </a:lnTo>
                <a:lnTo>
                  <a:pt x="1231" y="215"/>
                </a:lnTo>
                <a:lnTo>
                  <a:pt x="1676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1264514" y="4163011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558"/>
                </a:moveTo>
                <a:lnTo>
                  <a:pt x="1333" y="330"/>
                </a:lnTo>
                <a:lnTo>
                  <a:pt x="1117" y="330"/>
                </a:lnTo>
                <a:lnTo>
                  <a:pt x="889" y="228"/>
                </a:lnTo>
                <a:lnTo>
                  <a:pt x="660" y="114"/>
                </a:lnTo>
                <a:lnTo>
                  <a:pt x="330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1266408" y="4158758"/>
            <a:ext cx="1346" cy="558"/>
          </a:xfrm>
          <a:custGeom>
            <a:avLst/>
            <a:gdLst/>
            <a:ahLst/>
            <a:cxnLst/>
            <a:rect l="l" t="t" r="r" b="b"/>
            <a:pathLst>
              <a:path w="1346" h="558">
                <a:moveTo>
                  <a:pt x="1346" y="0"/>
                </a:moveTo>
                <a:lnTo>
                  <a:pt x="1015" y="228"/>
                </a:lnTo>
                <a:lnTo>
                  <a:pt x="558" y="444"/>
                </a:lnTo>
                <a:lnTo>
                  <a:pt x="342" y="558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1267978" y="4153277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558"/>
                </a:moveTo>
                <a:lnTo>
                  <a:pt x="673" y="558"/>
                </a:lnTo>
                <a:lnTo>
                  <a:pt x="901" y="558"/>
                </a:lnTo>
                <a:lnTo>
                  <a:pt x="1231" y="444"/>
                </a:lnTo>
                <a:lnTo>
                  <a:pt x="1447" y="444"/>
                </a:lnTo>
                <a:lnTo>
                  <a:pt x="1790" y="330"/>
                </a:lnTo>
                <a:lnTo>
                  <a:pt x="212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1287222" y="4227677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444"/>
                </a:moveTo>
                <a:lnTo>
                  <a:pt x="2006" y="330"/>
                </a:lnTo>
                <a:lnTo>
                  <a:pt x="1790" y="215"/>
                </a:lnTo>
                <a:lnTo>
                  <a:pt x="1447" y="114"/>
                </a:lnTo>
                <a:lnTo>
                  <a:pt x="1231" y="114"/>
                </a:lnTo>
                <a:lnTo>
                  <a:pt x="889" y="0"/>
                </a:lnTo>
                <a:lnTo>
                  <a:pt x="558" y="114"/>
                </a:lnTo>
                <a:lnTo>
                  <a:pt x="228" y="114"/>
                </a:lnTo>
                <a:lnTo>
                  <a:pt x="0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1282189" y="4222753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444"/>
                </a:moveTo>
                <a:lnTo>
                  <a:pt x="2120" y="215"/>
                </a:lnTo>
                <a:lnTo>
                  <a:pt x="1790" y="215"/>
                </a:lnTo>
                <a:lnTo>
                  <a:pt x="1562" y="114"/>
                </a:lnTo>
                <a:lnTo>
                  <a:pt x="1231" y="0"/>
                </a:lnTo>
                <a:lnTo>
                  <a:pt x="673" y="0"/>
                </a:lnTo>
                <a:lnTo>
                  <a:pt x="330" y="0"/>
                </a:lnTo>
                <a:lnTo>
                  <a:pt x="0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1277821" y="4217716"/>
            <a:ext cx="2120" cy="330"/>
          </a:xfrm>
          <a:custGeom>
            <a:avLst/>
            <a:gdLst/>
            <a:ahLst/>
            <a:cxnLst/>
            <a:rect l="l" t="t" r="r" b="b"/>
            <a:pathLst>
              <a:path w="2120" h="330">
                <a:moveTo>
                  <a:pt x="0" y="0"/>
                </a:moveTo>
                <a:lnTo>
                  <a:pt x="558" y="0"/>
                </a:lnTo>
                <a:lnTo>
                  <a:pt x="1231" y="0"/>
                </a:lnTo>
                <a:lnTo>
                  <a:pt x="1460" y="0"/>
                </a:lnTo>
                <a:lnTo>
                  <a:pt x="1790" y="114"/>
                </a:lnTo>
                <a:lnTo>
                  <a:pt x="2019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1274461" y="4109194"/>
            <a:ext cx="401866" cy="154063"/>
          </a:xfrm>
          <a:custGeom>
            <a:avLst/>
            <a:gdLst/>
            <a:ahLst/>
            <a:cxnLst/>
            <a:rect l="l" t="t" r="r" b="b"/>
            <a:pathLst>
              <a:path w="401866" h="154063">
                <a:moveTo>
                  <a:pt x="31330" y="228"/>
                </a:moveTo>
                <a:lnTo>
                  <a:pt x="28536" y="1905"/>
                </a:lnTo>
                <a:lnTo>
                  <a:pt x="28308" y="2019"/>
                </a:lnTo>
                <a:lnTo>
                  <a:pt x="25958" y="4254"/>
                </a:lnTo>
                <a:lnTo>
                  <a:pt x="19811" y="10071"/>
                </a:lnTo>
                <a:lnTo>
                  <a:pt x="14109" y="16675"/>
                </a:lnTo>
                <a:lnTo>
                  <a:pt x="11861" y="19253"/>
                </a:lnTo>
                <a:lnTo>
                  <a:pt x="12090" y="19583"/>
                </a:lnTo>
                <a:lnTo>
                  <a:pt x="10185" y="22720"/>
                </a:lnTo>
                <a:lnTo>
                  <a:pt x="7950" y="26187"/>
                </a:lnTo>
                <a:lnTo>
                  <a:pt x="7607" y="26073"/>
                </a:lnTo>
                <a:lnTo>
                  <a:pt x="5829" y="29654"/>
                </a:lnTo>
                <a:lnTo>
                  <a:pt x="4368" y="32562"/>
                </a:lnTo>
                <a:lnTo>
                  <a:pt x="4597" y="32791"/>
                </a:lnTo>
                <a:lnTo>
                  <a:pt x="3467" y="35915"/>
                </a:lnTo>
                <a:lnTo>
                  <a:pt x="2247" y="39497"/>
                </a:lnTo>
                <a:lnTo>
                  <a:pt x="2019" y="39611"/>
                </a:lnTo>
                <a:lnTo>
                  <a:pt x="1130" y="43192"/>
                </a:lnTo>
                <a:lnTo>
                  <a:pt x="457" y="46202"/>
                </a:lnTo>
                <a:lnTo>
                  <a:pt x="673" y="46431"/>
                </a:lnTo>
                <a:lnTo>
                  <a:pt x="457" y="49568"/>
                </a:lnTo>
                <a:lnTo>
                  <a:pt x="228" y="53251"/>
                </a:lnTo>
                <a:lnTo>
                  <a:pt x="0" y="53251"/>
                </a:lnTo>
                <a:lnTo>
                  <a:pt x="228" y="56832"/>
                </a:lnTo>
                <a:lnTo>
                  <a:pt x="342" y="59969"/>
                </a:lnTo>
                <a:lnTo>
                  <a:pt x="571" y="60083"/>
                </a:lnTo>
                <a:lnTo>
                  <a:pt x="1231" y="63207"/>
                </a:lnTo>
                <a:lnTo>
                  <a:pt x="2019" y="66903"/>
                </a:lnTo>
                <a:lnTo>
                  <a:pt x="1803" y="67017"/>
                </a:lnTo>
                <a:lnTo>
                  <a:pt x="3022" y="70485"/>
                </a:lnTo>
                <a:lnTo>
                  <a:pt x="4025" y="73736"/>
                </a:lnTo>
                <a:lnTo>
                  <a:pt x="4254" y="73736"/>
                </a:lnTo>
                <a:lnTo>
                  <a:pt x="5714" y="76746"/>
                </a:lnTo>
                <a:lnTo>
                  <a:pt x="7391" y="80327"/>
                </a:lnTo>
                <a:lnTo>
                  <a:pt x="9512" y="83908"/>
                </a:lnTo>
                <a:lnTo>
                  <a:pt x="11417" y="86931"/>
                </a:lnTo>
                <a:lnTo>
                  <a:pt x="13766" y="89839"/>
                </a:lnTo>
                <a:lnTo>
                  <a:pt x="16446" y="93306"/>
                </a:lnTo>
                <a:lnTo>
                  <a:pt x="19469" y="96558"/>
                </a:lnTo>
                <a:lnTo>
                  <a:pt x="22263" y="99568"/>
                </a:lnTo>
                <a:lnTo>
                  <a:pt x="25399" y="102260"/>
                </a:lnTo>
                <a:lnTo>
                  <a:pt x="28981" y="105498"/>
                </a:lnTo>
                <a:lnTo>
                  <a:pt x="32892" y="108521"/>
                </a:lnTo>
                <a:lnTo>
                  <a:pt x="36474" y="111315"/>
                </a:lnTo>
                <a:lnTo>
                  <a:pt x="40170" y="113779"/>
                </a:lnTo>
                <a:lnTo>
                  <a:pt x="44754" y="116687"/>
                </a:lnTo>
                <a:lnTo>
                  <a:pt x="49453" y="119481"/>
                </a:lnTo>
                <a:lnTo>
                  <a:pt x="53708" y="121945"/>
                </a:lnTo>
                <a:lnTo>
                  <a:pt x="58064" y="124180"/>
                </a:lnTo>
                <a:lnTo>
                  <a:pt x="63322" y="126758"/>
                </a:lnTo>
                <a:lnTo>
                  <a:pt x="68808" y="129222"/>
                </a:lnTo>
                <a:lnTo>
                  <a:pt x="73621" y="131343"/>
                </a:lnTo>
                <a:lnTo>
                  <a:pt x="78536" y="133248"/>
                </a:lnTo>
                <a:lnTo>
                  <a:pt x="84581" y="135483"/>
                </a:lnTo>
                <a:lnTo>
                  <a:pt x="90627" y="137502"/>
                </a:lnTo>
                <a:lnTo>
                  <a:pt x="95999" y="139179"/>
                </a:lnTo>
                <a:lnTo>
                  <a:pt x="101358" y="140741"/>
                </a:lnTo>
                <a:lnTo>
                  <a:pt x="107848" y="142646"/>
                </a:lnTo>
                <a:lnTo>
                  <a:pt x="114566" y="144208"/>
                </a:lnTo>
                <a:lnTo>
                  <a:pt x="120268" y="145554"/>
                </a:lnTo>
                <a:lnTo>
                  <a:pt x="125971" y="146786"/>
                </a:lnTo>
                <a:lnTo>
                  <a:pt x="132905" y="148132"/>
                </a:lnTo>
                <a:lnTo>
                  <a:pt x="140068" y="149237"/>
                </a:lnTo>
                <a:lnTo>
                  <a:pt x="145999" y="150139"/>
                </a:lnTo>
                <a:lnTo>
                  <a:pt x="152044" y="151041"/>
                </a:lnTo>
                <a:lnTo>
                  <a:pt x="159321" y="151930"/>
                </a:lnTo>
                <a:lnTo>
                  <a:pt x="166700" y="152488"/>
                </a:lnTo>
                <a:lnTo>
                  <a:pt x="172745" y="153047"/>
                </a:lnTo>
                <a:lnTo>
                  <a:pt x="179006" y="153377"/>
                </a:lnTo>
                <a:lnTo>
                  <a:pt x="186385" y="153835"/>
                </a:lnTo>
                <a:lnTo>
                  <a:pt x="193890" y="153835"/>
                </a:lnTo>
                <a:lnTo>
                  <a:pt x="200151" y="154063"/>
                </a:lnTo>
                <a:lnTo>
                  <a:pt x="206298" y="153949"/>
                </a:lnTo>
                <a:lnTo>
                  <a:pt x="213791" y="153835"/>
                </a:lnTo>
                <a:lnTo>
                  <a:pt x="221297" y="153377"/>
                </a:lnTo>
                <a:lnTo>
                  <a:pt x="227444" y="153162"/>
                </a:lnTo>
                <a:lnTo>
                  <a:pt x="233603" y="152717"/>
                </a:lnTo>
                <a:lnTo>
                  <a:pt x="240982" y="152044"/>
                </a:lnTo>
                <a:lnTo>
                  <a:pt x="248361" y="151142"/>
                </a:lnTo>
                <a:lnTo>
                  <a:pt x="254292" y="150368"/>
                </a:lnTo>
                <a:lnTo>
                  <a:pt x="260222" y="149580"/>
                </a:lnTo>
                <a:lnTo>
                  <a:pt x="267385" y="148463"/>
                </a:lnTo>
                <a:lnTo>
                  <a:pt x="274434" y="147002"/>
                </a:lnTo>
                <a:lnTo>
                  <a:pt x="280136" y="145884"/>
                </a:lnTo>
                <a:lnTo>
                  <a:pt x="285737" y="144653"/>
                </a:lnTo>
                <a:lnTo>
                  <a:pt x="292557" y="142976"/>
                </a:lnTo>
                <a:lnTo>
                  <a:pt x="299275" y="141084"/>
                </a:lnTo>
                <a:lnTo>
                  <a:pt x="304533" y="139623"/>
                </a:lnTo>
                <a:lnTo>
                  <a:pt x="309676" y="138061"/>
                </a:lnTo>
                <a:lnTo>
                  <a:pt x="315937" y="135928"/>
                </a:lnTo>
                <a:lnTo>
                  <a:pt x="322211" y="133578"/>
                </a:lnTo>
                <a:lnTo>
                  <a:pt x="326910" y="131787"/>
                </a:lnTo>
                <a:lnTo>
                  <a:pt x="331597" y="129781"/>
                </a:lnTo>
                <a:lnTo>
                  <a:pt x="337299" y="127317"/>
                </a:lnTo>
                <a:lnTo>
                  <a:pt x="342785" y="124637"/>
                </a:lnTo>
                <a:lnTo>
                  <a:pt x="347040" y="122504"/>
                </a:lnTo>
                <a:lnTo>
                  <a:pt x="351180" y="120154"/>
                </a:lnTo>
                <a:lnTo>
                  <a:pt x="356108" y="117360"/>
                </a:lnTo>
                <a:lnTo>
                  <a:pt x="360908" y="114223"/>
                </a:lnTo>
                <a:lnTo>
                  <a:pt x="364388" y="111988"/>
                </a:lnTo>
                <a:lnTo>
                  <a:pt x="367855" y="109308"/>
                </a:lnTo>
                <a:lnTo>
                  <a:pt x="371983" y="106172"/>
                </a:lnTo>
                <a:lnTo>
                  <a:pt x="375907" y="102819"/>
                </a:lnTo>
                <a:lnTo>
                  <a:pt x="378815" y="100241"/>
                </a:lnTo>
                <a:lnTo>
                  <a:pt x="381495" y="97447"/>
                </a:lnTo>
                <a:lnTo>
                  <a:pt x="384746" y="94094"/>
                </a:lnTo>
                <a:lnTo>
                  <a:pt x="387769" y="90398"/>
                </a:lnTo>
                <a:lnTo>
                  <a:pt x="389890" y="87820"/>
                </a:lnTo>
                <a:lnTo>
                  <a:pt x="391680" y="84810"/>
                </a:lnTo>
                <a:lnTo>
                  <a:pt x="394030" y="81229"/>
                </a:lnTo>
                <a:lnTo>
                  <a:pt x="396036" y="77419"/>
                </a:lnTo>
                <a:lnTo>
                  <a:pt x="397383" y="74625"/>
                </a:lnTo>
                <a:lnTo>
                  <a:pt x="398386" y="71488"/>
                </a:lnTo>
                <a:lnTo>
                  <a:pt x="399618" y="67805"/>
                </a:lnTo>
                <a:lnTo>
                  <a:pt x="399846" y="67691"/>
                </a:lnTo>
                <a:lnTo>
                  <a:pt x="400735" y="63881"/>
                </a:lnTo>
                <a:lnTo>
                  <a:pt x="401307" y="60972"/>
                </a:lnTo>
                <a:lnTo>
                  <a:pt x="401180" y="60871"/>
                </a:lnTo>
                <a:lnTo>
                  <a:pt x="401421" y="57848"/>
                </a:lnTo>
                <a:lnTo>
                  <a:pt x="401637" y="54038"/>
                </a:lnTo>
                <a:lnTo>
                  <a:pt x="401866" y="53924"/>
                </a:lnTo>
                <a:lnTo>
                  <a:pt x="401637" y="50241"/>
                </a:lnTo>
                <a:lnTo>
                  <a:pt x="401523" y="47218"/>
                </a:lnTo>
                <a:lnTo>
                  <a:pt x="401180" y="47218"/>
                </a:lnTo>
                <a:lnTo>
                  <a:pt x="400621" y="44196"/>
                </a:lnTo>
                <a:lnTo>
                  <a:pt x="399846" y="40386"/>
                </a:lnTo>
                <a:lnTo>
                  <a:pt x="400075" y="40170"/>
                </a:lnTo>
                <a:lnTo>
                  <a:pt x="398843" y="36588"/>
                </a:lnTo>
                <a:lnTo>
                  <a:pt x="397941" y="33566"/>
                </a:lnTo>
                <a:lnTo>
                  <a:pt x="397611" y="33566"/>
                </a:lnTo>
                <a:lnTo>
                  <a:pt x="396151" y="30657"/>
                </a:lnTo>
                <a:lnTo>
                  <a:pt x="394360" y="26962"/>
                </a:lnTo>
                <a:lnTo>
                  <a:pt x="394589" y="26746"/>
                </a:lnTo>
                <a:lnTo>
                  <a:pt x="392353" y="23279"/>
                </a:lnTo>
                <a:lnTo>
                  <a:pt x="390563" y="20256"/>
                </a:lnTo>
                <a:lnTo>
                  <a:pt x="390232" y="20370"/>
                </a:lnTo>
                <a:lnTo>
                  <a:pt x="388099" y="17576"/>
                </a:lnTo>
                <a:lnTo>
                  <a:pt x="385305" y="13995"/>
                </a:lnTo>
                <a:lnTo>
                  <a:pt x="385521" y="13652"/>
                </a:lnTo>
                <a:lnTo>
                  <a:pt x="382397" y="10515"/>
                </a:lnTo>
                <a:lnTo>
                  <a:pt x="376910" y="4927"/>
                </a:lnTo>
                <a:lnTo>
                  <a:pt x="376694" y="4813"/>
                </a:lnTo>
                <a:lnTo>
                  <a:pt x="370535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1292703" y="4302850"/>
            <a:ext cx="1790" cy="228"/>
          </a:xfrm>
          <a:custGeom>
            <a:avLst/>
            <a:gdLst/>
            <a:ahLst/>
            <a:cxnLst/>
            <a:rect l="l" t="t" r="r" b="b"/>
            <a:pathLst>
              <a:path w="1790" h="228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901" y="0"/>
                </a:lnTo>
                <a:lnTo>
                  <a:pt x="1117" y="114"/>
                </a:lnTo>
                <a:lnTo>
                  <a:pt x="1447" y="114"/>
                </a:lnTo>
                <a:lnTo>
                  <a:pt x="1790" y="22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1298630" y="4237292"/>
            <a:ext cx="2692" cy="444"/>
          </a:xfrm>
          <a:custGeom>
            <a:avLst/>
            <a:gdLst/>
            <a:ahLst/>
            <a:cxnLst/>
            <a:rect l="l" t="t" r="r" b="b"/>
            <a:pathLst>
              <a:path w="2692" h="444">
                <a:moveTo>
                  <a:pt x="0" y="114"/>
                </a:moveTo>
                <a:lnTo>
                  <a:pt x="228" y="0"/>
                </a:lnTo>
                <a:lnTo>
                  <a:pt x="558" y="0"/>
                </a:lnTo>
                <a:lnTo>
                  <a:pt x="1231" y="0"/>
                </a:lnTo>
                <a:lnTo>
                  <a:pt x="1790" y="0"/>
                </a:lnTo>
                <a:lnTo>
                  <a:pt x="2019" y="114"/>
                </a:lnTo>
                <a:lnTo>
                  <a:pt x="2349" y="228"/>
                </a:lnTo>
                <a:lnTo>
                  <a:pt x="2578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1292708" y="4232596"/>
            <a:ext cx="2565" cy="558"/>
          </a:xfrm>
          <a:custGeom>
            <a:avLst/>
            <a:gdLst/>
            <a:ahLst/>
            <a:cxnLst/>
            <a:rect l="l" t="t" r="r" b="b"/>
            <a:pathLst>
              <a:path w="2565" h="558">
                <a:moveTo>
                  <a:pt x="2565" y="558"/>
                </a:moveTo>
                <a:lnTo>
                  <a:pt x="2451" y="330"/>
                </a:lnTo>
                <a:lnTo>
                  <a:pt x="2235" y="330"/>
                </a:lnTo>
                <a:lnTo>
                  <a:pt x="2006" y="114"/>
                </a:lnTo>
                <a:lnTo>
                  <a:pt x="1777" y="114"/>
                </a:lnTo>
                <a:lnTo>
                  <a:pt x="1447" y="0"/>
                </a:lnTo>
                <a:lnTo>
                  <a:pt x="1117" y="0"/>
                </a:lnTo>
                <a:lnTo>
                  <a:pt x="558" y="0"/>
                </a:lnTo>
                <a:lnTo>
                  <a:pt x="215" y="0"/>
                </a:lnTo>
                <a:lnTo>
                  <a:pt x="0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1298630" y="4307547"/>
            <a:ext cx="2019" cy="228"/>
          </a:xfrm>
          <a:custGeom>
            <a:avLst/>
            <a:gdLst/>
            <a:ahLst/>
            <a:cxnLst/>
            <a:rect l="l" t="t" r="r" b="b"/>
            <a:pathLst>
              <a:path w="2019" h="228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901" y="0"/>
                </a:lnTo>
                <a:lnTo>
                  <a:pt x="1231" y="0"/>
                </a:lnTo>
                <a:lnTo>
                  <a:pt x="1562" y="114"/>
                </a:lnTo>
                <a:lnTo>
                  <a:pt x="2019" y="22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1312057" y="4316385"/>
            <a:ext cx="2349" cy="228"/>
          </a:xfrm>
          <a:custGeom>
            <a:avLst/>
            <a:gdLst/>
            <a:ahLst/>
            <a:cxnLst/>
            <a:rect l="l" t="t" r="r" b="b"/>
            <a:pathLst>
              <a:path w="2349" h="228">
                <a:moveTo>
                  <a:pt x="2349" y="228"/>
                </a:moveTo>
                <a:lnTo>
                  <a:pt x="2019" y="114"/>
                </a:lnTo>
                <a:lnTo>
                  <a:pt x="1790" y="114"/>
                </a:lnTo>
                <a:lnTo>
                  <a:pt x="1447" y="0"/>
                </a:lnTo>
                <a:lnTo>
                  <a:pt x="1117" y="0"/>
                </a:lnTo>
                <a:lnTo>
                  <a:pt x="787" y="0"/>
                </a:lnTo>
                <a:lnTo>
                  <a:pt x="558" y="114"/>
                </a:lnTo>
                <a:lnTo>
                  <a:pt x="228" y="114"/>
                </a:lnTo>
                <a:lnTo>
                  <a:pt x="0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1312054" y="4246126"/>
            <a:ext cx="2692" cy="457"/>
          </a:xfrm>
          <a:custGeom>
            <a:avLst/>
            <a:gdLst/>
            <a:ahLst/>
            <a:cxnLst/>
            <a:rect l="l" t="t" r="r" b="b"/>
            <a:pathLst>
              <a:path w="2692" h="457">
                <a:moveTo>
                  <a:pt x="0" y="228"/>
                </a:moveTo>
                <a:lnTo>
                  <a:pt x="228" y="114"/>
                </a:lnTo>
                <a:lnTo>
                  <a:pt x="558" y="0"/>
                </a:lnTo>
                <a:lnTo>
                  <a:pt x="1117" y="0"/>
                </a:lnTo>
                <a:lnTo>
                  <a:pt x="1790" y="0"/>
                </a:lnTo>
                <a:lnTo>
                  <a:pt x="2235" y="228"/>
                </a:lnTo>
                <a:lnTo>
                  <a:pt x="2463" y="228"/>
                </a:lnTo>
                <a:lnTo>
                  <a:pt x="2692" y="45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1319439" y="4320534"/>
            <a:ext cx="2463" cy="330"/>
          </a:xfrm>
          <a:custGeom>
            <a:avLst/>
            <a:gdLst/>
            <a:ahLst/>
            <a:cxnLst/>
            <a:rect l="l" t="t" r="r" b="b"/>
            <a:pathLst>
              <a:path w="2463" h="330">
                <a:moveTo>
                  <a:pt x="0" y="330"/>
                </a:moveTo>
                <a:lnTo>
                  <a:pt x="444" y="101"/>
                </a:lnTo>
                <a:lnTo>
                  <a:pt x="1117" y="101"/>
                </a:lnTo>
                <a:lnTo>
                  <a:pt x="1346" y="0"/>
                </a:lnTo>
                <a:lnTo>
                  <a:pt x="1676" y="101"/>
                </a:lnTo>
                <a:lnTo>
                  <a:pt x="2120" y="215"/>
                </a:lnTo>
                <a:lnTo>
                  <a:pt x="2463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1305124" y="4241772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2679" y="444"/>
                </a:moveTo>
                <a:lnTo>
                  <a:pt x="2235" y="215"/>
                </a:lnTo>
                <a:lnTo>
                  <a:pt x="2006" y="114"/>
                </a:lnTo>
                <a:lnTo>
                  <a:pt x="1777" y="114"/>
                </a:lnTo>
                <a:lnTo>
                  <a:pt x="1447" y="0"/>
                </a:lnTo>
                <a:lnTo>
                  <a:pt x="1117" y="0"/>
                </a:lnTo>
                <a:lnTo>
                  <a:pt x="558" y="0"/>
                </a:lnTo>
                <a:lnTo>
                  <a:pt x="215" y="114"/>
                </a:lnTo>
                <a:lnTo>
                  <a:pt x="0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1307692" y="4171960"/>
            <a:ext cx="337083" cy="70550"/>
          </a:xfrm>
          <a:custGeom>
            <a:avLst/>
            <a:gdLst/>
            <a:ahLst/>
            <a:cxnLst/>
            <a:rect l="l" t="t" r="r" b="b"/>
            <a:pathLst>
              <a:path w="337083" h="70550">
                <a:moveTo>
                  <a:pt x="0" y="4140"/>
                </a:moveTo>
                <a:lnTo>
                  <a:pt x="4483" y="12979"/>
                </a:lnTo>
                <a:lnTo>
                  <a:pt x="5156" y="13982"/>
                </a:lnTo>
                <a:lnTo>
                  <a:pt x="11976" y="21145"/>
                </a:lnTo>
                <a:lnTo>
                  <a:pt x="20027" y="29540"/>
                </a:lnTo>
                <a:lnTo>
                  <a:pt x="20916" y="29984"/>
                </a:lnTo>
                <a:lnTo>
                  <a:pt x="30772" y="36474"/>
                </a:lnTo>
                <a:lnTo>
                  <a:pt x="41792" y="43347"/>
                </a:lnTo>
                <a:lnTo>
                  <a:pt x="52287" y="48203"/>
                </a:lnTo>
                <a:lnTo>
                  <a:pt x="67857" y="54693"/>
                </a:lnTo>
                <a:lnTo>
                  <a:pt x="77958" y="57868"/>
                </a:lnTo>
                <a:lnTo>
                  <a:pt x="98365" y="63271"/>
                </a:lnTo>
                <a:lnTo>
                  <a:pt x="108386" y="65209"/>
                </a:lnTo>
                <a:lnTo>
                  <a:pt x="118478" y="66789"/>
                </a:lnTo>
                <a:lnTo>
                  <a:pt x="132179" y="68715"/>
                </a:lnTo>
                <a:lnTo>
                  <a:pt x="153835" y="70040"/>
                </a:lnTo>
                <a:lnTo>
                  <a:pt x="167735" y="70550"/>
                </a:lnTo>
                <a:lnTo>
                  <a:pt x="177743" y="70365"/>
                </a:lnTo>
                <a:lnTo>
                  <a:pt x="189852" y="69583"/>
                </a:lnTo>
                <a:lnTo>
                  <a:pt x="203638" y="68617"/>
                </a:lnTo>
                <a:lnTo>
                  <a:pt x="224866" y="65443"/>
                </a:lnTo>
                <a:lnTo>
                  <a:pt x="238330" y="62973"/>
                </a:lnTo>
                <a:lnTo>
                  <a:pt x="248246" y="60498"/>
                </a:lnTo>
                <a:lnTo>
                  <a:pt x="270236" y="53729"/>
                </a:lnTo>
                <a:lnTo>
                  <a:pt x="280149" y="49555"/>
                </a:lnTo>
                <a:lnTo>
                  <a:pt x="297722" y="41029"/>
                </a:lnTo>
                <a:lnTo>
                  <a:pt x="307587" y="34534"/>
                </a:lnTo>
                <a:lnTo>
                  <a:pt x="318731" y="26517"/>
                </a:lnTo>
                <a:lnTo>
                  <a:pt x="326783" y="17348"/>
                </a:lnTo>
                <a:lnTo>
                  <a:pt x="333603" y="8839"/>
                </a:lnTo>
                <a:lnTo>
                  <a:pt x="337083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1319439" y="4250267"/>
            <a:ext cx="2692" cy="342"/>
          </a:xfrm>
          <a:custGeom>
            <a:avLst/>
            <a:gdLst/>
            <a:ahLst/>
            <a:cxnLst/>
            <a:rect l="l" t="t" r="r" b="b"/>
            <a:pathLst>
              <a:path w="2692" h="342">
                <a:moveTo>
                  <a:pt x="0" y="228"/>
                </a:moveTo>
                <a:lnTo>
                  <a:pt x="228" y="114"/>
                </a:lnTo>
                <a:lnTo>
                  <a:pt x="444" y="114"/>
                </a:lnTo>
                <a:lnTo>
                  <a:pt x="787" y="0"/>
                </a:lnTo>
                <a:lnTo>
                  <a:pt x="1117" y="0"/>
                </a:lnTo>
                <a:lnTo>
                  <a:pt x="1676" y="0"/>
                </a:lnTo>
                <a:lnTo>
                  <a:pt x="2019" y="114"/>
                </a:lnTo>
                <a:lnTo>
                  <a:pt x="2235" y="114"/>
                </a:lnTo>
                <a:lnTo>
                  <a:pt x="2692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1327158" y="4254192"/>
            <a:ext cx="2794" cy="330"/>
          </a:xfrm>
          <a:custGeom>
            <a:avLst/>
            <a:gdLst/>
            <a:ahLst/>
            <a:cxnLst/>
            <a:rect l="l" t="t" r="r" b="b"/>
            <a:pathLst>
              <a:path w="2793" h="330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87" y="0"/>
                </a:lnTo>
                <a:lnTo>
                  <a:pt x="1117" y="0"/>
                </a:lnTo>
                <a:lnTo>
                  <a:pt x="1790" y="0"/>
                </a:lnTo>
                <a:lnTo>
                  <a:pt x="2019" y="101"/>
                </a:lnTo>
                <a:lnTo>
                  <a:pt x="2349" y="215"/>
                </a:lnTo>
                <a:lnTo>
                  <a:pt x="2578" y="215"/>
                </a:lnTo>
                <a:lnTo>
                  <a:pt x="2794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1335438" y="4257885"/>
            <a:ext cx="2692" cy="444"/>
          </a:xfrm>
          <a:custGeom>
            <a:avLst/>
            <a:gdLst/>
            <a:ahLst/>
            <a:cxnLst/>
            <a:rect l="l" t="t" r="r" b="b"/>
            <a:pathLst>
              <a:path w="2692" h="444">
                <a:moveTo>
                  <a:pt x="0" y="330"/>
                </a:moveTo>
                <a:lnTo>
                  <a:pt x="228" y="215"/>
                </a:lnTo>
                <a:lnTo>
                  <a:pt x="444" y="215"/>
                </a:lnTo>
                <a:lnTo>
                  <a:pt x="787" y="101"/>
                </a:lnTo>
                <a:lnTo>
                  <a:pt x="1003" y="101"/>
                </a:lnTo>
                <a:lnTo>
                  <a:pt x="1346" y="0"/>
                </a:lnTo>
                <a:lnTo>
                  <a:pt x="1676" y="101"/>
                </a:lnTo>
                <a:lnTo>
                  <a:pt x="2019" y="101"/>
                </a:lnTo>
                <a:lnTo>
                  <a:pt x="2235" y="215"/>
                </a:lnTo>
                <a:lnTo>
                  <a:pt x="2463" y="215"/>
                </a:lnTo>
                <a:lnTo>
                  <a:pt x="2692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1343940" y="4331835"/>
            <a:ext cx="2908" cy="330"/>
          </a:xfrm>
          <a:custGeom>
            <a:avLst/>
            <a:gdLst/>
            <a:ahLst/>
            <a:cxnLst/>
            <a:rect l="l" t="t" r="r" b="b"/>
            <a:pathLst>
              <a:path w="2908" h="330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87" y="0"/>
                </a:lnTo>
                <a:lnTo>
                  <a:pt x="1117" y="0"/>
                </a:lnTo>
                <a:lnTo>
                  <a:pt x="1790" y="0"/>
                </a:lnTo>
                <a:lnTo>
                  <a:pt x="2019" y="0"/>
                </a:lnTo>
                <a:lnTo>
                  <a:pt x="2349" y="101"/>
                </a:lnTo>
                <a:lnTo>
                  <a:pt x="2578" y="101"/>
                </a:lnTo>
                <a:lnTo>
                  <a:pt x="2908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1327158" y="4324553"/>
            <a:ext cx="2692" cy="342"/>
          </a:xfrm>
          <a:custGeom>
            <a:avLst/>
            <a:gdLst/>
            <a:ahLst/>
            <a:cxnLst/>
            <a:rect l="l" t="t" r="r" b="b"/>
            <a:pathLst>
              <a:path w="2692" h="342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787" y="0"/>
                </a:lnTo>
                <a:lnTo>
                  <a:pt x="1117" y="0"/>
                </a:lnTo>
                <a:lnTo>
                  <a:pt x="1790" y="0"/>
                </a:lnTo>
                <a:lnTo>
                  <a:pt x="2235" y="114"/>
                </a:lnTo>
                <a:lnTo>
                  <a:pt x="2692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1335438" y="4328255"/>
            <a:ext cx="2692" cy="330"/>
          </a:xfrm>
          <a:custGeom>
            <a:avLst/>
            <a:gdLst/>
            <a:ahLst/>
            <a:cxnLst/>
            <a:rect l="l" t="t" r="r" b="b"/>
            <a:pathLst>
              <a:path w="2692" h="330">
                <a:moveTo>
                  <a:pt x="0" y="330"/>
                </a:moveTo>
                <a:lnTo>
                  <a:pt x="444" y="101"/>
                </a:lnTo>
                <a:lnTo>
                  <a:pt x="787" y="101"/>
                </a:lnTo>
                <a:lnTo>
                  <a:pt x="1003" y="0"/>
                </a:lnTo>
                <a:lnTo>
                  <a:pt x="1676" y="0"/>
                </a:lnTo>
                <a:lnTo>
                  <a:pt x="2019" y="101"/>
                </a:lnTo>
                <a:lnTo>
                  <a:pt x="2235" y="101"/>
                </a:lnTo>
                <a:lnTo>
                  <a:pt x="269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1343940" y="4261465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87" y="0"/>
                </a:lnTo>
                <a:lnTo>
                  <a:pt x="1117" y="0"/>
                </a:lnTo>
                <a:lnTo>
                  <a:pt x="1790" y="0"/>
                </a:lnTo>
                <a:lnTo>
                  <a:pt x="2019" y="0"/>
                </a:lnTo>
                <a:lnTo>
                  <a:pt x="2349" y="101"/>
                </a:lnTo>
                <a:lnTo>
                  <a:pt x="2794" y="330"/>
                </a:lnTo>
                <a:lnTo>
                  <a:pt x="3022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1353003" y="4335076"/>
            <a:ext cx="2908" cy="444"/>
          </a:xfrm>
          <a:custGeom>
            <a:avLst/>
            <a:gdLst/>
            <a:ahLst/>
            <a:cxnLst/>
            <a:rect l="l" t="t" r="r" b="b"/>
            <a:pathLst>
              <a:path w="2908" h="444">
                <a:moveTo>
                  <a:pt x="2908" y="444"/>
                </a:moveTo>
                <a:lnTo>
                  <a:pt x="2679" y="215"/>
                </a:lnTo>
                <a:lnTo>
                  <a:pt x="2463" y="114"/>
                </a:lnTo>
                <a:lnTo>
                  <a:pt x="2235" y="114"/>
                </a:lnTo>
                <a:lnTo>
                  <a:pt x="1904" y="0"/>
                </a:lnTo>
                <a:lnTo>
                  <a:pt x="1562" y="0"/>
                </a:lnTo>
                <a:lnTo>
                  <a:pt x="1015" y="0"/>
                </a:lnTo>
                <a:lnTo>
                  <a:pt x="673" y="114"/>
                </a:lnTo>
                <a:lnTo>
                  <a:pt x="330" y="215"/>
                </a:lnTo>
                <a:lnTo>
                  <a:pt x="114" y="215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1353002" y="4264709"/>
            <a:ext cx="3022" cy="558"/>
          </a:xfrm>
          <a:custGeom>
            <a:avLst/>
            <a:gdLst/>
            <a:ahLst/>
            <a:cxnLst/>
            <a:rect l="l" t="t" r="r" b="b"/>
            <a:pathLst>
              <a:path w="3022" h="558">
                <a:moveTo>
                  <a:pt x="0" y="444"/>
                </a:moveTo>
                <a:lnTo>
                  <a:pt x="330" y="215"/>
                </a:lnTo>
                <a:lnTo>
                  <a:pt x="673" y="114"/>
                </a:lnTo>
                <a:lnTo>
                  <a:pt x="1016" y="114"/>
                </a:lnTo>
                <a:lnTo>
                  <a:pt x="1231" y="0"/>
                </a:lnTo>
                <a:lnTo>
                  <a:pt x="1562" y="0"/>
                </a:lnTo>
                <a:lnTo>
                  <a:pt x="1905" y="114"/>
                </a:lnTo>
                <a:lnTo>
                  <a:pt x="2235" y="114"/>
                </a:lnTo>
                <a:lnTo>
                  <a:pt x="2692" y="330"/>
                </a:lnTo>
                <a:lnTo>
                  <a:pt x="2908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1371799" y="4270636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03" y="0"/>
                </a:lnTo>
                <a:lnTo>
                  <a:pt x="1562" y="0"/>
                </a:lnTo>
                <a:lnTo>
                  <a:pt x="2235" y="0"/>
                </a:lnTo>
                <a:lnTo>
                  <a:pt x="2463" y="0"/>
                </a:lnTo>
                <a:lnTo>
                  <a:pt x="2794" y="114"/>
                </a:lnTo>
                <a:lnTo>
                  <a:pt x="3022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1381754" y="4343464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558" y="114"/>
                </a:lnTo>
                <a:lnTo>
                  <a:pt x="901" y="114"/>
                </a:lnTo>
                <a:lnTo>
                  <a:pt x="1117" y="0"/>
                </a:lnTo>
                <a:lnTo>
                  <a:pt x="1460" y="0"/>
                </a:lnTo>
                <a:lnTo>
                  <a:pt x="2120" y="0"/>
                </a:lnTo>
                <a:lnTo>
                  <a:pt x="2349" y="114"/>
                </a:lnTo>
                <a:lnTo>
                  <a:pt x="2692" y="228"/>
                </a:lnTo>
                <a:lnTo>
                  <a:pt x="2908" y="228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1362285" y="4338097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3022" y="444"/>
                </a:moveTo>
                <a:lnTo>
                  <a:pt x="2692" y="215"/>
                </a:lnTo>
                <a:lnTo>
                  <a:pt x="2463" y="114"/>
                </a:lnTo>
                <a:lnTo>
                  <a:pt x="2120" y="114"/>
                </a:lnTo>
                <a:lnTo>
                  <a:pt x="1904" y="0"/>
                </a:lnTo>
                <a:lnTo>
                  <a:pt x="1574" y="0"/>
                </a:lnTo>
                <a:lnTo>
                  <a:pt x="1231" y="0"/>
                </a:lnTo>
                <a:lnTo>
                  <a:pt x="901" y="114"/>
                </a:lnTo>
                <a:lnTo>
                  <a:pt x="673" y="114"/>
                </a:lnTo>
                <a:lnTo>
                  <a:pt x="342" y="215"/>
                </a:lnTo>
                <a:lnTo>
                  <a:pt x="114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1362285" y="4267840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3022" y="444"/>
                </a:moveTo>
                <a:lnTo>
                  <a:pt x="2908" y="215"/>
                </a:lnTo>
                <a:lnTo>
                  <a:pt x="2692" y="215"/>
                </a:lnTo>
                <a:lnTo>
                  <a:pt x="2463" y="114"/>
                </a:lnTo>
                <a:lnTo>
                  <a:pt x="2120" y="0"/>
                </a:lnTo>
                <a:lnTo>
                  <a:pt x="1574" y="0"/>
                </a:lnTo>
                <a:lnTo>
                  <a:pt x="901" y="0"/>
                </a:lnTo>
                <a:lnTo>
                  <a:pt x="673" y="0"/>
                </a:lnTo>
                <a:lnTo>
                  <a:pt x="342" y="114"/>
                </a:lnTo>
                <a:lnTo>
                  <a:pt x="114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1371805" y="4340891"/>
            <a:ext cx="3238" cy="558"/>
          </a:xfrm>
          <a:custGeom>
            <a:avLst/>
            <a:gdLst/>
            <a:ahLst/>
            <a:cxnLst/>
            <a:rect l="l" t="t" r="r" b="b"/>
            <a:pathLst>
              <a:path w="3238" h="558">
                <a:moveTo>
                  <a:pt x="3238" y="558"/>
                </a:moveTo>
                <a:lnTo>
                  <a:pt x="3009" y="330"/>
                </a:lnTo>
                <a:lnTo>
                  <a:pt x="2793" y="228"/>
                </a:lnTo>
                <a:lnTo>
                  <a:pt x="2451" y="114"/>
                </a:lnTo>
                <a:lnTo>
                  <a:pt x="2222" y="114"/>
                </a:lnTo>
                <a:lnTo>
                  <a:pt x="1892" y="0"/>
                </a:lnTo>
                <a:lnTo>
                  <a:pt x="1562" y="0"/>
                </a:lnTo>
                <a:lnTo>
                  <a:pt x="1219" y="0"/>
                </a:lnTo>
                <a:lnTo>
                  <a:pt x="1003" y="114"/>
                </a:lnTo>
                <a:lnTo>
                  <a:pt x="660" y="114"/>
                </a:lnTo>
                <a:lnTo>
                  <a:pt x="444" y="228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1381754" y="4273096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558"/>
                </a:moveTo>
                <a:lnTo>
                  <a:pt x="114" y="330"/>
                </a:lnTo>
                <a:lnTo>
                  <a:pt x="330" y="330"/>
                </a:lnTo>
                <a:lnTo>
                  <a:pt x="558" y="228"/>
                </a:lnTo>
                <a:lnTo>
                  <a:pt x="901" y="114"/>
                </a:lnTo>
                <a:lnTo>
                  <a:pt x="1117" y="0"/>
                </a:lnTo>
                <a:lnTo>
                  <a:pt x="1460" y="0"/>
                </a:lnTo>
                <a:lnTo>
                  <a:pt x="1790" y="0"/>
                </a:lnTo>
                <a:lnTo>
                  <a:pt x="2120" y="114"/>
                </a:lnTo>
                <a:lnTo>
                  <a:pt x="2349" y="114"/>
                </a:lnTo>
                <a:lnTo>
                  <a:pt x="2692" y="228"/>
                </a:lnTo>
                <a:lnTo>
                  <a:pt x="2908" y="330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1391824" y="4345701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228" y="444"/>
                </a:lnTo>
                <a:lnTo>
                  <a:pt x="558" y="228"/>
                </a:lnTo>
                <a:lnTo>
                  <a:pt x="901" y="114"/>
                </a:lnTo>
                <a:lnTo>
                  <a:pt x="1117" y="114"/>
                </a:lnTo>
                <a:lnTo>
                  <a:pt x="1447" y="0"/>
                </a:lnTo>
                <a:lnTo>
                  <a:pt x="1790" y="0"/>
                </a:lnTo>
                <a:lnTo>
                  <a:pt x="2120" y="114"/>
                </a:lnTo>
                <a:lnTo>
                  <a:pt x="2349" y="114"/>
                </a:lnTo>
                <a:lnTo>
                  <a:pt x="2679" y="228"/>
                </a:lnTo>
                <a:lnTo>
                  <a:pt x="2908" y="228"/>
                </a:lnTo>
                <a:lnTo>
                  <a:pt x="3124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1391831" y="4275448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330"/>
                </a:moveTo>
                <a:lnTo>
                  <a:pt x="2679" y="101"/>
                </a:lnTo>
                <a:lnTo>
                  <a:pt x="2336" y="0"/>
                </a:lnTo>
                <a:lnTo>
                  <a:pt x="2120" y="0"/>
                </a:lnTo>
                <a:lnTo>
                  <a:pt x="1447" y="0"/>
                </a:lnTo>
                <a:lnTo>
                  <a:pt x="1117" y="0"/>
                </a:lnTo>
                <a:lnTo>
                  <a:pt x="888" y="101"/>
                </a:lnTo>
                <a:lnTo>
                  <a:pt x="660" y="101"/>
                </a:lnTo>
                <a:lnTo>
                  <a:pt x="330" y="215"/>
                </a:lnTo>
                <a:lnTo>
                  <a:pt x="101" y="330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1402562" y="4347720"/>
            <a:ext cx="2692" cy="330"/>
          </a:xfrm>
          <a:custGeom>
            <a:avLst/>
            <a:gdLst/>
            <a:ahLst/>
            <a:cxnLst/>
            <a:rect l="l" t="t" r="r" b="b"/>
            <a:pathLst>
              <a:path w="2692" h="330">
                <a:moveTo>
                  <a:pt x="0" y="330"/>
                </a:moveTo>
                <a:lnTo>
                  <a:pt x="444" y="101"/>
                </a:lnTo>
                <a:lnTo>
                  <a:pt x="787" y="101"/>
                </a:lnTo>
                <a:lnTo>
                  <a:pt x="1003" y="0"/>
                </a:lnTo>
                <a:lnTo>
                  <a:pt x="1676" y="0"/>
                </a:lnTo>
                <a:lnTo>
                  <a:pt x="1905" y="101"/>
                </a:lnTo>
                <a:lnTo>
                  <a:pt x="2235" y="101"/>
                </a:lnTo>
                <a:lnTo>
                  <a:pt x="269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1402562" y="4277349"/>
            <a:ext cx="2692" cy="444"/>
          </a:xfrm>
          <a:custGeom>
            <a:avLst/>
            <a:gdLst/>
            <a:ahLst/>
            <a:cxnLst/>
            <a:rect l="l" t="t" r="r" b="b"/>
            <a:pathLst>
              <a:path w="2692" h="444">
                <a:moveTo>
                  <a:pt x="0" y="444"/>
                </a:moveTo>
                <a:lnTo>
                  <a:pt x="228" y="215"/>
                </a:lnTo>
                <a:lnTo>
                  <a:pt x="444" y="215"/>
                </a:lnTo>
                <a:lnTo>
                  <a:pt x="787" y="114"/>
                </a:lnTo>
                <a:lnTo>
                  <a:pt x="1003" y="114"/>
                </a:lnTo>
                <a:lnTo>
                  <a:pt x="1346" y="0"/>
                </a:lnTo>
                <a:lnTo>
                  <a:pt x="1676" y="114"/>
                </a:lnTo>
                <a:lnTo>
                  <a:pt x="1905" y="114"/>
                </a:lnTo>
                <a:lnTo>
                  <a:pt x="2235" y="215"/>
                </a:lnTo>
                <a:lnTo>
                  <a:pt x="2463" y="215"/>
                </a:lnTo>
                <a:lnTo>
                  <a:pt x="269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1413080" y="4349511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330"/>
                </a:move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676" y="0"/>
                </a:lnTo>
                <a:lnTo>
                  <a:pt x="1892" y="0"/>
                </a:lnTo>
                <a:lnTo>
                  <a:pt x="2235" y="101"/>
                </a:lnTo>
                <a:lnTo>
                  <a:pt x="2463" y="101"/>
                </a:lnTo>
                <a:lnTo>
                  <a:pt x="2794" y="215"/>
                </a:lnTo>
                <a:lnTo>
                  <a:pt x="3124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1413080" y="4279140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330"/>
                </a:moveTo>
                <a:lnTo>
                  <a:pt x="444" y="101"/>
                </a:lnTo>
                <a:lnTo>
                  <a:pt x="673" y="101"/>
                </a:lnTo>
                <a:lnTo>
                  <a:pt x="1003" y="0"/>
                </a:lnTo>
                <a:lnTo>
                  <a:pt x="1676" y="0"/>
                </a:lnTo>
                <a:lnTo>
                  <a:pt x="1892" y="0"/>
                </a:lnTo>
                <a:lnTo>
                  <a:pt x="2235" y="101"/>
                </a:lnTo>
                <a:lnTo>
                  <a:pt x="2463" y="215"/>
                </a:lnTo>
                <a:lnTo>
                  <a:pt x="2794" y="330"/>
                </a:lnTo>
                <a:lnTo>
                  <a:pt x="3124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1423818" y="4350966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101"/>
                </a:lnTo>
                <a:lnTo>
                  <a:pt x="1003" y="0"/>
                </a:lnTo>
                <a:lnTo>
                  <a:pt x="1562" y="0"/>
                </a:lnTo>
                <a:lnTo>
                  <a:pt x="2235" y="0"/>
                </a:lnTo>
                <a:lnTo>
                  <a:pt x="2463" y="101"/>
                </a:lnTo>
                <a:lnTo>
                  <a:pt x="2692" y="215"/>
                </a:lnTo>
                <a:lnTo>
                  <a:pt x="2908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1434672" y="4281827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330"/>
                </a:moveTo>
                <a:lnTo>
                  <a:pt x="330" y="101"/>
                </a:lnTo>
                <a:lnTo>
                  <a:pt x="673" y="0"/>
                </a:lnTo>
                <a:lnTo>
                  <a:pt x="901" y="0"/>
                </a:lnTo>
                <a:lnTo>
                  <a:pt x="1562" y="0"/>
                </a:lnTo>
                <a:lnTo>
                  <a:pt x="2120" y="0"/>
                </a:lnTo>
                <a:lnTo>
                  <a:pt x="2463" y="101"/>
                </a:lnTo>
                <a:lnTo>
                  <a:pt x="2679" y="101"/>
                </a:lnTo>
                <a:lnTo>
                  <a:pt x="2908" y="215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1445633" y="4282605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558"/>
                </a:moveTo>
                <a:lnTo>
                  <a:pt x="114" y="330"/>
                </a:lnTo>
                <a:lnTo>
                  <a:pt x="342" y="330"/>
                </a:lnTo>
                <a:lnTo>
                  <a:pt x="558" y="228"/>
                </a:lnTo>
                <a:lnTo>
                  <a:pt x="901" y="114"/>
                </a:lnTo>
                <a:lnTo>
                  <a:pt x="1117" y="0"/>
                </a:lnTo>
                <a:lnTo>
                  <a:pt x="1460" y="0"/>
                </a:lnTo>
                <a:lnTo>
                  <a:pt x="1790" y="0"/>
                </a:lnTo>
                <a:lnTo>
                  <a:pt x="2120" y="114"/>
                </a:lnTo>
                <a:lnTo>
                  <a:pt x="2349" y="114"/>
                </a:lnTo>
                <a:lnTo>
                  <a:pt x="2692" y="228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1456598" y="4283276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444"/>
                </a:moveTo>
                <a:lnTo>
                  <a:pt x="444" y="215"/>
                </a:lnTo>
                <a:lnTo>
                  <a:pt x="673" y="114"/>
                </a:lnTo>
                <a:lnTo>
                  <a:pt x="901" y="114"/>
                </a:lnTo>
                <a:lnTo>
                  <a:pt x="1231" y="0"/>
                </a:lnTo>
                <a:lnTo>
                  <a:pt x="1447" y="0"/>
                </a:lnTo>
                <a:lnTo>
                  <a:pt x="2120" y="0"/>
                </a:lnTo>
                <a:lnTo>
                  <a:pt x="2463" y="0"/>
                </a:lnTo>
                <a:lnTo>
                  <a:pt x="2692" y="114"/>
                </a:lnTo>
                <a:lnTo>
                  <a:pt x="3136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1467787" y="4283496"/>
            <a:ext cx="3352" cy="673"/>
          </a:xfrm>
          <a:custGeom>
            <a:avLst/>
            <a:gdLst/>
            <a:ahLst/>
            <a:cxnLst/>
            <a:rect l="l" t="t" r="r" b="b"/>
            <a:pathLst>
              <a:path w="3352" h="673">
                <a:moveTo>
                  <a:pt x="0" y="673"/>
                </a:moveTo>
                <a:lnTo>
                  <a:pt x="114" y="444"/>
                </a:lnTo>
                <a:lnTo>
                  <a:pt x="330" y="342"/>
                </a:lnTo>
                <a:lnTo>
                  <a:pt x="558" y="228"/>
                </a:lnTo>
                <a:lnTo>
                  <a:pt x="787" y="114"/>
                </a:lnTo>
                <a:lnTo>
                  <a:pt x="1346" y="114"/>
                </a:lnTo>
                <a:lnTo>
                  <a:pt x="1676" y="0"/>
                </a:lnTo>
                <a:lnTo>
                  <a:pt x="2006" y="114"/>
                </a:lnTo>
                <a:lnTo>
                  <a:pt x="2235" y="114"/>
                </a:lnTo>
                <a:lnTo>
                  <a:pt x="2565" y="228"/>
                </a:lnTo>
                <a:lnTo>
                  <a:pt x="2794" y="228"/>
                </a:lnTo>
                <a:lnTo>
                  <a:pt x="3022" y="444"/>
                </a:lnTo>
                <a:lnTo>
                  <a:pt x="3238" y="444"/>
                </a:lnTo>
                <a:lnTo>
                  <a:pt x="3352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1479195" y="4353873"/>
            <a:ext cx="3022" cy="558"/>
          </a:xfrm>
          <a:custGeom>
            <a:avLst/>
            <a:gdLst/>
            <a:ahLst/>
            <a:cxnLst/>
            <a:rect l="l" t="t" r="r" b="b"/>
            <a:pathLst>
              <a:path w="3022" h="558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101"/>
                </a:lnTo>
                <a:lnTo>
                  <a:pt x="1016" y="0"/>
                </a:lnTo>
                <a:lnTo>
                  <a:pt x="1676" y="0"/>
                </a:lnTo>
                <a:lnTo>
                  <a:pt x="1905" y="101"/>
                </a:lnTo>
                <a:lnTo>
                  <a:pt x="2235" y="101"/>
                </a:lnTo>
                <a:lnTo>
                  <a:pt x="2692" y="330"/>
                </a:lnTo>
                <a:lnTo>
                  <a:pt x="2908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1490272" y="4353650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562" y="0"/>
                </a:lnTo>
                <a:lnTo>
                  <a:pt x="1905" y="0"/>
                </a:lnTo>
                <a:lnTo>
                  <a:pt x="2235" y="101"/>
                </a:lnTo>
                <a:lnTo>
                  <a:pt x="2463" y="101"/>
                </a:lnTo>
                <a:lnTo>
                  <a:pt x="2692" y="215"/>
                </a:lnTo>
                <a:lnTo>
                  <a:pt x="2908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1501237" y="4353091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330"/>
                </a:move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676" y="0"/>
                </a:lnTo>
                <a:lnTo>
                  <a:pt x="2235" y="0"/>
                </a:lnTo>
                <a:lnTo>
                  <a:pt x="2463" y="101"/>
                </a:lnTo>
                <a:lnTo>
                  <a:pt x="2794" y="215"/>
                </a:lnTo>
                <a:lnTo>
                  <a:pt x="302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1501233" y="4282719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3136" y="444"/>
                </a:moveTo>
                <a:lnTo>
                  <a:pt x="2793" y="215"/>
                </a:lnTo>
                <a:lnTo>
                  <a:pt x="2578" y="114"/>
                </a:lnTo>
                <a:lnTo>
                  <a:pt x="2235" y="114"/>
                </a:lnTo>
                <a:lnTo>
                  <a:pt x="1904" y="0"/>
                </a:lnTo>
                <a:lnTo>
                  <a:pt x="1676" y="0"/>
                </a:lnTo>
                <a:lnTo>
                  <a:pt x="1015" y="0"/>
                </a:lnTo>
                <a:lnTo>
                  <a:pt x="787" y="114"/>
                </a:lnTo>
                <a:lnTo>
                  <a:pt x="444" y="215"/>
                </a:lnTo>
                <a:lnTo>
                  <a:pt x="228" y="215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1423818" y="4280590"/>
            <a:ext cx="3022" cy="558"/>
          </a:xfrm>
          <a:custGeom>
            <a:avLst/>
            <a:gdLst/>
            <a:ahLst/>
            <a:cxnLst/>
            <a:rect l="l" t="t" r="r" b="b"/>
            <a:pathLst>
              <a:path w="3022" h="558">
                <a:moveTo>
                  <a:pt x="3022" y="558"/>
                </a:moveTo>
                <a:lnTo>
                  <a:pt x="2908" y="330"/>
                </a:lnTo>
                <a:lnTo>
                  <a:pt x="2692" y="228"/>
                </a:lnTo>
                <a:lnTo>
                  <a:pt x="2463" y="114"/>
                </a:lnTo>
                <a:lnTo>
                  <a:pt x="2235" y="114"/>
                </a:lnTo>
                <a:lnTo>
                  <a:pt x="1904" y="0"/>
                </a:lnTo>
                <a:lnTo>
                  <a:pt x="1574" y="0"/>
                </a:lnTo>
                <a:lnTo>
                  <a:pt x="1003" y="0"/>
                </a:lnTo>
                <a:lnTo>
                  <a:pt x="673" y="114"/>
                </a:lnTo>
                <a:lnTo>
                  <a:pt x="444" y="228"/>
                </a:lnTo>
                <a:lnTo>
                  <a:pt x="228" y="228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1434672" y="4352081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444"/>
                </a:moveTo>
                <a:lnTo>
                  <a:pt x="330" y="215"/>
                </a:lnTo>
                <a:lnTo>
                  <a:pt x="673" y="114"/>
                </a:lnTo>
                <a:lnTo>
                  <a:pt x="901" y="114"/>
                </a:lnTo>
                <a:lnTo>
                  <a:pt x="1231" y="0"/>
                </a:lnTo>
                <a:lnTo>
                  <a:pt x="1562" y="0"/>
                </a:lnTo>
                <a:lnTo>
                  <a:pt x="1790" y="0"/>
                </a:lnTo>
                <a:lnTo>
                  <a:pt x="2120" y="114"/>
                </a:lnTo>
                <a:lnTo>
                  <a:pt x="2463" y="114"/>
                </a:lnTo>
                <a:lnTo>
                  <a:pt x="2679" y="215"/>
                </a:lnTo>
                <a:lnTo>
                  <a:pt x="2908" y="330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1456598" y="4353533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558"/>
                </a:moveTo>
                <a:lnTo>
                  <a:pt x="444" y="330"/>
                </a:lnTo>
                <a:lnTo>
                  <a:pt x="901" y="114"/>
                </a:lnTo>
                <a:lnTo>
                  <a:pt x="1231" y="114"/>
                </a:lnTo>
                <a:lnTo>
                  <a:pt x="1447" y="0"/>
                </a:lnTo>
                <a:lnTo>
                  <a:pt x="1790" y="0"/>
                </a:lnTo>
                <a:lnTo>
                  <a:pt x="2120" y="114"/>
                </a:lnTo>
                <a:lnTo>
                  <a:pt x="2463" y="114"/>
                </a:lnTo>
                <a:lnTo>
                  <a:pt x="2692" y="228"/>
                </a:lnTo>
                <a:lnTo>
                  <a:pt x="3136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1467787" y="4353868"/>
            <a:ext cx="3352" cy="673"/>
          </a:xfrm>
          <a:custGeom>
            <a:avLst/>
            <a:gdLst/>
            <a:ahLst/>
            <a:cxnLst/>
            <a:rect l="l" t="t" r="r" b="b"/>
            <a:pathLst>
              <a:path w="3352" h="673">
                <a:moveTo>
                  <a:pt x="0" y="558"/>
                </a:moveTo>
                <a:lnTo>
                  <a:pt x="330" y="330"/>
                </a:lnTo>
                <a:lnTo>
                  <a:pt x="558" y="228"/>
                </a:lnTo>
                <a:lnTo>
                  <a:pt x="787" y="114"/>
                </a:lnTo>
                <a:lnTo>
                  <a:pt x="1003" y="0"/>
                </a:lnTo>
                <a:lnTo>
                  <a:pt x="1346" y="0"/>
                </a:lnTo>
                <a:lnTo>
                  <a:pt x="2006" y="0"/>
                </a:lnTo>
                <a:lnTo>
                  <a:pt x="2235" y="114"/>
                </a:lnTo>
                <a:lnTo>
                  <a:pt x="2565" y="114"/>
                </a:lnTo>
                <a:lnTo>
                  <a:pt x="3022" y="330"/>
                </a:lnTo>
                <a:lnTo>
                  <a:pt x="3238" y="444"/>
                </a:lnTo>
                <a:lnTo>
                  <a:pt x="3352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1445629" y="4352977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3136" y="444"/>
                </a:moveTo>
                <a:lnTo>
                  <a:pt x="2692" y="215"/>
                </a:lnTo>
                <a:lnTo>
                  <a:pt x="2349" y="114"/>
                </a:lnTo>
                <a:lnTo>
                  <a:pt x="2133" y="0"/>
                </a:lnTo>
                <a:lnTo>
                  <a:pt x="1460" y="0"/>
                </a:lnTo>
                <a:lnTo>
                  <a:pt x="1244" y="0"/>
                </a:lnTo>
                <a:lnTo>
                  <a:pt x="901" y="114"/>
                </a:lnTo>
                <a:lnTo>
                  <a:pt x="571" y="114"/>
                </a:lnTo>
                <a:lnTo>
                  <a:pt x="342" y="215"/>
                </a:lnTo>
                <a:lnTo>
                  <a:pt x="114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1479195" y="4283501"/>
            <a:ext cx="3022" cy="673"/>
          </a:xfrm>
          <a:custGeom>
            <a:avLst/>
            <a:gdLst/>
            <a:ahLst/>
            <a:cxnLst/>
            <a:rect l="l" t="t" r="r" b="b"/>
            <a:pathLst>
              <a:path w="3022" h="673">
                <a:moveTo>
                  <a:pt x="0" y="444"/>
                </a:moveTo>
                <a:lnTo>
                  <a:pt x="228" y="215"/>
                </a:lnTo>
                <a:lnTo>
                  <a:pt x="444" y="215"/>
                </a:lnTo>
                <a:lnTo>
                  <a:pt x="673" y="114"/>
                </a:lnTo>
                <a:lnTo>
                  <a:pt x="1016" y="114"/>
                </a:lnTo>
                <a:lnTo>
                  <a:pt x="1346" y="0"/>
                </a:lnTo>
                <a:lnTo>
                  <a:pt x="1676" y="114"/>
                </a:lnTo>
                <a:lnTo>
                  <a:pt x="1905" y="114"/>
                </a:lnTo>
                <a:lnTo>
                  <a:pt x="2235" y="215"/>
                </a:lnTo>
                <a:lnTo>
                  <a:pt x="2463" y="215"/>
                </a:lnTo>
                <a:lnTo>
                  <a:pt x="2692" y="330"/>
                </a:lnTo>
                <a:lnTo>
                  <a:pt x="2908" y="444"/>
                </a:lnTo>
                <a:lnTo>
                  <a:pt x="3022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1490271" y="4283275"/>
            <a:ext cx="3022" cy="558"/>
          </a:xfrm>
          <a:custGeom>
            <a:avLst/>
            <a:gdLst/>
            <a:ahLst/>
            <a:cxnLst/>
            <a:rect l="l" t="t" r="r" b="b"/>
            <a:pathLst>
              <a:path w="3022" h="558">
                <a:moveTo>
                  <a:pt x="3022" y="558"/>
                </a:moveTo>
                <a:lnTo>
                  <a:pt x="2908" y="330"/>
                </a:lnTo>
                <a:lnTo>
                  <a:pt x="2692" y="228"/>
                </a:lnTo>
                <a:lnTo>
                  <a:pt x="2463" y="114"/>
                </a:lnTo>
                <a:lnTo>
                  <a:pt x="2235" y="114"/>
                </a:lnTo>
                <a:lnTo>
                  <a:pt x="1904" y="0"/>
                </a:lnTo>
                <a:lnTo>
                  <a:pt x="1562" y="0"/>
                </a:lnTo>
                <a:lnTo>
                  <a:pt x="1003" y="0"/>
                </a:lnTo>
                <a:lnTo>
                  <a:pt x="673" y="114"/>
                </a:lnTo>
                <a:lnTo>
                  <a:pt x="444" y="114"/>
                </a:lnTo>
                <a:lnTo>
                  <a:pt x="228" y="228"/>
                </a:lnTo>
                <a:lnTo>
                  <a:pt x="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1512199" y="4352192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16" y="0"/>
                </a:lnTo>
                <a:lnTo>
                  <a:pt x="1562" y="0"/>
                </a:lnTo>
                <a:lnTo>
                  <a:pt x="2235" y="0"/>
                </a:lnTo>
                <a:lnTo>
                  <a:pt x="2463" y="114"/>
                </a:lnTo>
                <a:lnTo>
                  <a:pt x="2794" y="215"/>
                </a:lnTo>
                <a:lnTo>
                  <a:pt x="302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1512195" y="4281825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3136" y="444"/>
                </a:moveTo>
                <a:lnTo>
                  <a:pt x="2908" y="330"/>
                </a:lnTo>
                <a:lnTo>
                  <a:pt x="2463" y="114"/>
                </a:lnTo>
                <a:lnTo>
                  <a:pt x="2235" y="114"/>
                </a:lnTo>
                <a:lnTo>
                  <a:pt x="1904" y="0"/>
                </a:lnTo>
                <a:lnTo>
                  <a:pt x="1574" y="0"/>
                </a:lnTo>
                <a:lnTo>
                  <a:pt x="1346" y="0"/>
                </a:lnTo>
                <a:lnTo>
                  <a:pt x="1015" y="114"/>
                </a:lnTo>
                <a:lnTo>
                  <a:pt x="673" y="114"/>
                </a:lnTo>
                <a:lnTo>
                  <a:pt x="457" y="215"/>
                </a:lnTo>
                <a:lnTo>
                  <a:pt x="228" y="330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1523052" y="4351074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0" y="444"/>
                </a:moveTo>
                <a:lnTo>
                  <a:pt x="444" y="215"/>
                </a:lnTo>
                <a:lnTo>
                  <a:pt x="901" y="0"/>
                </a:lnTo>
                <a:lnTo>
                  <a:pt x="1562" y="0"/>
                </a:lnTo>
                <a:lnTo>
                  <a:pt x="2120" y="0"/>
                </a:lnTo>
                <a:lnTo>
                  <a:pt x="2463" y="0"/>
                </a:lnTo>
                <a:lnTo>
                  <a:pt x="2692" y="114"/>
                </a:lnTo>
                <a:lnTo>
                  <a:pt x="2908" y="215"/>
                </a:lnTo>
                <a:lnTo>
                  <a:pt x="3136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1523048" y="4280705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3136" y="444"/>
                </a:moveTo>
                <a:lnTo>
                  <a:pt x="3022" y="215"/>
                </a:lnTo>
                <a:lnTo>
                  <a:pt x="2692" y="215"/>
                </a:lnTo>
                <a:lnTo>
                  <a:pt x="2463" y="114"/>
                </a:lnTo>
                <a:lnTo>
                  <a:pt x="2120" y="0"/>
                </a:lnTo>
                <a:lnTo>
                  <a:pt x="1574" y="0"/>
                </a:lnTo>
                <a:lnTo>
                  <a:pt x="1231" y="0"/>
                </a:lnTo>
                <a:lnTo>
                  <a:pt x="901" y="114"/>
                </a:lnTo>
                <a:lnTo>
                  <a:pt x="673" y="114"/>
                </a:lnTo>
                <a:lnTo>
                  <a:pt x="444" y="215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1533794" y="4349617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330" y="228"/>
                </a:lnTo>
                <a:lnTo>
                  <a:pt x="673" y="114"/>
                </a:lnTo>
                <a:lnTo>
                  <a:pt x="901" y="114"/>
                </a:lnTo>
                <a:lnTo>
                  <a:pt x="1231" y="0"/>
                </a:lnTo>
                <a:lnTo>
                  <a:pt x="1447" y="0"/>
                </a:lnTo>
                <a:lnTo>
                  <a:pt x="2120" y="0"/>
                </a:lnTo>
                <a:lnTo>
                  <a:pt x="2463" y="0"/>
                </a:lnTo>
                <a:lnTo>
                  <a:pt x="2679" y="114"/>
                </a:lnTo>
                <a:lnTo>
                  <a:pt x="3124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1533799" y="4279252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330"/>
                </a:moveTo>
                <a:lnTo>
                  <a:pt x="2679" y="101"/>
                </a:lnTo>
                <a:lnTo>
                  <a:pt x="2451" y="101"/>
                </a:lnTo>
                <a:lnTo>
                  <a:pt x="2120" y="0"/>
                </a:lnTo>
                <a:lnTo>
                  <a:pt x="1447" y="0"/>
                </a:lnTo>
                <a:lnTo>
                  <a:pt x="1231" y="0"/>
                </a:lnTo>
                <a:lnTo>
                  <a:pt x="888" y="101"/>
                </a:lnTo>
                <a:lnTo>
                  <a:pt x="660" y="215"/>
                </a:lnTo>
                <a:lnTo>
                  <a:pt x="330" y="330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1544754" y="4347824"/>
            <a:ext cx="3022" cy="673"/>
          </a:xfrm>
          <a:custGeom>
            <a:avLst/>
            <a:gdLst/>
            <a:ahLst/>
            <a:cxnLst/>
            <a:rect l="l" t="t" r="r" b="b"/>
            <a:pathLst>
              <a:path w="3022" h="673">
                <a:moveTo>
                  <a:pt x="3022" y="673"/>
                </a:moveTo>
                <a:lnTo>
                  <a:pt x="2908" y="444"/>
                </a:lnTo>
                <a:lnTo>
                  <a:pt x="2692" y="342"/>
                </a:lnTo>
                <a:lnTo>
                  <a:pt x="2463" y="228"/>
                </a:lnTo>
                <a:lnTo>
                  <a:pt x="2235" y="228"/>
                </a:lnTo>
                <a:lnTo>
                  <a:pt x="2019" y="114"/>
                </a:lnTo>
                <a:lnTo>
                  <a:pt x="1676" y="114"/>
                </a:lnTo>
                <a:lnTo>
                  <a:pt x="1346" y="0"/>
                </a:lnTo>
                <a:lnTo>
                  <a:pt x="1003" y="114"/>
                </a:lnTo>
                <a:lnTo>
                  <a:pt x="787" y="114"/>
                </a:lnTo>
                <a:lnTo>
                  <a:pt x="444" y="228"/>
                </a:lnTo>
                <a:lnTo>
                  <a:pt x="228" y="228"/>
                </a:lnTo>
                <a:lnTo>
                  <a:pt x="0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1565229" y="4343579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444"/>
                </a:moveTo>
                <a:lnTo>
                  <a:pt x="444" y="215"/>
                </a:lnTo>
                <a:lnTo>
                  <a:pt x="673" y="114"/>
                </a:lnTo>
                <a:lnTo>
                  <a:pt x="1003" y="114"/>
                </a:lnTo>
                <a:lnTo>
                  <a:pt x="1346" y="0"/>
                </a:lnTo>
                <a:lnTo>
                  <a:pt x="1676" y="114"/>
                </a:lnTo>
                <a:lnTo>
                  <a:pt x="2235" y="114"/>
                </a:lnTo>
                <a:lnTo>
                  <a:pt x="2463" y="215"/>
                </a:lnTo>
                <a:lnTo>
                  <a:pt x="2794" y="330"/>
                </a:lnTo>
                <a:lnTo>
                  <a:pt x="3136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1565225" y="4273322"/>
            <a:ext cx="3136" cy="444"/>
          </a:xfrm>
          <a:custGeom>
            <a:avLst/>
            <a:gdLst/>
            <a:ahLst/>
            <a:cxnLst/>
            <a:rect l="l" t="t" r="r" b="b"/>
            <a:pathLst>
              <a:path w="3136" h="444">
                <a:moveTo>
                  <a:pt x="3136" y="444"/>
                </a:moveTo>
                <a:lnTo>
                  <a:pt x="2908" y="330"/>
                </a:lnTo>
                <a:lnTo>
                  <a:pt x="2463" y="114"/>
                </a:lnTo>
                <a:lnTo>
                  <a:pt x="2235" y="114"/>
                </a:lnTo>
                <a:lnTo>
                  <a:pt x="1904" y="0"/>
                </a:lnTo>
                <a:lnTo>
                  <a:pt x="1676" y="0"/>
                </a:lnTo>
                <a:lnTo>
                  <a:pt x="1015" y="0"/>
                </a:lnTo>
                <a:lnTo>
                  <a:pt x="673" y="114"/>
                </a:lnTo>
                <a:lnTo>
                  <a:pt x="444" y="114"/>
                </a:lnTo>
                <a:lnTo>
                  <a:pt x="228" y="215"/>
                </a:lnTo>
                <a:lnTo>
                  <a:pt x="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1555055" y="4345924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558"/>
                </a:moveTo>
                <a:lnTo>
                  <a:pt x="3009" y="330"/>
                </a:lnTo>
                <a:lnTo>
                  <a:pt x="2793" y="228"/>
                </a:lnTo>
                <a:lnTo>
                  <a:pt x="2565" y="114"/>
                </a:lnTo>
                <a:lnTo>
                  <a:pt x="2336" y="114"/>
                </a:lnTo>
                <a:lnTo>
                  <a:pt x="2006" y="0"/>
                </a:lnTo>
                <a:lnTo>
                  <a:pt x="1676" y="0"/>
                </a:lnTo>
                <a:lnTo>
                  <a:pt x="1117" y="0"/>
                </a:lnTo>
                <a:lnTo>
                  <a:pt x="774" y="0"/>
                </a:lnTo>
                <a:lnTo>
                  <a:pt x="558" y="114"/>
                </a:lnTo>
                <a:lnTo>
                  <a:pt x="215" y="228"/>
                </a:lnTo>
                <a:lnTo>
                  <a:pt x="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1544424" y="4277570"/>
            <a:ext cx="3352" cy="558"/>
          </a:xfrm>
          <a:custGeom>
            <a:avLst/>
            <a:gdLst/>
            <a:ahLst/>
            <a:cxnLst/>
            <a:rect l="l" t="t" r="r" b="b"/>
            <a:pathLst>
              <a:path w="3352" h="558">
                <a:moveTo>
                  <a:pt x="3352" y="558"/>
                </a:moveTo>
                <a:lnTo>
                  <a:pt x="3022" y="330"/>
                </a:lnTo>
                <a:lnTo>
                  <a:pt x="2793" y="228"/>
                </a:lnTo>
                <a:lnTo>
                  <a:pt x="2565" y="114"/>
                </a:lnTo>
                <a:lnTo>
                  <a:pt x="2349" y="0"/>
                </a:lnTo>
                <a:lnTo>
                  <a:pt x="2006" y="0"/>
                </a:lnTo>
                <a:lnTo>
                  <a:pt x="1333" y="0"/>
                </a:lnTo>
                <a:lnTo>
                  <a:pt x="1117" y="0"/>
                </a:lnTo>
                <a:lnTo>
                  <a:pt x="774" y="114"/>
                </a:lnTo>
                <a:lnTo>
                  <a:pt x="558" y="114"/>
                </a:lnTo>
                <a:lnTo>
                  <a:pt x="330" y="330"/>
                </a:lnTo>
                <a:lnTo>
                  <a:pt x="114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1555050" y="4275562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87" y="101"/>
                </a:lnTo>
                <a:lnTo>
                  <a:pt x="1117" y="0"/>
                </a:lnTo>
                <a:lnTo>
                  <a:pt x="1676" y="0"/>
                </a:lnTo>
                <a:lnTo>
                  <a:pt x="2006" y="0"/>
                </a:lnTo>
                <a:lnTo>
                  <a:pt x="2349" y="101"/>
                </a:lnTo>
                <a:lnTo>
                  <a:pt x="2565" y="215"/>
                </a:lnTo>
                <a:lnTo>
                  <a:pt x="2794" y="330"/>
                </a:lnTo>
                <a:lnTo>
                  <a:pt x="3022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1575073" y="4270748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16" y="114"/>
                </a:lnTo>
                <a:lnTo>
                  <a:pt x="1346" y="0"/>
                </a:lnTo>
                <a:lnTo>
                  <a:pt x="1676" y="0"/>
                </a:lnTo>
                <a:lnTo>
                  <a:pt x="1905" y="0"/>
                </a:lnTo>
                <a:lnTo>
                  <a:pt x="2235" y="114"/>
                </a:lnTo>
                <a:lnTo>
                  <a:pt x="2463" y="114"/>
                </a:lnTo>
                <a:lnTo>
                  <a:pt x="2794" y="215"/>
                </a:lnTo>
                <a:lnTo>
                  <a:pt x="3022" y="330"/>
                </a:lnTo>
                <a:lnTo>
                  <a:pt x="3136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1575069" y="4341117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3136" y="444"/>
                </a:moveTo>
                <a:lnTo>
                  <a:pt x="2806" y="215"/>
                </a:lnTo>
                <a:lnTo>
                  <a:pt x="2578" y="114"/>
                </a:lnTo>
                <a:lnTo>
                  <a:pt x="2235" y="114"/>
                </a:lnTo>
                <a:lnTo>
                  <a:pt x="1904" y="0"/>
                </a:lnTo>
                <a:lnTo>
                  <a:pt x="1689" y="0"/>
                </a:lnTo>
                <a:lnTo>
                  <a:pt x="1015" y="0"/>
                </a:lnTo>
                <a:lnTo>
                  <a:pt x="787" y="114"/>
                </a:lnTo>
                <a:lnTo>
                  <a:pt x="457" y="215"/>
                </a:lnTo>
                <a:lnTo>
                  <a:pt x="228" y="330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1584803" y="4338321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3022" y="444"/>
                </a:moveTo>
                <a:lnTo>
                  <a:pt x="2793" y="330"/>
                </a:lnTo>
                <a:lnTo>
                  <a:pt x="2349" y="114"/>
                </a:lnTo>
                <a:lnTo>
                  <a:pt x="2120" y="114"/>
                </a:lnTo>
                <a:lnTo>
                  <a:pt x="1790" y="0"/>
                </a:lnTo>
                <a:lnTo>
                  <a:pt x="1460" y="0"/>
                </a:lnTo>
                <a:lnTo>
                  <a:pt x="1130" y="0"/>
                </a:lnTo>
                <a:lnTo>
                  <a:pt x="901" y="114"/>
                </a:lnTo>
                <a:lnTo>
                  <a:pt x="558" y="114"/>
                </a:lnTo>
                <a:lnTo>
                  <a:pt x="342" y="215"/>
                </a:lnTo>
                <a:lnTo>
                  <a:pt x="114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1584695" y="4267949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228" y="330"/>
                </a:lnTo>
                <a:lnTo>
                  <a:pt x="444" y="330"/>
                </a:lnTo>
                <a:lnTo>
                  <a:pt x="673" y="228"/>
                </a:lnTo>
                <a:lnTo>
                  <a:pt x="1003" y="114"/>
                </a:lnTo>
                <a:lnTo>
                  <a:pt x="1562" y="114"/>
                </a:lnTo>
                <a:lnTo>
                  <a:pt x="1892" y="0"/>
                </a:lnTo>
                <a:lnTo>
                  <a:pt x="2235" y="114"/>
                </a:lnTo>
                <a:lnTo>
                  <a:pt x="2463" y="114"/>
                </a:lnTo>
                <a:lnTo>
                  <a:pt x="2794" y="228"/>
                </a:lnTo>
                <a:lnTo>
                  <a:pt x="302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1611991" y="4328590"/>
            <a:ext cx="2794" cy="330"/>
          </a:xfrm>
          <a:custGeom>
            <a:avLst/>
            <a:gdLst/>
            <a:ahLst/>
            <a:cxnLst/>
            <a:rect l="l" t="t" r="r" b="b"/>
            <a:pathLst>
              <a:path w="2793" h="330">
                <a:moveTo>
                  <a:pt x="0" y="330"/>
                </a:moveTo>
                <a:lnTo>
                  <a:pt x="228" y="101"/>
                </a:lnTo>
                <a:lnTo>
                  <a:pt x="444" y="101"/>
                </a:lnTo>
                <a:lnTo>
                  <a:pt x="787" y="0"/>
                </a:lnTo>
                <a:lnTo>
                  <a:pt x="1117" y="0"/>
                </a:lnTo>
                <a:lnTo>
                  <a:pt x="1676" y="0"/>
                </a:lnTo>
                <a:lnTo>
                  <a:pt x="2019" y="0"/>
                </a:lnTo>
                <a:lnTo>
                  <a:pt x="2349" y="101"/>
                </a:lnTo>
                <a:lnTo>
                  <a:pt x="2578" y="101"/>
                </a:lnTo>
                <a:lnTo>
                  <a:pt x="2794" y="215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1611995" y="4258221"/>
            <a:ext cx="2794" cy="330"/>
          </a:xfrm>
          <a:custGeom>
            <a:avLst/>
            <a:gdLst/>
            <a:ahLst/>
            <a:cxnLst/>
            <a:rect l="l" t="t" r="r" b="b"/>
            <a:pathLst>
              <a:path w="2793" h="330">
                <a:moveTo>
                  <a:pt x="2793" y="330"/>
                </a:moveTo>
                <a:lnTo>
                  <a:pt x="2349" y="101"/>
                </a:lnTo>
                <a:lnTo>
                  <a:pt x="2006" y="0"/>
                </a:lnTo>
                <a:lnTo>
                  <a:pt x="1676" y="0"/>
                </a:lnTo>
                <a:lnTo>
                  <a:pt x="1117" y="0"/>
                </a:lnTo>
                <a:lnTo>
                  <a:pt x="774" y="0"/>
                </a:lnTo>
                <a:lnTo>
                  <a:pt x="444" y="101"/>
                </a:lnTo>
                <a:lnTo>
                  <a:pt x="0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1603267" y="4332058"/>
            <a:ext cx="2908" cy="330"/>
          </a:xfrm>
          <a:custGeom>
            <a:avLst/>
            <a:gdLst/>
            <a:ahLst/>
            <a:cxnLst/>
            <a:rect l="l" t="t" r="r" b="b"/>
            <a:pathLst>
              <a:path w="2908" h="330">
                <a:moveTo>
                  <a:pt x="2908" y="330"/>
                </a:moveTo>
                <a:lnTo>
                  <a:pt x="2463" y="101"/>
                </a:lnTo>
                <a:lnTo>
                  <a:pt x="2120" y="0"/>
                </a:lnTo>
                <a:lnTo>
                  <a:pt x="1790" y="0"/>
                </a:lnTo>
                <a:lnTo>
                  <a:pt x="1231" y="0"/>
                </a:lnTo>
                <a:lnTo>
                  <a:pt x="888" y="0"/>
                </a:lnTo>
                <a:lnTo>
                  <a:pt x="673" y="101"/>
                </a:lnTo>
                <a:lnTo>
                  <a:pt x="0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1594204" y="4335299"/>
            <a:ext cx="3022" cy="444"/>
          </a:xfrm>
          <a:custGeom>
            <a:avLst/>
            <a:gdLst/>
            <a:ahLst/>
            <a:cxnLst/>
            <a:rect l="l" t="t" r="r" b="b"/>
            <a:pathLst>
              <a:path w="3022" h="444">
                <a:moveTo>
                  <a:pt x="3022" y="444"/>
                </a:moveTo>
                <a:lnTo>
                  <a:pt x="2793" y="215"/>
                </a:lnTo>
                <a:lnTo>
                  <a:pt x="2578" y="215"/>
                </a:lnTo>
                <a:lnTo>
                  <a:pt x="2235" y="114"/>
                </a:lnTo>
                <a:lnTo>
                  <a:pt x="2006" y="0"/>
                </a:lnTo>
                <a:lnTo>
                  <a:pt x="1346" y="0"/>
                </a:lnTo>
                <a:lnTo>
                  <a:pt x="1003" y="0"/>
                </a:lnTo>
                <a:lnTo>
                  <a:pt x="787" y="114"/>
                </a:lnTo>
                <a:lnTo>
                  <a:pt x="444" y="114"/>
                </a:lnTo>
                <a:lnTo>
                  <a:pt x="228" y="215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1594090" y="4264931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3136" y="444"/>
                </a:moveTo>
                <a:lnTo>
                  <a:pt x="2692" y="215"/>
                </a:lnTo>
                <a:lnTo>
                  <a:pt x="2349" y="114"/>
                </a:lnTo>
                <a:lnTo>
                  <a:pt x="2120" y="114"/>
                </a:lnTo>
                <a:lnTo>
                  <a:pt x="1790" y="0"/>
                </a:lnTo>
                <a:lnTo>
                  <a:pt x="1460" y="0"/>
                </a:lnTo>
                <a:lnTo>
                  <a:pt x="1117" y="114"/>
                </a:lnTo>
                <a:lnTo>
                  <a:pt x="901" y="114"/>
                </a:lnTo>
                <a:lnTo>
                  <a:pt x="558" y="215"/>
                </a:lnTo>
                <a:lnTo>
                  <a:pt x="342" y="330"/>
                </a:lnTo>
                <a:lnTo>
                  <a:pt x="114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1603038" y="4261689"/>
            <a:ext cx="3136" cy="558"/>
          </a:xfrm>
          <a:custGeom>
            <a:avLst/>
            <a:gdLst/>
            <a:ahLst/>
            <a:cxnLst/>
            <a:rect l="l" t="t" r="r" b="b"/>
            <a:pathLst>
              <a:path w="3136" h="558">
                <a:moveTo>
                  <a:pt x="3136" y="330"/>
                </a:moveTo>
                <a:lnTo>
                  <a:pt x="2692" y="101"/>
                </a:lnTo>
                <a:lnTo>
                  <a:pt x="2349" y="101"/>
                </a:lnTo>
                <a:lnTo>
                  <a:pt x="2019" y="0"/>
                </a:lnTo>
                <a:lnTo>
                  <a:pt x="1460" y="0"/>
                </a:lnTo>
                <a:lnTo>
                  <a:pt x="1117" y="0"/>
                </a:lnTo>
                <a:lnTo>
                  <a:pt x="901" y="101"/>
                </a:lnTo>
                <a:lnTo>
                  <a:pt x="558" y="215"/>
                </a:lnTo>
                <a:lnTo>
                  <a:pt x="342" y="330"/>
                </a:lnTo>
                <a:lnTo>
                  <a:pt x="114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1620271" y="4254527"/>
            <a:ext cx="2692" cy="330"/>
          </a:xfrm>
          <a:custGeom>
            <a:avLst/>
            <a:gdLst/>
            <a:ahLst/>
            <a:cxnLst/>
            <a:rect l="l" t="t" r="r" b="b"/>
            <a:pathLst>
              <a:path w="2692" h="330">
                <a:moveTo>
                  <a:pt x="0" y="330"/>
                </a:move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676" y="0"/>
                </a:lnTo>
                <a:lnTo>
                  <a:pt x="1905" y="0"/>
                </a:lnTo>
                <a:lnTo>
                  <a:pt x="2235" y="101"/>
                </a:lnTo>
                <a:lnTo>
                  <a:pt x="2463" y="101"/>
                </a:lnTo>
                <a:lnTo>
                  <a:pt x="2692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1620379" y="4324785"/>
            <a:ext cx="2578" cy="330"/>
          </a:xfrm>
          <a:custGeom>
            <a:avLst/>
            <a:gdLst/>
            <a:ahLst/>
            <a:cxnLst/>
            <a:rect l="l" t="t" r="r" b="b"/>
            <a:pathLst>
              <a:path w="2578" h="330">
                <a:moveTo>
                  <a:pt x="2578" y="330"/>
                </a:moveTo>
                <a:lnTo>
                  <a:pt x="2133" y="101"/>
                </a:lnTo>
                <a:lnTo>
                  <a:pt x="1790" y="101"/>
                </a:lnTo>
                <a:lnTo>
                  <a:pt x="1574" y="0"/>
                </a:lnTo>
                <a:lnTo>
                  <a:pt x="1231" y="0"/>
                </a:lnTo>
                <a:lnTo>
                  <a:pt x="901" y="101"/>
                </a:lnTo>
                <a:lnTo>
                  <a:pt x="558" y="101"/>
                </a:lnTo>
                <a:lnTo>
                  <a:pt x="342" y="215"/>
                </a:lnTo>
                <a:lnTo>
                  <a:pt x="114" y="2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1635933" y="4316721"/>
            <a:ext cx="2349" cy="228"/>
          </a:xfrm>
          <a:custGeom>
            <a:avLst/>
            <a:gdLst/>
            <a:ahLst/>
            <a:cxnLst/>
            <a:rect l="l" t="t" r="r" b="b"/>
            <a:pathLst>
              <a:path w="2349" h="228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787" y="0"/>
                </a:lnTo>
                <a:lnTo>
                  <a:pt x="1117" y="0"/>
                </a:lnTo>
                <a:lnTo>
                  <a:pt x="1447" y="0"/>
                </a:lnTo>
                <a:lnTo>
                  <a:pt x="1790" y="114"/>
                </a:lnTo>
                <a:lnTo>
                  <a:pt x="2006" y="114"/>
                </a:lnTo>
                <a:lnTo>
                  <a:pt x="2349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1635490" y="4246465"/>
            <a:ext cx="2794" cy="342"/>
          </a:xfrm>
          <a:custGeom>
            <a:avLst/>
            <a:gdLst/>
            <a:ahLst/>
            <a:cxnLst/>
            <a:rect l="l" t="t" r="r" b="b"/>
            <a:pathLst>
              <a:path w="2793" h="342">
                <a:moveTo>
                  <a:pt x="2793" y="114"/>
                </a:moveTo>
                <a:lnTo>
                  <a:pt x="2451" y="114"/>
                </a:lnTo>
                <a:lnTo>
                  <a:pt x="2235" y="0"/>
                </a:lnTo>
                <a:lnTo>
                  <a:pt x="1562" y="0"/>
                </a:lnTo>
                <a:lnTo>
                  <a:pt x="1003" y="0"/>
                </a:lnTo>
                <a:lnTo>
                  <a:pt x="673" y="0"/>
                </a:lnTo>
                <a:lnTo>
                  <a:pt x="444" y="114"/>
                </a:lnTo>
                <a:lnTo>
                  <a:pt x="215" y="228"/>
                </a:lnTo>
                <a:lnTo>
                  <a:pt x="0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1628325" y="4320860"/>
            <a:ext cx="2463" cy="342"/>
          </a:xfrm>
          <a:custGeom>
            <a:avLst/>
            <a:gdLst/>
            <a:ahLst/>
            <a:cxnLst/>
            <a:rect l="l" t="t" r="r" b="b"/>
            <a:pathLst>
              <a:path w="2463" h="342">
                <a:moveTo>
                  <a:pt x="2463" y="228"/>
                </a:moveTo>
                <a:lnTo>
                  <a:pt x="2235" y="114"/>
                </a:lnTo>
                <a:lnTo>
                  <a:pt x="2019" y="114"/>
                </a:lnTo>
                <a:lnTo>
                  <a:pt x="1676" y="0"/>
                </a:lnTo>
                <a:lnTo>
                  <a:pt x="1346" y="0"/>
                </a:lnTo>
                <a:lnTo>
                  <a:pt x="1117" y="0"/>
                </a:lnTo>
                <a:lnTo>
                  <a:pt x="787" y="114"/>
                </a:lnTo>
                <a:lnTo>
                  <a:pt x="330" y="114"/>
                </a:lnTo>
                <a:lnTo>
                  <a:pt x="0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1628101" y="4250500"/>
            <a:ext cx="2692" cy="444"/>
          </a:xfrm>
          <a:custGeom>
            <a:avLst/>
            <a:gdLst/>
            <a:ahLst/>
            <a:cxnLst/>
            <a:rect l="l" t="t" r="r" b="b"/>
            <a:pathLst>
              <a:path w="2692" h="444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03" y="114"/>
                </a:lnTo>
                <a:lnTo>
                  <a:pt x="1231" y="0"/>
                </a:lnTo>
                <a:lnTo>
                  <a:pt x="1562" y="114"/>
                </a:lnTo>
                <a:lnTo>
                  <a:pt x="2235" y="114"/>
                </a:lnTo>
                <a:lnTo>
                  <a:pt x="2463" y="215"/>
                </a:lnTo>
                <a:lnTo>
                  <a:pt x="2692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1655848" y="4303185"/>
            <a:ext cx="1892" cy="228"/>
          </a:xfrm>
          <a:custGeom>
            <a:avLst/>
            <a:gdLst/>
            <a:ahLst/>
            <a:cxnLst/>
            <a:rect l="l" t="t" r="r" b="b"/>
            <a:pathLst>
              <a:path w="1892" h="228">
                <a:moveTo>
                  <a:pt x="0" y="228"/>
                </a:moveTo>
                <a:lnTo>
                  <a:pt x="330" y="114"/>
                </a:lnTo>
                <a:lnTo>
                  <a:pt x="673" y="114"/>
                </a:lnTo>
                <a:lnTo>
                  <a:pt x="1003" y="0"/>
                </a:lnTo>
                <a:lnTo>
                  <a:pt x="1231" y="114"/>
                </a:lnTo>
                <a:lnTo>
                  <a:pt x="1562" y="114"/>
                </a:lnTo>
                <a:lnTo>
                  <a:pt x="1892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1655069" y="4232929"/>
            <a:ext cx="2679" cy="558"/>
          </a:xfrm>
          <a:custGeom>
            <a:avLst/>
            <a:gdLst/>
            <a:ahLst/>
            <a:cxnLst/>
            <a:rect l="l" t="t" r="r" b="b"/>
            <a:pathLst>
              <a:path w="2679" h="558">
                <a:moveTo>
                  <a:pt x="2679" y="114"/>
                </a:moveTo>
                <a:lnTo>
                  <a:pt x="2349" y="0"/>
                </a:lnTo>
                <a:lnTo>
                  <a:pt x="2006" y="0"/>
                </a:lnTo>
                <a:lnTo>
                  <a:pt x="1447" y="0"/>
                </a:lnTo>
                <a:lnTo>
                  <a:pt x="1117" y="0"/>
                </a:lnTo>
                <a:lnTo>
                  <a:pt x="889" y="114"/>
                </a:lnTo>
                <a:lnTo>
                  <a:pt x="558" y="114"/>
                </a:lnTo>
                <a:lnTo>
                  <a:pt x="330" y="342"/>
                </a:lnTo>
                <a:lnTo>
                  <a:pt x="114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1649016" y="4237628"/>
            <a:ext cx="2692" cy="444"/>
          </a:xfrm>
          <a:custGeom>
            <a:avLst/>
            <a:gdLst/>
            <a:ahLst/>
            <a:cxnLst/>
            <a:rect l="l" t="t" r="r" b="b"/>
            <a:pathLst>
              <a:path w="2692" h="444">
                <a:moveTo>
                  <a:pt x="2692" y="114"/>
                </a:moveTo>
                <a:lnTo>
                  <a:pt x="2362" y="0"/>
                </a:lnTo>
                <a:lnTo>
                  <a:pt x="2133" y="0"/>
                </a:lnTo>
                <a:lnTo>
                  <a:pt x="1460" y="0"/>
                </a:lnTo>
                <a:lnTo>
                  <a:pt x="901" y="0"/>
                </a:lnTo>
                <a:lnTo>
                  <a:pt x="673" y="114"/>
                </a:lnTo>
                <a:lnTo>
                  <a:pt x="342" y="228"/>
                </a:lnTo>
                <a:lnTo>
                  <a:pt x="114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1649689" y="4307883"/>
            <a:ext cx="2019" cy="228"/>
          </a:xfrm>
          <a:custGeom>
            <a:avLst/>
            <a:gdLst/>
            <a:ahLst/>
            <a:cxnLst/>
            <a:rect l="l" t="t" r="r" b="b"/>
            <a:pathLst>
              <a:path w="2019" h="228">
                <a:moveTo>
                  <a:pt x="2019" y="228"/>
                </a:moveTo>
                <a:lnTo>
                  <a:pt x="1689" y="114"/>
                </a:lnTo>
                <a:lnTo>
                  <a:pt x="1460" y="114"/>
                </a:lnTo>
                <a:lnTo>
                  <a:pt x="1117" y="0"/>
                </a:lnTo>
                <a:lnTo>
                  <a:pt x="787" y="0"/>
                </a:lnTo>
                <a:lnTo>
                  <a:pt x="342" y="114"/>
                </a:lnTo>
                <a:lnTo>
                  <a:pt x="0" y="22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1642539" y="4242099"/>
            <a:ext cx="2679" cy="457"/>
          </a:xfrm>
          <a:custGeom>
            <a:avLst/>
            <a:gdLst/>
            <a:ahLst/>
            <a:cxnLst/>
            <a:rect l="l" t="t" r="r" b="b"/>
            <a:pathLst>
              <a:path w="2679" h="457">
                <a:moveTo>
                  <a:pt x="2679" y="228"/>
                </a:moveTo>
                <a:lnTo>
                  <a:pt x="2349" y="114"/>
                </a:lnTo>
                <a:lnTo>
                  <a:pt x="2120" y="0"/>
                </a:lnTo>
                <a:lnTo>
                  <a:pt x="1447" y="0"/>
                </a:lnTo>
                <a:lnTo>
                  <a:pt x="889" y="0"/>
                </a:lnTo>
                <a:lnTo>
                  <a:pt x="673" y="114"/>
                </a:lnTo>
                <a:lnTo>
                  <a:pt x="330" y="228"/>
                </a:lnTo>
                <a:lnTo>
                  <a:pt x="114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1666031" y="4223084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114"/>
                </a:moveTo>
                <a:lnTo>
                  <a:pt x="1904" y="114"/>
                </a:lnTo>
                <a:lnTo>
                  <a:pt x="1562" y="0"/>
                </a:lnTo>
                <a:lnTo>
                  <a:pt x="1219" y="0"/>
                </a:lnTo>
                <a:lnTo>
                  <a:pt x="1003" y="114"/>
                </a:lnTo>
                <a:lnTo>
                  <a:pt x="673" y="114"/>
                </a:lnTo>
                <a:lnTo>
                  <a:pt x="444" y="228"/>
                </a:lnTo>
                <a:lnTo>
                  <a:pt x="114" y="3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1661443" y="4298374"/>
            <a:ext cx="1790" cy="228"/>
          </a:xfrm>
          <a:custGeom>
            <a:avLst/>
            <a:gdLst/>
            <a:ahLst/>
            <a:cxnLst/>
            <a:rect l="l" t="t" r="r" b="b"/>
            <a:pathLst>
              <a:path w="1790" h="228">
                <a:moveTo>
                  <a:pt x="1790" y="114"/>
                </a:moveTo>
                <a:lnTo>
                  <a:pt x="1231" y="114"/>
                </a:lnTo>
                <a:lnTo>
                  <a:pt x="888" y="0"/>
                </a:lnTo>
                <a:lnTo>
                  <a:pt x="558" y="114"/>
                </a:lnTo>
                <a:lnTo>
                  <a:pt x="330" y="114"/>
                </a:lnTo>
                <a:lnTo>
                  <a:pt x="0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1660993" y="4228127"/>
            <a:ext cx="2235" cy="330"/>
          </a:xfrm>
          <a:custGeom>
            <a:avLst/>
            <a:gdLst/>
            <a:ahLst/>
            <a:cxnLst/>
            <a:rect l="l" t="t" r="r" b="b"/>
            <a:pathLst>
              <a:path w="2235" h="330">
                <a:moveTo>
                  <a:pt x="0" y="330"/>
                </a:move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676" y="0"/>
                </a:lnTo>
                <a:lnTo>
                  <a:pt x="1892" y="0"/>
                </a:lnTo>
                <a:lnTo>
                  <a:pt x="2235" y="101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1670502" y="4218056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0" y="444"/>
                </a:moveTo>
                <a:lnTo>
                  <a:pt x="114" y="215"/>
                </a:lnTo>
                <a:lnTo>
                  <a:pt x="444" y="215"/>
                </a:lnTo>
                <a:lnTo>
                  <a:pt x="901" y="0"/>
                </a:lnTo>
                <a:lnTo>
                  <a:pt x="1562" y="0"/>
                </a:lnTo>
                <a:lnTo>
                  <a:pt x="1905" y="0"/>
                </a:lnTo>
                <a:lnTo>
                  <a:pt x="2235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1674421" y="4212790"/>
            <a:ext cx="2235" cy="558"/>
          </a:xfrm>
          <a:custGeom>
            <a:avLst/>
            <a:gdLst/>
            <a:ahLst/>
            <a:cxnLst/>
            <a:rect l="l" t="t" r="r" b="b"/>
            <a:pathLst>
              <a:path w="2235" h="558">
                <a:moveTo>
                  <a:pt x="2235" y="114"/>
                </a:moveTo>
                <a:lnTo>
                  <a:pt x="1904" y="0"/>
                </a:lnTo>
                <a:lnTo>
                  <a:pt x="1562" y="0"/>
                </a:lnTo>
                <a:lnTo>
                  <a:pt x="1219" y="0"/>
                </a:lnTo>
                <a:lnTo>
                  <a:pt x="1003" y="114"/>
                </a:lnTo>
                <a:lnTo>
                  <a:pt x="673" y="114"/>
                </a:lnTo>
                <a:lnTo>
                  <a:pt x="444" y="228"/>
                </a:lnTo>
                <a:lnTo>
                  <a:pt x="215" y="342"/>
                </a:lnTo>
                <a:lnTo>
                  <a:pt x="0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1677887" y="4207536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558" y="114"/>
                </a:lnTo>
                <a:lnTo>
                  <a:pt x="901" y="114"/>
                </a:lnTo>
                <a:lnTo>
                  <a:pt x="1117" y="0"/>
                </a:lnTo>
                <a:lnTo>
                  <a:pt x="1447" y="0"/>
                </a:lnTo>
                <a:lnTo>
                  <a:pt x="212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1686165" y="4185608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1676" y="114"/>
                </a:moveTo>
                <a:lnTo>
                  <a:pt x="1346" y="0"/>
                </a:lnTo>
                <a:lnTo>
                  <a:pt x="1003" y="114"/>
                </a:lnTo>
                <a:lnTo>
                  <a:pt x="774" y="114"/>
                </a:lnTo>
                <a:lnTo>
                  <a:pt x="444" y="228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1686053" y="4186952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330" y="228"/>
                </a:lnTo>
                <a:lnTo>
                  <a:pt x="558" y="330"/>
                </a:lnTo>
                <a:lnTo>
                  <a:pt x="901" y="444"/>
                </a:lnTo>
                <a:lnTo>
                  <a:pt x="1117" y="444"/>
                </a:lnTo>
                <a:lnTo>
                  <a:pt x="1447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1685047" y="4191203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1676" y="0"/>
                </a:moveTo>
                <a:lnTo>
                  <a:pt x="1003" y="0"/>
                </a:lnTo>
                <a:lnTo>
                  <a:pt x="774" y="114"/>
                </a:lnTo>
                <a:lnTo>
                  <a:pt x="444" y="114"/>
                </a:lnTo>
                <a:lnTo>
                  <a:pt x="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1684823" y="4192435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114" y="228"/>
                </a:lnTo>
                <a:lnTo>
                  <a:pt x="330" y="330"/>
                </a:lnTo>
                <a:lnTo>
                  <a:pt x="558" y="444"/>
                </a:lnTo>
                <a:lnTo>
                  <a:pt x="787" y="444"/>
                </a:lnTo>
                <a:lnTo>
                  <a:pt x="1117" y="558"/>
                </a:lnTo>
                <a:lnTo>
                  <a:pt x="1447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1683028" y="4196685"/>
            <a:ext cx="2019" cy="558"/>
          </a:xfrm>
          <a:custGeom>
            <a:avLst/>
            <a:gdLst/>
            <a:ahLst/>
            <a:cxnLst/>
            <a:rect l="l" t="t" r="r" b="b"/>
            <a:pathLst>
              <a:path w="2019" h="558">
                <a:moveTo>
                  <a:pt x="2019" y="0"/>
                </a:moveTo>
                <a:lnTo>
                  <a:pt x="1346" y="0"/>
                </a:lnTo>
                <a:lnTo>
                  <a:pt x="1117" y="114"/>
                </a:lnTo>
                <a:lnTo>
                  <a:pt x="787" y="114"/>
                </a:lnTo>
                <a:lnTo>
                  <a:pt x="342" y="330"/>
                </a:lnTo>
                <a:lnTo>
                  <a:pt x="114" y="44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1686731" y="4180127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0"/>
                </a:moveTo>
                <a:lnTo>
                  <a:pt x="1003" y="0"/>
                </a:lnTo>
                <a:lnTo>
                  <a:pt x="660" y="114"/>
                </a:lnTo>
                <a:lnTo>
                  <a:pt x="444" y="114"/>
                </a:lnTo>
                <a:lnTo>
                  <a:pt x="215" y="228"/>
                </a:lnTo>
                <a:lnTo>
                  <a:pt x="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1686723" y="4181469"/>
            <a:ext cx="1447" cy="444"/>
          </a:xfrm>
          <a:custGeom>
            <a:avLst/>
            <a:gdLst/>
            <a:ahLst/>
            <a:cxnLst/>
            <a:rect l="l" t="t" r="r" b="b"/>
            <a:pathLst>
              <a:path w="1447" h="444">
                <a:moveTo>
                  <a:pt x="0" y="0"/>
                </a:moveTo>
                <a:lnTo>
                  <a:pt x="330" y="228"/>
                </a:lnTo>
                <a:lnTo>
                  <a:pt x="558" y="330"/>
                </a:lnTo>
                <a:lnTo>
                  <a:pt x="901" y="330"/>
                </a:lnTo>
                <a:lnTo>
                  <a:pt x="1231" y="444"/>
                </a:lnTo>
                <a:lnTo>
                  <a:pt x="1447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1680684" y="4202168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558"/>
                </a:moveTo>
                <a:lnTo>
                  <a:pt x="228" y="330"/>
                </a:lnTo>
                <a:lnTo>
                  <a:pt x="673" y="114"/>
                </a:lnTo>
                <a:lnTo>
                  <a:pt x="901" y="114"/>
                </a:lnTo>
                <a:lnTo>
                  <a:pt x="1231" y="0"/>
                </a:lnTo>
                <a:lnTo>
                  <a:pt x="1447" y="0"/>
                </a:lnTo>
                <a:lnTo>
                  <a:pt x="212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1686731" y="4175878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444"/>
                </a:moveTo>
                <a:lnTo>
                  <a:pt x="1003" y="444"/>
                </a:lnTo>
                <a:lnTo>
                  <a:pt x="660" y="330"/>
                </a:lnTo>
                <a:lnTo>
                  <a:pt x="444" y="215"/>
                </a:lnTo>
                <a:lnTo>
                  <a:pt x="215" y="215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1686723" y="4174535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0" y="444"/>
                </a:moveTo>
                <a:lnTo>
                  <a:pt x="228" y="330"/>
                </a:lnTo>
                <a:lnTo>
                  <a:pt x="673" y="114"/>
                </a:lnTo>
                <a:lnTo>
                  <a:pt x="901" y="0"/>
                </a:lnTo>
                <a:lnTo>
                  <a:pt x="1562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1686279" y="4170399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1562" y="330"/>
                </a:moveTo>
                <a:lnTo>
                  <a:pt x="1003" y="330"/>
                </a:lnTo>
                <a:lnTo>
                  <a:pt x="660" y="330"/>
                </a:lnTo>
                <a:lnTo>
                  <a:pt x="444" y="215"/>
                </a:lnTo>
                <a:lnTo>
                  <a:pt x="215" y="101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1686165" y="4168941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558" y="114"/>
                </a:lnTo>
                <a:lnTo>
                  <a:pt x="787" y="114"/>
                </a:lnTo>
                <a:lnTo>
                  <a:pt x="1117" y="0"/>
                </a:lnTo>
                <a:lnTo>
                  <a:pt x="144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1685159" y="4164918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1676" y="330"/>
                </a:moveTo>
                <a:lnTo>
                  <a:pt x="1346" y="330"/>
                </a:lnTo>
                <a:lnTo>
                  <a:pt x="1003" y="215"/>
                </a:lnTo>
                <a:lnTo>
                  <a:pt x="774" y="215"/>
                </a:lnTo>
                <a:lnTo>
                  <a:pt x="444" y="101"/>
                </a:lnTo>
                <a:lnTo>
                  <a:pt x="228" y="101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1684935" y="4163458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787" y="0"/>
                </a:lnTo>
                <a:lnTo>
                  <a:pt x="144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1680908" y="4153724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0"/>
                </a:moveTo>
                <a:lnTo>
                  <a:pt x="228" y="114"/>
                </a:lnTo>
                <a:lnTo>
                  <a:pt x="558" y="330"/>
                </a:lnTo>
                <a:lnTo>
                  <a:pt x="901" y="444"/>
                </a:lnTo>
                <a:lnTo>
                  <a:pt x="1117" y="444"/>
                </a:lnTo>
                <a:lnTo>
                  <a:pt x="1447" y="558"/>
                </a:lnTo>
                <a:lnTo>
                  <a:pt x="1790" y="558"/>
                </a:lnTo>
                <a:lnTo>
                  <a:pt x="2120" y="44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1275139" y="4212902"/>
            <a:ext cx="2679" cy="75184"/>
          </a:xfrm>
          <a:custGeom>
            <a:avLst/>
            <a:gdLst/>
            <a:ahLst/>
            <a:cxnLst/>
            <a:rect l="l" t="t" r="r" b="b"/>
            <a:pathLst>
              <a:path w="2679" h="75184">
                <a:moveTo>
                  <a:pt x="0" y="1346"/>
                </a:moveTo>
                <a:lnTo>
                  <a:pt x="0" y="71602"/>
                </a:lnTo>
                <a:lnTo>
                  <a:pt x="2679" y="75183"/>
                </a:lnTo>
                <a:lnTo>
                  <a:pt x="2679" y="4813"/>
                </a:lnTo>
                <a:lnTo>
                  <a:pt x="0" y="1346"/>
                </a:lnTo>
                <a:lnTo>
                  <a:pt x="558" y="1117"/>
                </a:lnTo>
                <a:lnTo>
                  <a:pt x="901" y="901"/>
                </a:lnTo>
                <a:lnTo>
                  <a:pt x="1117" y="673"/>
                </a:lnTo>
                <a:lnTo>
                  <a:pt x="1117" y="342"/>
                </a:lnTo>
                <a:lnTo>
                  <a:pt x="901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1271557" y="4207645"/>
            <a:ext cx="2349" cy="4813"/>
          </a:xfrm>
          <a:custGeom>
            <a:avLst/>
            <a:gdLst/>
            <a:ahLst/>
            <a:cxnLst/>
            <a:rect l="l" t="t" r="r" b="b"/>
            <a:pathLst>
              <a:path w="2349" h="4813">
                <a:moveTo>
                  <a:pt x="2349" y="4813"/>
                </a:moveTo>
                <a:lnTo>
                  <a:pt x="0" y="1231"/>
                </a:lnTo>
                <a:lnTo>
                  <a:pt x="558" y="1117"/>
                </a:lnTo>
                <a:lnTo>
                  <a:pt x="1003" y="901"/>
                </a:lnTo>
                <a:lnTo>
                  <a:pt x="1231" y="673"/>
                </a:lnTo>
                <a:lnTo>
                  <a:pt x="1346" y="342"/>
                </a:lnTo>
                <a:lnTo>
                  <a:pt x="111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1268648" y="4202273"/>
            <a:ext cx="1905" cy="4927"/>
          </a:xfrm>
          <a:custGeom>
            <a:avLst/>
            <a:gdLst/>
            <a:ahLst/>
            <a:cxnLst/>
            <a:rect l="l" t="t" r="r" b="b"/>
            <a:pathLst>
              <a:path w="1905" h="4927">
                <a:moveTo>
                  <a:pt x="1905" y="4927"/>
                </a:moveTo>
                <a:lnTo>
                  <a:pt x="0" y="1231"/>
                </a:lnTo>
                <a:lnTo>
                  <a:pt x="558" y="1117"/>
                </a:lnTo>
                <a:lnTo>
                  <a:pt x="1003" y="901"/>
                </a:lnTo>
                <a:lnTo>
                  <a:pt x="1346" y="673"/>
                </a:lnTo>
                <a:lnTo>
                  <a:pt x="1346" y="342"/>
                </a:lnTo>
                <a:lnTo>
                  <a:pt x="1231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1266306" y="4198134"/>
            <a:ext cx="2349" cy="73952"/>
          </a:xfrm>
          <a:custGeom>
            <a:avLst/>
            <a:gdLst/>
            <a:ahLst/>
            <a:cxnLst/>
            <a:rect l="l" t="t" r="r" b="b"/>
            <a:pathLst>
              <a:path w="2349" h="73952">
                <a:moveTo>
                  <a:pt x="1447" y="3695"/>
                </a:moveTo>
                <a:lnTo>
                  <a:pt x="0" y="0"/>
                </a:lnTo>
                <a:lnTo>
                  <a:pt x="0" y="70256"/>
                </a:lnTo>
                <a:lnTo>
                  <a:pt x="1447" y="73952"/>
                </a:lnTo>
                <a:lnTo>
                  <a:pt x="2349" y="7395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1268648" y="4203509"/>
            <a:ext cx="2908" cy="74053"/>
          </a:xfrm>
          <a:custGeom>
            <a:avLst/>
            <a:gdLst/>
            <a:ahLst/>
            <a:cxnLst/>
            <a:rect l="l" t="t" r="r" b="b"/>
            <a:pathLst>
              <a:path w="2908" h="74053">
                <a:moveTo>
                  <a:pt x="0" y="0"/>
                </a:moveTo>
                <a:lnTo>
                  <a:pt x="0" y="70370"/>
                </a:lnTo>
                <a:lnTo>
                  <a:pt x="1905" y="74053"/>
                </a:lnTo>
                <a:lnTo>
                  <a:pt x="2908" y="74053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1270553" y="4207198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1267754" y="4201831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702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1264395" y="4192652"/>
            <a:ext cx="1231" cy="73952"/>
          </a:xfrm>
          <a:custGeom>
            <a:avLst/>
            <a:gdLst/>
            <a:ahLst/>
            <a:cxnLst/>
            <a:rect l="l" t="t" r="r" b="b"/>
            <a:pathLst>
              <a:path w="1231" h="73952">
                <a:moveTo>
                  <a:pt x="1231" y="3695"/>
                </a:moveTo>
                <a:lnTo>
                  <a:pt x="1231" y="73952"/>
                </a:lnTo>
                <a:lnTo>
                  <a:pt x="0" y="70256"/>
                </a:lnTo>
                <a:lnTo>
                  <a:pt x="0" y="0"/>
                </a:lnTo>
                <a:lnTo>
                  <a:pt x="1231" y="369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1266304" y="4196685"/>
            <a:ext cx="1447" cy="1447"/>
          </a:xfrm>
          <a:custGeom>
            <a:avLst/>
            <a:gdLst/>
            <a:ahLst/>
            <a:cxnLst/>
            <a:rect l="l" t="t" r="r" b="b"/>
            <a:pathLst>
              <a:path w="1447" h="1447">
                <a:moveTo>
                  <a:pt x="1003" y="0"/>
                </a:moveTo>
                <a:lnTo>
                  <a:pt x="1333" y="228"/>
                </a:lnTo>
                <a:lnTo>
                  <a:pt x="1447" y="558"/>
                </a:lnTo>
                <a:lnTo>
                  <a:pt x="1333" y="787"/>
                </a:lnTo>
                <a:lnTo>
                  <a:pt x="1003" y="1117"/>
                </a:lnTo>
                <a:lnTo>
                  <a:pt x="558" y="1346"/>
                </a:lnTo>
                <a:lnTo>
                  <a:pt x="0" y="1447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1265627" y="4266605"/>
            <a:ext cx="673" cy="114"/>
          </a:xfrm>
          <a:custGeom>
            <a:avLst/>
            <a:gdLst/>
            <a:ahLst/>
            <a:cxnLst/>
            <a:rect l="l" t="t" r="r" b="b"/>
            <a:pathLst>
              <a:path w="673" h="114">
                <a:moveTo>
                  <a:pt x="0" y="0"/>
                </a:moveTo>
                <a:lnTo>
                  <a:pt x="673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1262495" y="4182033"/>
            <a:ext cx="673" cy="73609"/>
          </a:xfrm>
          <a:custGeom>
            <a:avLst/>
            <a:gdLst/>
            <a:ahLst/>
            <a:cxnLst/>
            <a:rect l="l" t="t" r="r" b="b"/>
            <a:pathLst>
              <a:path w="673" h="73609">
                <a:moveTo>
                  <a:pt x="673" y="73609"/>
                </a:moveTo>
                <a:lnTo>
                  <a:pt x="444" y="73609"/>
                </a:lnTo>
                <a:lnTo>
                  <a:pt x="0" y="69799"/>
                </a:lnTo>
                <a:lnTo>
                  <a:pt x="114" y="0"/>
                </a:lnTo>
                <a:lnTo>
                  <a:pt x="444" y="323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1264509" y="4185608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0" y="0"/>
                </a:moveTo>
                <a:lnTo>
                  <a:pt x="330" y="330"/>
                </a:lnTo>
                <a:lnTo>
                  <a:pt x="330" y="673"/>
                </a:lnTo>
                <a:lnTo>
                  <a:pt x="114" y="901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1263168" y="4187062"/>
            <a:ext cx="1231" cy="74066"/>
          </a:xfrm>
          <a:custGeom>
            <a:avLst/>
            <a:gdLst/>
            <a:ahLst/>
            <a:cxnLst/>
            <a:rect l="l" t="t" r="r" b="b"/>
            <a:pathLst>
              <a:path w="1231" h="74066">
                <a:moveTo>
                  <a:pt x="0" y="0"/>
                </a:moveTo>
                <a:lnTo>
                  <a:pt x="0" y="70370"/>
                </a:lnTo>
                <a:lnTo>
                  <a:pt x="787" y="74066"/>
                </a:lnTo>
                <a:lnTo>
                  <a:pt x="1231" y="7406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1263950" y="4190869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702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1265627" y="4191203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0" y="0"/>
                </a:moveTo>
                <a:lnTo>
                  <a:pt x="330" y="228"/>
                </a:lnTo>
                <a:lnTo>
                  <a:pt x="330" y="558"/>
                </a:lnTo>
                <a:lnTo>
                  <a:pt x="228" y="901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1262498" y="4175880"/>
            <a:ext cx="0" cy="74168"/>
          </a:xfrm>
          <a:custGeom>
            <a:avLst/>
            <a:gdLst/>
            <a:ahLst/>
            <a:cxnLst/>
            <a:rect l="l" t="t" r="r" b="b"/>
            <a:pathLst>
              <a:path h="74167">
                <a:moveTo>
                  <a:pt x="0" y="74168"/>
                </a:moveTo>
                <a:lnTo>
                  <a:pt x="0" y="7416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1264062" y="4174652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0" y="889"/>
                </a:moveTo>
                <a:lnTo>
                  <a:pt x="228" y="558"/>
                </a:lnTo>
                <a:lnTo>
                  <a:pt x="228" y="215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1262609" y="4174086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1262945" y="4185272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1644995" y="4108864"/>
            <a:ext cx="787" cy="558"/>
          </a:xfrm>
          <a:custGeom>
            <a:avLst/>
            <a:gdLst/>
            <a:ahLst/>
            <a:cxnLst/>
            <a:rect l="l" t="t" r="r" b="b"/>
            <a:pathLst>
              <a:path w="787" h="558">
                <a:moveTo>
                  <a:pt x="0" y="0"/>
                </a:moveTo>
                <a:lnTo>
                  <a:pt x="787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1263163" y="4187056"/>
            <a:ext cx="787" cy="3810"/>
          </a:xfrm>
          <a:custGeom>
            <a:avLst/>
            <a:gdLst/>
            <a:ahLst/>
            <a:cxnLst/>
            <a:rect l="l" t="t" r="r" b="b"/>
            <a:pathLst>
              <a:path w="787" h="3810">
                <a:moveTo>
                  <a:pt x="787" y="3810"/>
                </a:move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1262495" y="4181471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114" y="558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1264062" y="4180119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0" y="901"/>
                </a:moveTo>
                <a:lnTo>
                  <a:pt x="228" y="571"/>
                </a:lnTo>
                <a:lnTo>
                  <a:pt x="228" y="342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1262609" y="4170390"/>
            <a:ext cx="330" cy="3695"/>
          </a:xfrm>
          <a:custGeom>
            <a:avLst/>
            <a:gdLst/>
            <a:ahLst/>
            <a:cxnLst/>
            <a:rect l="l" t="t" r="r" b="b"/>
            <a:pathLst>
              <a:path w="330" h="3695">
                <a:moveTo>
                  <a:pt x="0" y="3695"/>
                </a:moveTo>
                <a:lnTo>
                  <a:pt x="33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1264621" y="4169045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0" y="901"/>
                </a:moveTo>
                <a:lnTo>
                  <a:pt x="228" y="673"/>
                </a:lnTo>
                <a:lnTo>
                  <a:pt x="330" y="342"/>
                </a:lnTo>
                <a:lnTo>
                  <a:pt x="114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1263280" y="4164793"/>
            <a:ext cx="787" cy="3810"/>
          </a:xfrm>
          <a:custGeom>
            <a:avLst/>
            <a:gdLst/>
            <a:ahLst/>
            <a:cxnLst/>
            <a:rect l="l" t="t" r="r" b="b"/>
            <a:pathLst>
              <a:path w="787" h="3810">
                <a:moveTo>
                  <a:pt x="0" y="3809"/>
                </a:moveTo>
                <a:lnTo>
                  <a:pt x="78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1265739" y="4163575"/>
            <a:ext cx="330" cy="889"/>
          </a:xfrm>
          <a:custGeom>
            <a:avLst/>
            <a:gdLst/>
            <a:ahLst/>
            <a:cxnLst/>
            <a:rect l="l" t="t" r="r" b="b"/>
            <a:pathLst>
              <a:path w="330" h="888">
                <a:moveTo>
                  <a:pt x="0" y="889"/>
                </a:moveTo>
                <a:lnTo>
                  <a:pt x="330" y="558"/>
                </a:lnTo>
                <a:lnTo>
                  <a:pt x="330" y="330"/>
                </a:lnTo>
                <a:lnTo>
                  <a:pt x="228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1264509" y="4157525"/>
            <a:ext cx="3352" cy="5486"/>
          </a:xfrm>
          <a:custGeom>
            <a:avLst/>
            <a:gdLst/>
            <a:ahLst/>
            <a:cxnLst/>
            <a:rect l="l" t="t" r="r" b="b"/>
            <a:pathLst>
              <a:path w="3352" h="5486">
                <a:moveTo>
                  <a:pt x="0" y="5486"/>
                </a:moveTo>
                <a:lnTo>
                  <a:pt x="1231" y="1790"/>
                </a:lnTo>
                <a:lnTo>
                  <a:pt x="1905" y="1790"/>
                </a:lnTo>
                <a:lnTo>
                  <a:pt x="1905" y="0"/>
                </a:lnTo>
                <a:lnTo>
                  <a:pt x="2463" y="114"/>
                </a:lnTo>
                <a:lnTo>
                  <a:pt x="2908" y="342"/>
                </a:lnTo>
                <a:lnTo>
                  <a:pt x="3238" y="558"/>
                </a:lnTo>
                <a:lnTo>
                  <a:pt x="3352" y="901"/>
                </a:lnTo>
                <a:lnTo>
                  <a:pt x="3238" y="123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1263280" y="4168606"/>
            <a:ext cx="0" cy="1676"/>
          </a:xfrm>
          <a:custGeom>
            <a:avLst/>
            <a:gdLst/>
            <a:ahLst/>
            <a:cxnLst/>
            <a:rect l="l" t="t" r="r" b="b"/>
            <a:pathLst>
              <a:path h="1676">
                <a:moveTo>
                  <a:pt x="0" y="167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1264509" y="4163011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1266413" y="4153833"/>
            <a:ext cx="1562" cy="3695"/>
          </a:xfrm>
          <a:custGeom>
            <a:avLst/>
            <a:gdLst/>
            <a:ahLst/>
            <a:cxnLst/>
            <a:rect l="l" t="t" r="r" b="b"/>
            <a:pathLst>
              <a:path w="1562" h="3695">
                <a:moveTo>
                  <a:pt x="0" y="3695"/>
                </a:moveTo>
                <a:lnTo>
                  <a:pt x="1562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1268870" y="4146674"/>
            <a:ext cx="4254" cy="6604"/>
          </a:xfrm>
          <a:custGeom>
            <a:avLst/>
            <a:gdLst/>
            <a:ahLst/>
            <a:cxnLst/>
            <a:rect l="l" t="t" r="r" b="b"/>
            <a:pathLst>
              <a:path w="4254" h="6603">
                <a:moveTo>
                  <a:pt x="1231" y="6603"/>
                </a:moveTo>
                <a:lnTo>
                  <a:pt x="1346" y="6375"/>
                </a:lnTo>
                <a:lnTo>
                  <a:pt x="1231" y="6045"/>
                </a:lnTo>
                <a:lnTo>
                  <a:pt x="1003" y="5702"/>
                </a:lnTo>
                <a:lnTo>
                  <a:pt x="558" y="5486"/>
                </a:lnTo>
                <a:lnTo>
                  <a:pt x="0" y="5372"/>
                </a:lnTo>
                <a:lnTo>
                  <a:pt x="1904" y="1790"/>
                </a:lnTo>
                <a:lnTo>
                  <a:pt x="2908" y="1790"/>
                </a:lnTo>
                <a:lnTo>
                  <a:pt x="2908" y="0"/>
                </a:lnTo>
                <a:lnTo>
                  <a:pt x="3467" y="228"/>
                </a:lnTo>
                <a:lnTo>
                  <a:pt x="3924" y="457"/>
                </a:lnTo>
                <a:lnTo>
                  <a:pt x="4140" y="673"/>
                </a:lnTo>
                <a:lnTo>
                  <a:pt x="4254" y="1015"/>
                </a:lnTo>
                <a:lnTo>
                  <a:pt x="4025" y="1346"/>
                </a:lnTo>
                <a:lnTo>
                  <a:pt x="3695" y="1574"/>
                </a:lnTo>
                <a:lnTo>
                  <a:pt x="2908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1268873" y="4152046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1288898" y="4228117"/>
            <a:ext cx="3810" cy="74955"/>
          </a:xfrm>
          <a:custGeom>
            <a:avLst/>
            <a:gdLst/>
            <a:ahLst/>
            <a:cxnLst/>
            <a:rect l="l" t="t" r="r" b="b"/>
            <a:pathLst>
              <a:path w="3809" h="74955">
                <a:moveTo>
                  <a:pt x="0" y="1346"/>
                </a:moveTo>
                <a:lnTo>
                  <a:pt x="3810" y="4584"/>
                </a:lnTo>
                <a:lnTo>
                  <a:pt x="3810" y="74955"/>
                </a:lnTo>
                <a:lnTo>
                  <a:pt x="0" y="71602"/>
                </a:lnTo>
                <a:lnTo>
                  <a:pt x="0" y="1346"/>
                </a:lnTo>
                <a:lnTo>
                  <a:pt x="444" y="1117"/>
                </a:lnTo>
                <a:lnTo>
                  <a:pt x="787" y="901"/>
                </a:lnTo>
                <a:lnTo>
                  <a:pt x="901" y="558"/>
                </a:lnTo>
                <a:lnTo>
                  <a:pt x="901" y="228"/>
                </a:lnTo>
                <a:lnTo>
                  <a:pt x="558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1283755" y="4223199"/>
            <a:ext cx="3467" cy="74955"/>
          </a:xfrm>
          <a:custGeom>
            <a:avLst/>
            <a:gdLst/>
            <a:ahLst/>
            <a:cxnLst/>
            <a:rect l="l" t="t" r="r" b="b"/>
            <a:pathLst>
              <a:path w="3467" h="74955">
                <a:moveTo>
                  <a:pt x="3467" y="4699"/>
                </a:moveTo>
                <a:lnTo>
                  <a:pt x="3467" y="74955"/>
                </a:lnTo>
                <a:lnTo>
                  <a:pt x="0" y="71602"/>
                </a:lnTo>
                <a:lnTo>
                  <a:pt x="0" y="1231"/>
                </a:lnTo>
                <a:lnTo>
                  <a:pt x="558" y="1117"/>
                </a:lnTo>
                <a:lnTo>
                  <a:pt x="888" y="889"/>
                </a:lnTo>
                <a:lnTo>
                  <a:pt x="1003" y="558"/>
                </a:lnTo>
                <a:lnTo>
                  <a:pt x="1003" y="228"/>
                </a:lnTo>
                <a:lnTo>
                  <a:pt x="673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1279161" y="4219395"/>
            <a:ext cx="4584" cy="73837"/>
          </a:xfrm>
          <a:custGeom>
            <a:avLst/>
            <a:gdLst/>
            <a:ahLst/>
            <a:cxnLst/>
            <a:rect l="l" t="t" r="r" b="b"/>
            <a:pathLst>
              <a:path w="4584" h="73837">
                <a:moveTo>
                  <a:pt x="3022" y="3467"/>
                </a:moveTo>
                <a:lnTo>
                  <a:pt x="0" y="0"/>
                </a:lnTo>
                <a:lnTo>
                  <a:pt x="0" y="70370"/>
                </a:lnTo>
                <a:lnTo>
                  <a:pt x="3022" y="73837"/>
                </a:lnTo>
                <a:lnTo>
                  <a:pt x="3695" y="73723"/>
                </a:lnTo>
                <a:lnTo>
                  <a:pt x="4584" y="7383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1273906" y="4212459"/>
            <a:ext cx="1231" cy="70370"/>
          </a:xfrm>
          <a:custGeom>
            <a:avLst/>
            <a:gdLst/>
            <a:ahLst/>
            <a:cxnLst/>
            <a:rect l="l" t="t" r="r" b="b"/>
            <a:pathLst>
              <a:path w="1231" h="70370">
                <a:moveTo>
                  <a:pt x="0" y="0"/>
                </a:moveTo>
                <a:lnTo>
                  <a:pt x="0" y="70370"/>
                </a:lnTo>
                <a:lnTo>
                  <a:pt x="673" y="70370"/>
                </a:lnTo>
                <a:lnTo>
                  <a:pt x="1231" y="7037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1271557" y="4208876"/>
            <a:ext cx="2349" cy="73952"/>
          </a:xfrm>
          <a:custGeom>
            <a:avLst/>
            <a:gdLst/>
            <a:ahLst/>
            <a:cxnLst/>
            <a:rect l="l" t="t" r="r" b="b"/>
            <a:pathLst>
              <a:path w="2349" h="73952">
                <a:moveTo>
                  <a:pt x="2349" y="73952"/>
                </a:moveTo>
                <a:lnTo>
                  <a:pt x="0" y="7037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1277821" y="4287970"/>
            <a:ext cx="1346" cy="114"/>
          </a:xfrm>
          <a:custGeom>
            <a:avLst/>
            <a:gdLst/>
            <a:ahLst/>
            <a:cxnLst/>
            <a:rect l="l" t="t" r="r" b="b"/>
            <a:pathLst>
              <a:path w="1346" h="114">
                <a:moveTo>
                  <a:pt x="0" y="114"/>
                </a:moveTo>
                <a:lnTo>
                  <a:pt x="558" y="0"/>
                </a:lnTo>
                <a:lnTo>
                  <a:pt x="1346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1285192" y="4222861"/>
            <a:ext cx="0" cy="76131"/>
          </a:xfrm>
          <a:custGeom>
            <a:avLst/>
            <a:gdLst/>
            <a:ahLst/>
            <a:cxnLst/>
            <a:rect l="l" t="t" r="r" b="b"/>
            <a:pathLst>
              <a:path h="76131">
                <a:moveTo>
                  <a:pt x="0" y="0"/>
                </a:moveTo>
                <a:lnTo>
                  <a:pt x="0" y="76131"/>
                </a:lnTo>
              </a:path>
            </a:pathLst>
          </a:custGeom>
          <a:ln w="16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1279161" y="4218053"/>
            <a:ext cx="1117" cy="1346"/>
          </a:xfrm>
          <a:custGeom>
            <a:avLst/>
            <a:gdLst/>
            <a:ahLst/>
            <a:cxnLst/>
            <a:rect l="l" t="t" r="r" b="b"/>
            <a:pathLst>
              <a:path w="1117" h="1346">
                <a:moveTo>
                  <a:pt x="787" y="0"/>
                </a:moveTo>
                <a:lnTo>
                  <a:pt x="1117" y="330"/>
                </a:lnTo>
                <a:lnTo>
                  <a:pt x="1117" y="673"/>
                </a:lnTo>
                <a:lnTo>
                  <a:pt x="901" y="901"/>
                </a:lnTo>
                <a:lnTo>
                  <a:pt x="558" y="1231"/>
                </a:lnTo>
                <a:lnTo>
                  <a:pt x="0" y="134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1283754" y="4224428"/>
            <a:ext cx="3467" cy="3467"/>
          </a:xfrm>
          <a:custGeom>
            <a:avLst/>
            <a:gdLst/>
            <a:ahLst/>
            <a:cxnLst/>
            <a:rect l="l" t="t" r="r" b="b"/>
            <a:pathLst>
              <a:path w="3467" h="3467">
                <a:moveTo>
                  <a:pt x="0" y="0"/>
                </a:moveTo>
                <a:lnTo>
                  <a:pt x="3467" y="346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1271783" y="4141419"/>
            <a:ext cx="4813" cy="5257"/>
          </a:xfrm>
          <a:custGeom>
            <a:avLst/>
            <a:gdLst/>
            <a:ahLst/>
            <a:cxnLst/>
            <a:rect l="l" t="t" r="r" b="b"/>
            <a:pathLst>
              <a:path w="4813" h="5257">
                <a:moveTo>
                  <a:pt x="0" y="5257"/>
                </a:moveTo>
                <a:lnTo>
                  <a:pt x="2349" y="1676"/>
                </a:lnTo>
                <a:lnTo>
                  <a:pt x="3022" y="1790"/>
                </a:lnTo>
                <a:lnTo>
                  <a:pt x="3581" y="1676"/>
                </a:lnTo>
                <a:lnTo>
                  <a:pt x="3581" y="0"/>
                </a:lnTo>
                <a:lnTo>
                  <a:pt x="4140" y="114"/>
                </a:lnTo>
                <a:lnTo>
                  <a:pt x="4584" y="444"/>
                </a:lnTo>
                <a:lnTo>
                  <a:pt x="4813" y="673"/>
                </a:lnTo>
                <a:lnTo>
                  <a:pt x="4813" y="1003"/>
                </a:lnTo>
                <a:lnTo>
                  <a:pt x="4584" y="1346"/>
                </a:lnTo>
                <a:lnTo>
                  <a:pt x="4140" y="1562"/>
                </a:lnTo>
                <a:lnTo>
                  <a:pt x="3581" y="1676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1275363" y="4137836"/>
            <a:ext cx="4140" cy="3581"/>
          </a:xfrm>
          <a:custGeom>
            <a:avLst/>
            <a:gdLst/>
            <a:ahLst/>
            <a:cxnLst/>
            <a:rect l="l" t="t" r="r" b="b"/>
            <a:pathLst>
              <a:path w="4140" h="3581">
                <a:moveTo>
                  <a:pt x="0" y="3581"/>
                </a:moveTo>
                <a:lnTo>
                  <a:pt x="2679" y="114"/>
                </a:lnTo>
                <a:lnTo>
                  <a:pt x="3352" y="114"/>
                </a:lnTo>
                <a:lnTo>
                  <a:pt x="414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1279504" y="4132803"/>
            <a:ext cx="3238" cy="3810"/>
          </a:xfrm>
          <a:custGeom>
            <a:avLst/>
            <a:gdLst/>
            <a:ahLst/>
            <a:cxnLst/>
            <a:rect l="l" t="t" r="r" b="b"/>
            <a:pathLst>
              <a:path w="3238" h="3810">
                <a:moveTo>
                  <a:pt x="3238" y="0"/>
                </a:moveTo>
                <a:lnTo>
                  <a:pt x="3009" y="0"/>
                </a:lnTo>
                <a:lnTo>
                  <a:pt x="0" y="3467"/>
                </a:lnTo>
                <a:lnTo>
                  <a:pt x="558" y="3581"/>
                </a:lnTo>
                <a:lnTo>
                  <a:pt x="888" y="381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1279502" y="4136273"/>
            <a:ext cx="0" cy="1562"/>
          </a:xfrm>
          <a:custGeom>
            <a:avLst/>
            <a:gdLst/>
            <a:ahLst/>
            <a:cxnLst/>
            <a:rect l="l" t="t" r="r" b="b"/>
            <a:pathLst>
              <a:path h="1562">
                <a:moveTo>
                  <a:pt x="0" y="0"/>
                </a:moveTo>
                <a:lnTo>
                  <a:pt x="0" y="156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1294490" y="4234282"/>
            <a:ext cx="4140" cy="73494"/>
          </a:xfrm>
          <a:custGeom>
            <a:avLst/>
            <a:gdLst/>
            <a:ahLst/>
            <a:cxnLst/>
            <a:rect l="l" t="t" r="r" b="b"/>
            <a:pathLst>
              <a:path w="4140" h="73494">
                <a:moveTo>
                  <a:pt x="4140" y="3124"/>
                </a:moveTo>
                <a:lnTo>
                  <a:pt x="4140" y="73494"/>
                </a:lnTo>
                <a:lnTo>
                  <a:pt x="0" y="70243"/>
                </a:lnTo>
                <a:lnTo>
                  <a:pt x="0" y="0"/>
                </a:lnTo>
                <a:lnTo>
                  <a:pt x="4140" y="312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1300643" y="4237742"/>
            <a:ext cx="4483" cy="74510"/>
          </a:xfrm>
          <a:custGeom>
            <a:avLst/>
            <a:gdLst/>
            <a:ahLst/>
            <a:cxnLst/>
            <a:rect l="l" t="t" r="r" b="b"/>
            <a:pathLst>
              <a:path w="4483" h="74510">
                <a:moveTo>
                  <a:pt x="673" y="0"/>
                </a:moveTo>
                <a:lnTo>
                  <a:pt x="787" y="330"/>
                </a:lnTo>
                <a:lnTo>
                  <a:pt x="787" y="673"/>
                </a:lnTo>
                <a:lnTo>
                  <a:pt x="444" y="901"/>
                </a:lnTo>
                <a:lnTo>
                  <a:pt x="0" y="1117"/>
                </a:lnTo>
                <a:lnTo>
                  <a:pt x="0" y="71488"/>
                </a:lnTo>
                <a:lnTo>
                  <a:pt x="4483" y="7451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1294491" y="4233157"/>
            <a:ext cx="901" cy="1117"/>
          </a:xfrm>
          <a:custGeom>
            <a:avLst/>
            <a:gdLst/>
            <a:ahLst/>
            <a:cxnLst/>
            <a:rect l="l" t="t" r="r" b="b"/>
            <a:pathLst>
              <a:path w="901" h="1117">
                <a:moveTo>
                  <a:pt x="0" y="1117"/>
                </a:moveTo>
                <a:lnTo>
                  <a:pt x="558" y="889"/>
                </a:lnTo>
                <a:lnTo>
                  <a:pt x="787" y="558"/>
                </a:lnTo>
                <a:lnTo>
                  <a:pt x="901" y="330"/>
                </a:lnTo>
                <a:lnTo>
                  <a:pt x="78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1307241" y="4243335"/>
            <a:ext cx="4813" cy="73279"/>
          </a:xfrm>
          <a:custGeom>
            <a:avLst/>
            <a:gdLst/>
            <a:ahLst/>
            <a:cxnLst/>
            <a:rect l="l" t="t" r="r" b="b"/>
            <a:pathLst>
              <a:path w="4813" h="73278">
                <a:moveTo>
                  <a:pt x="4813" y="73278"/>
                </a:moveTo>
                <a:lnTo>
                  <a:pt x="0" y="70370"/>
                </a:lnTo>
                <a:lnTo>
                  <a:pt x="0" y="0"/>
                </a:lnTo>
                <a:lnTo>
                  <a:pt x="4813" y="3022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1314411" y="4246580"/>
            <a:ext cx="5029" cy="74282"/>
          </a:xfrm>
          <a:custGeom>
            <a:avLst/>
            <a:gdLst/>
            <a:ahLst/>
            <a:cxnLst/>
            <a:rect l="l" t="t" r="r" b="b"/>
            <a:pathLst>
              <a:path w="5029" h="74282">
                <a:moveTo>
                  <a:pt x="330" y="0"/>
                </a:moveTo>
                <a:lnTo>
                  <a:pt x="558" y="228"/>
                </a:lnTo>
                <a:lnTo>
                  <a:pt x="558" y="558"/>
                </a:lnTo>
                <a:lnTo>
                  <a:pt x="330" y="901"/>
                </a:lnTo>
                <a:lnTo>
                  <a:pt x="0" y="1117"/>
                </a:lnTo>
                <a:lnTo>
                  <a:pt x="0" y="71488"/>
                </a:lnTo>
                <a:lnTo>
                  <a:pt x="5029" y="7428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1300651" y="4238857"/>
            <a:ext cx="4470" cy="73393"/>
          </a:xfrm>
          <a:custGeom>
            <a:avLst/>
            <a:gdLst/>
            <a:ahLst/>
            <a:cxnLst/>
            <a:rect l="l" t="t" r="r" b="b"/>
            <a:pathLst>
              <a:path w="4470" h="73393">
                <a:moveTo>
                  <a:pt x="4470" y="73393"/>
                </a:moveTo>
                <a:lnTo>
                  <a:pt x="4470" y="3136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1307245" y="4242219"/>
            <a:ext cx="787" cy="1117"/>
          </a:xfrm>
          <a:custGeom>
            <a:avLst/>
            <a:gdLst/>
            <a:ahLst/>
            <a:cxnLst/>
            <a:rect l="l" t="t" r="r" b="b"/>
            <a:pathLst>
              <a:path w="787" h="1117">
                <a:moveTo>
                  <a:pt x="0" y="1117"/>
                </a:moveTo>
                <a:lnTo>
                  <a:pt x="444" y="889"/>
                </a:lnTo>
                <a:lnTo>
                  <a:pt x="673" y="673"/>
                </a:lnTo>
                <a:lnTo>
                  <a:pt x="787" y="330"/>
                </a:lnTo>
                <a:lnTo>
                  <a:pt x="55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1303100" y="4141754"/>
            <a:ext cx="4584" cy="34353"/>
          </a:xfrm>
          <a:custGeom>
            <a:avLst/>
            <a:gdLst/>
            <a:ahLst/>
            <a:cxnLst/>
            <a:rect l="l" t="t" r="r" b="b"/>
            <a:pathLst>
              <a:path w="4584" h="34353">
                <a:moveTo>
                  <a:pt x="2692" y="0"/>
                </a:moveTo>
                <a:lnTo>
                  <a:pt x="0" y="16446"/>
                </a:lnTo>
                <a:lnTo>
                  <a:pt x="4584" y="34353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1644771" y="4143766"/>
            <a:ext cx="2908" cy="28194"/>
          </a:xfrm>
          <a:custGeom>
            <a:avLst/>
            <a:gdLst/>
            <a:ahLst/>
            <a:cxnLst/>
            <a:rect l="l" t="t" r="r" b="b"/>
            <a:pathLst>
              <a:path w="2908" h="28194">
                <a:moveTo>
                  <a:pt x="0" y="28194"/>
                </a:moveTo>
                <a:lnTo>
                  <a:pt x="2908" y="10287"/>
                </a:lnTo>
                <a:lnTo>
                  <a:pt x="22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1319439" y="4250494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1321897" y="4250607"/>
            <a:ext cx="5257" cy="74180"/>
          </a:xfrm>
          <a:custGeom>
            <a:avLst/>
            <a:gdLst/>
            <a:ahLst/>
            <a:cxnLst/>
            <a:rect l="l" t="t" r="r" b="b"/>
            <a:pathLst>
              <a:path w="5257" h="74180">
                <a:moveTo>
                  <a:pt x="228" y="0"/>
                </a:moveTo>
                <a:lnTo>
                  <a:pt x="457" y="330"/>
                </a:lnTo>
                <a:lnTo>
                  <a:pt x="558" y="673"/>
                </a:lnTo>
                <a:lnTo>
                  <a:pt x="342" y="1003"/>
                </a:lnTo>
                <a:lnTo>
                  <a:pt x="0" y="1231"/>
                </a:lnTo>
                <a:lnTo>
                  <a:pt x="0" y="71488"/>
                </a:lnTo>
                <a:lnTo>
                  <a:pt x="5257" y="74180"/>
                </a:lnTo>
                <a:lnTo>
                  <a:pt x="5257" y="391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1329843" y="4254522"/>
            <a:ext cx="5600" cy="3695"/>
          </a:xfrm>
          <a:custGeom>
            <a:avLst/>
            <a:gdLst/>
            <a:ahLst/>
            <a:cxnLst/>
            <a:rect l="l" t="t" r="r" b="b"/>
            <a:pathLst>
              <a:path w="5600" h="3695">
                <a:moveTo>
                  <a:pt x="114" y="0"/>
                </a:moveTo>
                <a:lnTo>
                  <a:pt x="342" y="330"/>
                </a:lnTo>
                <a:lnTo>
                  <a:pt x="444" y="673"/>
                </a:lnTo>
                <a:lnTo>
                  <a:pt x="342" y="901"/>
                </a:lnTo>
                <a:lnTo>
                  <a:pt x="0" y="1231"/>
                </a:lnTo>
                <a:lnTo>
                  <a:pt x="5600" y="369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1338125" y="4258327"/>
            <a:ext cx="5816" cy="73837"/>
          </a:xfrm>
          <a:custGeom>
            <a:avLst/>
            <a:gdLst/>
            <a:ahLst/>
            <a:cxnLst/>
            <a:rect l="l" t="t" r="r" b="b"/>
            <a:pathLst>
              <a:path w="5816" h="73837">
                <a:moveTo>
                  <a:pt x="0" y="0"/>
                </a:moveTo>
                <a:lnTo>
                  <a:pt x="330" y="228"/>
                </a:lnTo>
                <a:lnTo>
                  <a:pt x="444" y="558"/>
                </a:lnTo>
                <a:lnTo>
                  <a:pt x="330" y="787"/>
                </a:lnTo>
                <a:lnTo>
                  <a:pt x="0" y="1117"/>
                </a:lnTo>
                <a:lnTo>
                  <a:pt x="5816" y="3467"/>
                </a:lnTo>
                <a:lnTo>
                  <a:pt x="5816" y="7383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1308937" y="4246358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0"/>
                </a:moveTo>
                <a:lnTo>
                  <a:pt x="0" y="7025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1314406" y="4247699"/>
            <a:ext cx="5029" cy="2794"/>
          </a:xfrm>
          <a:custGeom>
            <a:avLst/>
            <a:gdLst/>
            <a:ahLst/>
            <a:cxnLst/>
            <a:rect l="l" t="t" r="r" b="b"/>
            <a:pathLst>
              <a:path w="5029" h="2794">
                <a:moveTo>
                  <a:pt x="0" y="0"/>
                </a:moveTo>
                <a:lnTo>
                  <a:pt x="5029" y="279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1329850" y="4255752"/>
            <a:ext cx="5588" cy="72834"/>
          </a:xfrm>
          <a:custGeom>
            <a:avLst/>
            <a:gdLst/>
            <a:ahLst/>
            <a:cxnLst/>
            <a:rect l="l" t="t" r="r" b="b"/>
            <a:pathLst>
              <a:path w="5587" h="72834">
                <a:moveTo>
                  <a:pt x="5587" y="2463"/>
                </a:moveTo>
                <a:lnTo>
                  <a:pt x="5587" y="72834"/>
                </a:lnTo>
                <a:lnTo>
                  <a:pt x="0" y="70256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1321902" y="4251839"/>
            <a:ext cx="5257" cy="2679"/>
          </a:xfrm>
          <a:custGeom>
            <a:avLst/>
            <a:gdLst/>
            <a:ahLst/>
            <a:cxnLst/>
            <a:rect l="l" t="t" r="r" b="b"/>
            <a:pathLst>
              <a:path w="5257" h="2679">
                <a:moveTo>
                  <a:pt x="0" y="0"/>
                </a:moveTo>
                <a:lnTo>
                  <a:pt x="5257" y="267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1338124" y="4259445"/>
            <a:ext cx="5816" cy="72720"/>
          </a:xfrm>
          <a:custGeom>
            <a:avLst/>
            <a:gdLst/>
            <a:ahLst/>
            <a:cxnLst/>
            <a:rect l="l" t="t" r="r" b="b"/>
            <a:pathLst>
              <a:path w="5816" h="72720">
                <a:moveTo>
                  <a:pt x="5816" y="72720"/>
                </a:moveTo>
                <a:lnTo>
                  <a:pt x="0" y="7037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1346845" y="4262019"/>
            <a:ext cx="6159" cy="73507"/>
          </a:xfrm>
          <a:custGeom>
            <a:avLst/>
            <a:gdLst/>
            <a:ahLst/>
            <a:cxnLst/>
            <a:rect l="l" t="t" r="r" b="b"/>
            <a:pathLst>
              <a:path w="6159" h="73507">
                <a:moveTo>
                  <a:pt x="228" y="0"/>
                </a:moveTo>
                <a:lnTo>
                  <a:pt x="342" y="330"/>
                </a:lnTo>
                <a:lnTo>
                  <a:pt x="342" y="673"/>
                </a:lnTo>
                <a:lnTo>
                  <a:pt x="0" y="901"/>
                </a:lnTo>
                <a:lnTo>
                  <a:pt x="6159" y="3136"/>
                </a:lnTo>
                <a:lnTo>
                  <a:pt x="6159" y="73507"/>
                </a:lnTo>
                <a:lnTo>
                  <a:pt x="0" y="71259"/>
                </a:lnTo>
                <a:lnTo>
                  <a:pt x="0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1355911" y="4266158"/>
            <a:ext cx="6375" cy="72377"/>
          </a:xfrm>
          <a:custGeom>
            <a:avLst/>
            <a:gdLst/>
            <a:ahLst/>
            <a:cxnLst/>
            <a:rect l="l" t="t" r="r" b="b"/>
            <a:pathLst>
              <a:path w="6375" h="72377">
                <a:moveTo>
                  <a:pt x="0" y="70370"/>
                </a:moveTo>
                <a:lnTo>
                  <a:pt x="0" y="0"/>
                </a:lnTo>
                <a:lnTo>
                  <a:pt x="6375" y="2019"/>
                </a:lnTo>
                <a:lnTo>
                  <a:pt x="6375" y="72377"/>
                </a:lnTo>
                <a:lnTo>
                  <a:pt x="0" y="7037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1355909" y="4265264"/>
            <a:ext cx="342" cy="901"/>
          </a:xfrm>
          <a:custGeom>
            <a:avLst/>
            <a:gdLst/>
            <a:ahLst/>
            <a:cxnLst/>
            <a:rect l="l" t="t" r="r" b="b"/>
            <a:pathLst>
              <a:path w="342" h="901">
                <a:moveTo>
                  <a:pt x="114" y="0"/>
                </a:moveTo>
                <a:lnTo>
                  <a:pt x="342" y="330"/>
                </a:lnTo>
                <a:lnTo>
                  <a:pt x="228" y="558"/>
                </a:lnTo>
                <a:lnTo>
                  <a:pt x="0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1365309" y="4269176"/>
            <a:ext cx="6489" cy="72161"/>
          </a:xfrm>
          <a:custGeom>
            <a:avLst/>
            <a:gdLst/>
            <a:ahLst/>
            <a:cxnLst/>
            <a:rect l="l" t="t" r="r" b="b"/>
            <a:pathLst>
              <a:path w="6489" h="72161">
                <a:moveTo>
                  <a:pt x="6489" y="1904"/>
                </a:moveTo>
                <a:lnTo>
                  <a:pt x="6489" y="72161"/>
                </a:lnTo>
                <a:lnTo>
                  <a:pt x="0" y="70370"/>
                </a:lnTo>
                <a:lnTo>
                  <a:pt x="0" y="0"/>
                </a:lnTo>
                <a:lnTo>
                  <a:pt x="6489" y="190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1374932" y="4270969"/>
            <a:ext cx="6819" cy="73050"/>
          </a:xfrm>
          <a:custGeom>
            <a:avLst/>
            <a:gdLst/>
            <a:ahLst/>
            <a:cxnLst/>
            <a:rect l="l" t="t" r="r" b="b"/>
            <a:pathLst>
              <a:path w="6819" h="73050">
                <a:moveTo>
                  <a:pt x="0" y="0"/>
                </a:moveTo>
                <a:lnTo>
                  <a:pt x="228" y="330"/>
                </a:lnTo>
                <a:lnTo>
                  <a:pt x="228" y="673"/>
                </a:lnTo>
                <a:lnTo>
                  <a:pt x="114" y="901"/>
                </a:lnTo>
                <a:lnTo>
                  <a:pt x="114" y="71259"/>
                </a:lnTo>
                <a:lnTo>
                  <a:pt x="6819" y="7305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1384888" y="4343911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0" y="0"/>
                </a:moveTo>
                <a:lnTo>
                  <a:pt x="114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1365308" y="4268276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0" y="901"/>
                </a:moveTo>
                <a:lnTo>
                  <a:pt x="228" y="571"/>
                </a:lnTo>
                <a:lnTo>
                  <a:pt x="228" y="22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1375049" y="4271862"/>
            <a:ext cx="6705" cy="72161"/>
          </a:xfrm>
          <a:custGeom>
            <a:avLst/>
            <a:gdLst/>
            <a:ahLst/>
            <a:cxnLst/>
            <a:rect l="l" t="t" r="r" b="b"/>
            <a:pathLst>
              <a:path w="6705" h="72161">
                <a:moveTo>
                  <a:pt x="6705" y="72161"/>
                </a:moveTo>
                <a:lnTo>
                  <a:pt x="6705" y="179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1384888" y="4273543"/>
            <a:ext cx="6934" cy="72720"/>
          </a:xfrm>
          <a:custGeom>
            <a:avLst/>
            <a:gdLst/>
            <a:ahLst/>
            <a:cxnLst/>
            <a:rect l="l" t="t" r="r" b="b"/>
            <a:pathLst>
              <a:path w="6934" h="72720">
                <a:moveTo>
                  <a:pt x="0" y="0"/>
                </a:moveTo>
                <a:lnTo>
                  <a:pt x="228" y="228"/>
                </a:lnTo>
                <a:lnTo>
                  <a:pt x="228" y="558"/>
                </a:lnTo>
                <a:lnTo>
                  <a:pt x="114" y="901"/>
                </a:lnTo>
                <a:lnTo>
                  <a:pt x="114" y="71259"/>
                </a:lnTo>
                <a:lnTo>
                  <a:pt x="6934" y="7272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1394955" y="4346148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1385004" y="4274441"/>
            <a:ext cx="6819" cy="71818"/>
          </a:xfrm>
          <a:custGeom>
            <a:avLst/>
            <a:gdLst/>
            <a:ahLst/>
            <a:cxnLst/>
            <a:rect l="l" t="t" r="r" b="b"/>
            <a:pathLst>
              <a:path w="6819" h="71818">
                <a:moveTo>
                  <a:pt x="6819" y="71818"/>
                </a:moveTo>
                <a:lnTo>
                  <a:pt x="6819" y="1562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1394950" y="4275773"/>
            <a:ext cx="7277" cy="72618"/>
          </a:xfrm>
          <a:custGeom>
            <a:avLst/>
            <a:gdLst/>
            <a:ahLst/>
            <a:cxnLst/>
            <a:rect l="l" t="t" r="r" b="b"/>
            <a:pathLst>
              <a:path w="7277" h="72618">
                <a:moveTo>
                  <a:pt x="228" y="901"/>
                </a:moveTo>
                <a:lnTo>
                  <a:pt x="7277" y="2247"/>
                </a:lnTo>
                <a:lnTo>
                  <a:pt x="7277" y="72618"/>
                </a:lnTo>
                <a:lnTo>
                  <a:pt x="228" y="71272"/>
                </a:lnTo>
                <a:lnTo>
                  <a:pt x="228" y="901"/>
                </a:lnTo>
                <a:lnTo>
                  <a:pt x="342" y="571"/>
                </a:lnTo>
                <a:lnTo>
                  <a:pt x="342" y="228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1402227" y="4348055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0" y="330"/>
                </a:moveTo>
                <a:lnTo>
                  <a:pt x="33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1405249" y="4348050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0" y="0"/>
                </a:moveTo>
                <a:lnTo>
                  <a:pt x="33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1402227" y="4277789"/>
            <a:ext cx="330" cy="228"/>
          </a:xfrm>
          <a:custGeom>
            <a:avLst/>
            <a:gdLst/>
            <a:ahLst/>
            <a:cxnLst/>
            <a:rect l="l" t="t" r="r" b="b"/>
            <a:pathLst>
              <a:path w="330" h="228">
                <a:moveTo>
                  <a:pt x="0" y="228"/>
                </a:moveTo>
                <a:lnTo>
                  <a:pt x="33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1405249" y="4277682"/>
            <a:ext cx="7835" cy="72491"/>
          </a:xfrm>
          <a:custGeom>
            <a:avLst/>
            <a:gdLst/>
            <a:ahLst/>
            <a:cxnLst/>
            <a:rect l="l" t="t" r="r" b="b"/>
            <a:pathLst>
              <a:path w="7835" h="72491">
                <a:moveTo>
                  <a:pt x="0" y="0"/>
                </a:moveTo>
                <a:lnTo>
                  <a:pt x="330" y="330"/>
                </a:lnTo>
                <a:lnTo>
                  <a:pt x="444" y="673"/>
                </a:lnTo>
                <a:lnTo>
                  <a:pt x="330" y="901"/>
                </a:lnTo>
                <a:lnTo>
                  <a:pt x="330" y="71259"/>
                </a:lnTo>
                <a:lnTo>
                  <a:pt x="7493" y="72491"/>
                </a:lnTo>
                <a:lnTo>
                  <a:pt x="7835" y="7216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1416210" y="4350064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0"/>
                </a:moveTo>
                <a:lnTo>
                  <a:pt x="0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1405583" y="4278576"/>
            <a:ext cx="7493" cy="1231"/>
          </a:xfrm>
          <a:custGeom>
            <a:avLst/>
            <a:gdLst/>
            <a:ahLst/>
            <a:cxnLst/>
            <a:rect l="l" t="t" r="r" b="b"/>
            <a:pathLst>
              <a:path w="7493" h="1231">
                <a:moveTo>
                  <a:pt x="0" y="0"/>
                </a:moveTo>
                <a:lnTo>
                  <a:pt x="7162" y="1231"/>
                </a:lnTo>
                <a:lnTo>
                  <a:pt x="7493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1416210" y="4279694"/>
            <a:ext cx="7607" cy="71932"/>
          </a:xfrm>
          <a:custGeom>
            <a:avLst/>
            <a:gdLst/>
            <a:ahLst/>
            <a:cxnLst/>
            <a:rect l="l" t="t" r="r" b="b"/>
            <a:pathLst>
              <a:path w="7607" h="71932">
                <a:moveTo>
                  <a:pt x="0" y="0"/>
                </a:moveTo>
                <a:lnTo>
                  <a:pt x="114" y="330"/>
                </a:lnTo>
                <a:lnTo>
                  <a:pt x="0" y="558"/>
                </a:lnTo>
                <a:lnTo>
                  <a:pt x="7277" y="1562"/>
                </a:lnTo>
                <a:lnTo>
                  <a:pt x="7277" y="71932"/>
                </a:lnTo>
                <a:lnTo>
                  <a:pt x="7607" y="7160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1426841" y="4351407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1416206" y="4280256"/>
            <a:ext cx="7277" cy="71374"/>
          </a:xfrm>
          <a:custGeom>
            <a:avLst/>
            <a:gdLst/>
            <a:ahLst/>
            <a:cxnLst/>
            <a:rect l="l" t="t" r="r" b="b"/>
            <a:pathLst>
              <a:path w="7277" h="71374">
                <a:moveTo>
                  <a:pt x="7277" y="71374"/>
                </a:moveTo>
                <a:lnTo>
                  <a:pt x="0" y="7037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1412745" y="4279806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1427069" y="4281704"/>
            <a:ext cx="7607" cy="71158"/>
          </a:xfrm>
          <a:custGeom>
            <a:avLst/>
            <a:gdLst/>
            <a:ahLst/>
            <a:cxnLst/>
            <a:rect l="l" t="t" r="r" b="b"/>
            <a:pathLst>
              <a:path w="7607" h="71158">
                <a:moveTo>
                  <a:pt x="7378" y="787"/>
                </a:moveTo>
                <a:lnTo>
                  <a:pt x="7378" y="71158"/>
                </a:lnTo>
                <a:lnTo>
                  <a:pt x="0" y="70370"/>
                </a:lnTo>
                <a:lnTo>
                  <a:pt x="0" y="0"/>
                </a:lnTo>
                <a:lnTo>
                  <a:pt x="7378" y="787"/>
                </a:lnTo>
                <a:lnTo>
                  <a:pt x="7607" y="45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1437805" y="4282269"/>
            <a:ext cx="7823" cy="71488"/>
          </a:xfrm>
          <a:custGeom>
            <a:avLst/>
            <a:gdLst/>
            <a:ahLst/>
            <a:cxnLst/>
            <a:rect l="l" t="t" r="r" b="b"/>
            <a:pathLst>
              <a:path w="7823" h="71488">
                <a:moveTo>
                  <a:pt x="0" y="0"/>
                </a:moveTo>
                <a:lnTo>
                  <a:pt x="114" y="228"/>
                </a:lnTo>
                <a:lnTo>
                  <a:pt x="114" y="70929"/>
                </a:lnTo>
                <a:lnTo>
                  <a:pt x="7607" y="71488"/>
                </a:lnTo>
                <a:lnTo>
                  <a:pt x="7607" y="1117"/>
                </a:lnTo>
                <a:lnTo>
                  <a:pt x="7823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1448766" y="4283052"/>
            <a:ext cx="7835" cy="71374"/>
          </a:xfrm>
          <a:custGeom>
            <a:avLst/>
            <a:gdLst/>
            <a:ahLst/>
            <a:cxnLst/>
            <a:rect l="l" t="t" r="r" b="b"/>
            <a:pathLst>
              <a:path w="7835" h="71374">
                <a:moveTo>
                  <a:pt x="0" y="0"/>
                </a:moveTo>
                <a:lnTo>
                  <a:pt x="228" y="330"/>
                </a:lnTo>
                <a:lnTo>
                  <a:pt x="228" y="70929"/>
                </a:lnTo>
                <a:lnTo>
                  <a:pt x="7721" y="71374"/>
                </a:lnTo>
                <a:lnTo>
                  <a:pt x="7721" y="1003"/>
                </a:lnTo>
                <a:lnTo>
                  <a:pt x="7835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1459731" y="4283610"/>
            <a:ext cx="8051" cy="787"/>
          </a:xfrm>
          <a:custGeom>
            <a:avLst/>
            <a:gdLst/>
            <a:ahLst/>
            <a:cxnLst/>
            <a:rect l="l" t="t" r="r" b="b"/>
            <a:pathLst>
              <a:path w="8051" h="787">
                <a:moveTo>
                  <a:pt x="0" y="0"/>
                </a:moveTo>
                <a:lnTo>
                  <a:pt x="330" y="330"/>
                </a:lnTo>
                <a:lnTo>
                  <a:pt x="330" y="558"/>
                </a:lnTo>
                <a:lnTo>
                  <a:pt x="7835" y="787"/>
                </a:lnTo>
                <a:lnTo>
                  <a:pt x="8051" y="55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1471145" y="4284169"/>
            <a:ext cx="8051" cy="70599"/>
          </a:xfrm>
          <a:custGeom>
            <a:avLst/>
            <a:gdLst/>
            <a:ahLst/>
            <a:cxnLst/>
            <a:rect l="l" t="t" r="r" b="b"/>
            <a:pathLst>
              <a:path w="8051" h="70599">
                <a:moveTo>
                  <a:pt x="0" y="0"/>
                </a:moveTo>
                <a:lnTo>
                  <a:pt x="114" y="330"/>
                </a:lnTo>
                <a:lnTo>
                  <a:pt x="114" y="70599"/>
                </a:lnTo>
                <a:lnTo>
                  <a:pt x="7607" y="70599"/>
                </a:lnTo>
                <a:lnTo>
                  <a:pt x="7721" y="70370"/>
                </a:lnTo>
                <a:lnTo>
                  <a:pt x="8051" y="7004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1482217" y="4353982"/>
            <a:ext cx="8051" cy="774"/>
          </a:xfrm>
          <a:custGeom>
            <a:avLst/>
            <a:gdLst/>
            <a:ahLst/>
            <a:cxnLst/>
            <a:rect l="l" t="t" r="r" b="b"/>
            <a:pathLst>
              <a:path w="8051" h="774">
                <a:moveTo>
                  <a:pt x="0" y="444"/>
                </a:moveTo>
                <a:lnTo>
                  <a:pt x="114" y="774"/>
                </a:lnTo>
                <a:lnTo>
                  <a:pt x="7721" y="558"/>
                </a:lnTo>
                <a:lnTo>
                  <a:pt x="7721" y="330"/>
                </a:lnTo>
                <a:lnTo>
                  <a:pt x="8051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1493293" y="4353419"/>
            <a:ext cx="7950" cy="1003"/>
          </a:xfrm>
          <a:custGeom>
            <a:avLst/>
            <a:gdLst/>
            <a:ahLst/>
            <a:cxnLst/>
            <a:rect l="l" t="t" r="r" b="b"/>
            <a:pathLst>
              <a:path w="7950" h="1003">
                <a:moveTo>
                  <a:pt x="0" y="673"/>
                </a:moveTo>
                <a:lnTo>
                  <a:pt x="228" y="1003"/>
                </a:lnTo>
                <a:lnTo>
                  <a:pt x="7721" y="673"/>
                </a:lnTo>
                <a:lnTo>
                  <a:pt x="7721" y="342"/>
                </a:lnTo>
                <a:lnTo>
                  <a:pt x="795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1504370" y="4282934"/>
            <a:ext cx="7607" cy="70929"/>
          </a:xfrm>
          <a:custGeom>
            <a:avLst/>
            <a:gdLst/>
            <a:ahLst/>
            <a:cxnLst/>
            <a:rect l="l" t="t" r="r" b="b"/>
            <a:pathLst>
              <a:path w="7607" h="70929">
                <a:moveTo>
                  <a:pt x="0" y="70599"/>
                </a:moveTo>
                <a:lnTo>
                  <a:pt x="228" y="70929"/>
                </a:lnTo>
                <a:lnTo>
                  <a:pt x="7607" y="70269"/>
                </a:lnTo>
                <a:lnTo>
                  <a:pt x="7607" y="0"/>
                </a:lnTo>
                <a:lnTo>
                  <a:pt x="228" y="571"/>
                </a:lnTo>
                <a:lnTo>
                  <a:pt x="0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1501009" y="4283163"/>
            <a:ext cx="228" cy="70929"/>
          </a:xfrm>
          <a:custGeom>
            <a:avLst/>
            <a:gdLst/>
            <a:ahLst/>
            <a:cxnLst/>
            <a:rect l="l" t="t" r="r" b="b"/>
            <a:pathLst>
              <a:path w="228" h="70929">
                <a:moveTo>
                  <a:pt x="228" y="0"/>
                </a:moveTo>
                <a:lnTo>
                  <a:pt x="0" y="228"/>
                </a:lnTo>
                <a:lnTo>
                  <a:pt x="0" y="7092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1426834" y="4281149"/>
            <a:ext cx="228" cy="558"/>
          </a:xfrm>
          <a:custGeom>
            <a:avLst/>
            <a:gdLst/>
            <a:ahLst/>
            <a:cxnLst/>
            <a:rect l="l" t="t" r="r" b="b"/>
            <a:pathLst>
              <a:path w="228" h="558">
                <a:moveTo>
                  <a:pt x="228" y="558"/>
                </a:moveTo>
                <a:lnTo>
                  <a:pt x="228" y="228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1423488" y="4281037"/>
            <a:ext cx="330" cy="228"/>
          </a:xfrm>
          <a:custGeom>
            <a:avLst/>
            <a:gdLst/>
            <a:ahLst/>
            <a:cxnLst/>
            <a:rect l="l" t="t" r="r" b="b"/>
            <a:pathLst>
              <a:path w="330" h="228">
                <a:moveTo>
                  <a:pt x="330" y="0"/>
                </a:moveTo>
                <a:lnTo>
                  <a:pt x="0" y="22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1434448" y="4352530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0" y="330"/>
                </a:moveTo>
                <a:lnTo>
                  <a:pt x="228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1437805" y="4352526"/>
            <a:ext cx="114" cy="330"/>
          </a:xfrm>
          <a:custGeom>
            <a:avLst/>
            <a:gdLst/>
            <a:ahLst/>
            <a:cxnLst/>
            <a:rect l="l" t="t" r="r" b="b"/>
            <a:pathLst>
              <a:path w="114" h="330">
                <a:moveTo>
                  <a:pt x="0" y="0"/>
                </a:moveTo>
                <a:lnTo>
                  <a:pt x="114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1437916" y="4282828"/>
            <a:ext cx="7493" cy="558"/>
          </a:xfrm>
          <a:custGeom>
            <a:avLst/>
            <a:gdLst/>
            <a:ahLst/>
            <a:cxnLst/>
            <a:rect l="l" t="t" r="r" b="b"/>
            <a:pathLst>
              <a:path w="7493" h="558">
                <a:moveTo>
                  <a:pt x="0" y="0"/>
                </a:moveTo>
                <a:lnTo>
                  <a:pt x="7493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1456486" y="4354097"/>
            <a:ext cx="114" cy="330"/>
          </a:xfrm>
          <a:custGeom>
            <a:avLst/>
            <a:gdLst/>
            <a:ahLst/>
            <a:cxnLst/>
            <a:rect l="l" t="t" r="r" b="b"/>
            <a:pathLst>
              <a:path w="114" h="330">
                <a:moveTo>
                  <a:pt x="0" y="330"/>
                </a:moveTo>
                <a:lnTo>
                  <a:pt x="11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1459731" y="4353980"/>
            <a:ext cx="8051" cy="787"/>
          </a:xfrm>
          <a:custGeom>
            <a:avLst/>
            <a:gdLst/>
            <a:ahLst/>
            <a:cxnLst/>
            <a:rect l="l" t="t" r="r" b="b"/>
            <a:pathLst>
              <a:path w="8051" h="787">
                <a:moveTo>
                  <a:pt x="0" y="0"/>
                </a:moveTo>
                <a:lnTo>
                  <a:pt x="330" y="228"/>
                </a:lnTo>
                <a:lnTo>
                  <a:pt x="330" y="558"/>
                </a:lnTo>
                <a:lnTo>
                  <a:pt x="7835" y="787"/>
                </a:lnTo>
                <a:lnTo>
                  <a:pt x="8051" y="444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1471145" y="4354539"/>
            <a:ext cx="114" cy="228"/>
          </a:xfrm>
          <a:custGeom>
            <a:avLst/>
            <a:gdLst/>
            <a:ahLst/>
            <a:cxnLst/>
            <a:rect l="l" t="t" r="r" b="b"/>
            <a:pathLst>
              <a:path w="114" h="228">
                <a:moveTo>
                  <a:pt x="0" y="0"/>
                </a:moveTo>
                <a:lnTo>
                  <a:pt x="114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1448762" y="4353421"/>
            <a:ext cx="228" cy="558"/>
          </a:xfrm>
          <a:custGeom>
            <a:avLst/>
            <a:gdLst/>
            <a:ahLst/>
            <a:cxnLst/>
            <a:rect l="l" t="t" r="r" b="b"/>
            <a:pathLst>
              <a:path w="228" h="558">
                <a:moveTo>
                  <a:pt x="228" y="558"/>
                </a:moveTo>
                <a:lnTo>
                  <a:pt x="228" y="228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1445404" y="4353421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228" y="0"/>
                </a:moveTo>
                <a:lnTo>
                  <a:pt x="0" y="33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1448991" y="4283721"/>
            <a:ext cx="7493" cy="330"/>
          </a:xfrm>
          <a:custGeom>
            <a:avLst/>
            <a:gdLst/>
            <a:ahLst/>
            <a:cxnLst/>
            <a:rect l="l" t="t" r="r" b="b"/>
            <a:pathLst>
              <a:path w="7493" h="330">
                <a:moveTo>
                  <a:pt x="0" y="0"/>
                </a:moveTo>
                <a:lnTo>
                  <a:pt x="7493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1467563" y="4284395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0"/>
                </a:moveTo>
                <a:lnTo>
                  <a:pt x="0" y="7037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460066" y="4284168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471255" y="4284507"/>
            <a:ext cx="7493" cy="70256"/>
          </a:xfrm>
          <a:custGeom>
            <a:avLst/>
            <a:gdLst/>
            <a:ahLst/>
            <a:cxnLst/>
            <a:rect l="l" t="t" r="r" b="b"/>
            <a:pathLst>
              <a:path w="7493" h="70256">
                <a:moveTo>
                  <a:pt x="0" y="0"/>
                </a:moveTo>
                <a:lnTo>
                  <a:pt x="7493" y="0"/>
                </a:lnTo>
                <a:lnTo>
                  <a:pt x="7493" y="7025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478748" y="4283948"/>
            <a:ext cx="444" cy="558"/>
          </a:xfrm>
          <a:custGeom>
            <a:avLst/>
            <a:gdLst/>
            <a:ahLst/>
            <a:cxnLst/>
            <a:rect l="l" t="t" r="r" b="b"/>
            <a:pathLst>
              <a:path w="444" h="558">
                <a:moveTo>
                  <a:pt x="0" y="558"/>
                </a:moveTo>
                <a:lnTo>
                  <a:pt x="114" y="228"/>
                </a:lnTo>
                <a:lnTo>
                  <a:pt x="44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482217" y="4284169"/>
            <a:ext cx="7721" cy="70370"/>
          </a:xfrm>
          <a:custGeom>
            <a:avLst/>
            <a:gdLst/>
            <a:ahLst/>
            <a:cxnLst/>
            <a:rect l="l" t="t" r="r" b="b"/>
            <a:pathLst>
              <a:path w="7721" h="70370">
                <a:moveTo>
                  <a:pt x="0" y="0"/>
                </a:moveTo>
                <a:lnTo>
                  <a:pt x="114" y="228"/>
                </a:lnTo>
                <a:lnTo>
                  <a:pt x="7721" y="114"/>
                </a:lnTo>
                <a:lnTo>
                  <a:pt x="7721" y="7037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493288" y="4283828"/>
            <a:ext cx="228" cy="70599"/>
          </a:xfrm>
          <a:custGeom>
            <a:avLst/>
            <a:gdLst/>
            <a:ahLst/>
            <a:cxnLst/>
            <a:rect l="l" t="t" r="r" b="b"/>
            <a:pathLst>
              <a:path w="228" h="70599">
                <a:moveTo>
                  <a:pt x="228" y="70599"/>
                </a:moveTo>
                <a:lnTo>
                  <a:pt x="228" y="22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489942" y="4283610"/>
            <a:ext cx="330" cy="673"/>
          </a:xfrm>
          <a:custGeom>
            <a:avLst/>
            <a:gdLst/>
            <a:ahLst/>
            <a:cxnLst/>
            <a:rect l="l" t="t" r="r" b="b"/>
            <a:pathLst>
              <a:path w="330" h="673">
                <a:moveTo>
                  <a:pt x="330" y="0"/>
                </a:moveTo>
                <a:lnTo>
                  <a:pt x="0" y="330"/>
                </a:lnTo>
                <a:lnTo>
                  <a:pt x="0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482328" y="4284391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493517" y="4283727"/>
            <a:ext cx="7493" cy="330"/>
          </a:xfrm>
          <a:custGeom>
            <a:avLst/>
            <a:gdLst/>
            <a:ahLst/>
            <a:cxnLst/>
            <a:rect l="l" t="t" r="r" b="b"/>
            <a:pathLst>
              <a:path w="7493" h="330">
                <a:moveTo>
                  <a:pt x="0" y="330"/>
                </a:moveTo>
                <a:lnTo>
                  <a:pt x="7493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504594" y="4283497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511975" y="4352644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0" y="330"/>
                </a:moveTo>
                <a:lnTo>
                  <a:pt x="228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515332" y="4281821"/>
            <a:ext cx="7607" cy="71043"/>
          </a:xfrm>
          <a:custGeom>
            <a:avLst/>
            <a:gdLst/>
            <a:ahLst/>
            <a:cxnLst/>
            <a:rect l="l" t="t" r="r" b="b"/>
            <a:pathLst>
              <a:path w="7607" h="71043">
                <a:moveTo>
                  <a:pt x="0" y="70815"/>
                </a:moveTo>
                <a:lnTo>
                  <a:pt x="228" y="71043"/>
                </a:lnTo>
                <a:lnTo>
                  <a:pt x="228" y="787"/>
                </a:lnTo>
                <a:lnTo>
                  <a:pt x="7607" y="0"/>
                </a:lnTo>
                <a:lnTo>
                  <a:pt x="7607" y="70370"/>
                </a:lnTo>
                <a:lnTo>
                  <a:pt x="228" y="7104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515327" y="4282274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228" y="330"/>
                </a:move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511970" y="4282269"/>
            <a:ext cx="228" cy="673"/>
          </a:xfrm>
          <a:custGeom>
            <a:avLst/>
            <a:gdLst/>
            <a:ahLst/>
            <a:cxnLst/>
            <a:rect l="l" t="t" r="r" b="b"/>
            <a:pathLst>
              <a:path w="228" h="673">
                <a:moveTo>
                  <a:pt x="228" y="0"/>
                </a:moveTo>
                <a:lnTo>
                  <a:pt x="0" y="330"/>
                </a:lnTo>
                <a:lnTo>
                  <a:pt x="0" y="673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522940" y="4351514"/>
            <a:ext cx="114" cy="228"/>
          </a:xfrm>
          <a:custGeom>
            <a:avLst/>
            <a:gdLst/>
            <a:ahLst/>
            <a:cxnLst/>
            <a:rect l="l" t="t" r="r" b="b"/>
            <a:pathLst>
              <a:path w="114" h="228">
                <a:moveTo>
                  <a:pt x="0" y="228"/>
                </a:moveTo>
                <a:lnTo>
                  <a:pt x="11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1526185" y="4281150"/>
            <a:ext cx="330" cy="70586"/>
          </a:xfrm>
          <a:custGeom>
            <a:avLst/>
            <a:gdLst/>
            <a:ahLst/>
            <a:cxnLst/>
            <a:rect l="l" t="t" r="r" b="b"/>
            <a:pathLst>
              <a:path w="330" h="70586">
                <a:moveTo>
                  <a:pt x="0" y="70256"/>
                </a:moveTo>
                <a:lnTo>
                  <a:pt x="330" y="70586"/>
                </a:lnTo>
                <a:lnTo>
                  <a:pt x="330" y="22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522938" y="4281149"/>
            <a:ext cx="114" cy="673"/>
          </a:xfrm>
          <a:custGeom>
            <a:avLst/>
            <a:gdLst/>
            <a:ahLst/>
            <a:cxnLst/>
            <a:rect l="l" t="t" r="r" b="b"/>
            <a:pathLst>
              <a:path w="114" h="673">
                <a:moveTo>
                  <a:pt x="114" y="0"/>
                </a:moveTo>
                <a:lnTo>
                  <a:pt x="0" y="330"/>
                </a:lnTo>
                <a:lnTo>
                  <a:pt x="0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526520" y="4280368"/>
            <a:ext cx="7277" cy="71374"/>
          </a:xfrm>
          <a:custGeom>
            <a:avLst/>
            <a:gdLst/>
            <a:ahLst/>
            <a:cxnLst/>
            <a:rect l="l" t="t" r="r" b="b"/>
            <a:pathLst>
              <a:path w="7277" h="71374">
                <a:moveTo>
                  <a:pt x="0" y="71374"/>
                </a:moveTo>
                <a:lnTo>
                  <a:pt x="7277" y="70370"/>
                </a:lnTo>
                <a:lnTo>
                  <a:pt x="7277" y="0"/>
                </a:lnTo>
                <a:lnTo>
                  <a:pt x="0" y="100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533794" y="4350174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536923" y="4279582"/>
            <a:ext cx="330" cy="70700"/>
          </a:xfrm>
          <a:custGeom>
            <a:avLst/>
            <a:gdLst/>
            <a:ahLst/>
            <a:cxnLst/>
            <a:rect l="l" t="t" r="r" b="b"/>
            <a:pathLst>
              <a:path w="330" h="70700">
                <a:moveTo>
                  <a:pt x="0" y="70370"/>
                </a:moveTo>
                <a:lnTo>
                  <a:pt x="330" y="70700"/>
                </a:lnTo>
                <a:lnTo>
                  <a:pt x="330" y="342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533679" y="4279807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114" y="0"/>
                </a:moveTo>
                <a:lnTo>
                  <a:pt x="0" y="330"/>
                </a:lnTo>
                <a:lnTo>
                  <a:pt x="114" y="55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537258" y="4278800"/>
            <a:ext cx="7162" cy="71488"/>
          </a:xfrm>
          <a:custGeom>
            <a:avLst/>
            <a:gdLst/>
            <a:ahLst/>
            <a:cxnLst/>
            <a:rect l="l" t="t" r="r" b="b"/>
            <a:pathLst>
              <a:path w="7162" h="71488">
                <a:moveTo>
                  <a:pt x="0" y="71488"/>
                </a:moveTo>
                <a:lnTo>
                  <a:pt x="7162" y="70256"/>
                </a:lnTo>
                <a:lnTo>
                  <a:pt x="7162" y="0"/>
                </a:lnTo>
                <a:lnTo>
                  <a:pt x="0" y="111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547776" y="4276780"/>
            <a:ext cx="7048" cy="71716"/>
          </a:xfrm>
          <a:custGeom>
            <a:avLst/>
            <a:gdLst/>
            <a:ahLst/>
            <a:cxnLst/>
            <a:rect l="l" t="t" r="r" b="b"/>
            <a:pathLst>
              <a:path w="7048" h="71716">
                <a:moveTo>
                  <a:pt x="0" y="71716"/>
                </a:moveTo>
                <a:lnTo>
                  <a:pt x="0" y="1346"/>
                </a:lnTo>
                <a:lnTo>
                  <a:pt x="7048" y="0"/>
                </a:lnTo>
                <a:lnTo>
                  <a:pt x="7048" y="70370"/>
                </a:lnTo>
                <a:lnTo>
                  <a:pt x="0" y="7171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544425" y="4348162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330" y="0"/>
                </a:moveTo>
                <a:lnTo>
                  <a:pt x="0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565117" y="4344021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0" y="114"/>
                </a:moveTo>
                <a:lnTo>
                  <a:pt x="11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568362" y="4273764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558180" y="4273655"/>
            <a:ext cx="7048" cy="72821"/>
          </a:xfrm>
          <a:custGeom>
            <a:avLst/>
            <a:gdLst/>
            <a:ahLst/>
            <a:cxnLst/>
            <a:rect l="l" t="t" r="r" b="b"/>
            <a:pathLst>
              <a:path w="7048" h="72821">
                <a:moveTo>
                  <a:pt x="7048" y="0"/>
                </a:moveTo>
                <a:lnTo>
                  <a:pt x="6819" y="330"/>
                </a:lnTo>
                <a:lnTo>
                  <a:pt x="6718" y="673"/>
                </a:lnTo>
                <a:lnTo>
                  <a:pt x="6934" y="901"/>
                </a:lnTo>
                <a:lnTo>
                  <a:pt x="6934" y="71259"/>
                </a:lnTo>
                <a:lnTo>
                  <a:pt x="0" y="7282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554821" y="4346260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0"/>
                </a:moveTo>
                <a:lnTo>
                  <a:pt x="0" y="22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544306" y="4278129"/>
            <a:ext cx="114" cy="673"/>
          </a:xfrm>
          <a:custGeom>
            <a:avLst/>
            <a:gdLst/>
            <a:ahLst/>
            <a:cxnLst/>
            <a:rect l="l" t="t" r="r" b="b"/>
            <a:pathLst>
              <a:path w="114" h="673">
                <a:moveTo>
                  <a:pt x="114" y="0"/>
                </a:moveTo>
                <a:lnTo>
                  <a:pt x="0" y="330"/>
                </a:lnTo>
                <a:lnTo>
                  <a:pt x="114" y="6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554712" y="4275885"/>
            <a:ext cx="342" cy="901"/>
          </a:xfrm>
          <a:custGeom>
            <a:avLst/>
            <a:gdLst/>
            <a:ahLst/>
            <a:cxnLst/>
            <a:rect l="l" t="t" r="r" b="b"/>
            <a:pathLst>
              <a:path w="342" h="901">
                <a:moveTo>
                  <a:pt x="114" y="901"/>
                </a:moveTo>
                <a:lnTo>
                  <a:pt x="0" y="571"/>
                </a:lnTo>
                <a:lnTo>
                  <a:pt x="114" y="342"/>
                </a:lnTo>
                <a:lnTo>
                  <a:pt x="342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558179" y="4274554"/>
            <a:ext cx="6934" cy="1562"/>
          </a:xfrm>
          <a:custGeom>
            <a:avLst/>
            <a:gdLst/>
            <a:ahLst/>
            <a:cxnLst/>
            <a:rect l="l" t="t" r="r" b="b"/>
            <a:pathLst>
              <a:path w="6934" h="1562">
                <a:moveTo>
                  <a:pt x="0" y="1562"/>
                </a:moveTo>
                <a:lnTo>
                  <a:pt x="693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558179" y="4276112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568362" y="4272088"/>
            <a:ext cx="6705" cy="72047"/>
          </a:xfrm>
          <a:custGeom>
            <a:avLst/>
            <a:gdLst/>
            <a:ahLst/>
            <a:cxnLst/>
            <a:rect l="l" t="t" r="r" b="b"/>
            <a:pathLst>
              <a:path w="6705" h="72047">
                <a:moveTo>
                  <a:pt x="0" y="72047"/>
                </a:moveTo>
                <a:lnTo>
                  <a:pt x="6705" y="70370"/>
                </a:lnTo>
                <a:lnTo>
                  <a:pt x="6705" y="0"/>
                </a:lnTo>
                <a:lnTo>
                  <a:pt x="0" y="1676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574844" y="4271186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228" y="901"/>
                </a:moveTo>
                <a:lnTo>
                  <a:pt x="0" y="673"/>
                </a:lnTo>
                <a:lnTo>
                  <a:pt x="0" y="342"/>
                </a:lnTo>
                <a:lnTo>
                  <a:pt x="22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578206" y="4269412"/>
            <a:ext cx="6604" cy="72148"/>
          </a:xfrm>
          <a:custGeom>
            <a:avLst/>
            <a:gdLst/>
            <a:ahLst/>
            <a:cxnLst/>
            <a:rect l="l" t="t" r="r" b="b"/>
            <a:pathLst>
              <a:path w="6603" h="72148">
                <a:moveTo>
                  <a:pt x="0" y="1892"/>
                </a:moveTo>
                <a:lnTo>
                  <a:pt x="6604" y="0"/>
                </a:lnTo>
                <a:lnTo>
                  <a:pt x="6604" y="70243"/>
                </a:lnTo>
                <a:lnTo>
                  <a:pt x="0" y="72148"/>
                </a:lnTo>
                <a:lnTo>
                  <a:pt x="0" y="189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587826" y="4266388"/>
            <a:ext cx="6375" cy="72377"/>
          </a:xfrm>
          <a:custGeom>
            <a:avLst/>
            <a:gdLst/>
            <a:ahLst/>
            <a:cxnLst/>
            <a:rect l="l" t="t" r="r" b="b"/>
            <a:pathLst>
              <a:path w="6375" h="72377">
                <a:moveTo>
                  <a:pt x="0" y="72377"/>
                </a:moveTo>
                <a:lnTo>
                  <a:pt x="0" y="2006"/>
                </a:lnTo>
                <a:lnTo>
                  <a:pt x="6375" y="0"/>
                </a:lnTo>
                <a:lnTo>
                  <a:pt x="6375" y="70370"/>
                </a:lnTo>
                <a:lnTo>
                  <a:pt x="0" y="7237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1584580" y="4268503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228" y="901"/>
                </a:moveTo>
                <a:lnTo>
                  <a:pt x="0" y="571"/>
                </a:lnTo>
                <a:lnTo>
                  <a:pt x="0" y="228"/>
                </a:lnTo>
                <a:lnTo>
                  <a:pt x="11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1614789" y="4258552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702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1606175" y="4258551"/>
            <a:ext cx="5816" cy="73837"/>
          </a:xfrm>
          <a:custGeom>
            <a:avLst/>
            <a:gdLst/>
            <a:ahLst/>
            <a:cxnLst/>
            <a:rect l="l" t="t" r="r" b="b"/>
            <a:pathLst>
              <a:path w="5816" h="73837">
                <a:moveTo>
                  <a:pt x="5816" y="0"/>
                </a:moveTo>
                <a:lnTo>
                  <a:pt x="5486" y="228"/>
                </a:lnTo>
                <a:lnTo>
                  <a:pt x="5372" y="558"/>
                </a:lnTo>
                <a:lnTo>
                  <a:pt x="5486" y="901"/>
                </a:lnTo>
                <a:lnTo>
                  <a:pt x="5816" y="1117"/>
                </a:lnTo>
                <a:lnTo>
                  <a:pt x="5816" y="71488"/>
                </a:lnTo>
                <a:lnTo>
                  <a:pt x="0" y="7383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597226" y="4263138"/>
            <a:ext cx="6032" cy="72605"/>
          </a:xfrm>
          <a:custGeom>
            <a:avLst/>
            <a:gdLst/>
            <a:ahLst/>
            <a:cxnLst/>
            <a:rect l="l" t="t" r="r" b="b"/>
            <a:pathLst>
              <a:path w="6032" h="72605">
                <a:moveTo>
                  <a:pt x="0" y="72605"/>
                </a:moveTo>
                <a:lnTo>
                  <a:pt x="0" y="2235"/>
                </a:lnTo>
                <a:lnTo>
                  <a:pt x="6032" y="0"/>
                </a:lnTo>
                <a:lnTo>
                  <a:pt x="6032" y="70370"/>
                </a:lnTo>
                <a:lnTo>
                  <a:pt x="0" y="72605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1593863" y="4265488"/>
            <a:ext cx="342" cy="901"/>
          </a:xfrm>
          <a:custGeom>
            <a:avLst/>
            <a:gdLst/>
            <a:ahLst/>
            <a:cxnLst/>
            <a:rect l="l" t="t" r="r" b="b"/>
            <a:pathLst>
              <a:path w="342" h="901">
                <a:moveTo>
                  <a:pt x="228" y="0"/>
                </a:moveTo>
                <a:lnTo>
                  <a:pt x="0" y="330"/>
                </a:lnTo>
                <a:lnTo>
                  <a:pt x="114" y="558"/>
                </a:lnTo>
                <a:lnTo>
                  <a:pt x="342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1606175" y="4262018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1602927" y="4262243"/>
            <a:ext cx="342" cy="901"/>
          </a:xfrm>
          <a:custGeom>
            <a:avLst/>
            <a:gdLst/>
            <a:ahLst/>
            <a:cxnLst/>
            <a:rect l="l" t="t" r="r" b="b"/>
            <a:pathLst>
              <a:path w="342" h="901">
                <a:moveTo>
                  <a:pt x="114" y="0"/>
                </a:moveTo>
                <a:lnTo>
                  <a:pt x="0" y="330"/>
                </a:lnTo>
                <a:lnTo>
                  <a:pt x="114" y="673"/>
                </a:lnTo>
                <a:lnTo>
                  <a:pt x="342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1614789" y="4255974"/>
            <a:ext cx="5588" cy="72834"/>
          </a:xfrm>
          <a:custGeom>
            <a:avLst/>
            <a:gdLst/>
            <a:ahLst/>
            <a:cxnLst/>
            <a:rect l="l" t="t" r="r" b="b"/>
            <a:pathLst>
              <a:path w="5587" h="72834">
                <a:moveTo>
                  <a:pt x="0" y="72834"/>
                </a:moveTo>
                <a:lnTo>
                  <a:pt x="5588" y="70370"/>
                </a:lnTo>
                <a:lnTo>
                  <a:pt x="5588" y="0"/>
                </a:lnTo>
                <a:lnTo>
                  <a:pt x="0" y="257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1606175" y="4259670"/>
            <a:ext cx="5816" cy="2349"/>
          </a:xfrm>
          <a:custGeom>
            <a:avLst/>
            <a:gdLst/>
            <a:ahLst/>
            <a:cxnLst/>
            <a:rect l="l" t="t" r="r" b="b"/>
            <a:pathLst>
              <a:path w="5816" h="2349">
                <a:moveTo>
                  <a:pt x="5816" y="0"/>
                </a:moveTo>
                <a:lnTo>
                  <a:pt x="0" y="234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1619937" y="4254860"/>
            <a:ext cx="444" cy="1117"/>
          </a:xfrm>
          <a:custGeom>
            <a:avLst/>
            <a:gdLst/>
            <a:ahLst/>
            <a:cxnLst/>
            <a:rect l="l" t="t" r="r" b="b"/>
            <a:pathLst>
              <a:path w="444" h="1117">
                <a:moveTo>
                  <a:pt x="444" y="1117"/>
                </a:moveTo>
                <a:lnTo>
                  <a:pt x="114" y="889"/>
                </a:lnTo>
                <a:lnTo>
                  <a:pt x="0" y="558"/>
                </a:lnTo>
                <a:lnTo>
                  <a:pt x="0" y="215"/>
                </a:lnTo>
                <a:lnTo>
                  <a:pt x="33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1622957" y="4252066"/>
            <a:ext cx="5372" cy="73050"/>
          </a:xfrm>
          <a:custGeom>
            <a:avLst/>
            <a:gdLst/>
            <a:ahLst/>
            <a:cxnLst/>
            <a:rect l="l" t="t" r="r" b="b"/>
            <a:pathLst>
              <a:path w="5372" h="73050">
                <a:moveTo>
                  <a:pt x="0" y="2679"/>
                </a:moveTo>
                <a:lnTo>
                  <a:pt x="5372" y="0"/>
                </a:lnTo>
                <a:lnTo>
                  <a:pt x="5372" y="70370"/>
                </a:lnTo>
                <a:lnTo>
                  <a:pt x="0" y="73050"/>
                </a:lnTo>
                <a:lnTo>
                  <a:pt x="0" y="267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1641402" y="4246579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0"/>
                </a:moveTo>
                <a:lnTo>
                  <a:pt x="0" y="70370"/>
                </a:lnTo>
              </a:path>
            </a:pathLst>
          </a:custGeom>
          <a:ln w="223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1630787" y="4246805"/>
            <a:ext cx="5143" cy="74282"/>
          </a:xfrm>
          <a:custGeom>
            <a:avLst/>
            <a:gdLst/>
            <a:ahLst/>
            <a:cxnLst/>
            <a:rect l="l" t="t" r="r" b="b"/>
            <a:pathLst>
              <a:path w="5143" h="74282">
                <a:moveTo>
                  <a:pt x="4699" y="0"/>
                </a:moveTo>
                <a:lnTo>
                  <a:pt x="4470" y="330"/>
                </a:lnTo>
                <a:lnTo>
                  <a:pt x="4470" y="673"/>
                </a:lnTo>
                <a:lnTo>
                  <a:pt x="4699" y="1003"/>
                </a:lnTo>
                <a:lnTo>
                  <a:pt x="5143" y="1231"/>
                </a:lnTo>
                <a:lnTo>
                  <a:pt x="5143" y="71488"/>
                </a:lnTo>
                <a:lnTo>
                  <a:pt x="0" y="7428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1627766" y="4250945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558" y="1117"/>
                </a:moveTo>
                <a:lnTo>
                  <a:pt x="228" y="889"/>
                </a:lnTo>
                <a:lnTo>
                  <a:pt x="0" y="558"/>
                </a:lnTo>
                <a:lnTo>
                  <a:pt x="114" y="330"/>
                </a:lnTo>
                <a:lnTo>
                  <a:pt x="33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1630789" y="4248039"/>
            <a:ext cx="5143" cy="2794"/>
          </a:xfrm>
          <a:custGeom>
            <a:avLst/>
            <a:gdLst/>
            <a:ahLst/>
            <a:cxnLst/>
            <a:rect l="l" t="t" r="r" b="b"/>
            <a:pathLst>
              <a:path w="5143" h="2794">
                <a:moveTo>
                  <a:pt x="0" y="2794"/>
                </a:moveTo>
                <a:lnTo>
                  <a:pt x="5143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1630789" y="4250832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702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1638284" y="4243670"/>
            <a:ext cx="4699" cy="73279"/>
          </a:xfrm>
          <a:custGeom>
            <a:avLst/>
            <a:gdLst/>
            <a:ahLst/>
            <a:cxnLst/>
            <a:rect l="l" t="t" r="r" b="b"/>
            <a:pathLst>
              <a:path w="4699" h="73278">
                <a:moveTo>
                  <a:pt x="0" y="73278"/>
                </a:moveTo>
                <a:lnTo>
                  <a:pt x="4699" y="70370"/>
                </a:lnTo>
                <a:lnTo>
                  <a:pt x="4699" y="0"/>
                </a:lnTo>
                <a:lnTo>
                  <a:pt x="0" y="290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1657748" y="4229804"/>
            <a:ext cx="3695" cy="73609"/>
          </a:xfrm>
          <a:custGeom>
            <a:avLst/>
            <a:gdLst/>
            <a:ahLst/>
            <a:cxnLst/>
            <a:rect l="l" t="t" r="r" b="b"/>
            <a:pathLst>
              <a:path w="3695" h="73609">
                <a:moveTo>
                  <a:pt x="0" y="73609"/>
                </a:moveTo>
                <a:lnTo>
                  <a:pt x="3695" y="70370"/>
                </a:lnTo>
                <a:lnTo>
                  <a:pt x="3695" y="0"/>
                </a:lnTo>
                <a:lnTo>
                  <a:pt x="0" y="323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1651713" y="4233490"/>
            <a:ext cx="4140" cy="74625"/>
          </a:xfrm>
          <a:custGeom>
            <a:avLst/>
            <a:gdLst/>
            <a:ahLst/>
            <a:cxnLst/>
            <a:rect l="l" t="t" r="r" b="b"/>
            <a:pathLst>
              <a:path w="4140" h="74625">
                <a:moveTo>
                  <a:pt x="3352" y="0"/>
                </a:moveTo>
                <a:lnTo>
                  <a:pt x="3238" y="330"/>
                </a:lnTo>
                <a:lnTo>
                  <a:pt x="3352" y="558"/>
                </a:lnTo>
                <a:lnTo>
                  <a:pt x="3683" y="901"/>
                </a:lnTo>
                <a:lnTo>
                  <a:pt x="4140" y="1117"/>
                </a:lnTo>
                <a:lnTo>
                  <a:pt x="4140" y="71374"/>
                </a:lnTo>
                <a:lnTo>
                  <a:pt x="0" y="74625"/>
                </a:lnTo>
                <a:lnTo>
                  <a:pt x="0" y="425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1645212" y="4238077"/>
            <a:ext cx="4483" cy="74510"/>
          </a:xfrm>
          <a:custGeom>
            <a:avLst/>
            <a:gdLst/>
            <a:ahLst/>
            <a:cxnLst/>
            <a:rect l="l" t="t" r="r" b="b"/>
            <a:pathLst>
              <a:path w="4483" h="74510">
                <a:moveTo>
                  <a:pt x="3810" y="0"/>
                </a:moveTo>
                <a:lnTo>
                  <a:pt x="3695" y="330"/>
                </a:lnTo>
                <a:lnTo>
                  <a:pt x="3695" y="673"/>
                </a:lnTo>
                <a:lnTo>
                  <a:pt x="4038" y="901"/>
                </a:lnTo>
                <a:lnTo>
                  <a:pt x="4483" y="1117"/>
                </a:lnTo>
                <a:lnTo>
                  <a:pt x="4483" y="71488"/>
                </a:lnTo>
                <a:lnTo>
                  <a:pt x="0" y="74510"/>
                </a:lnTo>
                <a:lnTo>
                  <a:pt x="0" y="425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1642308" y="4242554"/>
            <a:ext cx="673" cy="1117"/>
          </a:xfrm>
          <a:custGeom>
            <a:avLst/>
            <a:gdLst/>
            <a:ahLst/>
            <a:cxnLst/>
            <a:rect l="l" t="t" r="r" b="b"/>
            <a:pathLst>
              <a:path w="673" h="1117">
                <a:moveTo>
                  <a:pt x="228" y="0"/>
                </a:moveTo>
                <a:lnTo>
                  <a:pt x="0" y="330"/>
                </a:lnTo>
                <a:lnTo>
                  <a:pt x="0" y="673"/>
                </a:lnTo>
                <a:lnTo>
                  <a:pt x="228" y="901"/>
                </a:lnTo>
                <a:lnTo>
                  <a:pt x="673" y="111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1645222" y="4239196"/>
            <a:ext cx="4470" cy="3124"/>
          </a:xfrm>
          <a:custGeom>
            <a:avLst/>
            <a:gdLst/>
            <a:ahLst/>
            <a:cxnLst/>
            <a:rect l="l" t="t" r="r" b="b"/>
            <a:pathLst>
              <a:path w="4470" h="3124">
                <a:moveTo>
                  <a:pt x="4470" y="0"/>
                </a:moveTo>
                <a:lnTo>
                  <a:pt x="0" y="312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1651708" y="4234618"/>
            <a:ext cx="4140" cy="3124"/>
          </a:xfrm>
          <a:custGeom>
            <a:avLst/>
            <a:gdLst/>
            <a:ahLst/>
            <a:cxnLst/>
            <a:rect l="l" t="t" r="r" b="b"/>
            <a:pathLst>
              <a:path w="4140" h="3124">
                <a:moveTo>
                  <a:pt x="0" y="3124"/>
                </a:moveTo>
                <a:lnTo>
                  <a:pt x="414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1666698" y="4223197"/>
            <a:ext cx="1562" cy="70370"/>
          </a:xfrm>
          <a:custGeom>
            <a:avLst/>
            <a:gdLst/>
            <a:ahLst/>
            <a:cxnLst/>
            <a:rect l="l" t="t" r="r" b="b"/>
            <a:pathLst>
              <a:path w="1562" h="70370">
                <a:moveTo>
                  <a:pt x="0" y="70370"/>
                </a:moveTo>
                <a:lnTo>
                  <a:pt x="901" y="70256"/>
                </a:lnTo>
                <a:lnTo>
                  <a:pt x="1562" y="70370"/>
                </a:lnTo>
                <a:lnTo>
                  <a:pt x="1562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1663233" y="4223534"/>
            <a:ext cx="3467" cy="74955"/>
          </a:xfrm>
          <a:custGeom>
            <a:avLst/>
            <a:gdLst/>
            <a:ahLst/>
            <a:cxnLst/>
            <a:rect l="l" t="t" r="r" b="b"/>
            <a:pathLst>
              <a:path w="3467" h="74955">
                <a:moveTo>
                  <a:pt x="2793" y="0"/>
                </a:moveTo>
                <a:lnTo>
                  <a:pt x="2463" y="228"/>
                </a:lnTo>
                <a:lnTo>
                  <a:pt x="2463" y="558"/>
                </a:lnTo>
                <a:lnTo>
                  <a:pt x="2565" y="901"/>
                </a:lnTo>
                <a:lnTo>
                  <a:pt x="2908" y="1117"/>
                </a:lnTo>
                <a:lnTo>
                  <a:pt x="3467" y="1346"/>
                </a:lnTo>
                <a:lnTo>
                  <a:pt x="3467" y="71602"/>
                </a:lnTo>
                <a:lnTo>
                  <a:pt x="0" y="74955"/>
                </a:lnTo>
                <a:lnTo>
                  <a:pt x="0" y="4699"/>
                </a:lnTo>
                <a:lnTo>
                  <a:pt x="3467" y="134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1657748" y="4233043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1660538" y="4228452"/>
            <a:ext cx="901" cy="1346"/>
          </a:xfrm>
          <a:custGeom>
            <a:avLst/>
            <a:gdLst/>
            <a:ahLst/>
            <a:cxnLst/>
            <a:rect l="l" t="t" r="r" b="b"/>
            <a:pathLst>
              <a:path w="901" h="1346">
                <a:moveTo>
                  <a:pt x="901" y="1346"/>
                </a:moveTo>
                <a:lnTo>
                  <a:pt x="457" y="1117"/>
                </a:lnTo>
                <a:lnTo>
                  <a:pt x="114" y="901"/>
                </a:lnTo>
                <a:lnTo>
                  <a:pt x="0" y="558"/>
                </a:lnTo>
                <a:lnTo>
                  <a:pt x="114" y="228"/>
                </a:lnTo>
                <a:lnTo>
                  <a:pt x="45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1668266" y="4218498"/>
            <a:ext cx="3022" cy="75069"/>
          </a:xfrm>
          <a:custGeom>
            <a:avLst/>
            <a:gdLst/>
            <a:ahLst/>
            <a:cxnLst/>
            <a:rect l="l" t="t" r="r" b="b"/>
            <a:pathLst>
              <a:path w="3022" h="75069">
                <a:moveTo>
                  <a:pt x="0" y="75069"/>
                </a:moveTo>
                <a:lnTo>
                  <a:pt x="3022" y="71602"/>
                </a:lnTo>
                <a:lnTo>
                  <a:pt x="3022" y="1231"/>
                </a:lnTo>
                <a:lnTo>
                  <a:pt x="2463" y="1117"/>
                </a:lnTo>
                <a:lnTo>
                  <a:pt x="2120" y="901"/>
                </a:lnTo>
                <a:lnTo>
                  <a:pt x="1892" y="558"/>
                </a:lnTo>
                <a:lnTo>
                  <a:pt x="2006" y="228"/>
                </a:lnTo>
                <a:lnTo>
                  <a:pt x="2235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1671280" y="4214583"/>
            <a:ext cx="4140" cy="73837"/>
          </a:xfrm>
          <a:custGeom>
            <a:avLst/>
            <a:gdLst/>
            <a:ahLst/>
            <a:cxnLst/>
            <a:rect l="l" t="t" r="r" b="b"/>
            <a:pathLst>
              <a:path w="4140" h="73837">
                <a:moveTo>
                  <a:pt x="1460" y="3581"/>
                </a:moveTo>
                <a:lnTo>
                  <a:pt x="4140" y="0"/>
                </a:lnTo>
                <a:lnTo>
                  <a:pt x="4140" y="70370"/>
                </a:lnTo>
                <a:lnTo>
                  <a:pt x="1460" y="73837"/>
                </a:lnTo>
                <a:lnTo>
                  <a:pt x="787" y="73837"/>
                </a:lnTo>
                <a:lnTo>
                  <a:pt x="0" y="7383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1672741" y="4218166"/>
            <a:ext cx="0" cy="70256"/>
          </a:xfrm>
          <a:custGeom>
            <a:avLst/>
            <a:gdLst/>
            <a:ahLst/>
            <a:cxnLst/>
            <a:rect l="l" t="t" r="r" b="b"/>
            <a:pathLst>
              <a:path h="70256">
                <a:moveTo>
                  <a:pt x="0" y="702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1675423" y="4209323"/>
            <a:ext cx="3581" cy="73952"/>
          </a:xfrm>
          <a:custGeom>
            <a:avLst/>
            <a:gdLst/>
            <a:ahLst/>
            <a:cxnLst/>
            <a:rect l="l" t="t" r="r" b="b"/>
            <a:pathLst>
              <a:path w="3581" h="73952">
                <a:moveTo>
                  <a:pt x="0" y="73952"/>
                </a:moveTo>
                <a:lnTo>
                  <a:pt x="558" y="73837"/>
                </a:lnTo>
                <a:lnTo>
                  <a:pt x="1231" y="73952"/>
                </a:lnTo>
                <a:lnTo>
                  <a:pt x="3581" y="70370"/>
                </a:lnTo>
                <a:lnTo>
                  <a:pt x="3581" y="0"/>
                </a:lnTo>
                <a:lnTo>
                  <a:pt x="1231" y="358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1674188" y="4213354"/>
            <a:ext cx="1231" cy="1231"/>
          </a:xfrm>
          <a:custGeom>
            <a:avLst/>
            <a:gdLst/>
            <a:ahLst/>
            <a:cxnLst/>
            <a:rect l="l" t="t" r="r" b="b"/>
            <a:pathLst>
              <a:path w="1231" h="1231">
                <a:moveTo>
                  <a:pt x="228" y="0"/>
                </a:moveTo>
                <a:lnTo>
                  <a:pt x="0" y="228"/>
                </a:lnTo>
                <a:lnTo>
                  <a:pt x="0" y="558"/>
                </a:lnTo>
                <a:lnTo>
                  <a:pt x="228" y="901"/>
                </a:lnTo>
                <a:lnTo>
                  <a:pt x="673" y="1117"/>
                </a:lnTo>
                <a:lnTo>
                  <a:pt x="1231" y="123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1676656" y="4212904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1677658" y="4208094"/>
            <a:ext cx="1346" cy="1231"/>
          </a:xfrm>
          <a:custGeom>
            <a:avLst/>
            <a:gdLst/>
            <a:ahLst/>
            <a:cxnLst/>
            <a:rect l="l" t="t" r="r" b="b"/>
            <a:pathLst>
              <a:path w="1346" h="1231">
                <a:moveTo>
                  <a:pt x="1346" y="1231"/>
                </a:moveTo>
                <a:lnTo>
                  <a:pt x="787" y="1117"/>
                </a:lnTo>
                <a:lnTo>
                  <a:pt x="342" y="901"/>
                </a:lnTo>
                <a:lnTo>
                  <a:pt x="114" y="558"/>
                </a:lnTo>
                <a:lnTo>
                  <a:pt x="0" y="228"/>
                </a:lnTo>
                <a:lnTo>
                  <a:pt x="22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1678998" y="4203955"/>
            <a:ext cx="2908" cy="73952"/>
          </a:xfrm>
          <a:custGeom>
            <a:avLst/>
            <a:gdLst/>
            <a:ahLst/>
            <a:cxnLst/>
            <a:rect l="l" t="t" r="r" b="b"/>
            <a:pathLst>
              <a:path w="2908" h="73952">
                <a:moveTo>
                  <a:pt x="1016" y="3581"/>
                </a:moveTo>
                <a:lnTo>
                  <a:pt x="2908" y="0"/>
                </a:lnTo>
                <a:lnTo>
                  <a:pt x="2908" y="70370"/>
                </a:lnTo>
                <a:lnTo>
                  <a:pt x="1016" y="73952"/>
                </a:lnTo>
                <a:lnTo>
                  <a:pt x="0" y="7395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1668261" y="4219731"/>
            <a:ext cx="3022" cy="3467"/>
          </a:xfrm>
          <a:custGeom>
            <a:avLst/>
            <a:gdLst/>
            <a:ahLst/>
            <a:cxnLst/>
            <a:rect l="l" t="t" r="r" b="b"/>
            <a:pathLst>
              <a:path w="3022" h="3467">
                <a:moveTo>
                  <a:pt x="3022" y="0"/>
                </a:moveTo>
                <a:lnTo>
                  <a:pt x="0" y="346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1674530" y="4141753"/>
            <a:ext cx="4699" cy="7048"/>
          </a:xfrm>
          <a:custGeom>
            <a:avLst/>
            <a:gdLst/>
            <a:ahLst/>
            <a:cxnLst/>
            <a:rect l="l" t="t" r="r" b="b"/>
            <a:pathLst>
              <a:path w="4699" h="7048">
                <a:moveTo>
                  <a:pt x="1117" y="1790"/>
                </a:moveTo>
                <a:lnTo>
                  <a:pt x="558" y="1562"/>
                </a:lnTo>
                <a:lnTo>
                  <a:pt x="215" y="1346"/>
                </a:lnTo>
                <a:lnTo>
                  <a:pt x="0" y="1003"/>
                </a:lnTo>
                <a:lnTo>
                  <a:pt x="0" y="787"/>
                </a:lnTo>
                <a:lnTo>
                  <a:pt x="215" y="444"/>
                </a:lnTo>
                <a:lnTo>
                  <a:pt x="558" y="228"/>
                </a:lnTo>
                <a:lnTo>
                  <a:pt x="1117" y="0"/>
                </a:lnTo>
                <a:lnTo>
                  <a:pt x="1117" y="1790"/>
                </a:lnTo>
                <a:lnTo>
                  <a:pt x="1676" y="1790"/>
                </a:lnTo>
                <a:lnTo>
                  <a:pt x="2349" y="1790"/>
                </a:lnTo>
                <a:lnTo>
                  <a:pt x="4698" y="5372"/>
                </a:lnTo>
                <a:lnTo>
                  <a:pt x="4140" y="5486"/>
                </a:lnTo>
                <a:lnTo>
                  <a:pt x="3695" y="5702"/>
                </a:lnTo>
                <a:lnTo>
                  <a:pt x="3467" y="6045"/>
                </a:lnTo>
                <a:lnTo>
                  <a:pt x="3352" y="6261"/>
                </a:lnTo>
                <a:lnTo>
                  <a:pt x="3581" y="6603"/>
                </a:lnTo>
                <a:lnTo>
                  <a:pt x="3911" y="6832"/>
                </a:lnTo>
                <a:lnTo>
                  <a:pt x="4698" y="7048"/>
                </a:lnTo>
                <a:lnTo>
                  <a:pt x="4698" y="537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1679228" y="4148802"/>
            <a:ext cx="2908" cy="5372"/>
          </a:xfrm>
          <a:custGeom>
            <a:avLst/>
            <a:gdLst/>
            <a:ahLst/>
            <a:cxnLst/>
            <a:rect l="l" t="t" r="r" b="b"/>
            <a:pathLst>
              <a:path w="2908" h="5372">
                <a:moveTo>
                  <a:pt x="0" y="0"/>
                </a:moveTo>
                <a:lnTo>
                  <a:pt x="1016" y="0"/>
                </a:lnTo>
                <a:lnTo>
                  <a:pt x="2908" y="3695"/>
                </a:lnTo>
                <a:lnTo>
                  <a:pt x="2908" y="537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1671952" y="4138287"/>
            <a:ext cx="3695" cy="3467"/>
          </a:xfrm>
          <a:custGeom>
            <a:avLst/>
            <a:gdLst/>
            <a:ahLst/>
            <a:cxnLst/>
            <a:rect l="l" t="t" r="r" b="b"/>
            <a:pathLst>
              <a:path w="3695" h="3467">
                <a:moveTo>
                  <a:pt x="3695" y="3467"/>
                </a:moveTo>
                <a:lnTo>
                  <a:pt x="1015" y="0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1668602" y="4133138"/>
            <a:ext cx="3022" cy="3695"/>
          </a:xfrm>
          <a:custGeom>
            <a:avLst/>
            <a:gdLst/>
            <a:ahLst/>
            <a:cxnLst/>
            <a:rect l="l" t="t" r="r" b="b"/>
            <a:pathLst>
              <a:path w="3022" h="3695">
                <a:moveTo>
                  <a:pt x="0" y="0"/>
                </a:moveTo>
                <a:lnTo>
                  <a:pt x="3022" y="3467"/>
                </a:lnTo>
                <a:lnTo>
                  <a:pt x="2463" y="369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1671619" y="4136608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1681906" y="4198482"/>
            <a:ext cx="2463" cy="74053"/>
          </a:xfrm>
          <a:custGeom>
            <a:avLst/>
            <a:gdLst/>
            <a:ahLst/>
            <a:cxnLst/>
            <a:rect l="l" t="t" r="r" b="b"/>
            <a:pathLst>
              <a:path w="2463" h="74053">
                <a:moveTo>
                  <a:pt x="901" y="74053"/>
                </a:moveTo>
                <a:lnTo>
                  <a:pt x="901" y="3683"/>
                </a:lnTo>
                <a:lnTo>
                  <a:pt x="2463" y="0"/>
                </a:lnTo>
                <a:lnTo>
                  <a:pt x="2463" y="70358"/>
                </a:lnTo>
                <a:lnTo>
                  <a:pt x="901" y="74053"/>
                </a:lnTo>
                <a:lnTo>
                  <a:pt x="0" y="7405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1680014" y="4207535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1687841" y="4182027"/>
            <a:ext cx="330" cy="73952"/>
          </a:xfrm>
          <a:custGeom>
            <a:avLst/>
            <a:gdLst/>
            <a:ahLst/>
            <a:cxnLst/>
            <a:rect l="l" t="t" r="r" b="b"/>
            <a:pathLst>
              <a:path w="330" h="73952">
                <a:moveTo>
                  <a:pt x="0" y="3695"/>
                </a:moveTo>
                <a:lnTo>
                  <a:pt x="330" y="0"/>
                </a:lnTo>
                <a:lnTo>
                  <a:pt x="330" y="70256"/>
                </a:lnTo>
                <a:lnTo>
                  <a:pt x="0" y="73952"/>
                </a:lnTo>
                <a:lnTo>
                  <a:pt x="0" y="369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1685834" y="4186057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330" y="0"/>
                </a:moveTo>
                <a:lnTo>
                  <a:pt x="101" y="330"/>
                </a:lnTo>
                <a:lnTo>
                  <a:pt x="0" y="558"/>
                </a:lnTo>
                <a:lnTo>
                  <a:pt x="215" y="901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1686275" y="4187510"/>
            <a:ext cx="1231" cy="74066"/>
          </a:xfrm>
          <a:custGeom>
            <a:avLst/>
            <a:gdLst/>
            <a:ahLst/>
            <a:cxnLst/>
            <a:rect l="l" t="t" r="r" b="b"/>
            <a:pathLst>
              <a:path w="1231" h="74066">
                <a:moveTo>
                  <a:pt x="1231" y="0"/>
                </a:moveTo>
                <a:lnTo>
                  <a:pt x="1231" y="70256"/>
                </a:lnTo>
                <a:lnTo>
                  <a:pt x="444" y="74066"/>
                </a:lnTo>
                <a:lnTo>
                  <a:pt x="0" y="7406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1686723" y="4191201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1684717" y="4191537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330" y="0"/>
                </a:moveTo>
                <a:lnTo>
                  <a:pt x="0" y="330"/>
                </a:lnTo>
                <a:lnTo>
                  <a:pt x="0" y="558"/>
                </a:lnTo>
                <a:lnTo>
                  <a:pt x="101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1684384" y="4192992"/>
            <a:ext cx="1892" cy="74053"/>
          </a:xfrm>
          <a:custGeom>
            <a:avLst/>
            <a:gdLst/>
            <a:ahLst/>
            <a:cxnLst/>
            <a:rect l="l" t="t" r="r" b="b"/>
            <a:pathLst>
              <a:path w="1892" h="74053">
                <a:moveTo>
                  <a:pt x="1892" y="0"/>
                </a:moveTo>
                <a:lnTo>
                  <a:pt x="1892" y="70370"/>
                </a:lnTo>
                <a:lnTo>
                  <a:pt x="660" y="74053"/>
                </a:lnTo>
                <a:lnTo>
                  <a:pt x="0" y="74053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1685047" y="4196681"/>
            <a:ext cx="0" cy="70370"/>
          </a:xfrm>
          <a:custGeom>
            <a:avLst/>
            <a:gdLst/>
            <a:ahLst/>
            <a:cxnLst/>
            <a:rect l="l" t="t" r="r" b="b"/>
            <a:pathLst>
              <a:path h="70370">
                <a:moveTo>
                  <a:pt x="0" y="7037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1682917" y="4197244"/>
            <a:ext cx="1460" cy="1231"/>
          </a:xfrm>
          <a:custGeom>
            <a:avLst/>
            <a:gdLst/>
            <a:ahLst/>
            <a:cxnLst/>
            <a:rect l="l" t="t" r="r" b="b"/>
            <a:pathLst>
              <a:path w="1460" h="1231">
                <a:moveTo>
                  <a:pt x="114" y="0"/>
                </a:moveTo>
                <a:lnTo>
                  <a:pt x="0" y="330"/>
                </a:lnTo>
                <a:lnTo>
                  <a:pt x="114" y="673"/>
                </a:lnTo>
                <a:lnTo>
                  <a:pt x="444" y="901"/>
                </a:lnTo>
                <a:lnTo>
                  <a:pt x="901" y="1117"/>
                </a:lnTo>
                <a:lnTo>
                  <a:pt x="1460" y="123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1688177" y="4243779"/>
            <a:ext cx="114" cy="6604"/>
          </a:xfrm>
          <a:custGeom>
            <a:avLst/>
            <a:gdLst/>
            <a:ahLst/>
            <a:cxnLst/>
            <a:rect l="l" t="t" r="r" b="b"/>
            <a:pathLst>
              <a:path w="114" h="6603">
                <a:moveTo>
                  <a:pt x="0" y="6603"/>
                </a:moveTo>
                <a:lnTo>
                  <a:pt x="114" y="0"/>
                </a:lnTo>
                <a:lnTo>
                  <a:pt x="114" y="660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1687511" y="4255978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1688293" y="4180131"/>
            <a:ext cx="0" cy="63652"/>
          </a:xfrm>
          <a:custGeom>
            <a:avLst/>
            <a:gdLst/>
            <a:ahLst/>
            <a:cxnLst/>
            <a:rect l="l" t="t" r="r" b="b"/>
            <a:pathLst>
              <a:path h="63652">
                <a:moveTo>
                  <a:pt x="0" y="63652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1686495" y="4180574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228" y="0"/>
                </a:moveTo>
                <a:lnTo>
                  <a:pt x="0" y="228"/>
                </a:lnTo>
                <a:lnTo>
                  <a:pt x="0" y="558"/>
                </a:lnTo>
                <a:lnTo>
                  <a:pt x="228" y="90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1688177" y="418191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0"/>
                </a:moveTo>
                <a:lnTo>
                  <a:pt x="0" y="1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1680568" y="4202724"/>
            <a:ext cx="1346" cy="1231"/>
          </a:xfrm>
          <a:custGeom>
            <a:avLst/>
            <a:gdLst/>
            <a:ahLst/>
            <a:cxnLst/>
            <a:rect l="l" t="t" r="r" b="b"/>
            <a:pathLst>
              <a:path w="1346" h="1231">
                <a:moveTo>
                  <a:pt x="1346" y="1231"/>
                </a:moveTo>
                <a:lnTo>
                  <a:pt x="787" y="1117"/>
                </a:lnTo>
                <a:lnTo>
                  <a:pt x="342" y="901"/>
                </a:lnTo>
                <a:lnTo>
                  <a:pt x="114" y="558"/>
                </a:lnTo>
                <a:lnTo>
                  <a:pt x="0" y="330"/>
                </a:lnTo>
                <a:lnTo>
                  <a:pt x="114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1685047" y="4192990"/>
            <a:ext cx="1231" cy="3695"/>
          </a:xfrm>
          <a:custGeom>
            <a:avLst/>
            <a:gdLst/>
            <a:ahLst/>
            <a:cxnLst/>
            <a:rect l="l" t="t" r="r" b="b"/>
            <a:pathLst>
              <a:path w="1231" h="3695">
                <a:moveTo>
                  <a:pt x="0" y="3695"/>
                </a:moveTo>
                <a:lnTo>
                  <a:pt x="1231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1686723" y="4187507"/>
            <a:ext cx="787" cy="3695"/>
          </a:xfrm>
          <a:custGeom>
            <a:avLst/>
            <a:gdLst/>
            <a:ahLst/>
            <a:cxnLst/>
            <a:rect l="l" t="t" r="r" b="b"/>
            <a:pathLst>
              <a:path w="787" h="3695">
                <a:moveTo>
                  <a:pt x="0" y="3695"/>
                </a:moveTo>
                <a:lnTo>
                  <a:pt x="787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1688293" y="41763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3809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1686495" y="4174975"/>
            <a:ext cx="228" cy="901"/>
          </a:xfrm>
          <a:custGeom>
            <a:avLst/>
            <a:gdLst/>
            <a:ahLst/>
            <a:cxnLst/>
            <a:rect l="l" t="t" r="r" b="b"/>
            <a:pathLst>
              <a:path w="228" h="901">
                <a:moveTo>
                  <a:pt x="228" y="901"/>
                </a:moveTo>
                <a:lnTo>
                  <a:pt x="0" y="673"/>
                </a:lnTo>
                <a:lnTo>
                  <a:pt x="0" y="342"/>
                </a:lnTo>
                <a:lnTo>
                  <a:pt x="22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1687849" y="4170723"/>
            <a:ext cx="444" cy="3810"/>
          </a:xfrm>
          <a:custGeom>
            <a:avLst/>
            <a:gdLst/>
            <a:ahLst/>
            <a:cxnLst/>
            <a:rect l="l" t="t" r="r" b="b"/>
            <a:pathLst>
              <a:path w="444" h="3810">
                <a:moveTo>
                  <a:pt x="444" y="3809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1685946" y="4169492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330" y="901"/>
                </a:moveTo>
                <a:lnTo>
                  <a:pt x="0" y="571"/>
                </a:lnTo>
                <a:lnTo>
                  <a:pt x="0" y="228"/>
                </a:lnTo>
                <a:lnTo>
                  <a:pt x="215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1686831" y="4165243"/>
            <a:ext cx="787" cy="3695"/>
          </a:xfrm>
          <a:custGeom>
            <a:avLst/>
            <a:gdLst/>
            <a:ahLst/>
            <a:cxnLst/>
            <a:rect l="l" t="t" r="r" b="b"/>
            <a:pathLst>
              <a:path w="787" h="3695">
                <a:moveTo>
                  <a:pt x="787" y="3695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1684828" y="4164011"/>
            <a:ext cx="330" cy="901"/>
          </a:xfrm>
          <a:custGeom>
            <a:avLst/>
            <a:gdLst/>
            <a:ahLst/>
            <a:cxnLst/>
            <a:rect l="l" t="t" r="r" b="b"/>
            <a:pathLst>
              <a:path w="330" h="901">
                <a:moveTo>
                  <a:pt x="330" y="901"/>
                </a:moveTo>
                <a:lnTo>
                  <a:pt x="0" y="571"/>
                </a:lnTo>
                <a:lnTo>
                  <a:pt x="0" y="228"/>
                </a:lnTo>
                <a:lnTo>
                  <a:pt x="101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1683037" y="4157870"/>
            <a:ext cx="3352" cy="5588"/>
          </a:xfrm>
          <a:custGeom>
            <a:avLst/>
            <a:gdLst/>
            <a:ahLst/>
            <a:cxnLst/>
            <a:rect l="l" t="t" r="r" b="b"/>
            <a:pathLst>
              <a:path w="3352" h="5587">
                <a:moveTo>
                  <a:pt x="3352" y="5588"/>
                </a:moveTo>
                <a:lnTo>
                  <a:pt x="2120" y="1778"/>
                </a:lnTo>
                <a:lnTo>
                  <a:pt x="1562" y="1778"/>
                </a:lnTo>
                <a:lnTo>
                  <a:pt x="1460" y="0"/>
                </a:lnTo>
                <a:lnTo>
                  <a:pt x="889" y="101"/>
                </a:lnTo>
                <a:lnTo>
                  <a:pt x="444" y="330"/>
                </a:lnTo>
                <a:lnTo>
                  <a:pt x="114" y="660"/>
                </a:lnTo>
                <a:lnTo>
                  <a:pt x="0" y="889"/>
                </a:lnTo>
                <a:lnTo>
                  <a:pt x="114" y="1231"/>
                </a:lnTo>
                <a:lnTo>
                  <a:pt x="444" y="1562"/>
                </a:lnTo>
                <a:lnTo>
                  <a:pt x="889" y="1676"/>
                </a:lnTo>
                <a:lnTo>
                  <a:pt x="1562" y="177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1688293" y="4176327"/>
            <a:ext cx="0" cy="5702"/>
          </a:xfrm>
          <a:custGeom>
            <a:avLst/>
            <a:gdLst/>
            <a:ahLst/>
            <a:cxnLst/>
            <a:rect l="l" t="t" r="r" b="b"/>
            <a:pathLst>
              <a:path h="5702">
                <a:moveTo>
                  <a:pt x="0" y="5702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1688293" y="4174533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1687619" y="4168938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1680791" y="4152494"/>
            <a:ext cx="1346" cy="1231"/>
          </a:xfrm>
          <a:custGeom>
            <a:avLst/>
            <a:gdLst/>
            <a:ahLst/>
            <a:cxnLst/>
            <a:rect l="l" t="t" r="r" b="b"/>
            <a:pathLst>
              <a:path w="1346" h="1231">
                <a:moveTo>
                  <a:pt x="1346" y="0"/>
                </a:moveTo>
                <a:lnTo>
                  <a:pt x="787" y="114"/>
                </a:lnTo>
                <a:lnTo>
                  <a:pt x="342" y="330"/>
                </a:lnTo>
                <a:lnTo>
                  <a:pt x="0" y="558"/>
                </a:lnTo>
                <a:lnTo>
                  <a:pt x="0" y="901"/>
                </a:lnTo>
                <a:lnTo>
                  <a:pt x="114" y="123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1683031" y="4154171"/>
            <a:ext cx="1460" cy="3695"/>
          </a:xfrm>
          <a:custGeom>
            <a:avLst/>
            <a:gdLst/>
            <a:ahLst/>
            <a:cxnLst/>
            <a:rect l="l" t="t" r="r" b="b"/>
            <a:pathLst>
              <a:path w="1460" h="3695">
                <a:moveTo>
                  <a:pt x="0" y="0"/>
                </a:moveTo>
                <a:lnTo>
                  <a:pt x="1460" y="369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1686389" y="4163458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1305116" y="3922596"/>
            <a:ext cx="21478" cy="244551"/>
          </a:xfrm>
          <a:custGeom>
            <a:avLst/>
            <a:gdLst/>
            <a:ahLst/>
            <a:cxnLst/>
            <a:rect l="l" t="t" r="r" b="b"/>
            <a:pathLst>
              <a:path w="21478" h="244551">
                <a:moveTo>
                  <a:pt x="675" y="244551"/>
                </a:moveTo>
                <a:lnTo>
                  <a:pt x="513" y="226685"/>
                </a:lnTo>
                <a:lnTo>
                  <a:pt x="374" y="210939"/>
                </a:lnTo>
                <a:lnTo>
                  <a:pt x="256" y="197001"/>
                </a:lnTo>
                <a:lnTo>
                  <a:pt x="160" y="184559"/>
                </a:lnTo>
                <a:lnTo>
                  <a:pt x="87" y="173304"/>
                </a:lnTo>
                <a:lnTo>
                  <a:pt x="36" y="162923"/>
                </a:lnTo>
                <a:lnTo>
                  <a:pt x="6" y="153107"/>
                </a:lnTo>
                <a:lnTo>
                  <a:pt x="0" y="143544"/>
                </a:lnTo>
                <a:lnTo>
                  <a:pt x="15" y="133923"/>
                </a:lnTo>
                <a:lnTo>
                  <a:pt x="52" y="123933"/>
                </a:lnTo>
                <a:lnTo>
                  <a:pt x="112" y="113263"/>
                </a:lnTo>
                <a:lnTo>
                  <a:pt x="193" y="101602"/>
                </a:lnTo>
                <a:lnTo>
                  <a:pt x="297" y="88639"/>
                </a:lnTo>
                <a:lnTo>
                  <a:pt x="423" y="74064"/>
                </a:lnTo>
                <a:lnTo>
                  <a:pt x="571" y="57565"/>
                </a:lnTo>
                <a:lnTo>
                  <a:pt x="675" y="46088"/>
                </a:lnTo>
                <a:lnTo>
                  <a:pt x="675" y="39941"/>
                </a:lnTo>
                <a:lnTo>
                  <a:pt x="1463" y="39712"/>
                </a:lnTo>
                <a:lnTo>
                  <a:pt x="2466" y="33451"/>
                </a:lnTo>
                <a:lnTo>
                  <a:pt x="2911" y="31089"/>
                </a:lnTo>
                <a:lnTo>
                  <a:pt x="2568" y="30759"/>
                </a:lnTo>
                <a:lnTo>
                  <a:pt x="3368" y="28638"/>
                </a:lnTo>
                <a:lnTo>
                  <a:pt x="5705" y="22478"/>
                </a:lnTo>
                <a:lnTo>
                  <a:pt x="6047" y="22364"/>
                </a:lnTo>
                <a:lnTo>
                  <a:pt x="8956" y="16332"/>
                </a:lnTo>
                <a:lnTo>
                  <a:pt x="10073" y="14312"/>
                </a:lnTo>
                <a:lnTo>
                  <a:pt x="11420" y="12420"/>
                </a:lnTo>
                <a:lnTo>
                  <a:pt x="15776" y="6489"/>
                </a:lnTo>
                <a:lnTo>
                  <a:pt x="20475" y="888"/>
                </a:lnTo>
                <a:lnTo>
                  <a:pt x="20932" y="444"/>
                </a:lnTo>
                <a:lnTo>
                  <a:pt x="2147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1311164" y="3922143"/>
            <a:ext cx="328460" cy="117805"/>
          </a:xfrm>
          <a:custGeom>
            <a:avLst/>
            <a:gdLst/>
            <a:ahLst/>
            <a:cxnLst/>
            <a:rect l="l" t="t" r="r" b="b"/>
            <a:pathLst>
              <a:path w="328460" h="117805">
                <a:moveTo>
                  <a:pt x="312127" y="0"/>
                </a:moveTo>
                <a:lnTo>
                  <a:pt x="314820" y="3238"/>
                </a:lnTo>
                <a:lnTo>
                  <a:pt x="317385" y="6604"/>
                </a:lnTo>
                <a:lnTo>
                  <a:pt x="319290" y="8953"/>
                </a:lnTo>
                <a:lnTo>
                  <a:pt x="319620" y="8839"/>
                </a:lnTo>
                <a:lnTo>
                  <a:pt x="321195" y="11417"/>
                </a:lnTo>
                <a:lnTo>
                  <a:pt x="323088" y="14655"/>
                </a:lnTo>
                <a:lnTo>
                  <a:pt x="322872" y="14884"/>
                </a:lnTo>
                <a:lnTo>
                  <a:pt x="324434" y="18351"/>
                </a:lnTo>
                <a:lnTo>
                  <a:pt x="325551" y="20802"/>
                </a:lnTo>
                <a:lnTo>
                  <a:pt x="325881" y="20802"/>
                </a:lnTo>
                <a:lnTo>
                  <a:pt x="326555" y="23380"/>
                </a:lnTo>
                <a:lnTo>
                  <a:pt x="327571" y="26733"/>
                </a:lnTo>
                <a:lnTo>
                  <a:pt x="327342" y="26962"/>
                </a:lnTo>
                <a:lnTo>
                  <a:pt x="327901" y="30429"/>
                </a:lnTo>
                <a:lnTo>
                  <a:pt x="328244" y="33007"/>
                </a:lnTo>
                <a:lnTo>
                  <a:pt x="328460" y="33121"/>
                </a:lnTo>
                <a:lnTo>
                  <a:pt x="328460" y="35572"/>
                </a:lnTo>
                <a:lnTo>
                  <a:pt x="328345" y="39154"/>
                </a:lnTo>
                <a:lnTo>
                  <a:pt x="328129" y="39154"/>
                </a:lnTo>
                <a:lnTo>
                  <a:pt x="327672" y="42735"/>
                </a:lnTo>
                <a:lnTo>
                  <a:pt x="327228" y="45313"/>
                </a:lnTo>
                <a:lnTo>
                  <a:pt x="326555" y="47879"/>
                </a:lnTo>
                <a:lnTo>
                  <a:pt x="325437" y="51346"/>
                </a:lnTo>
                <a:lnTo>
                  <a:pt x="323761" y="54813"/>
                </a:lnTo>
                <a:lnTo>
                  <a:pt x="322529" y="57391"/>
                </a:lnTo>
                <a:lnTo>
                  <a:pt x="321195" y="59855"/>
                </a:lnTo>
                <a:lnTo>
                  <a:pt x="318947" y="63207"/>
                </a:lnTo>
                <a:lnTo>
                  <a:pt x="316268" y="66459"/>
                </a:lnTo>
                <a:lnTo>
                  <a:pt x="314363" y="68910"/>
                </a:lnTo>
                <a:lnTo>
                  <a:pt x="312127" y="71259"/>
                </a:lnTo>
                <a:lnTo>
                  <a:pt x="308991" y="74510"/>
                </a:lnTo>
                <a:lnTo>
                  <a:pt x="305523" y="77419"/>
                </a:lnTo>
                <a:lnTo>
                  <a:pt x="302844" y="79768"/>
                </a:lnTo>
                <a:lnTo>
                  <a:pt x="299935" y="81889"/>
                </a:lnTo>
                <a:lnTo>
                  <a:pt x="295795" y="84797"/>
                </a:lnTo>
                <a:lnTo>
                  <a:pt x="291426" y="87490"/>
                </a:lnTo>
                <a:lnTo>
                  <a:pt x="288188" y="89611"/>
                </a:lnTo>
                <a:lnTo>
                  <a:pt x="284606" y="91516"/>
                </a:lnTo>
                <a:lnTo>
                  <a:pt x="279679" y="94081"/>
                </a:lnTo>
                <a:lnTo>
                  <a:pt x="274650" y="96443"/>
                </a:lnTo>
                <a:lnTo>
                  <a:pt x="270738" y="98221"/>
                </a:lnTo>
                <a:lnTo>
                  <a:pt x="266598" y="99796"/>
                </a:lnTo>
                <a:lnTo>
                  <a:pt x="260997" y="102031"/>
                </a:lnTo>
                <a:lnTo>
                  <a:pt x="255295" y="103936"/>
                </a:lnTo>
                <a:lnTo>
                  <a:pt x="250926" y="105498"/>
                </a:lnTo>
                <a:lnTo>
                  <a:pt x="246341" y="106730"/>
                </a:lnTo>
                <a:lnTo>
                  <a:pt x="240195" y="108407"/>
                </a:lnTo>
                <a:lnTo>
                  <a:pt x="234035" y="109969"/>
                </a:lnTo>
                <a:lnTo>
                  <a:pt x="229120" y="111201"/>
                </a:lnTo>
                <a:lnTo>
                  <a:pt x="224193" y="112102"/>
                </a:lnTo>
                <a:lnTo>
                  <a:pt x="217703" y="113334"/>
                </a:lnTo>
                <a:lnTo>
                  <a:pt x="211099" y="114338"/>
                </a:lnTo>
                <a:lnTo>
                  <a:pt x="205955" y="115112"/>
                </a:lnTo>
                <a:lnTo>
                  <a:pt x="200812" y="115684"/>
                </a:lnTo>
                <a:lnTo>
                  <a:pt x="193992" y="116344"/>
                </a:lnTo>
                <a:lnTo>
                  <a:pt x="187159" y="117017"/>
                </a:lnTo>
                <a:lnTo>
                  <a:pt x="181800" y="117360"/>
                </a:lnTo>
                <a:lnTo>
                  <a:pt x="176542" y="117475"/>
                </a:lnTo>
                <a:lnTo>
                  <a:pt x="169595" y="117690"/>
                </a:lnTo>
                <a:lnTo>
                  <a:pt x="162661" y="117805"/>
                </a:lnTo>
                <a:lnTo>
                  <a:pt x="157289" y="117805"/>
                </a:lnTo>
                <a:lnTo>
                  <a:pt x="151930" y="117475"/>
                </a:lnTo>
                <a:lnTo>
                  <a:pt x="145097" y="117246"/>
                </a:lnTo>
                <a:lnTo>
                  <a:pt x="138277" y="116801"/>
                </a:lnTo>
                <a:lnTo>
                  <a:pt x="133019" y="116344"/>
                </a:lnTo>
                <a:lnTo>
                  <a:pt x="127647" y="115684"/>
                </a:lnTo>
                <a:lnTo>
                  <a:pt x="121043" y="114896"/>
                </a:lnTo>
                <a:lnTo>
                  <a:pt x="114452" y="113893"/>
                </a:lnTo>
                <a:lnTo>
                  <a:pt x="109296" y="113106"/>
                </a:lnTo>
                <a:lnTo>
                  <a:pt x="104266" y="112102"/>
                </a:lnTo>
                <a:lnTo>
                  <a:pt x="98005" y="110756"/>
                </a:lnTo>
                <a:lnTo>
                  <a:pt x="91732" y="109308"/>
                </a:lnTo>
                <a:lnTo>
                  <a:pt x="86918" y="108178"/>
                </a:lnTo>
                <a:lnTo>
                  <a:pt x="82118" y="106730"/>
                </a:lnTo>
                <a:lnTo>
                  <a:pt x="76301" y="105054"/>
                </a:lnTo>
                <a:lnTo>
                  <a:pt x="70586" y="103149"/>
                </a:lnTo>
                <a:lnTo>
                  <a:pt x="66230" y="101587"/>
                </a:lnTo>
                <a:lnTo>
                  <a:pt x="61861" y="99796"/>
                </a:lnTo>
                <a:lnTo>
                  <a:pt x="56718" y="97663"/>
                </a:lnTo>
                <a:lnTo>
                  <a:pt x="51574" y="95427"/>
                </a:lnTo>
                <a:lnTo>
                  <a:pt x="47650" y="93522"/>
                </a:lnTo>
                <a:lnTo>
                  <a:pt x="43853" y="91516"/>
                </a:lnTo>
                <a:lnTo>
                  <a:pt x="39382" y="89052"/>
                </a:lnTo>
                <a:lnTo>
                  <a:pt x="35013" y="86372"/>
                </a:lnTo>
                <a:lnTo>
                  <a:pt x="31775" y="84239"/>
                </a:lnTo>
                <a:lnTo>
                  <a:pt x="28524" y="81889"/>
                </a:lnTo>
                <a:lnTo>
                  <a:pt x="24942" y="79095"/>
                </a:lnTo>
                <a:lnTo>
                  <a:pt x="21475" y="76187"/>
                </a:lnTo>
                <a:lnTo>
                  <a:pt x="18795" y="73837"/>
                </a:lnTo>
                <a:lnTo>
                  <a:pt x="16332" y="71259"/>
                </a:lnTo>
                <a:lnTo>
                  <a:pt x="13538" y="68351"/>
                </a:lnTo>
                <a:lnTo>
                  <a:pt x="11074" y="64998"/>
                </a:lnTo>
                <a:lnTo>
                  <a:pt x="9055" y="62534"/>
                </a:lnTo>
                <a:lnTo>
                  <a:pt x="7264" y="59855"/>
                </a:lnTo>
                <a:lnTo>
                  <a:pt x="5486" y="56718"/>
                </a:lnTo>
                <a:lnTo>
                  <a:pt x="4025" y="53251"/>
                </a:lnTo>
                <a:lnTo>
                  <a:pt x="2793" y="50673"/>
                </a:lnTo>
                <a:lnTo>
                  <a:pt x="1904" y="47879"/>
                </a:lnTo>
                <a:lnTo>
                  <a:pt x="1003" y="44640"/>
                </a:lnTo>
                <a:lnTo>
                  <a:pt x="558" y="41173"/>
                </a:lnTo>
                <a:lnTo>
                  <a:pt x="215" y="38379"/>
                </a:lnTo>
                <a:lnTo>
                  <a:pt x="0" y="38265"/>
                </a:lnTo>
                <a:lnTo>
                  <a:pt x="0" y="35572"/>
                </a:lnTo>
                <a:lnTo>
                  <a:pt x="101" y="32334"/>
                </a:lnTo>
                <a:lnTo>
                  <a:pt x="330" y="32219"/>
                </a:lnTo>
                <a:lnTo>
                  <a:pt x="774" y="28867"/>
                </a:lnTo>
                <a:lnTo>
                  <a:pt x="1231" y="26174"/>
                </a:lnTo>
                <a:lnTo>
                  <a:pt x="1003" y="25958"/>
                </a:lnTo>
                <a:lnTo>
                  <a:pt x="1904" y="23380"/>
                </a:lnTo>
                <a:lnTo>
                  <a:pt x="2908" y="20027"/>
                </a:lnTo>
                <a:lnTo>
                  <a:pt x="3238" y="20027"/>
                </a:lnTo>
                <a:lnTo>
                  <a:pt x="4698" y="16776"/>
                </a:lnTo>
                <a:lnTo>
                  <a:pt x="5930" y="14097"/>
                </a:lnTo>
                <a:lnTo>
                  <a:pt x="5702" y="13868"/>
                </a:lnTo>
                <a:lnTo>
                  <a:pt x="7264" y="11417"/>
                </a:lnTo>
                <a:lnTo>
                  <a:pt x="9397" y="8166"/>
                </a:lnTo>
                <a:lnTo>
                  <a:pt x="9728" y="8280"/>
                </a:lnTo>
                <a:lnTo>
                  <a:pt x="12191" y="5143"/>
                </a:lnTo>
                <a:lnTo>
                  <a:pt x="13754" y="3136"/>
                </a:lnTo>
                <a:lnTo>
                  <a:pt x="15328" y="111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1369004" y="3837344"/>
            <a:ext cx="235267" cy="45348"/>
          </a:xfrm>
          <a:custGeom>
            <a:avLst/>
            <a:gdLst/>
            <a:ahLst/>
            <a:cxnLst/>
            <a:rect l="l" t="t" r="r" b="b"/>
            <a:pathLst>
              <a:path w="235267" h="45348">
                <a:moveTo>
                  <a:pt x="235267" y="0"/>
                </a:moveTo>
                <a:lnTo>
                  <a:pt x="229450" y="7721"/>
                </a:lnTo>
                <a:lnTo>
                  <a:pt x="228663" y="8394"/>
                </a:lnTo>
                <a:lnTo>
                  <a:pt x="220954" y="14325"/>
                </a:lnTo>
                <a:lnTo>
                  <a:pt x="211772" y="21259"/>
                </a:lnTo>
                <a:lnTo>
                  <a:pt x="211112" y="21475"/>
                </a:lnTo>
                <a:lnTo>
                  <a:pt x="200482" y="26517"/>
                </a:lnTo>
                <a:lnTo>
                  <a:pt x="188670" y="31739"/>
                </a:lnTo>
                <a:lnTo>
                  <a:pt x="177396" y="35301"/>
                </a:lnTo>
                <a:lnTo>
                  <a:pt x="162199" y="39492"/>
                </a:lnTo>
                <a:lnTo>
                  <a:pt x="151476" y="41450"/>
                </a:lnTo>
                <a:lnTo>
                  <a:pt x="132487" y="44167"/>
                </a:lnTo>
                <a:lnTo>
                  <a:pt x="121982" y="44854"/>
                </a:lnTo>
                <a:lnTo>
                  <a:pt x="114325" y="45085"/>
                </a:lnTo>
                <a:lnTo>
                  <a:pt x="100860" y="45348"/>
                </a:lnTo>
                <a:lnTo>
                  <a:pt x="90415" y="44847"/>
                </a:lnTo>
                <a:lnTo>
                  <a:pt x="82562" y="44196"/>
                </a:lnTo>
                <a:lnTo>
                  <a:pt x="69285" y="42865"/>
                </a:lnTo>
                <a:lnTo>
                  <a:pt x="58783" y="41014"/>
                </a:lnTo>
                <a:lnTo>
                  <a:pt x="52019" y="39611"/>
                </a:lnTo>
                <a:lnTo>
                  <a:pt x="39203" y="36671"/>
                </a:lnTo>
                <a:lnTo>
                  <a:pt x="28531" y="33154"/>
                </a:lnTo>
                <a:lnTo>
                  <a:pt x="13003" y="26667"/>
                </a:lnTo>
                <a:lnTo>
                  <a:pt x="2163" y="21097"/>
                </a:lnTo>
                <a:lnTo>
                  <a:pt x="1333" y="20701"/>
                </a:lnTo>
                <a:lnTo>
                  <a:pt x="673" y="20358"/>
                </a:lnTo>
                <a:lnTo>
                  <a:pt x="0" y="1991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1341592" y="3857256"/>
            <a:ext cx="11966" cy="117360"/>
          </a:xfrm>
          <a:custGeom>
            <a:avLst/>
            <a:gdLst/>
            <a:ahLst/>
            <a:cxnLst/>
            <a:rect l="l" t="t" r="r" b="b"/>
            <a:pathLst>
              <a:path w="11966" h="117360">
                <a:moveTo>
                  <a:pt x="11633" y="0"/>
                </a:moveTo>
                <a:lnTo>
                  <a:pt x="11696" y="19598"/>
                </a:lnTo>
                <a:lnTo>
                  <a:pt x="11753" y="35927"/>
                </a:lnTo>
                <a:lnTo>
                  <a:pt x="11803" y="49270"/>
                </a:lnTo>
                <a:lnTo>
                  <a:pt x="11846" y="59912"/>
                </a:lnTo>
                <a:lnTo>
                  <a:pt x="11883" y="68137"/>
                </a:lnTo>
                <a:lnTo>
                  <a:pt x="11913" y="74228"/>
                </a:lnTo>
                <a:lnTo>
                  <a:pt x="11936" y="78472"/>
                </a:lnTo>
                <a:lnTo>
                  <a:pt x="11963" y="82550"/>
                </a:lnTo>
                <a:lnTo>
                  <a:pt x="11966" y="82953"/>
                </a:lnTo>
                <a:lnTo>
                  <a:pt x="11963" y="82644"/>
                </a:lnTo>
                <a:lnTo>
                  <a:pt x="11953" y="81909"/>
                </a:lnTo>
                <a:lnTo>
                  <a:pt x="11936" y="81030"/>
                </a:lnTo>
                <a:lnTo>
                  <a:pt x="11913" y="80293"/>
                </a:lnTo>
                <a:lnTo>
                  <a:pt x="11883" y="79981"/>
                </a:lnTo>
                <a:lnTo>
                  <a:pt x="11846" y="80379"/>
                </a:lnTo>
                <a:lnTo>
                  <a:pt x="11803" y="81771"/>
                </a:lnTo>
                <a:lnTo>
                  <a:pt x="11753" y="84441"/>
                </a:lnTo>
                <a:lnTo>
                  <a:pt x="11696" y="88674"/>
                </a:lnTo>
                <a:lnTo>
                  <a:pt x="11633" y="94754"/>
                </a:lnTo>
                <a:lnTo>
                  <a:pt x="11518" y="98005"/>
                </a:lnTo>
                <a:lnTo>
                  <a:pt x="11302" y="98221"/>
                </a:lnTo>
                <a:lnTo>
                  <a:pt x="10515" y="101473"/>
                </a:lnTo>
                <a:lnTo>
                  <a:pt x="9956" y="104267"/>
                </a:lnTo>
                <a:lnTo>
                  <a:pt x="8724" y="106946"/>
                </a:lnTo>
                <a:lnTo>
                  <a:pt x="7721" y="109524"/>
                </a:lnTo>
                <a:lnTo>
                  <a:pt x="6045" y="111874"/>
                </a:lnTo>
                <a:lnTo>
                  <a:pt x="5029" y="113436"/>
                </a:lnTo>
                <a:lnTo>
                  <a:pt x="3581" y="114782"/>
                </a:lnTo>
                <a:lnTo>
                  <a:pt x="2006" y="116243"/>
                </a:lnTo>
                <a:lnTo>
                  <a:pt x="1790" y="116344"/>
                </a:lnTo>
                <a:lnTo>
                  <a:pt x="0" y="11736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1327495" y="3963984"/>
            <a:ext cx="293903" cy="63995"/>
          </a:xfrm>
          <a:custGeom>
            <a:avLst/>
            <a:gdLst/>
            <a:ahLst/>
            <a:cxnLst/>
            <a:rect l="l" t="t" r="r" b="b"/>
            <a:pathLst>
              <a:path w="293903" h="63995">
                <a:moveTo>
                  <a:pt x="0" y="0"/>
                </a:moveTo>
                <a:lnTo>
                  <a:pt x="228" y="2692"/>
                </a:lnTo>
                <a:lnTo>
                  <a:pt x="444" y="3467"/>
                </a:lnTo>
                <a:lnTo>
                  <a:pt x="1905" y="5702"/>
                </a:lnTo>
                <a:lnTo>
                  <a:pt x="6718" y="13868"/>
                </a:lnTo>
                <a:lnTo>
                  <a:pt x="6604" y="14986"/>
                </a:lnTo>
                <a:lnTo>
                  <a:pt x="12979" y="21590"/>
                </a:lnTo>
                <a:lnTo>
                  <a:pt x="20472" y="29425"/>
                </a:lnTo>
                <a:lnTo>
                  <a:pt x="21361" y="29870"/>
                </a:lnTo>
                <a:lnTo>
                  <a:pt x="30772" y="35801"/>
                </a:lnTo>
                <a:lnTo>
                  <a:pt x="41825" y="42293"/>
                </a:lnTo>
                <a:lnTo>
                  <a:pt x="53021" y="47080"/>
                </a:lnTo>
                <a:lnTo>
                  <a:pt x="66849" y="52323"/>
                </a:lnTo>
                <a:lnTo>
                  <a:pt x="77412" y="55205"/>
                </a:lnTo>
                <a:lnTo>
                  <a:pt x="96045" y="59569"/>
                </a:lnTo>
                <a:lnTo>
                  <a:pt x="106371" y="61147"/>
                </a:lnTo>
                <a:lnTo>
                  <a:pt x="114566" y="62090"/>
                </a:lnTo>
                <a:lnTo>
                  <a:pt x="128112" y="63542"/>
                </a:lnTo>
                <a:lnTo>
                  <a:pt x="138357" y="63969"/>
                </a:lnTo>
                <a:lnTo>
                  <a:pt x="147904" y="63995"/>
                </a:lnTo>
                <a:lnTo>
                  <a:pt x="161530" y="63890"/>
                </a:lnTo>
                <a:lnTo>
                  <a:pt x="171757" y="63156"/>
                </a:lnTo>
                <a:lnTo>
                  <a:pt x="181241" y="62090"/>
                </a:lnTo>
                <a:lnTo>
                  <a:pt x="194630" y="60461"/>
                </a:lnTo>
                <a:lnTo>
                  <a:pt x="204881" y="58441"/>
                </a:lnTo>
                <a:lnTo>
                  <a:pt x="212890" y="56502"/>
                </a:lnTo>
                <a:lnTo>
                  <a:pt x="225754" y="53314"/>
                </a:lnTo>
                <a:lnTo>
                  <a:pt x="236076" y="49713"/>
                </a:lnTo>
                <a:lnTo>
                  <a:pt x="253205" y="42675"/>
                </a:lnTo>
                <a:lnTo>
                  <a:pt x="263695" y="36633"/>
                </a:lnTo>
                <a:lnTo>
                  <a:pt x="274434" y="29870"/>
                </a:lnTo>
                <a:lnTo>
                  <a:pt x="275323" y="29425"/>
                </a:lnTo>
                <a:lnTo>
                  <a:pt x="282816" y="21590"/>
                </a:lnTo>
                <a:lnTo>
                  <a:pt x="289191" y="14986"/>
                </a:lnTo>
                <a:lnTo>
                  <a:pt x="289979" y="13868"/>
                </a:lnTo>
                <a:lnTo>
                  <a:pt x="293903" y="5702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1621392" y="3883661"/>
            <a:ext cx="4356" cy="86029"/>
          </a:xfrm>
          <a:custGeom>
            <a:avLst/>
            <a:gdLst/>
            <a:ahLst/>
            <a:cxnLst/>
            <a:rect l="l" t="t" r="r" b="b"/>
            <a:pathLst>
              <a:path w="4356" h="86029">
                <a:moveTo>
                  <a:pt x="0" y="86029"/>
                </a:moveTo>
                <a:lnTo>
                  <a:pt x="2463" y="77978"/>
                </a:lnTo>
                <a:lnTo>
                  <a:pt x="2565" y="77749"/>
                </a:lnTo>
                <a:lnTo>
                  <a:pt x="3797" y="69354"/>
                </a:lnTo>
                <a:lnTo>
                  <a:pt x="4356" y="65227"/>
                </a:lnTo>
                <a:lnTo>
                  <a:pt x="4025" y="64998"/>
                </a:lnTo>
                <a:lnTo>
                  <a:pt x="3797" y="60528"/>
                </a:lnTo>
                <a:lnTo>
                  <a:pt x="3695" y="58953"/>
                </a:lnTo>
                <a:lnTo>
                  <a:pt x="3238" y="57277"/>
                </a:lnTo>
                <a:lnTo>
                  <a:pt x="2463" y="53136"/>
                </a:lnTo>
                <a:lnTo>
                  <a:pt x="1562" y="48996"/>
                </a:lnTo>
                <a:lnTo>
                  <a:pt x="1346" y="48221"/>
                </a:lnTo>
                <a:lnTo>
                  <a:pt x="1346" y="47320"/>
                </a:lnTo>
                <a:lnTo>
                  <a:pt x="1117" y="44856"/>
                </a:lnTo>
                <a:lnTo>
                  <a:pt x="1003" y="42405"/>
                </a:lnTo>
                <a:lnTo>
                  <a:pt x="1003" y="39941"/>
                </a:lnTo>
                <a:lnTo>
                  <a:pt x="1003" y="36918"/>
                </a:lnTo>
                <a:lnTo>
                  <a:pt x="1117" y="33782"/>
                </a:lnTo>
                <a:lnTo>
                  <a:pt x="1117" y="32448"/>
                </a:lnTo>
                <a:lnTo>
                  <a:pt x="1231" y="31102"/>
                </a:lnTo>
                <a:lnTo>
                  <a:pt x="1562" y="26403"/>
                </a:lnTo>
                <a:lnTo>
                  <a:pt x="2006" y="21590"/>
                </a:lnTo>
                <a:lnTo>
                  <a:pt x="2679" y="14097"/>
                </a:lnTo>
                <a:lnTo>
                  <a:pt x="3467" y="6604"/>
                </a:lnTo>
                <a:lnTo>
                  <a:pt x="3695" y="3352"/>
                </a:lnTo>
                <a:lnTo>
                  <a:pt x="3797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1339242" y="3958950"/>
            <a:ext cx="5588" cy="13309"/>
          </a:xfrm>
          <a:custGeom>
            <a:avLst/>
            <a:gdLst/>
            <a:ahLst/>
            <a:cxnLst/>
            <a:rect l="l" t="t" r="r" b="b"/>
            <a:pathLst>
              <a:path w="5587" h="13309">
                <a:moveTo>
                  <a:pt x="0" y="0"/>
                </a:moveTo>
                <a:lnTo>
                  <a:pt x="0" y="673"/>
                </a:lnTo>
                <a:lnTo>
                  <a:pt x="228" y="1346"/>
                </a:lnTo>
                <a:lnTo>
                  <a:pt x="901" y="4254"/>
                </a:lnTo>
                <a:lnTo>
                  <a:pt x="1790" y="7048"/>
                </a:lnTo>
                <a:lnTo>
                  <a:pt x="2463" y="9169"/>
                </a:lnTo>
                <a:lnTo>
                  <a:pt x="3810" y="11188"/>
                </a:lnTo>
                <a:lnTo>
                  <a:pt x="4470" y="12306"/>
                </a:lnTo>
                <a:lnTo>
                  <a:pt x="5588" y="13309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1325482" y="3908607"/>
            <a:ext cx="2235" cy="50342"/>
          </a:xfrm>
          <a:custGeom>
            <a:avLst/>
            <a:gdLst/>
            <a:ahLst/>
            <a:cxnLst/>
            <a:rect l="l" t="t" r="r" b="b"/>
            <a:pathLst>
              <a:path w="2235" h="50342">
                <a:moveTo>
                  <a:pt x="1117" y="50342"/>
                </a:moveTo>
                <a:lnTo>
                  <a:pt x="888" y="49555"/>
                </a:lnTo>
                <a:lnTo>
                  <a:pt x="787" y="48780"/>
                </a:lnTo>
                <a:lnTo>
                  <a:pt x="444" y="45199"/>
                </a:lnTo>
                <a:lnTo>
                  <a:pt x="215" y="41503"/>
                </a:lnTo>
                <a:lnTo>
                  <a:pt x="0" y="37592"/>
                </a:lnTo>
                <a:lnTo>
                  <a:pt x="114" y="33667"/>
                </a:lnTo>
                <a:lnTo>
                  <a:pt x="215" y="29197"/>
                </a:lnTo>
                <a:lnTo>
                  <a:pt x="330" y="24841"/>
                </a:lnTo>
                <a:lnTo>
                  <a:pt x="444" y="22263"/>
                </a:lnTo>
                <a:lnTo>
                  <a:pt x="673" y="19685"/>
                </a:lnTo>
                <a:lnTo>
                  <a:pt x="1346" y="9842"/>
                </a:lnTo>
                <a:lnTo>
                  <a:pt x="2235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1325595" y="3883436"/>
            <a:ext cx="2565" cy="30873"/>
          </a:xfrm>
          <a:custGeom>
            <a:avLst/>
            <a:gdLst/>
            <a:ahLst/>
            <a:cxnLst/>
            <a:rect l="l" t="t" r="r" b="b"/>
            <a:pathLst>
              <a:path w="2565" h="30873">
                <a:moveTo>
                  <a:pt x="0" y="0"/>
                </a:moveTo>
                <a:lnTo>
                  <a:pt x="0" y="1562"/>
                </a:lnTo>
                <a:lnTo>
                  <a:pt x="228" y="4813"/>
                </a:lnTo>
                <a:lnTo>
                  <a:pt x="444" y="8166"/>
                </a:lnTo>
                <a:lnTo>
                  <a:pt x="1117" y="15773"/>
                </a:lnTo>
                <a:lnTo>
                  <a:pt x="1892" y="23380"/>
                </a:lnTo>
                <a:lnTo>
                  <a:pt x="2235" y="27076"/>
                </a:lnTo>
                <a:lnTo>
                  <a:pt x="2565" y="3087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1327830" y="3909951"/>
            <a:ext cx="444" cy="4699"/>
          </a:xfrm>
          <a:custGeom>
            <a:avLst/>
            <a:gdLst/>
            <a:ahLst/>
            <a:cxnLst/>
            <a:rect l="l" t="t" r="r" b="b"/>
            <a:pathLst>
              <a:path w="444" h="4699">
                <a:moveTo>
                  <a:pt x="0" y="0"/>
                </a:moveTo>
                <a:lnTo>
                  <a:pt x="114" y="2006"/>
                </a:lnTo>
                <a:lnTo>
                  <a:pt x="228" y="4025"/>
                </a:lnTo>
                <a:lnTo>
                  <a:pt x="330" y="4254"/>
                </a:lnTo>
                <a:lnTo>
                  <a:pt x="330" y="458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1329399" y="3739000"/>
            <a:ext cx="268160" cy="58293"/>
          </a:xfrm>
          <a:custGeom>
            <a:avLst/>
            <a:gdLst/>
            <a:ahLst/>
            <a:cxnLst/>
            <a:rect l="l" t="t" r="r" b="b"/>
            <a:pathLst>
              <a:path w="268160" h="58292">
                <a:moveTo>
                  <a:pt x="0" y="58293"/>
                </a:moveTo>
                <a:lnTo>
                  <a:pt x="3911" y="50126"/>
                </a:lnTo>
                <a:lnTo>
                  <a:pt x="4699" y="49009"/>
                </a:lnTo>
                <a:lnTo>
                  <a:pt x="11074" y="42405"/>
                </a:lnTo>
                <a:lnTo>
                  <a:pt x="18567" y="34569"/>
                </a:lnTo>
                <a:lnTo>
                  <a:pt x="19469" y="34124"/>
                </a:lnTo>
                <a:lnTo>
                  <a:pt x="28867" y="28194"/>
                </a:lnTo>
                <a:lnTo>
                  <a:pt x="39922" y="21743"/>
                </a:lnTo>
                <a:lnTo>
                  <a:pt x="51123" y="16936"/>
                </a:lnTo>
                <a:lnTo>
                  <a:pt x="64945" y="11678"/>
                </a:lnTo>
                <a:lnTo>
                  <a:pt x="75507" y="8788"/>
                </a:lnTo>
                <a:lnTo>
                  <a:pt x="94137" y="4426"/>
                </a:lnTo>
                <a:lnTo>
                  <a:pt x="104461" y="2849"/>
                </a:lnTo>
                <a:lnTo>
                  <a:pt x="112661" y="1905"/>
                </a:lnTo>
                <a:lnTo>
                  <a:pt x="126212" y="453"/>
                </a:lnTo>
                <a:lnTo>
                  <a:pt x="136454" y="26"/>
                </a:lnTo>
                <a:lnTo>
                  <a:pt x="145999" y="0"/>
                </a:lnTo>
                <a:lnTo>
                  <a:pt x="159631" y="104"/>
                </a:lnTo>
                <a:lnTo>
                  <a:pt x="169854" y="838"/>
                </a:lnTo>
                <a:lnTo>
                  <a:pt x="179336" y="1905"/>
                </a:lnTo>
                <a:lnTo>
                  <a:pt x="192722" y="3533"/>
                </a:lnTo>
                <a:lnTo>
                  <a:pt x="202973" y="5551"/>
                </a:lnTo>
                <a:lnTo>
                  <a:pt x="210997" y="7493"/>
                </a:lnTo>
                <a:lnTo>
                  <a:pt x="223854" y="10686"/>
                </a:lnTo>
                <a:lnTo>
                  <a:pt x="234179" y="14296"/>
                </a:lnTo>
                <a:lnTo>
                  <a:pt x="250959" y="21573"/>
                </a:lnTo>
                <a:lnTo>
                  <a:pt x="261471" y="27319"/>
                </a:lnTo>
                <a:lnTo>
                  <a:pt x="263131" y="28194"/>
                </a:lnTo>
                <a:lnTo>
                  <a:pt x="265811" y="29654"/>
                </a:lnTo>
                <a:lnTo>
                  <a:pt x="268160" y="3166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1341934" y="3745232"/>
            <a:ext cx="239852" cy="52840"/>
          </a:xfrm>
          <a:custGeom>
            <a:avLst/>
            <a:gdLst/>
            <a:ahLst/>
            <a:cxnLst/>
            <a:rect l="l" t="t" r="r" b="b"/>
            <a:pathLst>
              <a:path w="239852" h="52840">
                <a:moveTo>
                  <a:pt x="239852" y="25433"/>
                </a:moveTo>
                <a:lnTo>
                  <a:pt x="234149" y="21623"/>
                </a:lnTo>
                <a:lnTo>
                  <a:pt x="233819" y="21522"/>
                </a:lnTo>
                <a:lnTo>
                  <a:pt x="227545" y="18829"/>
                </a:lnTo>
                <a:lnTo>
                  <a:pt x="215606" y="13697"/>
                </a:lnTo>
                <a:lnTo>
                  <a:pt x="204460" y="10017"/>
                </a:lnTo>
                <a:lnTo>
                  <a:pt x="189270" y="5800"/>
                </a:lnTo>
                <a:lnTo>
                  <a:pt x="178546" y="3885"/>
                </a:lnTo>
                <a:lnTo>
                  <a:pt x="159560" y="1179"/>
                </a:lnTo>
                <a:lnTo>
                  <a:pt x="149054" y="493"/>
                </a:lnTo>
                <a:lnTo>
                  <a:pt x="141401" y="262"/>
                </a:lnTo>
                <a:lnTo>
                  <a:pt x="127940" y="0"/>
                </a:lnTo>
                <a:lnTo>
                  <a:pt x="117496" y="505"/>
                </a:lnTo>
                <a:lnTo>
                  <a:pt x="109626" y="1164"/>
                </a:lnTo>
                <a:lnTo>
                  <a:pt x="96350" y="2452"/>
                </a:lnTo>
                <a:lnTo>
                  <a:pt x="85848" y="4300"/>
                </a:lnTo>
                <a:lnTo>
                  <a:pt x="66276" y="8668"/>
                </a:lnTo>
                <a:lnTo>
                  <a:pt x="55607" y="12186"/>
                </a:lnTo>
                <a:lnTo>
                  <a:pt x="39641" y="18378"/>
                </a:lnTo>
                <a:lnTo>
                  <a:pt x="28678" y="24487"/>
                </a:lnTo>
                <a:lnTo>
                  <a:pt x="19240" y="30132"/>
                </a:lnTo>
                <a:lnTo>
                  <a:pt x="18338" y="30463"/>
                </a:lnTo>
                <a:lnTo>
                  <a:pt x="10845" y="37968"/>
                </a:lnTo>
                <a:lnTo>
                  <a:pt x="4698" y="44115"/>
                </a:lnTo>
                <a:lnTo>
                  <a:pt x="3911" y="45118"/>
                </a:lnTo>
                <a:lnTo>
                  <a:pt x="0" y="5284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1338239" y="3914754"/>
            <a:ext cx="1676" cy="44196"/>
          </a:xfrm>
          <a:custGeom>
            <a:avLst/>
            <a:gdLst/>
            <a:ahLst/>
            <a:cxnLst/>
            <a:rect l="l" t="t" r="r" b="b"/>
            <a:pathLst>
              <a:path w="1676" h="44196">
                <a:moveTo>
                  <a:pt x="1003" y="44196"/>
                </a:moveTo>
                <a:lnTo>
                  <a:pt x="558" y="41516"/>
                </a:lnTo>
                <a:lnTo>
                  <a:pt x="330" y="38709"/>
                </a:lnTo>
                <a:lnTo>
                  <a:pt x="0" y="34467"/>
                </a:lnTo>
                <a:lnTo>
                  <a:pt x="0" y="30099"/>
                </a:lnTo>
                <a:lnTo>
                  <a:pt x="0" y="26403"/>
                </a:lnTo>
                <a:lnTo>
                  <a:pt x="101" y="22720"/>
                </a:lnTo>
                <a:lnTo>
                  <a:pt x="330" y="18122"/>
                </a:lnTo>
                <a:lnTo>
                  <a:pt x="558" y="13538"/>
                </a:lnTo>
                <a:lnTo>
                  <a:pt x="1003" y="6718"/>
                </a:lnTo>
                <a:lnTo>
                  <a:pt x="1676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1353225" y="3830637"/>
            <a:ext cx="268160" cy="58166"/>
          </a:xfrm>
          <a:custGeom>
            <a:avLst/>
            <a:gdLst/>
            <a:ahLst/>
            <a:cxnLst/>
            <a:rect l="l" t="t" r="r" b="b"/>
            <a:pathLst>
              <a:path w="268160" h="58165">
                <a:moveTo>
                  <a:pt x="0" y="26619"/>
                </a:moveTo>
                <a:lnTo>
                  <a:pt x="2235" y="28524"/>
                </a:lnTo>
                <a:lnTo>
                  <a:pt x="5041" y="29972"/>
                </a:lnTo>
                <a:lnTo>
                  <a:pt x="16339" y="36219"/>
                </a:lnTo>
                <a:lnTo>
                  <a:pt x="27079" y="41161"/>
                </a:lnTo>
                <a:lnTo>
                  <a:pt x="41110" y="46553"/>
                </a:lnTo>
                <a:lnTo>
                  <a:pt x="51654" y="49452"/>
                </a:lnTo>
                <a:lnTo>
                  <a:pt x="57162" y="50787"/>
                </a:lnTo>
                <a:lnTo>
                  <a:pt x="70185" y="53541"/>
                </a:lnTo>
                <a:lnTo>
                  <a:pt x="80350" y="55035"/>
                </a:lnTo>
                <a:lnTo>
                  <a:pt x="88836" y="56375"/>
                </a:lnTo>
                <a:lnTo>
                  <a:pt x="90055" y="56489"/>
                </a:lnTo>
                <a:lnTo>
                  <a:pt x="91287" y="56489"/>
                </a:lnTo>
                <a:lnTo>
                  <a:pt x="104667" y="57519"/>
                </a:lnTo>
                <a:lnTo>
                  <a:pt x="115223" y="58135"/>
                </a:lnTo>
                <a:lnTo>
                  <a:pt x="122173" y="58166"/>
                </a:lnTo>
                <a:lnTo>
                  <a:pt x="135802" y="58067"/>
                </a:lnTo>
                <a:lnTo>
                  <a:pt x="146031" y="57377"/>
                </a:lnTo>
                <a:lnTo>
                  <a:pt x="155511" y="56375"/>
                </a:lnTo>
                <a:lnTo>
                  <a:pt x="168891" y="54674"/>
                </a:lnTo>
                <a:lnTo>
                  <a:pt x="179146" y="52678"/>
                </a:lnTo>
                <a:lnTo>
                  <a:pt x="187172" y="50787"/>
                </a:lnTo>
                <a:lnTo>
                  <a:pt x="200015" y="47549"/>
                </a:lnTo>
                <a:lnTo>
                  <a:pt x="210322" y="43929"/>
                </a:lnTo>
                <a:lnTo>
                  <a:pt x="215582" y="41833"/>
                </a:lnTo>
                <a:lnTo>
                  <a:pt x="227475" y="36887"/>
                </a:lnTo>
                <a:lnTo>
                  <a:pt x="237965" y="30817"/>
                </a:lnTo>
                <a:lnTo>
                  <a:pt x="239306" y="29972"/>
                </a:lnTo>
                <a:lnTo>
                  <a:pt x="248704" y="24155"/>
                </a:lnTo>
                <a:lnTo>
                  <a:pt x="249593" y="23596"/>
                </a:lnTo>
                <a:lnTo>
                  <a:pt x="257086" y="15760"/>
                </a:lnTo>
                <a:lnTo>
                  <a:pt x="263461" y="9283"/>
                </a:lnTo>
                <a:lnTo>
                  <a:pt x="264248" y="8166"/>
                </a:lnTo>
                <a:lnTo>
                  <a:pt x="26816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1622402" y="3921136"/>
            <a:ext cx="23269" cy="246011"/>
          </a:xfrm>
          <a:custGeom>
            <a:avLst/>
            <a:gdLst/>
            <a:ahLst/>
            <a:cxnLst/>
            <a:rect l="l" t="t" r="r" b="b"/>
            <a:pathLst>
              <a:path w="23269" h="246011">
                <a:moveTo>
                  <a:pt x="22593" y="246011"/>
                </a:moveTo>
                <a:lnTo>
                  <a:pt x="22755" y="228146"/>
                </a:lnTo>
                <a:lnTo>
                  <a:pt x="22895" y="212399"/>
                </a:lnTo>
                <a:lnTo>
                  <a:pt x="23012" y="198461"/>
                </a:lnTo>
                <a:lnTo>
                  <a:pt x="23108" y="186020"/>
                </a:lnTo>
                <a:lnTo>
                  <a:pt x="23181" y="174764"/>
                </a:lnTo>
                <a:lnTo>
                  <a:pt x="23233" y="164384"/>
                </a:lnTo>
                <a:lnTo>
                  <a:pt x="23262" y="154567"/>
                </a:lnTo>
                <a:lnTo>
                  <a:pt x="23269" y="145004"/>
                </a:lnTo>
                <a:lnTo>
                  <a:pt x="23253" y="135383"/>
                </a:lnTo>
                <a:lnTo>
                  <a:pt x="23216" y="125393"/>
                </a:lnTo>
                <a:lnTo>
                  <a:pt x="23157" y="114723"/>
                </a:lnTo>
                <a:lnTo>
                  <a:pt x="23075" y="103063"/>
                </a:lnTo>
                <a:lnTo>
                  <a:pt x="22971" y="90100"/>
                </a:lnTo>
                <a:lnTo>
                  <a:pt x="22845" y="75525"/>
                </a:lnTo>
                <a:lnTo>
                  <a:pt x="22697" y="59026"/>
                </a:lnTo>
                <a:lnTo>
                  <a:pt x="22593" y="47548"/>
                </a:lnTo>
                <a:lnTo>
                  <a:pt x="22593" y="41401"/>
                </a:lnTo>
                <a:lnTo>
                  <a:pt x="21691" y="41173"/>
                </a:lnTo>
                <a:lnTo>
                  <a:pt x="20802" y="34912"/>
                </a:lnTo>
                <a:lnTo>
                  <a:pt x="20358" y="32550"/>
                </a:lnTo>
                <a:lnTo>
                  <a:pt x="20700" y="32219"/>
                </a:lnTo>
                <a:lnTo>
                  <a:pt x="19913" y="30098"/>
                </a:lnTo>
                <a:lnTo>
                  <a:pt x="17564" y="23939"/>
                </a:lnTo>
                <a:lnTo>
                  <a:pt x="17221" y="23825"/>
                </a:lnTo>
                <a:lnTo>
                  <a:pt x="14312" y="17792"/>
                </a:lnTo>
                <a:lnTo>
                  <a:pt x="13195" y="15773"/>
                </a:lnTo>
                <a:lnTo>
                  <a:pt x="11849" y="13881"/>
                </a:lnTo>
                <a:lnTo>
                  <a:pt x="7492" y="7950"/>
                </a:lnTo>
                <a:lnTo>
                  <a:pt x="2793" y="2349"/>
                </a:lnTo>
                <a:lnTo>
                  <a:pt x="1676" y="1003"/>
                </a:lnTo>
                <a:lnTo>
                  <a:pt x="1447" y="88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1305119" y="4161109"/>
            <a:ext cx="673" cy="4927"/>
          </a:xfrm>
          <a:custGeom>
            <a:avLst/>
            <a:gdLst/>
            <a:ahLst/>
            <a:cxnLst/>
            <a:rect l="l" t="t" r="r" b="b"/>
            <a:pathLst>
              <a:path w="673" h="4927">
                <a:moveTo>
                  <a:pt x="673" y="0"/>
                </a:moveTo>
                <a:lnTo>
                  <a:pt x="0" y="492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1622398" y="3921362"/>
            <a:ext cx="901" cy="787"/>
          </a:xfrm>
          <a:custGeom>
            <a:avLst/>
            <a:gdLst/>
            <a:ahLst/>
            <a:cxnLst/>
            <a:rect l="l" t="t" r="r" b="b"/>
            <a:pathLst>
              <a:path w="901" h="787">
                <a:moveTo>
                  <a:pt x="0" y="0"/>
                </a:moveTo>
                <a:lnTo>
                  <a:pt x="901" y="78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1604275" y="3799532"/>
            <a:ext cx="7378" cy="37807"/>
          </a:xfrm>
          <a:custGeom>
            <a:avLst/>
            <a:gdLst/>
            <a:ahLst/>
            <a:cxnLst/>
            <a:rect l="l" t="t" r="r" b="b"/>
            <a:pathLst>
              <a:path w="7378" h="37807">
                <a:moveTo>
                  <a:pt x="5257" y="26847"/>
                </a:moveTo>
                <a:lnTo>
                  <a:pt x="5257" y="0"/>
                </a:lnTo>
                <a:lnTo>
                  <a:pt x="7378" y="6489"/>
                </a:lnTo>
                <a:lnTo>
                  <a:pt x="7378" y="22377"/>
                </a:lnTo>
                <a:lnTo>
                  <a:pt x="0" y="3780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1353226" y="3857256"/>
            <a:ext cx="15773" cy="0"/>
          </a:xfrm>
          <a:custGeom>
            <a:avLst/>
            <a:gdLst/>
            <a:ahLst/>
            <a:cxnLst/>
            <a:rect l="l" t="t" r="r" b="b"/>
            <a:pathLst>
              <a:path w="15773">
                <a:moveTo>
                  <a:pt x="15773" y="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1326595" y="3958954"/>
            <a:ext cx="14998" cy="16446"/>
          </a:xfrm>
          <a:custGeom>
            <a:avLst/>
            <a:gdLst/>
            <a:ahLst/>
            <a:cxnLst/>
            <a:rect l="l" t="t" r="r" b="b"/>
            <a:pathLst>
              <a:path w="14998" h="16446">
                <a:moveTo>
                  <a:pt x="14998" y="15659"/>
                </a:moveTo>
                <a:lnTo>
                  <a:pt x="11760" y="16446"/>
                </a:lnTo>
                <a:lnTo>
                  <a:pt x="8064" y="15773"/>
                </a:lnTo>
                <a:lnTo>
                  <a:pt x="5156" y="13652"/>
                </a:lnTo>
                <a:lnTo>
                  <a:pt x="2692" y="9956"/>
                </a:lnTo>
                <a:lnTo>
                  <a:pt x="901" y="5029"/>
                </a:lnTo>
                <a:lnTo>
                  <a:pt x="0" y="0"/>
                </a:lnTo>
                <a:lnTo>
                  <a:pt x="12649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1325592" y="3942284"/>
            <a:ext cx="673" cy="15100"/>
          </a:xfrm>
          <a:custGeom>
            <a:avLst/>
            <a:gdLst/>
            <a:ahLst/>
            <a:cxnLst/>
            <a:rect l="l" t="t" r="r" b="b"/>
            <a:pathLst>
              <a:path w="673" h="15100">
                <a:moveTo>
                  <a:pt x="673" y="15100"/>
                </a:moveTo>
                <a:lnTo>
                  <a:pt x="0" y="10744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1327835" y="3909957"/>
            <a:ext cx="330" cy="4356"/>
          </a:xfrm>
          <a:custGeom>
            <a:avLst/>
            <a:gdLst/>
            <a:ahLst/>
            <a:cxnLst/>
            <a:rect l="l" t="t" r="r" b="b"/>
            <a:pathLst>
              <a:path w="330" h="4356">
                <a:moveTo>
                  <a:pt x="330" y="43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1325598" y="3813963"/>
            <a:ext cx="2794" cy="100685"/>
          </a:xfrm>
          <a:custGeom>
            <a:avLst/>
            <a:gdLst/>
            <a:ahLst/>
            <a:cxnLst/>
            <a:rect l="l" t="t" r="r" b="b"/>
            <a:pathLst>
              <a:path w="2793" h="100685">
                <a:moveTo>
                  <a:pt x="2679" y="100685"/>
                </a:moveTo>
                <a:lnTo>
                  <a:pt x="2793" y="14427"/>
                </a:lnTo>
                <a:lnTo>
                  <a:pt x="0" y="0"/>
                </a:lnTo>
                <a:lnTo>
                  <a:pt x="0" y="69468"/>
                </a:lnTo>
                <a:lnTo>
                  <a:pt x="0" y="69253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1328392" y="3828390"/>
            <a:ext cx="12865" cy="86372"/>
          </a:xfrm>
          <a:custGeom>
            <a:avLst/>
            <a:gdLst/>
            <a:ahLst/>
            <a:cxnLst/>
            <a:rect l="l" t="t" r="r" b="b"/>
            <a:pathLst>
              <a:path w="12865" h="86372">
                <a:moveTo>
                  <a:pt x="4699" y="86258"/>
                </a:moveTo>
                <a:lnTo>
                  <a:pt x="0" y="86258"/>
                </a:lnTo>
                <a:lnTo>
                  <a:pt x="12865" y="86372"/>
                </a:lnTo>
                <a:lnTo>
                  <a:pt x="12865" y="86144"/>
                </a:lnTo>
                <a:lnTo>
                  <a:pt x="12865" y="0"/>
                </a:lnTo>
                <a:lnTo>
                  <a:pt x="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1333314" y="3914761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0" y="0"/>
                </a:moveTo>
                <a:lnTo>
                  <a:pt x="558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1325595" y="3797287"/>
            <a:ext cx="3810" cy="16675"/>
          </a:xfrm>
          <a:custGeom>
            <a:avLst/>
            <a:gdLst/>
            <a:ahLst/>
            <a:cxnLst/>
            <a:rect l="l" t="t" r="r" b="b"/>
            <a:pathLst>
              <a:path w="3809" h="16675">
                <a:moveTo>
                  <a:pt x="0" y="16675"/>
                </a:moveTo>
                <a:lnTo>
                  <a:pt x="3810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1581788" y="3770666"/>
            <a:ext cx="15773" cy="0"/>
          </a:xfrm>
          <a:custGeom>
            <a:avLst/>
            <a:gdLst/>
            <a:ahLst/>
            <a:cxnLst/>
            <a:rect l="l" t="t" r="r" b="b"/>
            <a:pathLst>
              <a:path w="15773">
                <a:moveTo>
                  <a:pt x="15773" y="0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1338233" y="3798075"/>
            <a:ext cx="3695" cy="30314"/>
          </a:xfrm>
          <a:custGeom>
            <a:avLst/>
            <a:gdLst/>
            <a:ahLst/>
            <a:cxnLst/>
            <a:rect l="l" t="t" r="r" b="b"/>
            <a:pathLst>
              <a:path w="3695" h="30314">
                <a:moveTo>
                  <a:pt x="3695" y="0"/>
                </a:moveTo>
                <a:lnTo>
                  <a:pt x="0" y="15887"/>
                </a:lnTo>
                <a:lnTo>
                  <a:pt x="3022" y="303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1340025" y="3939153"/>
            <a:ext cx="13208" cy="23266"/>
          </a:xfrm>
          <a:custGeom>
            <a:avLst/>
            <a:gdLst/>
            <a:ahLst/>
            <a:cxnLst/>
            <a:rect l="l" t="t" r="r" b="b"/>
            <a:pathLst>
              <a:path w="13208" h="23266">
                <a:moveTo>
                  <a:pt x="0" y="23266"/>
                </a:moveTo>
                <a:lnTo>
                  <a:pt x="1905" y="15316"/>
                </a:lnTo>
                <a:lnTo>
                  <a:pt x="12750" y="330"/>
                </a:lnTo>
                <a:lnTo>
                  <a:pt x="13208" y="0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1621392" y="3813957"/>
            <a:ext cx="3797" cy="70040"/>
          </a:xfrm>
          <a:custGeom>
            <a:avLst/>
            <a:gdLst/>
            <a:ahLst/>
            <a:cxnLst/>
            <a:rect l="l" t="t" r="r" b="b"/>
            <a:pathLst>
              <a:path w="3797" h="70040">
                <a:moveTo>
                  <a:pt x="0" y="16675"/>
                </a:moveTo>
                <a:lnTo>
                  <a:pt x="3797" y="0"/>
                </a:lnTo>
                <a:lnTo>
                  <a:pt x="3797" y="7004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1581786" y="3770666"/>
            <a:ext cx="0" cy="85915"/>
          </a:xfrm>
          <a:custGeom>
            <a:avLst/>
            <a:gdLst/>
            <a:ahLst/>
            <a:cxnLst/>
            <a:rect l="l" t="t" r="r" b="b"/>
            <a:pathLst>
              <a:path h="85915">
                <a:moveTo>
                  <a:pt x="0" y="0"/>
                </a:moveTo>
                <a:lnTo>
                  <a:pt x="0" y="8591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1597562" y="3770663"/>
            <a:ext cx="0" cy="73393"/>
          </a:xfrm>
          <a:custGeom>
            <a:avLst/>
            <a:gdLst/>
            <a:ahLst/>
            <a:cxnLst/>
            <a:rect l="l" t="t" r="r" b="b"/>
            <a:pathLst>
              <a:path h="73393">
                <a:moveTo>
                  <a:pt x="0" y="73393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1609533" y="3799530"/>
            <a:ext cx="15659" cy="14427"/>
          </a:xfrm>
          <a:custGeom>
            <a:avLst/>
            <a:gdLst/>
            <a:ahLst/>
            <a:cxnLst/>
            <a:rect l="l" t="t" r="r" b="b"/>
            <a:pathLst>
              <a:path w="15659" h="14427">
                <a:moveTo>
                  <a:pt x="0" y="0"/>
                </a:moveTo>
                <a:lnTo>
                  <a:pt x="12865" y="0"/>
                </a:lnTo>
                <a:lnTo>
                  <a:pt x="15659" y="1442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1644990" y="4161562"/>
            <a:ext cx="787" cy="4356"/>
          </a:xfrm>
          <a:custGeom>
            <a:avLst/>
            <a:gdLst/>
            <a:ahLst/>
            <a:cxnLst/>
            <a:rect l="l" t="t" r="r" b="b"/>
            <a:pathLst>
              <a:path w="787" h="4356">
                <a:moveTo>
                  <a:pt x="787" y="4356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1334990" y="4712990"/>
            <a:ext cx="297141" cy="40716"/>
          </a:xfrm>
          <a:custGeom>
            <a:avLst/>
            <a:gdLst/>
            <a:ahLst/>
            <a:cxnLst/>
            <a:rect l="l" t="t" r="r" b="b"/>
            <a:pathLst>
              <a:path w="297141" h="40716">
                <a:moveTo>
                  <a:pt x="0" y="29083"/>
                </a:moveTo>
                <a:lnTo>
                  <a:pt x="12222" y="23253"/>
                </a:lnTo>
                <a:lnTo>
                  <a:pt x="21928" y="19511"/>
                </a:lnTo>
                <a:lnTo>
                  <a:pt x="43253" y="12508"/>
                </a:lnTo>
                <a:lnTo>
                  <a:pt x="53019" y="10011"/>
                </a:lnTo>
                <a:lnTo>
                  <a:pt x="64439" y="7607"/>
                </a:lnTo>
                <a:lnTo>
                  <a:pt x="78215" y="4834"/>
                </a:lnTo>
                <a:lnTo>
                  <a:pt x="88037" y="3345"/>
                </a:lnTo>
                <a:lnTo>
                  <a:pt x="101688" y="1892"/>
                </a:lnTo>
                <a:lnTo>
                  <a:pt x="115740" y="622"/>
                </a:lnTo>
                <a:lnTo>
                  <a:pt x="125636" y="173"/>
                </a:lnTo>
                <a:lnTo>
                  <a:pt x="139398" y="10"/>
                </a:lnTo>
                <a:lnTo>
                  <a:pt x="140398" y="0"/>
                </a:lnTo>
                <a:lnTo>
                  <a:pt x="153888" y="34"/>
                </a:lnTo>
                <a:lnTo>
                  <a:pt x="164295" y="659"/>
                </a:lnTo>
                <a:lnTo>
                  <a:pt x="185233" y="2557"/>
                </a:lnTo>
                <a:lnTo>
                  <a:pt x="196653" y="4386"/>
                </a:lnTo>
                <a:lnTo>
                  <a:pt x="212982" y="7330"/>
                </a:lnTo>
                <a:lnTo>
                  <a:pt x="223112" y="9681"/>
                </a:lnTo>
                <a:lnTo>
                  <a:pt x="243498" y="15244"/>
                </a:lnTo>
                <a:lnTo>
                  <a:pt x="253801" y="18872"/>
                </a:lnTo>
                <a:lnTo>
                  <a:pt x="271017" y="25779"/>
                </a:lnTo>
                <a:lnTo>
                  <a:pt x="281691" y="31170"/>
                </a:lnTo>
                <a:lnTo>
                  <a:pt x="290537" y="35801"/>
                </a:lnTo>
                <a:lnTo>
                  <a:pt x="290766" y="35902"/>
                </a:lnTo>
                <a:lnTo>
                  <a:pt x="297141" y="4071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1345956" y="4726352"/>
            <a:ext cx="258876" cy="30374"/>
          </a:xfrm>
          <a:custGeom>
            <a:avLst/>
            <a:gdLst/>
            <a:ahLst/>
            <a:cxnLst/>
            <a:rect l="l" t="t" r="r" b="b"/>
            <a:pathLst>
              <a:path w="258876" h="30374">
                <a:moveTo>
                  <a:pt x="0" y="30374"/>
                </a:moveTo>
                <a:lnTo>
                  <a:pt x="6705" y="25675"/>
                </a:lnTo>
                <a:lnTo>
                  <a:pt x="14770" y="22208"/>
                </a:lnTo>
                <a:lnTo>
                  <a:pt x="27059" y="17014"/>
                </a:lnTo>
                <a:lnTo>
                  <a:pt x="37185" y="13616"/>
                </a:lnTo>
                <a:lnTo>
                  <a:pt x="56866" y="8056"/>
                </a:lnTo>
                <a:lnTo>
                  <a:pt x="66924" y="5995"/>
                </a:lnTo>
                <a:lnTo>
                  <a:pt x="76403" y="4416"/>
                </a:lnTo>
                <a:lnTo>
                  <a:pt x="90099" y="2309"/>
                </a:lnTo>
                <a:lnTo>
                  <a:pt x="100115" y="1311"/>
                </a:lnTo>
                <a:lnTo>
                  <a:pt x="111531" y="618"/>
                </a:lnTo>
                <a:lnTo>
                  <a:pt x="125390" y="0"/>
                </a:lnTo>
                <a:lnTo>
                  <a:pt x="135390" y="60"/>
                </a:lnTo>
                <a:lnTo>
                  <a:pt x="147332" y="618"/>
                </a:lnTo>
                <a:lnTo>
                  <a:pt x="161107" y="1488"/>
                </a:lnTo>
                <a:lnTo>
                  <a:pt x="171114" y="2637"/>
                </a:lnTo>
                <a:lnTo>
                  <a:pt x="182460" y="4416"/>
                </a:lnTo>
                <a:lnTo>
                  <a:pt x="195903" y="6715"/>
                </a:lnTo>
                <a:lnTo>
                  <a:pt x="205892" y="9073"/>
                </a:lnTo>
                <a:lnTo>
                  <a:pt x="215138" y="11693"/>
                </a:lnTo>
                <a:lnTo>
                  <a:pt x="227916" y="15586"/>
                </a:lnTo>
                <a:lnTo>
                  <a:pt x="237845" y="19507"/>
                </a:lnTo>
                <a:lnTo>
                  <a:pt x="244106" y="22208"/>
                </a:lnTo>
                <a:lnTo>
                  <a:pt x="251714" y="25447"/>
                </a:lnTo>
                <a:lnTo>
                  <a:pt x="252171" y="25675"/>
                </a:lnTo>
                <a:lnTo>
                  <a:pt x="258876" y="3037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1409616" y="4754546"/>
            <a:ext cx="131559" cy="7214"/>
          </a:xfrm>
          <a:custGeom>
            <a:avLst/>
            <a:gdLst/>
            <a:ahLst/>
            <a:cxnLst/>
            <a:rect l="l" t="t" r="r" b="b"/>
            <a:pathLst>
              <a:path w="131559" h="7214">
                <a:moveTo>
                  <a:pt x="131559" y="7214"/>
                </a:moveTo>
                <a:lnTo>
                  <a:pt x="125412" y="5321"/>
                </a:lnTo>
                <a:lnTo>
                  <a:pt x="125183" y="5207"/>
                </a:lnTo>
                <a:lnTo>
                  <a:pt x="118808" y="4305"/>
                </a:lnTo>
                <a:lnTo>
                  <a:pt x="105064" y="2400"/>
                </a:lnTo>
                <a:lnTo>
                  <a:pt x="95072" y="1314"/>
                </a:lnTo>
                <a:lnTo>
                  <a:pt x="83680" y="610"/>
                </a:lnTo>
                <a:lnTo>
                  <a:pt x="69824" y="0"/>
                </a:lnTo>
                <a:lnTo>
                  <a:pt x="59825" y="59"/>
                </a:lnTo>
                <a:lnTo>
                  <a:pt x="47878" y="610"/>
                </a:lnTo>
                <a:lnTo>
                  <a:pt x="34134" y="1515"/>
                </a:lnTo>
                <a:lnTo>
                  <a:pt x="24142" y="2724"/>
                </a:lnTo>
                <a:lnTo>
                  <a:pt x="12750" y="4305"/>
                </a:lnTo>
                <a:lnTo>
                  <a:pt x="6375" y="5207"/>
                </a:lnTo>
                <a:lnTo>
                  <a:pt x="6146" y="5321"/>
                </a:lnTo>
                <a:lnTo>
                  <a:pt x="0" y="721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1568022" y="4726075"/>
            <a:ext cx="36588" cy="12865"/>
          </a:xfrm>
          <a:custGeom>
            <a:avLst/>
            <a:gdLst/>
            <a:ahLst/>
            <a:cxnLst/>
            <a:rect l="l" t="t" r="r" b="b"/>
            <a:pathLst>
              <a:path w="36588" h="12865">
                <a:moveTo>
                  <a:pt x="36588" y="12865"/>
                </a:moveTo>
                <a:lnTo>
                  <a:pt x="29654" y="9842"/>
                </a:lnTo>
                <a:lnTo>
                  <a:pt x="22606" y="7162"/>
                </a:lnTo>
                <a:lnTo>
                  <a:pt x="16446" y="4813"/>
                </a:lnTo>
                <a:lnTo>
                  <a:pt x="10185" y="2908"/>
                </a:lnTo>
                <a:lnTo>
                  <a:pt x="5143" y="1346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1605057" y="4739275"/>
            <a:ext cx="26288" cy="14554"/>
          </a:xfrm>
          <a:custGeom>
            <a:avLst/>
            <a:gdLst/>
            <a:ahLst/>
            <a:cxnLst/>
            <a:rect l="l" t="t" r="r" b="b"/>
            <a:pathLst>
              <a:path w="26288" h="14554">
                <a:moveTo>
                  <a:pt x="0" y="0"/>
                </a:moveTo>
                <a:lnTo>
                  <a:pt x="6261" y="2692"/>
                </a:lnTo>
                <a:lnTo>
                  <a:pt x="12306" y="5930"/>
                </a:lnTo>
                <a:lnTo>
                  <a:pt x="18122" y="9169"/>
                </a:lnTo>
                <a:lnTo>
                  <a:pt x="18122" y="9296"/>
                </a:lnTo>
                <a:lnTo>
                  <a:pt x="23825" y="12750"/>
                </a:lnTo>
                <a:lnTo>
                  <a:pt x="25057" y="13538"/>
                </a:lnTo>
                <a:lnTo>
                  <a:pt x="26288" y="14554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1316414" y="4743081"/>
            <a:ext cx="16903" cy="10401"/>
          </a:xfrm>
          <a:custGeom>
            <a:avLst/>
            <a:gdLst/>
            <a:ahLst/>
            <a:cxnLst/>
            <a:rect l="l" t="t" r="r" b="b"/>
            <a:pathLst>
              <a:path w="16903" h="10401">
                <a:moveTo>
                  <a:pt x="8509" y="5143"/>
                </a:moveTo>
                <a:lnTo>
                  <a:pt x="9512" y="4470"/>
                </a:lnTo>
                <a:lnTo>
                  <a:pt x="16903" y="0"/>
                </a:lnTo>
                <a:lnTo>
                  <a:pt x="0" y="10401"/>
                </a:lnTo>
                <a:lnTo>
                  <a:pt x="9512" y="4470"/>
                </a:lnTo>
                <a:lnTo>
                  <a:pt x="9956" y="424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1333314" y="4742077"/>
            <a:ext cx="1676" cy="1003"/>
          </a:xfrm>
          <a:custGeom>
            <a:avLst/>
            <a:gdLst/>
            <a:ahLst/>
            <a:cxnLst/>
            <a:rect l="l" t="t" r="r" b="b"/>
            <a:pathLst>
              <a:path w="1676" h="1003">
                <a:moveTo>
                  <a:pt x="0" y="1003"/>
                </a:moveTo>
                <a:lnTo>
                  <a:pt x="1676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1507501" y="4714439"/>
            <a:ext cx="23495" cy="3467"/>
          </a:xfrm>
          <a:custGeom>
            <a:avLst/>
            <a:gdLst/>
            <a:ahLst/>
            <a:cxnLst/>
            <a:rect l="l" t="t" r="r" b="b"/>
            <a:pathLst>
              <a:path w="23494" h="3467">
                <a:moveTo>
                  <a:pt x="0" y="0"/>
                </a:moveTo>
                <a:lnTo>
                  <a:pt x="1016" y="228"/>
                </a:lnTo>
                <a:lnTo>
                  <a:pt x="21475" y="3136"/>
                </a:lnTo>
                <a:lnTo>
                  <a:pt x="23495" y="3467"/>
                </a:lnTo>
                <a:lnTo>
                  <a:pt x="22377" y="3238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1528980" y="4717572"/>
            <a:ext cx="17233" cy="3136"/>
          </a:xfrm>
          <a:custGeom>
            <a:avLst/>
            <a:gdLst/>
            <a:ahLst/>
            <a:cxnLst/>
            <a:rect l="l" t="t" r="r" b="b"/>
            <a:pathLst>
              <a:path w="17233" h="3136">
                <a:moveTo>
                  <a:pt x="0" y="0"/>
                </a:moveTo>
                <a:lnTo>
                  <a:pt x="17233" y="3136"/>
                </a:lnTo>
                <a:lnTo>
                  <a:pt x="5372" y="787"/>
                </a:lnTo>
                <a:lnTo>
                  <a:pt x="2019" y="3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1546212" y="4720706"/>
            <a:ext cx="21818" cy="5372"/>
          </a:xfrm>
          <a:custGeom>
            <a:avLst/>
            <a:gdLst/>
            <a:ahLst/>
            <a:cxnLst/>
            <a:rect l="l" t="t" r="r" b="b"/>
            <a:pathLst>
              <a:path w="21818" h="5372">
                <a:moveTo>
                  <a:pt x="0" y="0"/>
                </a:moveTo>
                <a:lnTo>
                  <a:pt x="16446" y="3797"/>
                </a:lnTo>
                <a:lnTo>
                  <a:pt x="21818" y="5372"/>
                </a:lnTo>
                <a:lnTo>
                  <a:pt x="18453" y="4356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1562653" y="4724510"/>
            <a:ext cx="2019" cy="558"/>
          </a:xfrm>
          <a:custGeom>
            <a:avLst/>
            <a:gdLst/>
            <a:ahLst/>
            <a:cxnLst/>
            <a:rect l="l" t="t" r="r" b="b"/>
            <a:pathLst>
              <a:path w="2019" h="558">
                <a:moveTo>
                  <a:pt x="1905" y="558"/>
                </a:moveTo>
                <a:lnTo>
                  <a:pt x="2019" y="558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1562765" y="4724506"/>
            <a:ext cx="2463" cy="558"/>
          </a:xfrm>
          <a:custGeom>
            <a:avLst/>
            <a:gdLst/>
            <a:ahLst/>
            <a:cxnLst/>
            <a:rect l="l" t="t" r="r" b="b"/>
            <a:pathLst>
              <a:path w="2463" h="558">
                <a:moveTo>
                  <a:pt x="0" y="0"/>
                </a:moveTo>
                <a:lnTo>
                  <a:pt x="2463" y="558"/>
                </a:lnTo>
                <a:lnTo>
                  <a:pt x="558" y="228"/>
                </a:lnTo>
              </a:path>
            </a:pathLst>
          </a:custGeom>
          <a:ln w="139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1604610" y="4738936"/>
            <a:ext cx="6375" cy="3136"/>
          </a:xfrm>
          <a:custGeom>
            <a:avLst/>
            <a:gdLst/>
            <a:ahLst/>
            <a:cxnLst/>
            <a:rect l="l" t="t" r="r" b="b"/>
            <a:pathLst>
              <a:path w="6375" h="3136">
                <a:moveTo>
                  <a:pt x="6375" y="3136"/>
                </a:moveTo>
                <a:lnTo>
                  <a:pt x="3797" y="1905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1532004" y="4705713"/>
            <a:ext cx="41503" cy="11861"/>
          </a:xfrm>
          <a:custGeom>
            <a:avLst/>
            <a:gdLst/>
            <a:ahLst/>
            <a:cxnLst/>
            <a:rect l="l" t="t" r="r" b="b"/>
            <a:pathLst>
              <a:path w="41503" h="11861">
                <a:moveTo>
                  <a:pt x="41503" y="0"/>
                </a:moveTo>
                <a:lnTo>
                  <a:pt x="34226" y="444"/>
                </a:lnTo>
                <a:lnTo>
                  <a:pt x="33782" y="444"/>
                </a:lnTo>
                <a:lnTo>
                  <a:pt x="26847" y="2349"/>
                </a:lnTo>
                <a:lnTo>
                  <a:pt x="14884" y="5486"/>
                </a:lnTo>
                <a:lnTo>
                  <a:pt x="14884" y="5930"/>
                </a:lnTo>
                <a:lnTo>
                  <a:pt x="3124" y="10071"/>
                </a:lnTo>
                <a:lnTo>
                  <a:pt x="1562" y="10629"/>
                </a:lnTo>
                <a:lnTo>
                  <a:pt x="1333" y="10744"/>
                </a:lnTo>
                <a:lnTo>
                  <a:pt x="0" y="1186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1536698" y="4708511"/>
            <a:ext cx="34010" cy="9842"/>
          </a:xfrm>
          <a:custGeom>
            <a:avLst/>
            <a:gdLst/>
            <a:ahLst/>
            <a:cxnLst/>
            <a:rect l="l" t="t" r="r" b="b"/>
            <a:pathLst>
              <a:path w="34010" h="9842">
                <a:moveTo>
                  <a:pt x="34010" y="0"/>
                </a:moveTo>
                <a:lnTo>
                  <a:pt x="29082" y="228"/>
                </a:lnTo>
                <a:lnTo>
                  <a:pt x="28752" y="330"/>
                </a:lnTo>
                <a:lnTo>
                  <a:pt x="24053" y="1562"/>
                </a:lnTo>
                <a:lnTo>
                  <a:pt x="12649" y="4699"/>
                </a:lnTo>
                <a:lnTo>
                  <a:pt x="12750" y="5143"/>
                </a:lnTo>
                <a:lnTo>
                  <a:pt x="1460" y="8953"/>
                </a:lnTo>
                <a:lnTo>
                  <a:pt x="673" y="9283"/>
                </a:lnTo>
                <a:lnTo>
                  <a:pt x="0" y="9842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1639182" y="4736033"/>
            <a:ext cx="33782" cy="11633"/>
          </a:xfrm>
          <a:custGeom>
            <a:avLst/>
            <a:gdLst/>
            <a:ahLst/>
            <a:cxnLst/>
            <a:rect l="l" t="t" r="r" b="b"/>
            <a:pathLst>
              <a:path w="33781" h="11633">
                <a:moveTo>
                  <a:pt x="33781" y="11633"/>
                </a:moveTo>
                <a:lnTo>
                  <a:pt x="29425" y="8724"/>
                </a:lnTo>
                <a:lnTo>
                  <a:pt x="28968" y="8496"/>
                </a:lnTo>
                <a:lnTo>
                  <a:pt x="24155" y="6705"/>
                </a:lnTo>
                <a:lnTo>
                  <a:pt x="12636" y="2793"/>
                </a:lnTo>
                <a:lnTo>
                  <a:pt x="12420" y="3352"/>
                </a:lnTo>
                <a:lnTo>
                  <a:pt x="558" y="114"/>
                </a:lnTo>
                <a:lnTo>
                  <a:pt x="330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1641527" y="4706722"/>
            <a:ext cx="58293" cy="29311"/>
          </a:xfrm>
          <a:custGeom>
            <a:avLst/>
            <a:gdLst/>
            <a:ahLst/>
            <a:cxnLst/>
            <a:rect l="l" t="t" r="r" b="b"/>
            <a:pathLst>
              <a:path w="58293" h="29311">
                <a:moveTo>
                  <a:pt x="0" y="0"/>
                </a:moveTo>
                <a:lnTo>
                  <a:pt x="12479" y="2665"/>
                </a:lnTo>
                <a:lnTo>
                  <a:pt x="24498" y="6934"/>
                </a:lnTo>
                <a:lnTo>
                  <a:pt x="34683" y="10845"/>
                </a:lnTo>
                <a:lnTo>
                  <a:pt x="35585" y="11074"/>
                </a:lnTo>
                <a:lnTo>
                  <a:pt x="44526" y="17005"/>
                </a:lnTo>
                <a:lnTo>
                  <a:pt x="51803" y="21818"/>
                </a:lnTo>
                <a:lnTo>
                  <a:pt x="52577" y="22593"/>
                </a:lnTo>
                <a:lnTo>
                  <a:pt x="58293" y="29311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1635376" y="4708292"/>
            <a:ext cx="60185" cy="28524"/>
          </a:xfrm>
          <a:custGeom>
            <a:avLst/>
            <a:gdLst/>
            <a:ahLst/>
            <a:cxnLst/>
            <a:rect l="l" t="t" r="r" b="b"/>
            <a:pathLst>
              <a:path w="60185" h="28524">
                <a:moveTo>
                  <a:pt x="60185" y="28524"/>
                </a:moveTo>
                <a:lnTo>
                  <a:pt x="54813" y="22148"/>
                </a:lnTo>
                <a:lnTo>
                  <a:pt x="54038" y="21475"/>
                </a:lnTo>
                <a:lnTo>
                  <a:pt x="46977" y="16776"/>
                </a:lnTo>
                <a:lnTo>
                  <a:pt x="38366" y="11074"/>
                </a:lnTo>
                <a:lnTo>
                  <a:pt x="37592" y="10960"/>
                </a:lnTo>
                <a:lnTo>
                  <a:pt x="27965" y="7264"/>
                </a:lnTo>
                <a:lnTo>
                  <a:pt x="16776" y="2908"/>
                </a:lnTo>
                <a:lnTo>
                  <a:pt x="16217" y="3568"/>
                </a:lnTo>
                <a:lnTo>
                  <a:pt x="4356" y="558"/>
                </a:lnTo>
                <a:lnTo>
                  <a:pt x="2349" y="0"/>
                </a:lnTo>
                <a:lnTo>
                  <a:pt x="2120" y="0"/>
                </a:ln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1639511" y="4751687"/>
            <a:ext cx="2349" cy="1130"/>
          </a:xfrm>
          <a:custGeom>
            <a:avLst/>
            <a:gdLst/>
            <a:ahLst/>
            <a:cxnLst/>
            <a:rect l="l" t="t" r="r" b="b"/>
            <a:pathLst>
              <a:path w="2349" h="1130">
                <a:moveTo>
                  <a:pt x="2349" y="901"/>
                </a:moveTo>
                <a:lnTo>
                  <a:pt x="1003" y="0"/>
                </a:lnTo>
                <a:lnTo>
                  <a:pt x="0" y="113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1639173" y="4750247"/>
            <a:ext cx="1346" cy="1447"/>
          </a:xfrm>
          <a:custGeom>
            <a:avLst/>
            <a:gdLst/>
            <a:ahLst/>
            <a:cxnLst/>
            <a:rect l="l" t="t" r="r" b="b"/>
            <a:pathLst>
              <a:path w="1346" h="1447">
                <a:moveTo>
                  <a:pt x="1346" y="1447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1639178" y="4747331"/>
            <a:ext cx="9626" cy="4470"/>
          </a:xfrm>
          <a:custGeom>
            <a:avLst/>
            <a:gdLst/>
            <a:ahLst/>
            <a:cxnLst/>
            <a:rect l="l" t="t" r="r" b="b"/>
            <a:pathLst>
              <a:path w="9626" h="4470">
                <a:moveTo>
                  <a:pt x="0" y="0"/>
                </a:moveTo>
                <a:lnTo>
                  <a:pt x="9626" y="447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1632689" y="4705601"/>
            <a:ext cx="8839" cy="1117"/>
          </a:xfrm>
          <a:custGeom>
            <a:avLst/>
            <a:gdLst/>
            <a:ahLst/>
            <a:cxnLst/>
            <a:rect l="l" t="t" r="r" b="b"/>
            <a:pathLst>
              <a:path w="8839" h="1117">
                <a:moveTo>
                  <a:pt x="0" y="0"/>
                </a:moveTo>
                <a:lnTo>
                  <a:pt x="8839" y="1117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1699813" y="4736030"/>
            <a:ext cx="3022" cy="6375"/>
          </a:xfrm>
          <a:custGeom>
            <a:avLst/>
            <a:gdLst/>
            <a:ahLst/>
            <a:cxnLst/>
            <a:rect l="l" t="t" r="r" b="b"/>
            <a:pathLst>
              <a:path w="3022" h="6375">
                <a:moveTo>
                  <a:pt x="0" y="0"/>
                </a:moveTo>
                <a:lnTo>
                  <a:pt x="3022" y="6375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1695560" y="4736816"/>
            <a:ext cx="3022" cy="6375"/>
          </a:xfrm>
          <a:custGeom>
            <a:avLst/>
            <a:gdLst/>
            <a:ahLst/>
            <a:cxnLst/>
            <a:rect l="l" t="t" r="r" b="b"/>
            <a:pathLst>
              <a:path w="3022" h="6375">
                <a:moveTo>
                  <a:pt x="3022" y="6375"/>
                </a:moveTo>
                <a:lnTo>
                  <a:pt x="0" y="0"/>
                </a:lnTo>
              </a:path>
            </a:pathLst>
          </a:custGeom>
          <a:ln w="13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1869192" y="3661032"/>
            <a:ext cx="135813" cy="641705"/>
          </a:xfrm>
          <a:custGeom>
            <a:avLst/>
            <a:gdLst/>
            <a:ahLst/>
            <a:cxnLst/>
            <a:rect l="l" t="t" r="r" b="b"/>
            <a:pathLst>
              <a:path w="135813" h="641705">
                <a:moveTo>
                  <a:pt x="101917" y="135699"/>
                </a:moveTo>
                <a:lnTo>
                  <a:pt x="135813" y="135699"/>
                </a:lnTo>
                <a:lnTo>
                  <a:pt x="67906" y="0"/>
                </a:lnTo>
                <a:lnTo>
                  <a:pt x="0" y="135699"/>
                </a:lnTo>
                <a:lnTo>
                  <a:pt x="34010" y="135699"/>
                </a:lnTo>
                <a:lnTo>
                  <a:pt x="34010" y="641705"/>
                </a:lnTo>
                <a:lnTo>
                  <a:pt x="101917" y="641705"/>
                </a:lnTo>
                <a:lnTo>
                  <a:pt x="101917" y="13569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1869192" y="3661032"/>
            <a:ext cx="135813" cy="641705"/>
          </a:xfrm>
          <a:custGeom>
            <a:avLst/>
            <a:gdLst/>
            <a:ahLst/>
            <a:cxnLst/>
            <a:rect l="l" t="t" r="r" b="b"/>
            <a:pathLst>
              <a:path w="135813" h="641705">
                <a:moveTo>
                  <a:pt x="101917" y="135699"/>
                </a:moveTo>
                <a:lnTo>
                  <a:pt x="135813" y="135699"/>
                </a:lnTo>
                <a:lnTo>
                  <a:pt x="67906" y="0"/>
                </a:lnTo>
                <a:lnTo>
                  <a:pt x="0" y="135699"/>
                </a:lnTo>
                <a:lnTo>
                  <a:pt x="34010" y="135699"/>
                </a:lnTo>
                <a:lnTo>
                  <a:pt x="34010" y="641705"/>
                </a:lnTo>
                <a:lnTo>
                  <a:pt x="101917" y="641705"/>
                </a:lnTo>
                <a:lnTo>
                  <a:pt x="101917" y="135699"/>
                </a:lnTo>
                <a:close/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463550" y="5669991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590392" y="6452115"/>
            <a:ext cx="619125" cy="578942"/>
          </a:xfrm>
          <a:custGeom>
            <a:avLst/>
            <a:gdLst/>
            <a:ahLst/>
            <a:cxnLst/>
            <a:rect l="l" t="t" r="r" b="b"/>
            <a:pathLst>
              <a:path w="619124" h="578942">
                <a:moveTo>
                  <a:pt x="570141" y="376694"/>
                </a:moveTo>
                <a:lnTo>
                  <a:pt x="569582" y="355625"/>
                </a:lnTo>
                <a:lnTo>
                  <a:pt x="607822" y="338175"/>
                </a:lnTo>
                <a:lnTo>
                  <a:pt x="614527" y="330784"/>
                </a:lnTo>
                <a:lnTo>
                  <a:pt x="619125" y="316966"/>
                </a:lnTo>
                <a:lnTo>
                  <a:pt x="619125" y="297561"/>
                </a:lnTo>
                <a:lnTo>
                  <a:pt x="612152" y="276631"/>
                </a:lnTo>
                <a:lnTo>
                  <a:pt x="600849" y="260019"/>
                </a:lnTo>
                <a:lnTo>
                  <a:pt x="586752" y="250951"/>
                </a:lnTo>
                <a:lnTo>
                  <a:pt x="560095" y="250951"/>
                </a:lnTo>
                <a:lnTo>
                  <a:pt x="539432" y="260578"/>
                </a:lnTo>
                <a:lnTo>
                  <a:pt x="530783" y="260578"/>
                </a:lnTo>
                <a:lnTo>
                  <a:pt x="509701" y="251231"/>
                </a:lnTo>
                <a:lnTo>
                  <a:pt x="500354" y="239636"/>
                </a:lnTo>
                <a:lnTo>
                  <a:pt x="489051" y="232384"/>
                </a:lnTo>
                <a:lnTo>
                  <a:pt x="465607" y="230149"/>
                </a:lnTo>
                <a:lnTo>
                  <a:pt x="457923" y="226098"/>
                </a:lnTo>
                <a:lnTo>
                  <a:pt x="463359" y="191350"/>
                </a:lnTo>
                <a:lnTo>
                  <a:pt x="463511" y="178790"/>
                </a:lnTo>
                <a:lnTo>
                  <a:pt x="451497" y="169583"/>
                </a:lnTo>
                <a:lnTo>
                  <a:pt x="451650" y="165950"/>
                </a:lnTo>
                <a:lnTo>
                  <a:pt x="524078" y="133565"/>
                </a:lnTo>
                <a:lnTo>
                  <a:pt x="530783" y="126314"/>
                </a:lnTo>
                <a:lnTo>
                  <a:pt x="533158" y="119341"/>
                </a:lnTo>
                <a:lnTo>
                  <a:pt x="533158" y="97561"/>
                </a:lnTo>
                <a:lnTo>
                  <a:pt x="526453" y="81089"/>
                </a:lnTo>
                <a:lnTo>
                  <a:pt x="512216" y="65049"/>
                </a:lnTo>
                <a:lnTo>
                  <a:pt x="500773" y="43827"/>
                </a:lnTo>
                <a:lnTo>
                  <a:pt x="489051" y="32524"/>
                </a:lnTo>
                <a:lnTo>
                  <a:pt x="463232" y="25679"/>
                </a:lnTo>
                <a:lnTo>
                  <a:pt x="442429" y="13957"/>
                </a:lnTo>
                <a:lnTo>
                  <a:pt x="416890" y="4610"/>
                </a:lnTo>
                <a:lnTo>
                  <a:pt x="391350" y="0"/>
                </a:lnTo>
                <a:lnTo>
                  <a:pt x="364972" y="0"/>
                </a:lnTo>
                <a:lnTo>
                  <a:pt x="339432" y="4610"/>
                </a:lnTo>
                <a:lnTo>
                  <a:pt x="239636" y="46621"/>
                </a:lnTo>
                <a:lnTo>
                  <a:pt x="190512" y="48717"/>
                </a:lnTo>
                <a:lnTo>
                  <a:pt x="167335" y="55829"/>
                </a:lnTo>
                <a:lnTo>
                  <a:pt x="90716" y="88353"/>
                </a:lnTo>
                <a:lnTo>
                  <a:pt x="63500" y="105244"/>
                </a:lnTo>
                <a:lnTo>
                  <a:pt x="44246" y="123240"/>
                </a:lnTo>
                <a:lnTo>
                  <a:pt x="33350" y="135661"/>
                </a:lnTo>
                <a:lnTo>
                  <a:pt x="33223" y="148920"/>
                </a:lnTo>
                <a:lnTo>
                  <a:pt x="42570" y="162750"/>
                </a:lnTo>
                <a:lnTo>
                  <a:pt x="51917" y="188277"/>
                </a:lnTo>
                <a:lnTo>
                  <a:pt x="52057" y="212432"/>
                </a:lnTo>
                <a:lnTo>
                  <a:pt x="48717" y="218287"/>
                </a:lnTo>
                <a:lnTo>
                  <a:pt x="0" y="239509"/>
                </a:lnTo>
                <a:lnTo>
                  <a:pt x="838" y="297561"/>
                </a:lnTo>
                <a:lnTo>
                  <a:pt x="9906" y="348780"/>
                </a:lnTo>
                <a:lnTo>
                  <a:pt x="24003" y="390525"/>
                </a:lnTo>
                <a:lnTo>
                  <a:pt x="47447" y="441464"/>
                </a:lnTo>
                <a:lnTo>
                  <a:pt x="56807" y="455269"/>
                </a:lnTo>
                <a:lnTo>
                  <a:pt x="79971" y="487934"/>
                </a:lnTo>
                <a:lnTo>
                  <a:pt x="110261" y="520458"/>
                </a:lnTo>
                <a:lnTo>
                  <a:pt x="147383" y="550748"/>
                </a:lnTo>
                <a:lnTo>
                  <a:pt x="184365" y="569582"/>
                </a:lnTo>
                <a:lnTo>
                  <a:pt x="219252" y="578942"/>
                </a:lnTo>
                <a:lnTo>
                  <a:pt x="274396" y="578942"/>
                </a:lnTo>
                <a:lnTo>
                  <a:pt x="309981" y="567905"/>
                </a:lnTo>
                <a:lnTo>
                  <a:pt x="381025" y="536651"/>
                </a:lnTo>
                <a:lnTo>
                  <a:pt x="413689" y="513626"/>
                </a:lnTo>
                <a:lnTo>
                  <a:pt x="433362" y="491426"/>
                </a:lnTo>
                <a:lnTo>
                  <a:pt x="529805" y="448437"/>
                </a:lnTo>
                <a:lnTo>
                  <a:pt x="553110" y="432257"/>
                </a:lnTo>
                <a:lnTo>
                  <a:pt x="569582" y="413829"/>
                </a:lnTo>
                <a:lnTo>
                  <a:pt x="577392" y="402945"/>
                </a:lnTo>
                <a:lnTo>
                  <a:pt x="577392" y="395122"/>
                </a:lnTo>
                <a:lnTo>
                  <a:pt x="570141" y="3766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592772" y="6454489"/>
            <a:ext cx="600557" cy="574192"/>
          </a:xfrm>
          <a:custGeom>
            <a:avLst/>
            <a:gdLst/>
            <a:ahLst/>
            <a:cxnLst/>
            <a:rect l="l" t="t" r="r" b="b"/>
            <a:pathLst>
              <a:path w="600557" h="574192">
                <a:moveTo>
                  <a:pt x="42557" y="158000"/>
                </a:moveTo>
                <a:lnTo>
                  <a:pt x="51917" y="183540"/>
                </a:lnTo>
                <a:lnTo>
                  <a:pt x="51917" y="212293"/>
                </a:lnTo>
                <a:lnTo>
                  <a:pt x="48564" y="218287"/>
                </a:lnTo>
                <a:lnTo>
                  <a:pt x="0" y="239369"/>
                </a:lnTo>
                <a:lnTo>
                  <a:pt x="685" y="292823"/>
                </a:lnTo>
                <a:lnTo>
                  <a:pt x="9906" y="344182"/>
                </a:lnTo>
                <a:lnTo>
                  <a:pt x="23850" y="385914"/>
                </a:lnTo>
                <a:lnTo>
                  <a:pt x="47447" y="436714"/>
                </a:lnTo>
                <a:lnTo>
                  <a:pt x="56794" y="450672"/>
                </a:lnTo>
                <a:lnTo>
                  <a:pt x="79971" y="483196"/>
                </a:lnTo>
                <a:lnTo>
                  <a:pt x="110109" y="515848"/>
                </a:lnTo>
                <a:lnTo>
                  <a:pt x="147370" y="545998"/>
                </a:lnTo>
                <a:lnTo>
                  <a:pt x="184365" y="564845"/>
                </a:lnTo>
                <a:lnTo>
                  <a:pt x="219113" y="574192"/>
                </a:lnTo>
                <a:lnTo>
                  <a:pt x="269633" y="574192"/>
                </a:lnTo>
                <a:lnTo>
                  <a:pt x="305231" y="563308"/>
                </a:lnTo>
                <a:lnTo>
                  <a:pt x="376275" y="532041"/>
                </a:lnTo>
                <a:lnTo>
                  <a:pt x="408927" y="508876"/>
                </a:lnTo>
                <a:lnTo>
                  <a:pt x="428612" y="486676"/>
                </a:lnTo>
                <a:lnTo>
                  <a:pt x="525043" y="443687"/>
                </a:lnTo>
                <a:lnTo>
                  <a:pt x="548360" y="427507"/>
                </a:lnTo>
                <a:lnTo>
                  <a:pt x="564819" y="409079"/>
                </a:lnTo>
                <a:lnTo>
                  <a:pt x="572782" y="398195"/>
                </a:lnTo>
                <a:lnTo>
                  <a:pt x="565391" y="376694"/>
                </a:lnTo>
                <a:lnTo>
                  <a:pt x="564692" y="350329"/>
                </a:lnTo>
                <a:lnTo>
                  <a:pt x="564413" y="347814"/>
                </a:lnTo>
                <a:lnTo>
                  <a:pt x="567766" y="333006"/>
                </a:lnTo>
                <a:lnTo>
                  <a:pt x="576414" y="322960"/>
                </a:lnTo>
                <a:lnTo>
                  <a:pt x="598182" y="312356"/>
                </a:lnTo>
                <a:lnTo>
                  <a:pt x="600557" y="304545"/>
                </a:lnTo>
                <a:lnTo>
                  <a:pt x="596226" y="294766"/>
                </a:lnTo>
                <a:lnTo>
                  <a:pt x="581850" y="285838"/>
                </a:lnTo>
                <a:lnTo>
                  <a:pt x="536079" y="264629"/>
                </a:lnTo>
                <a:lnTo>
                  <a:pt x="502018" y="249974"/>
                </a:lnTo>
                <a:lnTo>
                  <a:pt x="502716" y="253326"/>
                </a:lnTo>
                <a:lnTo>
                  <a:pt x="502996" y="270624"/>
                </a:lnTo>
                <a:lnTo>
                  <a:pt x="499364" y="273418"/>
                </a:lnTo>
                <a:lnTo>
                  <a:pt x="497547" y="281368"/>
                </a:lnTo>
                <a:lnTo>
                  <a:pt x="488200" y="283603"/>
                </a:lnTo>
                <a:lnTo>
                  <a:pt x="484022" y="291287"/>
                </a:lnTo>
                <a:lnTo>
                  <a:pt x="484441" y="298259"/>
                </a:lnTo>
                <a:lnTo>
                  <a:pt x="475221" y="307746"/>
                </a:lnTo>
                <a:lnTo>
                  <a:pt x="459740" y="315150"/>
                </a:lnTo>
                <a:lnTo>
                  <a:pt x="460984" y="354228"/>
                </a:lnTo>
                <a:lnTo>
                  <a:pt x="456387" y="311378"/>
                </a:lnTo>
                <a:lnTo>
                  <a:pt x="450519" y="278307"/>
                </a:lnTo>
                <a:lnTo>
                  <a:pt x="449681" y="275793"/>
                </a:lnTo>
                <a:lnTo>
                  <a:pt x="445770" y="264350"/>
                </a:lnTo>
                <a:lnTo>
                  <a:pt x="444944" y="261835"/>
                </a:lnTo>
                <a:lnTo>
                  <a:pt x="430847" y="225412"/>
                </a:lnTo>
                <a:lnTo>
                  <a:pt x="409765" y="183260"/>
                </a:lnTo>
                <a:lnTo>
                  <a:pt x="408787" y="179069"/>
                </a:lnTo>
                <a:lnTo>
                  <a:pt x="410044" y="178092"/>
                </a:lnTo>
                <a:lnTo>
                  <a:pt x="416052" y="174180"/>
                </a:lnTo>
                <a:lnTo>
                  <a:pt x="436143" y="165950"/>
                </a:lnTo>
                <a:lnTo>
                  <a:pt x="519328" y="128828"/>
                </a:lnTo>
                <a:lnTo>
                  <a:pt x="526034" y="121564"/>
                </a:lnTo>
                <a:lnTo>
                  <a:pt x="528396" y="114592"/>
                </a:lnTo>
                <a:lnTo>
                  <a:pt x="528396" y="97561"/>
                </a:lnTo>
                <a:lnTo>
                  <a:pt x="521703" y="80949"/>
                </a:lnTo>
                <a:lnTo>
                  <a:pt x="505650" y="61696"/>
                </a:lnTo>
                <a:lnTo>
                  <a:pt x="496443" y="52476"/>
                </a:lnTo>
                <a:lnTo>
                  <a:pt x="472706" y="34620"/>
                </a:lnTo>
                <a:lnTo>
                  <a:pt x="471182" y="32105"/>
                </a:lnTo>
                <a:lnTo>
                  <a:pt x="465455" y="30010"/>
                </a:lnTo>
                <a:lnTo>
                  <a:pt x="464058" y="27495"/>
                </a:lnTo>
                <a:lnTo>
                  <a:pt x="430695" y="11595"/>
                </a:lnTo>
                <a:lnTo>
                  <a:pt x="412280" y="4470"/>
                </a:lnTo>
                <a:lnTo>
                  <a:pt x="386600" y="0"/>
                </a:lnTo>
                <a:lnTo>
                  <a:pt x="364972" y="0"/>
                </a:lnTo>
                <a:lnTo>
                  <a:pt x="339420" y="4610"/>
                </a:lnTo>
                <a:lnTo>
                  <a:pt x="239496" y="46621"/>
                </a:lnTo>
                <a:lnTo>
                  <a:pt x="190500" y="48717"/>
                </a:lnTo>
                <a:lnTo>
                  <a:pt x="167335" y="55689"/>
                </a:lnTo>
                <a:lnTo>
                  <a:pt x="90576" y="88214"/>
                </a:lnTo>
                <a:lnTo>
                  <a:pt x="63360" y="105232"/>
                </a:lnTo>
                <a:lnTo>
                  <a:pt x="44094" y="123101"/>
                </a:lnTo>
                <a:lnTo>
                  <a:pt x="33210" y="135661"/>
                </a:lnTo>
                <a:lnTo>
                  <a:pt x="33070" y="144183"/>
                </a:lnTo>
                <a:lnTo>
                  <a:pt x="42557" y="15800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001560" y="6632581"/>
            <a:ext cx="36156" cy="83743"/>
          </a:xfrm>
          <a:custGeom>
            <a:avLst/>
            <a:gdLst/>
            <a:ahLst/>
            <a:cxnLst/>
            <a:rect l="l" t="t" r="r" b="b"/>
            <a:pathLst>
              <a:path w="36156" h="83743">
                <a:moveTo>
                  <a:pt x="24295" y="44945"/>
                </a:moveTo>
                <a:lnTo>
                  <a:pt x="3492" y="2794"/>
                </a:lnTo>
                <a:lnTo>
                  <a:pt x="1257" y="0"/>
                </a:lnTo>
                <a:lnTo>
                  <a:pt x="0" y="977"/>
                </a:lnTo>
                <a:lnTo>
                  <a:pt x="977" y="5168"/>
                </a:lnTo>
                <a:lnTo>
                  <a:pt x="22059" y="47320"/>
                </a:lnTo>
                <a:lnTo>
                  <a:pt x="36156" y="83743"/>
                </a:lnTo>
                <a:lnTo>
                  <a:pt x="36004" y="75095"/>
                </a:lnTo>
                <a:lnTo>
                  <a:pt x="24295" y="44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002812" y="6620441"/>
            <a:ext cx="91986" cy="149199"/>
          </a:xfrm>
          <a:custGeom>
            <a:avLst/>
            <a:gdLst/>
            <a:ahLst/>
            <a:cxnLst/>
            <a:rect l="l" t="t" r="r" b="b"/>
            <a:pathLst>
              <a:path w="91986" h="149199">
                <a:moveTo>
                  <a:pt x="65189" y="141795"/>
                </a:moveTo>
                <a:lnTo>
                  <a:pt x="74396" y="132308"/>
                </a:lnTo>
                <a:lnTo>
                  <a:pt x="73977" y="125336"/>
                </a:lnTo>
                <a:lnTo>
                  <a:pt x="78168" y="117652"/>
                </a:lnTo>
                <a:lnTo>
                  <a:pt x="87515" y="115417"/>
                </a:lnTo>
                <a:lnTo>
                  <a:pt x="89331" y="107467"/>
                </a:lnTo>
                <a:lnTo>
                  <a:pt x="91846" y="86385"/>
                </a:lnTo>
                <a:lnTo>
                  <a:pt x="91986" y="84023"/>
                </a:lnTo>
                <a:lnTo>
                  <a:pt x="85699" y="73545"/>
                </a:lnTo>
                <a:lnTo>
                  <a:pt x="74256" y="66294"/>
                </a:lnTo>
                <a:lnTo>
                  <a:pt x="61696" y="66433"/>
                </a:lnTo>
                <a:lnTo>
                  <a:pt x="56946" y="68249"/>
                </a:lnTo>
                <a:lnTo>
                  <a:pt x="53327" y="69215"/>
                </a:lnTo>
                <a:lnTo>
                  <a:pt x="48717" y="66154"/>
                </a:lnTo>
                <a:lnTo>
                  <a:pt x="47599" y="63360"/>
                </a:lnTo>
                <a:lnTo>
                  <a:pt x="43268" y="60147"/>
                </a:lnTo>
                <a:lnTo>
                  <a:pt x="43967" y="46202"/>
                </a:lnTo>
                <a:lnTo>
                  <a:pt x="48856" y="12839"/>
                </a:lnTo>
                <a:lnTo>
                  <a:pt x="34899" y="1257"/>
                </a:lnTo>
                <a:lnTo>
                  <a:pt x="26098" y="0"/>
                </a:lnTo>
                <a:lnTo>
                  <a:pt x="6007" y="8229"/>
                </a:lnTo>
                <a:lnTo>
                  <a:pt x="0" y="12141"/>
                </a:lnTo>
                <a:lnTo>
                  <a:pt x="2235" y="14935"/>
                </a:lnTo>
                <a:lnTo>
                  <a:pt x="23037" y="57086"/>
                </a:lnTo>
                <a:lnTo>
                  <a:pt x="34759" y="87223"/>
                </a:lnTo>
                <a:lnTo>
                  <a:pt x="34899" y="95885"/>
                </a:lnTo>
                <a:lnTo>
                  <a:pt x="35737" y="98399"/>
                </a:lnTo>
                <a:lnTo>
                  <a:pt x="39509" y="101041"/>
                </a:lnTo>
                <a:lnTo>
                  <a:pt x="39649" y="109842"/>
                </a:lnTo>
                <a:lnTo>
                  <a:pt x="40487" y="112356"/>
                </a:lnTo>
                <a:lnTo>
                  <a:pt x="44107" y="115011"/>
                </a:lnTo>
                <a:lnTo>
                  <a:pt x="49695" y="149199"/>
                </a:lnTo>
                <a:lnTo>
                  <a:pt x="65189" y="141795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418737" y="6232584"/>
            <a:ext cx="14376" cy="179476"/>
          </a:xfrm>
          <a:custGeom>
            <a:avLst/>
            <a:gdLst/>
            <a:ahLst/>
            <a:cxnLst/>
            <a:rect l="l" t="t" r="r" b="b"/>
            <a:pathLst>
              <a:path w="14376" h="179476">
                <a:moveTo>
                  <a:pt x="4737" y="45364"/>
                </a:moveTo>
                <a:lnTo>
                  <a:pt x="4597" y="31953"/>
                </a:lnTo>
                <a:lnTo>
                  <a:pt x="9207" y="6273"/>
                </a:lnTo>
                <a:lnTo>
                  <a:pt x="11302" y="685"/>
                </a:lnTo>
                <a:lnTo>
                  <a:pt x="10185" y="0"/>
                </a:lnTo>
                <a:lnTo>
                  <a:pt x="6007" y="5435"/>
                </a:lnTo>
                <a:lnTo>
                  <a:pt x="0" y="52895"/>
                </a:lnTo>
                <a:lnTo>
                  <a:pt x="0" y="107886"/>
                </a:lnTo>
                <a:lnTo>
                  <a:pt x="9067" y="173202"/>
                </a:lnTo>
                <a:lnTo>
                  <a:pt x="12420" y="179476"/>
                </a:lnTo>
                <a:lnTo>
                  <a:pt x="14376" y="175437"/>
                </a:lnTo>
                <a:lnTo>
                  <a:pt x="11442" y="170827"/>
                </a:lnTo>
                <a:lnTo>
                  <a:pt x="4597" y="124206"/>
                </a:lnTo>
                <a:lnTo>
                  <a:pt x="4597" y="109982"/>
                </a:lnTo>
                <a:lnTo>
                  <a:pt x="2235" y="105791"/>
                </a:lnTo>
                <a:lnTo>
                  <a:pt x="1955" y="55270"/>
                </a:lnTo>
                <a:lnTo>
                  <a:pt x="4737" y="453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716565" y="6622676"/>
            <a:ext cx="55956" cy="84861"/>
          </a:xfrm>
          <a:custGeom>
            <a:avLst/>
            <a:gdLst/>
            <a:ahLst/>
            <a:cxnLst/>
            <a:rect l="l" t="t" r="r" b="b"/>
            <a:pathLst>
              <a:path w="55956" h="84861">
                <a:moveTo>
                  <a:pt x="35026" y="10744"/>
                </a:moveTo>
                <a:lnTo>
                  <a:pt x="17449" y="0"/>
                </a:lnTo>
                <a:lnTo>
                  <a:pt x="12420" y="1257"/>
                </a:lnTo>
                <a:lnTo>
                  <a:pt x="7251" y="6972"/>
                </a:lnTo>
                <a:lnTo>
                  <a:pt x="0" y="20650"/>
                </a:lnTo>
                <a:lnTo>
                  <a:pt x="0" y="45770"/>
                </a:lnTo>
                <a:lnTo>
                  <a:pt x="5016" y="59309"/>
                </a:lnTo>
                <a:lnTo>
                  <a:pt x="18834" y="75641"/>
                </a:lnTo>
                <a:lnTo>
                  <a:pt x="30276" y="82905"/>
                </a:lnTo>
                <a:lnTo>
                  <a:pt x="47307" y="84861"/>
                </a:lnTo>
                <a:lnTo>
                  <a:pt x="52336" y="82765"/>
                </a:lnTo>
                <a:lnTo>
                  <a:pt x="55956" y="74383"/>
                </a:lnTo>
                <a:lnTo>
                  <a:pt x="55956" y="50241"/>
                </a:lnTo>
                <a:lnTo>
                  <a:pt x="48844" y="29311"/>
                </a:lnTo>
                <a:lnTo>
                  <a:pt x="35026" y="1074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819423" y="6871801"/>
            <a:ext cx="57785" cy="56527"/>
          </a:xfrm>
          <a:custGeom>
            <a:avLst/>
            <a:gdLst/>
            <a:ahLst/>
            <a:cxnLst/>
            <a:rect l="l" t="t" r="r" b="b"/>
            <a:pathLst>
              <a:path w="57784" h="56527">
                <a:moveTo>
                  <a:pt x="2933" y="279"/>
                </a:moveTo>
                <a:lnTo>
                  <a:pt x="0" y="0"/>
                </a:lnTo>
                <a:lnTo>
                  <a:pt x="1676" y="19824"/>
                </a:lnTo>
                <a:lnTo>
                  <a:pt x="13677" y="42710"/>
                </a:lnTo>
                <a:lnTo>
                  <a:pt x="29590" y="54711"/>
                </a:lnTo>
                <a:lnTo>
                  <a:pt x="49136" y="56527"/>
                </a:lnTo>
                <a:lnTo>
                  <a:pt x="54013" y="54432"/>
                </a:lnTo>
                <a:lnTo>
                  <a:pt x="57784" y="46062"/>
                </a:lnTo>
                <a:lnTo>
                  <a:pt x="57645" y="38112"/>
                </a:lnTo>
                <a:lnTo>
                  <a:pt x="52336" y="37960"/>
                </a:lnTo>
                <a:lnTo>
                  <a:pt x="44805" y="42849"/>
                </a:lnTo>
                <a:lnTo>
                  <a:pt x="44526" y="44386"/>
                </a:lnTo>
                <a:lnTo>
                  <a:pt x="38252" y="48018"/>
                </a:lnTo>
                <a:lnTo>
                  <a:pt x="34759" y="46748"/>
                </a:lnTo>
                <a:lnTo>
                  <a:pt x="32943" y="47599"/>
                </a:lnTo>
                <a:lnTo>
                  <a:pt x="31826" y="50672"/>
                </a:lnTo>
                <a:lnTo>
                  <a:pt x="28333" y="49555"/>
                </a:lnTo>
                <a:lnTo>
                  <a:pt x="24980" y="47180"/>
                </a:lnTo>
                <a:lnTo>
                  <a:pt x="22186" y="46062"/>
                </a:lnTo>
                <a:lnTo>
                  <a:pt x="18148" y="28892"/>
                </a:lnTo>
                <a:lnTo>
                  <a:pt x="8788" y="10325"/>
                </a:lnTo>
                <a:lnTo>
                  <a:pt x="4190" y="5587"/>
                </a:lnTo>
                <a:lnTo>
                  <a:pt x="2933" y="279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050408" y="6683805"/>
            <a:ext cx="9347" cy="5854"/>
          </a:xfrm>
          <a:custGeom>
            <a:avLst/>
            <a:gdLst/>
            <a:ahLst/>
            <a:cxnLst/>
            <a:rect l="l" t="t" r="r" b="b"/>
            <a:pathLst>
              <a:path w="9347" h="5854">
                <a:moveTo>
                  <a:pt x="1117" y="2794"/>
                </a:moveTo>
                <a:lnTo>
                  <a:pt x="5727" y="5854"/>
                </a:lnTo>
                <a:lnTo>
                  <a:pt x="9347" y="4889"/>
                </a:lnTo>
                <a:lnTo>
                  <a:pt x="3352" y="558"/>
                </a:lnTo>
                <a:lnTo>
                  <a:pt x="0" y="0"/>
                </a:lnTo>
                <a:lnTo>
                  <a:pt x="1117" y="2794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420695" y="5949947"/>
            <a:ext cx="941806" cy="764971"/>
          </a:xfrm>
          <a:custGeom>
            <a:avLst/>
            <a:gdLst/>
            <a:ahLst/>
            <a:cxnLst/>
            <a:rect l="l" t="t" r="r" b="b"/>
            <a:pathLst>
              <a:path w="941806" h="764971">
                <a:moveTo>
                  <a:pt x="560362" y="603084"/>
                </a:moveTo>
                <a:lnTo>
                  <a:pt x="569163" y="597496"/>
                </a:lnTo>
                <a:lnTo>
                  <a:pt x="695325" y="542366"/>
                </a:lnTo>
                <a:lnTo>
                  <a:pt x="725893" y="521715"/>
                </a:lnTo>
                <a:lnTo>
                  <a:pt x="743470" y="502170"/>
                </a:lnTo>
                <a:lnTo>
                  <a:pt x="759663" y="481241"/>
                </a:lnTo>
                <a:lnTo>
                  <a:pt x="866444" y="434479"/>
                </a:lnTo>
                <a:lnTo>
                  <a:pt x="900353" y="409917"/>
                </a:lnTo>
                <a:lnTo>
                  <a:pt x="900074" y="406984"/>
                </a:lnTo>
                <a:lnTo>
                  <a:pt x="888212" y="402386"/>
                </a:lnTo>
                <a:lnTo>
                  <a:pt x="884161" y="398894"/>
                </a:lnTo>
                <a:lnTo>
                  <a:pt x="881367" y="400291"/>
                </a:lnTo>
                <a:lnTo>
                  <a:pt x="829589" y="423176"/>
                </a:lnTo>
                <a:lnTo>
                  <a:pt x="813257" y="425411"/>
                </a:lnTo>
                <a:lnTo>
                  <a:pt x="797636" y="425551"/>
                </a:lnTo>
                <a:lnTo>
                  <a:pt x="782980" y="421500"/>
                </a:lnTo>
                <a:lnTo>
                  <a:pt x="785342" y="390512"/>
                </a:lnTo>
                <a:lnTo>
                  <a:pt x="788276" y="363308"/>
                </a:lnTo>
                <a:lnTo>
                  <a:pt x="814235" y="321856"/>
                </a:lnTo>
                <a:lnTo>
                  <a:pt x="823594" y="312496"/>
                </a:lnTo>
                <a:lnTo>
                  <a:pt x="829310" y="309016"/>
                </a:lnTo>
                <a:lnTo>
                  <a:pt x="837399" y="308863"/>
                </a:lnTo>
                <a:lnTo>
                  <a:pt x="839787" y="311378"/>
                </a:lnTo>
                <a:lnTo>
                  <a:pt x="844245" y="325615"/>
                </a:lnTo>
                <a:lnTo>
                  <a:pt x="839495" y="349478"/>
                </a:lnTo>
                <a:lnTo>
                  <a:pt x="827214" y="367347"/>
                </a:lnTo>
                <a:lnTo>
                  <a:pt x="816749" y="376135"/>
                </a:lnTo>
                <a:lnTo>
                  <a:pt x="816749" y="377951"/>
                </a:lnTo>
                <a:lnTo>
                  <a:pt x="827773" y="383819"/>
                </a:lnTo>
                <a:lnTo>
                  <a:pt x="836561" y="383819"/>
                </a:lnTo>
                <a:lnTo>
                  <a:pt x="934961" y="340410"/>
                </a:lnTo>
                <a:lnTo>
                  <a:pt x="937336" y="335673"/>
                </a:lnTo>
                <a:lnTo>
                  <a:pt x="941806" y="307606"/>
                </a:lnTo>
                <a:lnTo>
                  <a:pt x="941806" y="253466"/>
                </a:lnTo>
                <a:lnTo>
                  <a:pt x="930084" y="197777"/>
                </a:lnTo>
                <a:lnTo>
                  <a:pt x="909281" y="144183"/>
                </a:lnTo>
                <a:lnTo>
                  <a:pt x="886256" y="104406"/>
                </a:lnTo>
                <a:lnTo>
                  <a:pt x="858342" y="69507"/>
                </a:lnTo>
                <a:lnTo>
                  <a:pt x="820940" y="34899"/>
                </a:lnTo>
                <a:lnTo>
                  <a:pt x="786053" y="13957"/>
                </a:lnTo>
                <a:lnTo>
                  <a:pt x="751293" y="2235"/>
                </a:lnTo>
                <a:lnTo>
                  <a:pt x="737196" y="0"/>
                </a:lnTo>
                <a:lnTo>
                  <a:pt x="703833" y="0"/>
                </a:lnTo>
                <a:lnTo>
                  <a:pt x="678992" y="7683"/>
                </a:lnTo>
                <a:lnTo>
                  <a:pt x="576275" y="51231"/>
                </a:lnTo>
                <a:lnTo>
                  <a:pt x="562876" y="51231"/>
                </a:lnTo>
                <a:lnTo>
                  <a:pt x="539699" y="48856"/>
                </a:lnTo>
                <a:lnTo>
                  <a:pt x="508723" y="51231"/>
                </a:lnTo>
                <a:lnTo>
                  <a:pt x="478574" y="60578"/>
                </a:lnTo>
                <a:lnTo>
                  <a:pt x="355193" y="114172"/>
                </a:lnTo>
                <a:lnTo>
                  <a:pt x="349059" y="114172"/>
                </a:lnTo>
                <a:lnTo>
                  <a:pt x="309968" y="99237"/>
                </a:lnTo>
                <a:lnTo>
                  <a:pt x="308305" y="99237"/>
                </a:lnTo>
                <a:lnTo>
                  <a:pt x="304952" y="100495"/>
                </a:lnTo>
                <a:lnTo>
                  <a:pt x="298399" y="96862"/>
                </a:lnTo>
                <a:lnTo>
                  <a:pt x="295592" y="98259"/>
                </a:lnTo>
                <a:lnTo>
                  <a:pt x="279272" y="95326"/>
                </a:lnTo>
                <a:lnTo>
                  <a:pt x="257632" y="95326"/>
                </a:lnTo>
                <a:lnTo>
                  <a:pt x="229717" y="97561"/>
                </a:lnTo>
                <a:lnTo>
                  <a:pt x="213537" y="102311"/>
                </a:lnTo>
                <a:lnTo>
                  <a:pt x="104254" y="148780"/>
                </a:lnTo>
                <a:lnTo>
                  <a:pt x="90297" y="158140"/>
                </a:lnTo>
                <a:lnTo>
                  <a:pt x="71729" y="172097"/>
                </a:lnTo>
                <a:lnTo>
                  <a:pt x="51498" y="193725"/>
                </a:lnTo>
                <a:lnTo>
                  <a:pt x="46050" y="199999"/>
                </a:lnTo>
                <a:lnTo>
                  <a:pt x="23304" y="237832"/>
                </a:lnTo>
                <a:lnTo>
                  <a:pt x="23444" y="243966"/>
                </a:lnTo>
                <a:lnTo>
                  <a:pt x="18694" y="249275"/>
                </a:lnTo>
                <a:lnTo>
                  <a:pt x="16738" y="258902"/>
                </a:lnTo>
                <a:lnTo>
                  <a:pt x="8089" y="280949"/>
                </a:lnTo>
                <a:lnTo>
                  <a:pt x="9347" y="283324"/>
                </a:lnTo>
                <a:lnTo>
                  <a:pt x="7251" y="288912"/>
                </a:lnTo>
                <a:lnTo>
                  <a:pt x="2641" y="314591"/>
                </a:lnTo>
                <a:lnTo>
                  <a:pt x="2781" y="327990"/>
                </a:lnTo>
                <a:lnTo>
                  <a:pt x="0" y="337896"/>
                </a:lnTo>
                <a:lnTo>
                  <a:pt x="279" y="388429"/>
                </a:lnTo>
                <a:lnTo>
                  <a:pt x="2641" y="392607"/>
                </a:lnTo>
                <a:lnTo>
                  <a:pt x="2641" y="406844"/>
                </a:lnTo>
                <a:lnTo>
                  <a:pt x="9486" y="453466"/>
                </a:lnTo>
                <a:lnTo>
                  <a:pt x="12420" y="458076"/>
                </a:lnTo>
                <a:lnTo>
                  <a:pt x="10464" y="462114"/>
                </a:lnTo>
                <a:lnTo>
                  <a:pt x="10325" y="463930"/>
                </a:lnTo>
                <a:lnTo>
                  <a:pt x="17017" y="474395"/>
                </a:lnTo>
                <a:lnTo>
                  <a:pt x="15214" y="478307"/>
                </a:lnTo>
                <a:lnTo>
                  <a:pt x="15074" y="480123"/>
                </a:lnTo>
                <a:lnTo>
                  <a:pt x="18554" y="488772"/>
                </a:lnTo>
                <a:lnTo>
                  <a:pt x="21348" y="491007"/>
                </a:lnTo>
                <a:lnTo>
                  <a:pt x="19811" y="494626"/>
                </a:lnTo>
                <a:lnTo>
                  <a:pt x="19672" y="496315"/>
                </a:lnTo>
                <a:lnTo>
                  <a:pt x="23863" y="504266"/>
                </a:lnTo>
                <a:lnTo>
                  <a:pt x="28041" y="516267"/>
                </a:lnTo>
                <a:lnTo>
                  <a:pt x="32931" y="523519"/>
                </a:lnTo>
                <a:lnTo>
                  <a:pt x="31394" y="527151"/>
                </a:lnTo>
                <a:lnTo>
                  <a:pt x="31254" y="528967"/>
                </a:lnTo>
                <a:lnTo>
                  <a:pt x="39916" y="541527"/>
                </a:lnTo>
                <a:lnTo>
                  <a:pt x="38239" y="545160"/>
                </a:lnTo>
                <a:lnTo>
                  <a:pt x="46608" y="555764"/>
                </a:lnTo>
                <a:lnTo>
                  <a:pt x="48983" y="565111"/>
                </a:lnTo>
                <a:lnTo>
                  <a:pt x="51777" y="569302"/>
                </a:lnTo>
                <a:lnTo>
                  <a:pt x="55956" y="578942"/>
                </a:lnTo>
                <a:lnTo>
                  <a:pt x="62941" y="585914"/>
                </a:lnTo>
                <a:lnTo>
                  <a:pt x="65455" y="595121"/>
                </a:lnTo>
                <a:lnTo>
                  <a:pt x="72567" y="601967"/>
                </a:lnTo>
                <a:lnTo>
                  <a:pt x="70751" y="605599"/>
                </a:lnTo>
                <a:lnTo>
                  <a:pt x="77317" y="613549"/>
                </a:lnTo>
                <a:lnTo>
                  <a:pt x="81635" y="616064"/>
                </a:lnTo>
                <a:lnTo>
                  <a:pt x="80111" y="619544"/>
                </a:lnTo>
                <a:lnTo>
                  <a:pt x="90855" y="630161"/>
                </a:lnTo>
                <a:lnTo>
                  <a:pt x="93370" y="636993"/>
                </a:lnTo>
                <a:lnTo>
                  <a:pt x="100063" y="641883"/>
                </a:lnTo>
                <a:lnTo>
                  <a:pt x="102717" y="648436"/>
                </a:lnTo>
                <a:lnTo>
                  <a:pt x="111785" y="655840"/>
                </a:lnTo>
                <a:lnTo>
                  <a:pt x="116814" y="664768"/>
                </a:lnTo>
                <a:lnTo>
                  <a:pt x="147104" y="694778"/>
                </a:lnTo>
                <a:lnTo>
                  <a:pt x="160921" y="706640"/>
                </a:lnTo>
                <a:lnTo>
                  <a:pt x="169849" y="711530"/>
                </a:lnTo>
                <a:lnTo>
                  <a:pt x="172643" y="715848"/>
                </a:lnTo>
                <a:lnTo>
                  <a:pt x="186181" y="725487"/>
                </a:lnTo>
                <a:lnTo>
                  <a:pt x="193014" y="727862"/>
                </a:lnTo>
                <a:lnTo>
                  <a:pt x="197764" y="732472"/>
                </a:lnTo>
                <a:lnTo>
                  <a:pt x="215341" y="743203"/>
                </a:lnTo>
                <a:lnTo>
                  <a:pt x="218833" y="741679"/>
                </a:lnTo>
                <a:lnTo>
                  <a:pt x="223304" y="746556"/>
                </a:lnTo>
                <a:lnTo>
                  <a:pt x="232790" y="748512"/>
                </a:lnTo>
                <a:lnTo>
                  <a:pt x="240893" y="754799"/>
                </a:lnTo>
                <a:lnTo>
                  <a:pt x="242569" y="754646"/>
                </a:lnTo>
                <a:lnTo>
                  <a:pt x="246748" y="755205"/>
                </a:lnTo>
                <a:lnTo>
                  <a:pt x="262940" y="760234"/>
                </a:lnTo>
                <a:lnTo>
                  <a:pt x="283870" y="764844"/>
                </a:lnTo>
                <a:lnTo>
                  <a:pt x="341236" y="764971"/>
                </a:lnTo>
                <a:lnTo>
                  <a:pt x="376275" y="755637"/>
                </a:lnTo>
                <a:lnTo>
                  <a:pt x="479132" y="709714"/>
                </a:lnTo>
                <a:lnTo>
                  <a:pt x="510819" y="685711"/>
                </a:lnTo>
                <a:lnTo>
                  <a:pt x="534962" y="656399"/>
                </a:lnTo>
                <a:lnTo>
                  <a:pt x="549757" y="633501"/>
                </a:lnTo>
                <a:lnTo>
                  <a:pt x="548360" y="630161"/>
                </a:lnTo>
                <a:lnTo>
                  <a:pt x="553656" y="623874"/>
                </a:lnTo>
                <a:lnTo>
                  <a:pt x="561340" y="607961"/>
                </a:lnTo>
                <a:lnTo>
                  <a:pt x="561200" y="606297"/>
                </a:lnTo>
                <a:lnTo>
                  <a:pt x="560362" y="603084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056839" y="6481984"/>
            <a:ext cx="41579" cy="34201"/>
          </a:xfrm>
          <a:custGeom>
            <a:avLst/>
            <a:gdLst/>
            <a:ahLst/>
            <a:cxnLst/>
            <a:rect l="l" t="t" r="r" b="b"/>
            <a:pathLst>
              <a:path w="41579" h="34201">
                <a:moveTo>
                  <a:pt x="6134" y="279"/>
                </a:moveTo>
                <a:lnTo>
                  <a:pt x="0" y="0"/>
                </a:lnTo>
                <a:lnTo>
                  <a:pt x="1384" y="2514"/>
                </a:lnTo>
                <a:lnTo>
                  <a:pt x="7112" y="4610"/>
                </a:lnTo>
                <a:lnTo>
                  <a:pt x="10883" y="4889"/>
                </a:lnTo>
                <a:lnTo>
                  <a:pt x="31953" y="21221"/>
                </a:lnTo>
                <a:lnTo>
                  <a:pt x="32372" y="24993"/>
                </a:lnTo>
                <a:lnTo>
                  <a:pt x="41579" y="34201"/>
                </a:lnTo>
                <a:lnTo>
                  <a:pt x="39065" y="27914"/>
                </a:lnTo>
                <a:lnTo>
                  <a:pt x="29718" y="14096"/>
                </a:lnTo>
                <a:lnTo>
                  <a:pt x="20231" y="4889"/>
                </a:lnTo>
                <a:lnTo>
                  <a:pt x="6134" y="27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126608" y="6705305"/>
            <a:ext cx="80683" cy="99504"/>
          </a:xfrm>
          <a:custGeom>
            <a:avLst/>
            <a:gdLst/>
            <a:ahLst/>
            <a:cxnLst/>
            <a:rect l="l" t="t" r="r" b="b"/>
            <a:pathLst>
              <a:path w="80683" h="99504">
                <a:moveTo>
                  <a:pt x="26250" y="0"/>
                </a:moveTo>
                <a:lnTo>
                  <a:pt x="0" y="12827"/>
                </a:lnTo>
                <a:lnTo>
                  <a:pt x="2247" y="13817"/>
                </a:lnTo>
                <a:lnTo>
                  <a:pt x="11036" y="13944"/>
                </a:lnTo>
                <a:lnTo>
                  <a:pt x="50393" y="32651"/>
                </a:lnTo>
                <a:lnTo>
                  <a:pt x="64630" y="41719"/>
                </a:lnTo>
                <a:lnTo>
                  <a:pt x="69100" y="51358"/>
                </a:lnTo>
                <a:lnTo>
                  <a:pt x="69100" y="59029"/>
                </a:lnTo>
                <a:lnTo>
                  <a:pt x="66725" y="63779"/>
                </a:lnTo>
                <a:lnTo>
                  <a:pt x="41186" y="77736"/>
                </a:lnTo>
                <a:lnTo>
                  <a:pt x="30568" y="97002"/>
                </a:lnTo>
                <a:lnTo>
                  <a:pt x="30848" y="99504"/>
                </a:lnTo>
                <a:lnTo>
                  <a:pt x="69240" y="82613"/>
                </a:lnTo>
                <a:lnTo>
                  <a:pt x="75933" y="75361"/>
                </a:lnTo>
                <a:lnTo>
                  <a:pt x="80683" y="61404"/>
                </a:lnTo>
                <a:lnTo>
                  <a:pt x="80543" y="46609"/>
                </a:lnTo>
                <a:lnTo>
                  <a:pt x="73698" y="25666"/>
                </a:lnTo>
                <a:lnTo>
                  <a:pt x="62255" y="9207"/>
                </a:lnTo>
                <a:lnTo>
                  <a:pt x="48158" y="0"/>
                </a:lnTo>
                <a:lnTo>
                  <a:pt x="26250" y="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730672" y="5947577"/>
            <a:ext cx="634199" cy="388416"/>
          </a:xfrm>
          <a:custGeom>
            <a:avLst/>
            <a:gdLst/>
            <a:ahLst/>
            <a:cxnLst/>
            <a:rect l="l" t="t" r="r" b="b"/>
            <a:pathLst>
              <a:path w="634199" h="388416">
                <a:moveTo>
                  <a:pt x="517791" y="386194"/>
                </a:moveTo>
                <a:lnTo>
                  <a:pt x="506768" y="380326"/>
                </a:lnTo>
                <a:lnTo>
                  <a:pt x="506069" y="383400"/>
                </a:lnTo>
                <a:lnTo>
                  <a:pt x="515429" y="388416"/>
                </a:lnTo>
                <a:lnTo>
                  <a:pt x="528967" y="388416"/>
                </a:lnTo>
                <a:lnTo>
                  <a:pt x="627367" y="345008"/>
                </a:lnTo>
                <a:lnTo>
                  <a:pt x="629589" y="340410"/>
                </a:lnTo>
                <a:lnTo>
                  <a:pt x="634199" y="312356"/>
                </a:lnTo>
                <a:lnTo>
                  <a:pt x="634060" y="253453"/>
                </a:lnTo>
                <a:lnTo>
                  <a:pt x="622477" y="197777"/>
                </a:lnTo>
                <a:lnTo>
                  <a:pt x="601548" y="144183"/>
                </a:lnTo>
                <a:lnTo>
                  <a:pt x="578650" y="104394"/>
                </a:lnTo>
                <a:lnTo>
                  <a:pt x="550595" y="69646"/>
                </a:lnTo>
                <a:lnTo>
                  <a:pt x="513334" y="34886"/>
                </a:lnTo>
                <a:lnTo>
                  <a:pt x="478307" y="14097"/>
                </a:lnTo>
                <a:lnTo>
                  <a:pt x="443547" y="2374"/>
                </a:lnTo>
                <a:lnTo>
                  <a:pt x="429590" y="139"/>
                </a:lnTo>
                <a:lnTo>
                  <a:pt x="391629" y="0"/>
                </a:lnTo>
                <a:lnTo>
                  <a:pt x="366788" y="7683"/>
                </a:lnTo>
                <a:lnTo>
                  <a:pt x="263779" y="51358"/>
                </a:lnTo>
                <a:lnTo>
                  <a:pt x="255270" y="51358"/>
                </a:lnTo>
                <a:lnTo>
                  <a:pt x="231965" y="48844"/>
                </a:lnTo>
                <a:lnTo>
                  <a:pt x="196380" y="51219"/>
                </a:lnTo>
                <a:lnTo>
                  <a:pt x="166230" y="60579"/>
                </a:lnTo>
                <a:lnTo>
                  <a:pt x="47726" y="111798"/>
                </a:lnTo>
                <a:lnTo>
                  <a:pt x="34340" y="111798"/>
                </a:lnTo>
                <a:lnTo>
                  <a:pt x="18148" y="104673"/>
                </a:lnTo>
                <a:lnTo>
                  <a:pt x="1816" y="100076"/>
                </a:lnTo>
                <a:lnTo>
                  <a:pt x="0" y="101612"/>
                </a:lnTo>
                <a:lnTo>
                  <a:pt x="39077" y="116547"/>
                </a:lnTo>
                <a:lnTo>
                  <a:pt x="45224" y="116547"/>
                </a:lnTo>
                <a:lnTo>
                  <a:pt x="168605" y="62941"/>
                </a:lnTo>
                <a:lnTo>
                  <a:pt x="198742" y="53594"/>
                </a:lnTo>
                <a:lnTo>
                  <a:pt x="229730" y="51219"/>
                </a:lnTo>
                <a:lnTo>
                  <a:pt x="252895" y="53594"/>
                </a:lnTo>
                <a:lnTo>
                  <a:pt x="266293" y="53594"/>
                </a:lnTo>
                <a:lnTo>
                  <a:pt x="369023" y="10045"/>
                </a:lnTo>
                <a:lnTo>
                  <a:pt x="393865" y="2374"/>
                </a:lnTo>
                <a:lnTo>
                  <a:pt x="427215" y="2374"/>
                </a:lnTo>
                <a:lnTo>
                  <a:pt x="441312" y="4610"/>
                </a:lnTo>
                <a:lnTo>
                  <a:pt x="476072" y="16332"/>
                </a:lnTo>
                <a:lnTo>
                  <a:pt x="510959" y="37261"/>
                </a:lnTo>
                <a:lnTo>
                  <a:pt x="548360" y="71882"/>
                </a:lnTo>
                <a:lnTo>
                  <a:pt x="576275" y="106768"/>
                </a:lnTo>
                <a:lnTo>
                  <a:pt x="599313" y="146545"/>
                </a:lnTo>
                <a:lnTo>
                  <a:pt x="620102" y="200139"/>
                </a:lnTo>
                <a:lnTo>
                  <a:pt x="631825" y="255828"/>
                </a:lnTo>
                <a:lnTo>
                  <a:pt x="631825" y="309981"/>
                </a:lnTo>
                <a:lnTo>
                  <a:pt x="627367" y="338035"/>
                </a:lnTo>
                <a:lnTo>
                  <a:pt x="624992" y="342785"/>
                </a:lnTo>
                <a:lnTo>
                  <a:pt x="526592" y="386194"/>
                </a:lnTo>
                <a:lnTo>
                  <a:pt x="517791" y="386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2001301" y="6005783"/>
            <a:ext cx="19812" cy="4876"/>
          </a:xfrm>
          <a:custGeom>
            <a:avLst/>
            <a:gdLst/>
            <a:ahLst/>
            <a:cxnLst/>
            <a:rect l="l" t="t" r="r" b="b"/>
            <a:pathLst>
              <a:path w="19812" h="4876">
                <a:moveTo>
                  <a:pt x="0" y="0"/>
                </a:moveTo>
                <a:lnTo>
                  <a:pt x="14922" y="4876"/>
                </a:lnTo>
                <a:lnTo>
                  <a:pt x="19812" y="4610"/>
                </a:lnTo>
                <a:lnTo>
                  <a:pt x="1032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427662" y="6043041"/>
            <a:ext cx="289750" cy="187858"/>
          </a:xfrm>
          <a:custGeom>
            <a:avLst/>
            <a:gdLst/>
            <a:ahLst/>
            <a:cxnLst/>
            <a:rect l="l" t="t" r="r" b="b"/>
            <a:pathLst>
              <a:path w="289750" h="187858">
                <a:moveTo>
                  <a:pt x="11722" y="156184"/>
                </a:moveTo>
                <a:lnTo>
                  <a:pt x="16471" y="150876"/>
                </a:lnTo>
                <a:lnTo>
                  <a:pt x="16332" y="144741"/>
                </a:lnTo>
                <a:lnTo>
                  <a:pt x="39090" y="106908"/>
                </a:lnTo>
                <a:lnTo>
                  <a:pt x="64757" y="79006"/>
                </a:lnTo>
                <a:lnTo>
                  <a:pt x="83324" y="65036"/>
                </a:lnTo>
                <a:lnTo>
                  <a:pt x="97281" y="55689"/>
                </a:lnTo>
                <a:lnTo>
                  <a:pt x="206565" y="9207"/>
                </a:lnTo>
                <a:lnTo>
                  <a:pt x="222758" y="4470"/>
                </a:lnTo>
                <a:lnTo>
                  <a:pt x="250659" y="2235"/>
                </a:lnTo>
                <a:lnTo>
                  <a:pt x="272300" y="2235"/>
                </a:lnTo>
                <a:lnTo>
                  <a:pt x="288632" y="5168"/>
                </a:lnTo>
                <a:lnTo>
                  <a:pt x="289750" y="3771"/>
                </a:lnTo>
                <a:lnTo>
                  <a:pt x="274675" y="0"/>
                </a:lnTo>
                <a:lnTo>
                  <a:pt x="236715" y="0"/>
                </a:lnTo>
                <a:lnTo>
                  <a:pt x="220383" y="2235"/>
                </a:lnTo>
                <a:lnTo>
                  <a:pt x="204190" y="6985"/>
                </a:lnTo>
                <a:lnTo>
                  <a:pt x="94907" y="53454"/>
                </a:lnTo>
                <a:lnTo>
                  <a:pt x="80962" y="62814"/>
                </a:lnTo>
                <a:lnTo>
                  <a:pt x="62395" y="76771"/>
                </a:lnTo>
                <a:lnTo>
                  <a:pt x="42151" y="98259"/>
                </a:lnTo>
                <a:lnTo>
                  <a:pt x="14236" y="142367"/>
                </a:lnTo>
                <a:lnTo>
                  <a:pt x="0" y="184378"/>
                </a:lnTo>
                <a:lnTo>
                  <a:pt x="1117" y="187858"/>
                </a:lnTo>
                <a:lnTo>
                  <a:pt x="9778" y="165811"/>
                </a:lnTo>
                <a:lnTo>
                  <a:pt x="11722" y="156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719083" y="6045280"/>
            <a:ext cx="9906" cy="5156"/>
          </a:xfrm>
          <a:custGeom>
            <a:avLst/>
            <a:gdLst/>
            <a:ahLst/>
            <a:cxnLst/>
            <a:rect l="l" t="t" r="r" b="b"/>
            <a:pathLst>
              <a:path w="9906" h="5156">
                <a:moveTo>
                  <a:pt x="0" y="1536"/>
                </a:moveTo>
                <a:lnTo>
                  <a:pt x="6565" y="5156"/>
                </a:lnTo>
                <a:lnTo>
                  <a:pt x="9906" y="3898"/>
                </a:lnTo>
                <a:lnTo>
                  <a:pt x="1816" y="0"/>
                </a:lnTo>
                <a:lnTo>
                  <a:pt x="0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778266" y="6065937"/>
            <a:ext cx="110401" cy="79971"/>
          </a:xfrm>
          <a:custGeom>
            <a:avLst/>
            <a:gdLst/>
            <a:ahLst/>
            <a:cxnLst/>
            <a:rect l="l" t="t" r="r" b="b"/>
            <a:pathLst>
              <a:path w="110401" h="79971">
                <a:moveTo>
                  <a:pt x="110401" y="79971"/>
                </a:moveTo>
                <a:lnTo>
                  <a:pt x="108026" y="74383"/>
                </a:lnTo>
                <a:lnTo>
                  <a:pt x="86804" y="53733"/>
                </a:lnTo>
                <a:lnTo>
                  <a:pt x="61125" y="32931"/>
                </a:lnTo>
                <a:lnTo>
                  <a:pt x="24002" y="9626"/>
                </a:lnTo>
                <a:lnTo>
                  <a:pt x="5295" y="0"/>
                </a:lnTo>
                <a:lnTo>
                  <a:pt x="0" y="0"/>
                </a:lnTo>
                <a:lnTo>
                  <a:pt x="21628" y="11861"/>
                </a:lnTo>
                <a:lnTo>
                  <a:pt x="58762" y="35166"/>
                </a:lnTo>
                <a:lnTo>
                  <a:pt x="84429" y="56095"/>
                </a:lnTo>
                <a:lnTo>
                  <a:pt x="98526" y="69773"/>
                </a:lnTo>
                <a:lnTo>
                  <a:pt x="110401" y="79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568913" y="6112544"/>
            <a:ext cx="108724" cy="15633"/>
          </a:xfrm>
          <a:custGeom>
            <a:avLst/>
            <a:gdLst/>
            <a:ahLst/>
            <a:cxnLst/>
            <a:rect l="l" t="t" r="r" b="b"/>
            <a:pathLst>
              <a:path w="108724" h="15633">
                <a:moveTo>
                  <a:pt x="14096" y="4749"/>
                </a:moveTo>
                <a:lnTo>
                  <a:pt x="47586" y="2654"/>
                </a:lnTo>
                <a:lnTo>
                  <a:pt x="75374" y="7124"/>
                </a:lnTo>
                <a:lnTo>
                  <a:pt x="89039" y="11874"/>
                </a:lnTo>
                <a:lnTo>
                  <a:pt x="108724" y="15633"/>
                </a:lnTo>
                <a:lnTo>
                  <a:pt x="77736" y="4749"/>
                </a:lnTo>
                <a:lnTo>
                  <a:pt x="49542" y="0"/>
                </a:lnTo>
                <a:lnTo>
                  <a:pt x="0" y="4749"/>
                </a:lnTo>
                <a:lnTo>
                  <a:pt x="14096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677639" y="6128176"/>
            <a:ext cx="215353" cy="523951"/>
          </a:xfrm>
          <a:custGeom>
            <a:avLst/>
            <a:gdLst/>
            <a:ahLst/>
            <a:cxnLst/>
            <a:rect l="l" t="t" r="r" b="b"/>
            <a:pathLst>
              <a:path w="215353" h="523951">
                <a:moveTo>
                  <a:pt x="1676" y="2933"/>
                </a:moveTo>
                <a:lnTo>
                  <a:pt x="34048" y="19405"/>
                </a:lnTo>
                <a:lnTo>
                  <a:pt x="73545" y="47320"/>
                </a:lnTo>
                <a:lnTo>
                  <a:pt x="106210" y="79705"/>
                </a:lnTo>
                <a:lnTo>
                  <a:pt x="129654" y="107480"/>
                </a:lnTo>
                <a:lnTo>
                  <a:pt x="154774" y="144881"/>
                </a:lnTo>
                <a:lnTo>
                  <a:pt x="185064" y="205308"/>
                </a:lnTo>
                <a:lnTo>
                  <a:pt x="203619" y="263512"/>
                </a:lnTo>
                <a:lnTo>
                  <a:pt x="212979" y="321576"/>
                </a:lnTo>
                <a:lnTo>
                  <a:pt x="212979" y="380466"/>
                </a:lnTo>
                <a:lnTo>
                  <a:pt x="210604" y="399034"/>
                </a:lnTo>
                <a:lnTo>
                  <a:pt x="201536" y="438810"/>
                </a:lnTo>
                <a:lnTo>
                  <a:pt x="195948" y="442722"/>
                </a:lnTo>
                <a:lnTo>
                  <a:pt x="196367" y="446760"/>
                </a:lnTo>
                <a:lnTo>
                  <a:pt x="189661" y="466445"/>
                </a:lnTo>
                <a:lnTo>
                  <a:pt x="168732" y="498970"/>
                </a:lnTo>
                <a:lnTo>
                  <a:pt x="142354" y="523951"/>
                </a:lnTo>
                <a:lnTo>
                  <a:pt x="146824" y="523951"/>
                </a:lnTo>
                <a:lnTo>
                  <a:pt x="171107" y="501332"/>
                </a:lnTo>
                <a:lnTo>
                  <a:pt x="192049" y="468820"/>
                </a:lnTo>
                <a:lnTo>
                  <a:pt x="203771" y="440905"/>
                </a:lnTo>
                <a:lnTo>
                  <a:pt x="212979" y="401408"/>
                </a:lnTo>
                <a:lnTo>
                  <a:pt x="215353" y="382841"/>
                </a:lnTo>
                <a:lnTo>
                  <a:pt x="215353" y="319328"/>
                </a:lnTo>
                <a:lnTo>
                  <a:pt x="206006" y="261137"/>
                </a:lnTo>
                <a:lnTo>
                  <a:pt x="187439" y="203073"/>
                </a:lnTo>
                <a:lnTo>
                  <a:pt x="157149" y="142646"/>
                </a:lnTo>
                <a:lnTo>
                  <a:pt x="131889" y="105105"/>
                </a:lnTo>
                <a:lnTo>
                  <a:pt x="108584" y="77330"/>
                </a:lnTo>
                <a:lnTo>
                  <a:pt x="75780" y="44945"/>
                </a:lnTo>
                <a:lnTo>
                  <a:pt x="36283" y="17030"/>
                </a:lnTo>
                <a:lnTo>
                  <a:pt x="0" y="0"/>
                </a:lnTo>
                <a:lnTo>
                  <a:pt x="1676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895082" y="6152036"/>
            <a:ext cx="5168" cy="7823"/>
          </a:xfrm>
          <a:custGeom>
            <a:avLst/>
            <a:gdLst/>
            <a:ahLst/>
            <a:cxnLst/>
            <a:rect l="l" t="t" r="r" b="b"/>
            <a:pathLst>
              <a:path w="5168" h="7823">
                <a:moveTo>
                  <a:pt x="0" y="4622"/>
                </a:moveTo>
                <a:lnTo>
                  <a:pt x="5168" y="7823"/>
                </a:lnTo>
                <a:lnTo>
                  <a:pt x="2794" y="1828"/>
                </a:lnTo>
                <a:lnTo>
                  <a:pt x="0" y="0"/>
                </a:lnTo>
                <a:lnTo>
                  <a:pt x="0" y="4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2203668" y="6258815"/>
            <a:ext cx="98679" cy="116687"/>
          </a:xfrm>
          <a:custGeom>
            <a:avLst/>
            <a:gdLst/>
            <a:ahLst/>
            <a:cxnLst/>
            <a:rect l="l" t="t" r="r" b="b"/>
            <a:pathLst>
              <a:path w="98679" h="116687">
                <a:moveTo>
                  <a:pt x="98399" y="91427"/>
                </a:moveTo>
                <a:lnTo>
                  <a:pt x="98679" y="89052"/>
                </a:lnTo>
                <a:lnTo>
                  <a:pt x="44246" y="112077"/>
                </a:lnTo>
                <a:lnTo>
                  <a:pt x="27914" y="114312"/>
                </a:lnTo>
                <a:lnTo>
                  <a:pt x="16891" y="114312"/>
                </a:lnTo>
                <a:lnTo>
                  <a:pt x="2374" y="110261"/>
                </a:lnTo>
                <a:lnTo>
                  <a:pt x="7670" y="56807"/>
                </a:lnTo>
                <a:lnTo>
                  <a:pt x="33502" y="15214"/>
                </a:lnTo>
                <a:lnTo>
                  <a:pt x="42849" y="6007"/>
                </a:lnTo>
                <a:lnTo>
                  <a:pt x="48844" y="2374"/>
                </a:lnTo>
                <a:lnTo>
                  <a:pt x="52057" y="2374"/>
                </a:lnTo>
                <a:lnTo>
                  <a:pt x="54292" y="4749"/>
                </a:lnTo>
                <a:lnTo>
                  <a:pt x="58623" y="18707"/>
                </a:lnTo>
                <a:lnTo>
                  <a:pt x="54152" y="38252"/>
                </a:lnTo>
                <a:lnTo>
                  <a:pt x="42849" y="54851"/>
                </a:lnTo>
                <a:lnTo>
                  <a:pt x="33083" y="64071"/>
                </a:lnTo>
                <a:lnTo>
                  <a:pt x="33769" y="67271"/>
                </a:lnTo>
                <a:lnTo>
                  <a:pt x="44246" y="58483"/>
                </a:lnTo>
                <a:lnTo>
                  <a:pt x="56527" y="40614"/>
                </a:lnTo>
                <a:lnTo>
                  <a:pt x="61277" y="16751"/>
                </a:lnTo>
                <a:lnTo>
                  <a:pt x="56807" y="2514"/>
                </a:lnTo>
                <a:lnTo>
                  <a:pt x="54432" y="0"/>
                </a:lnTo>
                <a:lnTo>
                  <a:pt x="46342" y="139"/>
                </a:lnTo>
                <a:lnTo>
                  <a:pt x="40614" y="3632"/>
                </a:lnTo>
                <a:lnTo>
                  <a:pt x="31267" y="12979"/>
                </a:lnTo>
                <a:lnTo>
                  <a:pt x="5308" y="54432"/>
                </a:lnTo>
                <a:lnTo>
                  <a:pt x="2374" y="81648"/>
                </a:lnTo>
                <a:lnTo>
                  <a:pt x="0" y="112636"/>
                </a:lnTo>
                <a:lnTo>
                  <a:pt x="14655" y="116687"/>
                </a:lnTo>
                <a:lnTo>
                  <a:pt x="30289" y="116547"/>
                </a:lnTo>
                <a:lnTo>
                  <a:pt x="46621" y="114312"/>
                </a:lnTo>
                <a:lnTo>
                  <a:pt x="98399" y="914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981055" y="6347437"/>
            <a:ext cx="342087" cy="208800"/>
          </a:xfrm>
          <a:custGeom>
            <a:avLst/>
            <a:gdLst/>
            <a:ahLst/>
            <a:cxnLst/>
            <a:rect l="l" t="t" r="r" b="b"/>
            <a:pathLst>
              <a:path w="342087" h="208800">
                <a:moveTo>
                  <a:pt x="341947" y="7124"/>
                </a:moveTo>
                <a:lnTo>
                  <a:pt x="325755" y="0"/>
                </a:lnTo>
                <a:lnTo>
                  <a:pt x="323799" y="1396"/>
                </a:lnTo>
                <a:lnTo>
                  <a:pt x="327850" y="4889"/>
                </a:lnTo>
                <a:lnTo>
                  <a:pt x="339712" y="9499"/>
                </a:lnTo>
                <a:lnTo>
                  <a:pt x="339991" y="12433"/>
                </a:lnTo>
                <a:lnTo>
                  <a:pt x="306082" y="36995"/>
                </a:lnTo>
                <a:lnTo>
                  <a:pt x="199301" y="83743"/>
                </a:lnTo>
                <a:lnTo>
                  <a:pt x="183108" y="104686"/>
                </a:lnTo>
                <a:lnTo>
                  <a:pt x="165531" y="124218"/>
                </a:lnTo>
                <a:lnTo>
                  <a:pt x="134962" y="144881"/>
                </a:lnTo>
                <a:lnTo>
                  <a:pt x="8801" y="200012"/>
                </a:lnTo>
                <a:lnTo>
                  <a:pt x="0" y="205587"/>
                </a:lnTo>
                <a:lnTo>
                  <a:pt x="838" y="208800"/>
                </a:lnTo>
                <a:lnTo>
                  <a:pt x="11023" y="202234"/>
                </a:lnTo>
                <a:lnTo>
                  <a:pt x="137337" y="147256"/>
                </a:lnTo>
                <a:lnTo>
                  <a:pt x="167767" y="126593"/>
                </a:lnTo>
                <a:lnTo>
                  <a:pt x="185496" y="107060"/>
                </a:lnTo>
                <a:lnTo>
                  <a:pt x="201676" y="85978"/>
                </a:lnTo>
                <a:lnTo>
                  <a:pt x="308305" y="39369"/>
                </a:lnTo>
                <a:lnTo>
                  <a:pt x="342087" y="14795"/>
                </a:lnTo>
                <a:lnTo>
                  <a:pt x="341947" y="71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2195850" y="6375497"/>
            <a:ext cx="36576" cy="19951"/>
          </a:xfrm>
          <a:custGeom>
            <a:avLst/>
            <a:gdLst/>
            <a:ahLst/>
            <a:cxnLst/>
            <a:rect l="l" t="t" r="r" b="b"/>
            <a:pathLst>
              <a:path w="36575" h="19951">
                <a:moveTo>
                  <a:pt x="6146" y="14795"/>
                </a:moveTo>
                <a:lnTo>
                  <a:pt x="6565" y="0"/>
                </a:lnTo>
                <a:lnTo>
                  <a:pt x="3771" y="2514"/>
                </a:lnTo>
                <a:lnTo>
                  <a:pt x="0" y="19951"/>
                </a:lnTo>
                <a:lnTo>
                  <a:pt x="36576" y="5168"/>
                </a:lnTo>
                <a:lnTo>
                  <a:pt x="31267" y="4330"/>
                </a:lnTo>
                <a:lnTo>
                  <a:pt x="6146" y="147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2001575" y="6389173"/>
            <a:ext cx="1397" cy="20231"/>
          </a:xfrm>
          <a:custGeom>
            <a:avLst/>
            <a:gdLst/>
            <a:ahLst/>
            <a:cxnLst/>
            <a:rect l="l" t="t" r="r" b="b"/>
            <a:pathLst>
              <a:path w="1397" h="20231">
                <a:moveTo>
                  <a:pt x="0" y="19265"/>
                </a:moveTo>
                <a:lnTo>
                  <a:pt x="1397" y="20231"/>
                </a:lnTo>
                <a:lnTo>
                  <a:pt x="558" y="0"/>
                </a:lnTo>
                <a:lnTo>
                  <a:pt x="0" y="192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2190262" y="6395450"/>
            <a:ext cx="5588" cy="17868"/>
          </a:xfrm>
          <a:custGeom>
            <a:avLst/>
            <a:gdLst/>
            <a:ahLst/>
            <a:cxnLst/>
            <a:rect l="l" t="t" r="r" b="b"/>
            <a:pathLst>
              <a:path w="5587" h="17868">
                <a:moveTo>
                  <a:pt x="0" y="10896"/>
                </a:moveTo>
                <a:lnTo>
                  <a:pt x="0" y="17868"/>
                </a:lnTo>
                <a:lnTo>
                  <a:pt x="5029" y="8661"/>
                </a:lnTo>
                <a:lnTo>
                  <a:pt x="5588" y="0"/>
                </a:lnTo>
                <a:lnTo>
                  <a:pt x="0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430041" y="6413878"/>
            <a:ext cx="7683" cy="14376"/>
          </a:xfrm>
          <a:custGeom>
            <a:avLst/>
            <a:gdLst/>
            <a:ahLst/>
            <a:cxnLst/>
            <a:rect l="l" t="t" r="r" b="b"/>
            <a:pathLst>
              <a:path w="7683" h="14376">
                <a:moveTo>
                  <a:pt x="0" y="698"/>
                </a:moveTo>
                <a:lnTo>
                  <a:pt x="2514" y="10477"/>
                </a:lnTo>
                <a:lnTo>
                  <a:pt x="5867" y="14376"/>
                </a:lnTo>
                <a:lnTo>
                  <a:pt x="7683" y="10477"/>
                </a:lnTo>
                <a:lnTo>
                  <a:pt x="977" y="0"/>
                </a:lnTo>
                <a:lnTo>
                  <a:pt x="0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2182741" y="6419599"/>
            <a:ext cx="3479" cy="5448"/>
          </a:xfrm>
          <a:custGeom>
            <a:avLst/>
            <a:gdLst/>
            <a:ahLst/>
            <a:cxnLst/>
            <a:rect l="l" t="t" r="r" b="b"/>
            <a:pathLst>
              <a:path w="3479" h="5448">
                <a:moveTo>
                  <a:pt x="0" y="4749"/>
                </a:moveTo>
                <a:lnTo>
                  <a:pt x="2921" y="5448"/>
                </a:lnTo>
                <a:lnTo>
                  <a:pt x="3479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434647" y="6430063"/>
            <a:ext cx="7391" cy="14516"/>
          </a:xfrm>
          <a:custGeom>
            <a:avLst/>
            <a:gdLst/>
            <a:ahLst/>
            <a:cxnLst/>
            <a:rect l="l" t="t" r="r" b="b"/>
            <a:pathLst>
              <a:path w="7391" h="14516">
                <a:moveTo>
                  <a:pt x="4610" y="8661"/>
                </a:moveTo>
                <a:lnTo>
                  <a:pt x="1117" y="0"/>
                </a:lnTo>
                <a:lnTo>
                  <a:pt x="0" y="698"/>
                </a:lnTo>
                <a:lnTo>
                  <a:pt x="2654" y="12852"/>
                </a:lnTo>
                <a:lnTo>
                  <a:pt x="5867" y="14516"/>
                </a:lnTo>
                <a:lnTo>
                  <a:pt x="7391" y="10896"/>
                </a:lnTo>
                <a:lnTo>
                  <a:pt x="4610" y="86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439390" y="6446255"/>
            <a:ext cx="14236" cy="30848"/>
          </a:xfrm>
          <a:custGeom>
            <a:avLst/>
            <a:gdLst/>
            <a:ahLst/>
            <a:cxnLst/>
            <a:rect l="l" t="t" r="r" b="b"/>
            <a:pathLst>
              <a:path w="14236" h="30848">
                <a:moveTo>
                  <a:pt x="9626" y="29032"/>
                </a:moveTo>
                <a:lnTo>
                  <a:pt x="12700" y="30848"/>
                </a:lnTo>
                <a:lnTo>
                  <a:pt x="14236" y="27216"/>
                </a:lnTo>
                <a:lnTo>
                  <a:pt x="9347" y="19964"/>
                </a:lnTo>
                <a:lnTo>
                  <a:pt x="5168" y="7962"/>
                </a:lnTo>
                <a:lnTo>
                  <a:pt x="977" y="0"/>
                </a:lnTo>
                <a:lnTo>
                  <a:pt x="0" y="838"/>
                </a:lnTo>
                <a:lnTo>
                  <a:pt x="9626" y="29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450832" y="6478912"/>
            <a:ext cx="9779" cy="14516"/>
          </a:xfrm>
          <a:custGeom>
            <a:avLst/>
            <a:gdLst/>
            <a:ahLst/>
            <a:cxnLst/>
            <a:rect l="l" t="t" r="r" b="b"/>
            <a:pathLst>
              <a:path w="9778" h="14516">
                <a:moveTo>
                  <a:pt x="0" y="838"/>
                </a:moveTo>
                <a:lnTo>
                  <a:pt x="2794" y="8102"/>
                </a:lnTo>
                <a:lnTo>
                  <a:pt x="8242" y="14516"/>
                </a:lnTo>
                <a:lnTo>
                  <a:pt x="9779" y="12560"/>
                </a:lnTo>
                <a:lnTo>
                  <a:pt x="1117" y="0"/>
                </a:lnTo>
                <a:lnTo>
                  <a:pt x="0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063952" y="6486591"/>
            <a:ext cx="25260" cy="20383"/>
          </a:xfrm>
          <a:custGeom>
            <a:avLst/>
            <a:gdLst/>
            <a:ahLst/>
            <a:cxnLst/>
            <a:rect l="l" t="t" r="r" b="b"/>
            <a:pathLst>
              <a:path w="25260" h="20383">
                <a:moveTo>
                  <a:pt x="24841" y="16611"/>
                </a:moveTo>
                <a:lnTo>
                  <a:pt x="3771" y="279"/>
                </a:lnTo>
                <a:lnTo>
                  <a:pt x="0" y="0"/>
                </a:lnTo>
                <a:lnTo>
                  <a:pt x="1536" y="2514"/>
                </a:lnTo>
                <a:lnTo>
                  <a:pt x="25260" y="20383"/>
                </a:lnTo>
                <a:lnTo>
                  <a:pt x="24841" y="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457812" y="6495107"/>
            <a:ext cx="35458" cy="58762"/>
          </a:xfrm>
          <a:custGeom>
            <a:avLst/>
            <a:gdLst/>
            <a:ahLst/>
            <a:cxnLst/>
            <a:rect l="l" t="t" r="r" b="b"/>
            <a:pathLst>
              <a:path w="35458" h="58762">
                <a:moveTo>
                  <a:pt x="7251" y="12979"/>
                </a:moveTo>
                <a:lnTo>
                  <a:pt x="9486" y="22326"/>
                </a:lnTo>
                <a:lnTo>
                  <a:pt x="12420" y="26377"/>
                </a:lnTo>
                <a:lnTo>
                  <a:pt x="16611" y="36144"/>
                </a:lnTo>
                <a:lnTo>
                  <a:pt x="23583" y="43129"/>
                </a:lnTo>
                <a:lnTo>
                  <a:pt x="26098" y="52197"/>
                </a:lnTo>
                <a:lnTo>
                  <a:pt x="33781" y="58762"/>
                </a:lnTo>
                <a:lnTo>
                  <a:pt x="35458" y="56807"/>
                </a:lnTo>
                <a:lnTo>
                  <a:pt x="28333" y="49961"/>
                </a:lnTo>
                <a:lnTo>
                  <a:pt x="25819" y="40754"/>
                </a:lnTo>
                <a:lnTo>
                  <a:pt x="18846" y="33782"/>
                </a:lnTo>
                <a:lnTo>
                  <a:pt x="14655" y="24142"/>
                </a:lnTo>
                <a:lnTo>
                  <a:pt x="11861" y="19951"/>
                </a:lnTo>
                <a:lnTo>
                  <a:pt x="9486" y="10604"/>
                </a:lnTo>
                <a:lnTo>
                  <a:pt x="1117" y="0"/>
                </a:lnTo>
                <a:lnTo>
                  <a:pt x="0" y="3352"/>
                </a:lnTo>
                <a:lnTo>
                  <a:pt x="7251" y="129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988035" y="6409416"/>
            <a:ext cx="16471" cy="134124"/>
          </a:xfrm>
          <a:custGeom>
            <a:avLst/>
            <a:gdLst/>
            <a:ahLst/>
            <a:cxnLst/>
            <a:rect l="l" t="t" r="r" b="b"/>
            <a:pathLst>
              <a:path w="16471" h="134124">
                <a:moveTo>
                  <a:pt x="16332" y="965"/>
                </a:moveTo>
                <a:lnTo>
                  <a:pt x="14935" y="0"/>
                </a:lnTo>
                <a:lnTo>
                  <a:pt x="14096" y="61963"/>
                </a:lnTo>
                <a:lnTo>
                  <a:pt x="9486" y="92252"/>
                </a:lnTo>
                <a:lnTo>
                  <a:pt x="139" y="127139"/>
                </a:lnTo>
                <a:lnTo>
                  <a:pt x="0" y="134124"/>
                </a:lnTo>
                <a:lnTo>
                  <a:pt x="9626" y="106210"/>
                </a:lnTo>
                <a:lnTo>
                  <a:pt x="16471" y="64338"/>
                </a:lnTo>
                <a:lnTo>
                  <a:pt x="16332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490334" y="6555536"/>
            <a:ext cx="12001" cy="12433"/>
          </a:xfrm>
          <a:custGeom>
            <a:avLst/>
            <a:gdLst/>
            <a:ahLst/>
            <a:cxnLst/>
            <a:rect l="l" t="t" r="r" b="b"/>
            <a:pathLst>
              <a:path w="12001" h="12433">
                <a:moveTo>
                  <a:pt x="7683" y="7962"/>
                </a:moveTo>
                <a:lnTo>
                  <a:pt x="1104" y="0"/>
                </a:lnTo>
                <a:lnTo>
                  <a:pt x="0" y="977"/>
                </a:lnTo>
                <a:lnTo>
                  <a:pt x="5168" y="10325"/>
                </a:lnTo>
                <a:lnTo>
                  <a:pt x="10464" y="12433"/>
                </a:lnTo>
                <a:lnTo>
                  <a:pt x="12001" y="10477"/>
                </a:lnTo>
                <a:lnTo>
                  <a:pt x="7683" y="79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499685" y="6569500"/>
            <a:ext cx="136359" cy="124764"/>
          </a:xfrm>
          <a:custGeom>
            <a:avLst/>
            <a:gdLst/>
            <a:ahLst/>
            <a:cxnLst/>
            <a:rect l="l" t="t" r="r" b="b"/>
            <a:pathLst>
              <a:path w="136359" h="124764">
                <a:moveTo>
                  <a:pt x="2654" y="5867"/>
                </a:moveTo>
                <a:lnTo>
                  <a:pt x="9499" y="12979"/>
                </a:lnTo>
                <a:lnTo>
                  <a:pt x="12001" y="19684"/>
                </a:lnTo>
                <a:lnTo>
                  <a:pt x="18834" y="24561"/>
                </a:lnTo>
                <a:lnTo>
                  <a:pt x="21488" y="31254"/>
                </a:lnTo>
                <a:lnTo>
                  <a:pt x="30429" y="38519"/>
                </a:lnTo>
                <a:lnTo>
                  <a:pt x="35445" y="47447"/>
                </a:lnTo>
                <a:lnTo>
                  <a:pt x="65735" y="77596"/>
                </a:lnTo>
                <a:lnTo>
                  <a:pt x="79552" y="89319"/>
                </a:lnTo>
                <a:lnTo>
                  <a:pt x="88493" y="94348"/>
                </a:lnTo>
                <a:lnTo>
                  <a:pt x="91274" y="98539"/>
                </a:lnTo>
                <a:lnTo>
                  <a:pt x="104813" y="108305"/>
                </a:lnTo>
                <a:lnTo>
                  <a:pt x="111658" y="110680"/>
                </a:lnTo>
                <a:lnTo>
                  <a:pt x="116395" y="115277"/>
                </a:lnTo>
                <a:lnTo>
                  <a:pt x="132867" y="124764"/>
                </a:lnTo>
                <a:lnTo>
                  <a:pt x="136359" y="123647"/>
                </a:lnTo>
                <a:lnTo>
                  <a:pt x="118770" y="112915"/>
                </a:lnTo>
                <a:lnTo>
                  <a:pt x="114033" y="108305"/>
                </a:lnTo>
                <a:lnTo>
                  <a:pt x="107187" y="105930"/>
                </a:lnTo>
                <a:lnTo>
                  <a:pt x="93649" y="96304"/>
                </a:lnTo>
                <a:lnTo>
                  <a:pt x="90855" y="91973"/>
                </a:lnTo>
                <a:lnTo>
                  <a:pt x="81927" y="87096"/>
                </a:lnTo>
                <a:lnTo>
                  <a:pt x="68110" y="75222"/>
                </a:lnTo>
                <a:lnTo>
                  <a:pt x="37820" y="45211"/>
                </a:lnTo>
                <a:lnTo>
                  <a:pt x="32791" y="36283"/>
                </a:lnTo>
                <a:lnTo>
                  <a:pt x="23723" y="28892"/>
                </a:lnTo>
                <a:lnTo>
                  <a:pt x="21069" y="22326"/>
                </a:lnTo>
                <a:lnTo>
                  <a:pt x="14376" y="17449"/>
                </a:lnTo>
                <a:lnTo>
                  <a:pt x="11861" y="10604"/>
                </a:lnTo>
                <a:lnTo>
                  <a:pt x="1117" y="0"/>
                </a:lnTo>
                <a:lnTo>
                  <a:pt x="0" y="977"/>
                </a:lnTo>
                <a:lnTo>
                  <a:pt x="2654" y="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969060" y="6557919"/>
            <a:ext cx="14097" cy="24003"/>
          </a:xfrm>
          <a:custGeom>
            <a:avLst/>
            <a:gdLst/>
            <a:ahLst/>
            <a:cxnLst/>
            <a:rect l="l" t="t" r="r" b="b"/>
            <a:pathLst>
              <a:path w="14097" h="24002">
                <a:moveTo>
                  <a:pt x="7112" y="19951"/>
                </a:moveTo>
                <a:lnTo>
                  <a:pt x="14097" y="838"/>
                </a:lnTo>
                <a:lnTo>
                  <a:pt x="12966" y="0"/>
                </a:lnTo>
                <a:lnTo>
                  <a:pt x="5295" y="15900"/>
                </a:lnTo>
                <a:lnTo>
                  <a:pt x="0" y="22186"/>
                </a:lnTo>
                <a:lnTo>
                  <a:pt x="1384" y="24003"/>
                </a:lnTo>
                <a:lnTo>
                  <a:pt x="7112" y="199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722708" y="6621833"/>
            <a:ext cx="11303" cy="2095"/>
          </a:xfrm>
          <a:custGeom>
            <a:avLst/>
            <a:gdLst/>
            <a:ahLst/>
            <a:cxnLst/>
            <a:rect l="l" t="t" r="r" b="b"/>
            <a:pathLst>
              <a:path w="11303" h="2095">
                <a:moveTo>
                  <a:pt x="6273" y="2095"/>
                </a:moveTo>
                <a:lnTo>
                  <a:pt x="11302" y="838"/>
                </a:lnTo>
                <a:lnTo>
                  <a:pt x="0" y="0"/>
                </a:lnTo>
                <a:lnTo>
                  <a:pt x="6273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808408" y="6658690"/>
            <a:ext cx="5435" cy="3479"/>
          </a:xfrm>
          <a:custGeom>
            <a:avLst/>
            <a:gdLst/>
            <a:ahLst/>
            <a:cxnLst/>
            <a:rect l="l" t="t" r="r" b="b"/>
            <a:pathLst>
              <a:path w="5435" h="3479">
                <a:moveTo>
                  <a:pt x="0" y="546"/>
                </a:moveTo>
                <a:lnTo>
                  <a:pt x="698" y="3479"/>
                </a:lnTo>
                <a:lnTo>
                  <a:pt x="5435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825839" y="6691337"/>
            <a:ext cx="18707" cy="49961"/>
          </a:xfrm>
          <a:custGeom>
            <a:avLst/>
            <a:gdLst/>
            <a:ahLst/>
            <a:cxnLst/>
            <a:rect l="l" t="t" r="r" b="b"/>
            <a:pathLst>
              <a:path w="18707" h="49961">
                <a:moveTo>
                  <a:pt x="18707" y="49961"/>
                </a:moveTo>
                <a:lnTo>
                  <a:pt x="18707" y="30429"/>
                </a:lnTo>
                <a:lnTo>
                  <a:pt x="7404" y="6845"/>
                </a:lnTo>
                <a:lnTo>
                  <a:pt x="0" y="0"/>
                </a:lnTo>
                <a:lnTo>
                  <a:pt x="0" y="4610"/>
                </a:lnTo>
                <a:lnTo>
                  <a:pt x="5029" y="9207"/>
                </a:lnTo>
                <a:lnTo>
                  <a:pt x="13957" y="25819"/>
                </a:lnTo>
                <a:lnTo>
                  <a:pt x="18707" y="499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637574" y="6691616"/>
            <a:ext cx="24003" cy="14236"/>
          </a:xfrm>
          <a:custGeom>
            <a:avLst/>
            <a:gdLst/>
            <a:ahLst/>
            <a:cxnLst/>
            <a:rect l="l" t="t" r="r" b="b"/>
            <a:pathLst>
              <a:path w="24002" h="14236">
                <a:moveTo>
                  <a:pt x="1955" y="0"/>
                </a:moveTo>
                <a:lnTo>
                  <a:pt x="0" y="1536"/>
                </a:lnTo>
                <a:lnTo>
                  <a:pt x="4051" y="7251"/>
                </a:lnTo>
                <a:lnTo>
                  <a:pt x="13677" y="9220"/>
                </a:lnTo>
                <a:lnTo>
                  <a:pt x="20662" y="14236"/>
                </a:lnTo>
                <a:lnTo>
                  <a:pt x="24003" y="13131"/>
                </a:lnTo>
                <a:lnTo>
                  <a:pt x="15913" y="6845"/>
                </a:lnTo>
                <a:lnTo>
                  <a:pt x="6426" y="4889"/>
                </a:lnTo>
                <a:lnTo>
                  <a:pt x="195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663255" y="6583451"/>
            <a:ext cx="308724" cy="133705"/>
          </a:xfrm>
          <a:custGeom>
            <a:avLst/>
            <a:gdLst/>
            <a:ahLst/>
            <a:cxnLst/>
            <a:rect l="l" t="t" r="r" b="b"/>
            <a:pathLst>
              <a:path w="308724" h="133705">
                <a:moveTo>
                  <a:pt x="4191" y="121704"/>
                </a:moveTo>
                <a:lnTo>
                  <a:pt x="0" y="121145"/>
                </a:lnTo>
                <a:lnTo>
                  <a:pt x="1828" y="124218"/>
                </a:lnTo>
                <a:lnTo>
                  <a:pt x="13677" y="126593"/>
                </a:lnTo>
                <a:lnTo>
                  <a:pt x="18008" y="129108"/>
                </a:lnTo>
                <a:lnTo>
                  <a:pt x="39090" y="133705"/>
                </a:lnTo>
                <a:lnTo>
                  <a:pt x="101053" y="133705"/>
                </a:lnTo>
                <a:lnTo>
                  <a:pt x="134404" y="125056"/>
                </a:lnTo>
                <a:lnTo>
                  <a:pt x="238950" y="78587"/>
                </a:lnTo>
                <a:lnTo>
                  <a:pt x="270624" y="54432"/>
                </a:lnTo>
                <a:lnTo>
                  <a:pt x="294779" y="25120"/>
                </a:lnTo>
                <a:lnTo>
                  <a:pt x="308724" y="1955"/>
                </a:lnTo>
                <a:lnTo>
                  <a:pt x="307200" y="0"/>
                </a:lnTo>
                <a:lnTo>
                  <a:pt x="292404" y="22898"/>
                </a:lnTo>
                <a:lnTo>
                  <a:pt x="268262" y="52197"/>
                </a:lnTo>
                <a:lnTo>
                  <a:pt x="236575" y="76212"/>
                </a:lnTo>
                <a:lnTo>
                  <a:pt x="133718" y="122123"/>
                </a:lnTo>
                <a:lnTo>
                  <a:pt x="98679" y="131470"/>
                </a:lnTo>
                <a:lnTo>
                  <a:pt x="41313" y="131343"/>
                </a:lnTo>
                <a:lnTo>
                  <a:pt x="20383" y="126733"/>
                </a:lnTo>
                <a:lnTo>
                  <a:pt x="4191" y="1217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763878" y="6705432"/>
            <a:ext cx="5016" cy="3213"/>
          </a:xfrm>
          <a:custGeom>
            <a:avLst/>
            <a:gdLst/>
            <a:ahLst/>
            <a:cxnLst/>
            <a:rect l="l" t="t" r="r" b="b"/>
            <a:pathLst>
              <a:path w="5016" h="3213">
                <a:moveTo>
                  <a:pt x="0" y="2095"/>
                </a:moveTo>
                <a:lnTo>
                  <a:pt x="3911" y="3213"/>
                </a:lnTo>
                <a:lnTo>
                  <a:pt x="5016" y="0"/>
                </a:lnTo>
                <a:lnTo>
                  <a:pt x="0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128854" y="6719122"/>
            <a:ext cx="66852" cy="83172"/>
          </a:xfrm>
          <a:custGeom>
            <a:avLst/>
            <a:gdLst/>
            <a:ahLst/>
            <a:cxnLst/>
            <a:rect l="l" t="t" r="r" b="b"/>
            <a:pathLst>
              <a:path w="66852" h="83172">
                <a:moveTo>
                  <a:pt x="31673" y="68376"/>
                </a:moveTo>
                <a:lnTo>
                  <a:pt x="28333" y="83172"/>
                </a:lnTo>
                <a:lnTo>
                  <a:pt x="38938" y="63919"/>
                </a:lnTo>
                <a:lnTo>
                  <a:pt x="64477" y="49961"/>
                </a:lnTo>
                <a:lnTo>
                  <a:pt x="66852" y="45212"/>
                </a:lnTo>
                <a:lnTo>
                  <a:pt x="66852" y="37541"/>
                </a:lnTo>
                <a:lnTo>
                  <a:pt x="62382" y="27901"/>
                </a:lnTo>
                <a:lnTo>
                  <a:pt x="48145" y="18834"/>
                </a:lnTo>
                <a:lnTo>
                  <a:pt x="8788" y="127"/>
                </a:lnTo>
                <a:lnTo>
                  <a:pt x="0" y="0"/>
                </a:lnTo>
                <a:lnTo>
                  <a:pt x="45770" y="21209"/>
                </a:lnTo>
                <a:lnTo>
                  <a:pt x="60147" y="30137"/>
                </a:lnTo>
                <a:lnTo>
                  <a:pt x="64477" y="39903"/>
                </a:lnTo>
                <a:lnTo>
                  <a:pt x="62102" y="47726"/>
                </a:lnTo>
                <a:lnTo>
                  <a:pt x="40322" y="58331"/>
                </a:lnTo>
                <a:lnTo>
                  <a:pt x="31673" y="683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038550" y="6718829"/>
            <a:ext cx="3911" cy="11455"/>
          </a:xfrm>
          <a:custGeom>
            <a:avLst/>
            <a:gdLst/>
            <a:ahLst/>
            <a:cxnLst/>
            <a:rect l="l" t="t" r="r" b="b"/>
            <a:pathLst>
              <a:path w="3911" h="11455">
                <a:moveTo>
                  <a:pt x="3911" y="11455"/>
                </a:moveTo>
                <a:lnTo>
                  <a:pt x="3759" y="2666"/>
                </a:lnTo>
                <a:lnTo>
                  <a:pt x="0" y="0"/>
                </a:lnTo>
                <a:lnTo>
                  <a:pt x="3911" y="114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092136" y="6706825"/>
            <a:ext cx="3632" cy="21082"/>
          </a:xfrm>
          <a:custGeom>
            <a:avLst/>
            <a:gdLst/>
            <a:ahLst/>
            <a:cxnLst/>
            <a:rect l="l" t="t" r="r" b="b"/>
            <a:pathLst>
              <a:path w="3632" h="21081">
                <a:moveTo>
                  <a:pt x="0" y="21082"/>
                </a:moveTo>
                <a:lnTo>
                  <a:pt x="3632" y="18288"/>
                </a:lnTo>
                <a:lnTo>
                  <a:pt x="3352" y="990"/>
                </a:lnTo>
                <a:lnTo>
                  <a:pt x="2514" y="0"/>
                </a:lnTo>
                <a:lnTo>
                  <a:pt x="0" y="210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043293" y="6732794"/>
            <a:ext cx="10477" cy="75920"/>
          </a:xfrm>
          <a:custGeom>
            <a:avLst/>
            <a:gdLst/>
            <a:ahLst/>
            <a:cxnLst/>
            <a:rect l="l" t="t" r="r" b="b"/>
            <a:pathLst>
              <a:path w="10477" h="75920">
                <a:moveTo>
                  <a:pt x="5854" y="33083"/>
                </a:moveTo>
                <a:lnTo>
                  <a:pt x="10477" y="75920"/>
                </a:lnTo>
                <a:lnTo>
                  <a:pt x="9220" y="36842"/>
                </a:lnTo>
                <a:lnTo>
                  <a:pt x="3619" y="2654"/>
                </a:lnTo>
                <a:lnTo>
                  <a:pt x="0" y="0"/>
                </a:lnTo>
                <a:lnTo>
                  <a:pt x="5854" y="330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765407" y="6814578"/>
            <a:ext cx="14109" cy="42849"/>
          </a:xfrm>
          <a:custGeom>
            <a:avLst/>
            <a:gdLst/>
            <a:ahLst/>
            <a:cxnLst/>
            <a:rect l="l" t="t" r="r" b="b"/>
            <a:pathLst>
              <a:path w="14109" h="42849">
                <a:moveTo>
                  <a:pt x="6426" y="42291"/>
                </a:moveTo>
                <a:lnTo>
                  <a:pt x="8940" y="42849"/>
                </a:lnTo>
                <a:lnTo>
                  <a:pt x="14109" y="28892"/>
                </a:lnTo>
                <a:lnTo>
                  <a:pt x="14109" y="18567"/>
                </a:lnTo>
                <a:lnTo>
                  <a:pt x="5029" y="4610"/>
                </a:lnTo>
                <a:lnTo>
                  <a:pt x="0" y="0"/>
                </a:lnTo>
                <a:lnTo>
                  <a:pt x="0" y="4470"/>
                </a:lnTo>
                <a:lnTo>
                  <a:pt x="2654" y="6972"/>
                </a:lnTo>
                <a:lnTo>
                  <a:pt x="12001" y="21069"/>
                </a:lnTo>
                <a:lnTo>
                  <a:pt x="11861" y="26377"/>
                </a:lnTo>
                <a:lnTo>
                  <a:pt x="6426" y="422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797241" y="6858680"/>
            <a:ext cx="22885" cy="13119"/>
          </a:xfrm>
          <a:custGeom>
            <a:avLst/>
            <a:gdLst/>
            <a:ahLst/>
            <a:cxnLst/>
            <a:rect l="l" t="t" r="r" b="b"/>
            <a:pathLst>
              <a:path w="22885" h="13119">
                <a:moveTo>
                  <a:pt x="17157" y="4889"/>
                </a:moveTo>
                <a:lnTo>
                  <a:pt x="7950" y="0"/>
                </a:lnTo>
                <a:lnTo>
                  <a:pt x="0" y="139"/>
                </a:lnTo>
                <a:lnTo>
                  <a:pt x="5295" y="2514"/>
                </a:lnTo>
                <a:lnTo>
                  <a:pt x="22186" y="13119"/>
                </a:lnTo>
                <a:lnTo>
                  <a:pt x="22885" y="11163"/>
                </a:lnTo>
                <a:lnTo>
                  <a:pt x="17157" y="4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771972" y="6860915"/>
            <a:ext cx="3073" cy="3073"/>
          </a:xfrm>
          <a:custGeom>
            <a:avLst/>
            <a:gdLst/>
            <a:ahLst/>
            <a:cxnLst/>
            <a:rect l="l" t="t" r="r" b="b"/>
            <a:pathLst>
              <a:path w="3073" h="3073">
                <a:moveTo>
                  <a:pt x="558" y="2654"/>
                </a:moveTo>
                <a:lnTo>
                  <a:pt x="3073" y="3073"/>
                </a:lnTo>
                <a:lnTo>
                  <a:pt x="2654" y="419"/>
                </a:lnTo>
                <a:lnTo>
                  <a:pt x="0" y="0"/>
                </a:lnTo>
                <a:lnTo>
                  <a:pt x="558" y="26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778675" y="6862737"/>
            <a:ext cx="3073" cy="0"/>
          </a:xfrm>
          <a:custGeom>
            <a:avLst/>
            <a:gdLst/>
            <a:ahLst/>
            <a:cxnLst/>
            <a:rect l="l" t="t" r="r" b="b"/>
            <a:pathLst>
              <a:path w="3073">
                <a:moveTo>
                  <a:pt x="0" y="0"/>
                </a:moveTo>
                <a:lnTo>
                  <a:pt x="3073" y="0"/>
                </a:lnTo>
              </a:path>
            </a:pathLst>
          </a:custGeom>
          <a:ln w="434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959831" y="6828398"/>
            <a:ext cx="96164" cy="42278"/>
          </a:xfrm>
          <a:custGeom>
            <a:avLst/>
            <a:gdLst/>
            <a:ahLst/>
            <a:cxnLst/>
            <a:rect l="l" t="t" r="r" b="b"/>
            <a:pathLst>
              <a:path w="96164" h="42278">
                <a:moveTo>
                  <a:pt x="0" y="39776"/>
                </a:moveTo>
                <a:lnTo>
                  <a:pt x="7950" y="42151"/>
                </a:lnTo>
                <a:lnTo>
                  <a:pt x="28194" y="42278"/>
                </a:lnTo>
                <a:lnTo>
                  <a:pt x="95465" y="11861"/>
                </a:lnTo>
                <a:lnTo>
                  <a:pt x="96164" y="0"/>
                </a:lnTo>
                <a:lnTo>
                  <a:pt x="93091" y="9626"/>
                </a:lnTo>
                <a:lnTo>
                  <a:pt x="25819" y="39916"/>
                </a:lnTo>
                <a:lnTo>
                  <a:pt x="0" y="39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822359" y="6872075"/>
            <a:ext cx="22047" cy="46913"/>
          </a:xfrm>
          <a:custGeom>
            <a:avLst/>
            <a:gdLst/>
            <a:ahLst/>
            <a:cxnLst/>
            <a:rect l="l" t="t" r="r" b="b"/>
            <a:pathLst>
              <a:path w="22047" h="46913">
                <a:moveTo>
                  <a:pt x="1257" y="5308"/>
                </a:moveTo>
                <a:lnTo>
                  <a:pt x="5867" y="10058"/>
                </a:lnTo>
                <a:lnTo>
                  <a:pt x="15214" y="28625"/>
                </a:lnTo>
                <a:lnTo>
                  <a:pt x="19253" y="45796"/>
                </a:lnTo>
                <a:lnTo>
                  <a:pt x="22047" y="46913"/>
                </a:lnTo>
                <a:lnTo>
                  <a:pt x="17576" y="26390"/>
                </a:lnTo>
                <a:lnTo>
                  <a:pt x="8229" y="7823"/>
                </a:lnTo>
                <a:lnTo>
                  <a:pt x="0" y="0"/>
                </a:lnTo>
                <a:lnTo>
                  <a:pt x="1257" y="5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854175" y="6914648"/>
            <a:ext cx="10058" cy="5168"/>
          </a:xfrm>
          <a:custGeom>
            <a:avLst/>
            <a:gdLst/>
            <a:ahLst/>
            <a:cxnLst/>
            <a:rect l="l" t="t" r="r" b="b"/>
            <a:pathLst>
              <a:path w="10058" h="5168">
                <a:moveTo>
                  <a:pt x="0" y="3911"/>
                </a:moveTo>
                <a:lnTo>
                  <a:pt x="3492" y="5168"/>
                </a:lnTo>
                <a:lnTo>
                  <a:pt x="9779" y="1536"/>
                </a:lnTo>
                <a:lnTo>
                  <a:pt x="10058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847763" y="6919393"/>
            <a:ext cx="4597" cy="3073"/>
          </a:xfrm>
          <a:custGeom>
            <a:avLst/>
            <a:gdLst/>
            <a:ahLst/>
            <a:cxnLst/>
            <a:rect l="l" t="t" r="r" b="b"/>
            <a:pathLst>
              <a:path w="4597" h="3073">
                <a:moveTo>
                  <a:pt x="0" y="1955"/>
                </a:moveTo>
                <a:lnTo>
                  <a:pt x="3479" y="3073"/>
                </a:lnTo>
                <a:lnTo>
                  <a:pt x="4597" y="0"/>
                </a:lnTo>
                <a:lnTo>
                  <a:pt x="0" y="19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868554" y="6926237"/>
            <a:ext cx="4876" cy="3352"/>
          </a:xfrm>
          <a:custGeom>
            <a:avLst/>
            <a:gdLst/>
            <a:ahLst/>
            <a:cxnLst/>
            <a:rect l="l" t="t" r="r" b="b"/>
            <a:pathLst>
              <a:path w="4876" h="3352">
                <a:moveTo>
                  <a:pt x="0" y="2095"/>
                </a:moveTo>
                <a:lnTo>
                  <a:pt x="3771" y="3352"/>
                </a:lnTo>
                <a:lnTo>
                  <a:pt x="4876" y="0"/>
                </a:lnTo>
                <a:lnTo>
                  <a:pt x="0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491729" y="6549953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396" y="4051"/>
                </a:moveTo>
                <a:lnTo>
                  <a:pt x="1536" y="3632"/>
                </a:lnTo>
                <a:lnTo>
                  <a:pt x="1536" y="3213"/>
                </a:lnTo>
                <a:lnTo>
                  <a:pt x="1536" y="2793"/>
                </a:lnTo>
                <a:lnTo>
                  <a:pt x="1396" y="2235"/>
                </a:lnTo>
                <a:lnTo>
                  <a:pt x="1396" y="1816"/>
                </a:lnTo>
                <a:lnTo>
                  <a:pt x="1117" y="1396"/>
                </a:lnTo>
                <a:lnTo>
                  <a:pt x="977" y="977"/>
                </a:lnTo>
                <a:lnTo>
                  <a:pt x="698" y="571"/>
                </a:lnTo>
                <a:lnTo>
                  <a:pt x="419" y="279"/>
                </a:lnTo>
                <a:lnTo>
                  <a:pt x="279" y="15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482237" y="6534741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1955" y="4470"/>
                </a:moveTo>
                <a:lnTo>
                  <a:pt x="2095" y="4190"/>
                </a:lnTo>
                <a:lnTo>
                  <a:pt x="2095" y="3771"/>
                </a:lnTo>
                <a:lnTo>
                  <a:pt x="2235" y="3352"/>
                </a:lnTo>
                <a:lnTo>
                  <a:pt x="2095" y="2793"/>
                </a:lnTo>
                <a:lnTo>
                  <a:pt x="2095" y="2374"/>
                </a:lnTo>
                <a:lnTo>
                  <a:pt x="1816" y="1955"/>
                </a:lnTo>
                <a:lnTo>
                  <a:pt x="1676" y="1536"/>
                </a:lnTo>
                <a:lnTo>
                  <a:pt x="1676" y="1396"/>
                </a:lnTo>
                <a:lnTo>
                  <a:pt x="1396" y="1117"/>
                </a:lnTo>
                <a:lnTo>
                  <a:pt x="1117" y="698"/>
                </a:lnTo>
                <a:lnTo>
                  <a:pt x="698" y="41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474000" y="6519669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2095" y="2933"/>
                </a:lnTo>
                <a:lnTo>
                  <a:pt x="1955" y="2374"/>
                </a:lnTo>
                <a:lnTo>
                  <a:pt x="1816" y="1955"/>
                </a:lnTo>
                <a:lnTo>
                  <a:pt x="1676" y="1536"/>
                </a:lnTo>
                <a:lnTo>
                  <a:pt x="1397" y="1117"/>
                </a:lnTo>
                <a:lnTo>
                  <a:pt x="1117" y="698"/>
                </a:lnTo>
                <a:lnTo>
                  <a:pt x="698" y="41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466326" y="6504176"/>
            <a:ext cx="1955" cy="3911"/>
          </a:xfrm>
          <a:custGeom>
            <a:avLst/>
            <a:gdLst/>
            <a:ahLst/>
            <a:cxnLst/>
            <a:rect l="l" t="t" r="r" b="b"/>
            <a:pathLst>
              <a:path w="1955" h="3911">
                <a:moveTo>
                  <a:pt x="1955" y="3911"/>
                </a:moveTo>
                <a:lnTo>
                  <a:pt x="1955" y="3073"/>
                </a:lnTo>
                <a:lnTo>
                  <a:pt x="1955" y="2514"/>
                </a:lnTo>
                <a:lnTo>
                  <a:pt x="1816" y="2095"/>
                </a:lnTo>
                <a:lnTo>
                  <a:pt x="1536" y="1676"/>
                </a:lnTo>
                <a:lnTo>
                  <a:pt x="1536" y="1536"/>
                </a:lnTo>
                <a:lnTo>
                  <a:pt x="1396" y="1257"/>
                </a:lnTo>
                <a:lnTo>
                  <a:pt x="1117" y="838"/>
                </a:lnTo>
                <a:lnTo>
                  <a:pt x="698" y="419"/>
                </a:lnTo>
                <a:lnTo>
                  <a:pt x="419" y="27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459205" y="6488405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676" y="3911"/>
                </a:moveTo>
                <a:lnTo>
                  <a:pt x="1816" y="3632"/>
                </a:lnTo>
                <a:lnTo>
                  <a:pt x="1816" y="3492"/>
                </a:lnTo>
                <a:lnTo>
                  <a:pt x="1816" y="3073"/>
                </a:lnTo>
                <a:lnTo>
                  <a:pt x="1816" y="2654"/>
                </a:lnTo>
                <a:lnTo>
                  <a:pt x="1676" y="2235"/>
                </a:lnTo>
                <a:lnTo>
                  <a:pt x="1536" y="1676"/>
                </a:lnTo>
                <a:lnTo>
                  <a:pt x="1257" y="1257"/>
                </a:lnTo>
                <a:lnTo>
                  <a:pt x="977" y="838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452647" y="6472495"/>
            <a:ext cx="1676" cy="3911"/>
          </a:xfrm>
          <a:custGeom>
            <a:avLst/>
            <a:gdLst/>
            <a:ahLst/>
            <a:cxnLst/>
            <a:rect l="l" t="t" r="r" b="b"/>
            <a:pathLst>
              <a:path w="1676" h="3911">
                <a:moveTo>
                  <a:pt x="1536" y="3911"/>
                </a:moveTo>
                <a:lnTo>
                  <a:pt x="1676" y="3492"/>
                </a:lnTo>
                <a:lnTo>
                  <a:pt x="1676" y="3073"/>
                </a:lnTo>
                <a:lnTo>
                  <a:pt x="1676" y="2654"/>
                </a:lnTo>
                <a:lnTo>
                  <a:pt x="1536" y="2235"/>
                </a:lnTo>
                <a:lnTo>
                  <a:pt x="1536" y="1676"/>
                </a:lnTo>
                <a:lnTo>
                  <a:pt x="1396" y="1676"/>
                </a:lnTo>
                <a:lnTo>
                  <a:pt x="1257" y="1257"/>
                </a:lnTo>
                <a:lnTo>
                  <a:pt x="977" y="838"/>
                </a:lnTo>
                <a:lnTo>
                  <a:pt x="698" y="558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445948" y="6455896"/>
            <a:ext cx="2374" cy="4318"/>
          </a:xfrm>
          <a:custGeom>
            <a:avLst/>
            <a:gdLst/>
            <a:ahLst/>
            <a:cxnLst/>
            <a:rect l="l" t="t" r="r" b="b"/>
            <a:pathLst>
              <a:path w="2374" h="4317">
                <a:moveTo>
                  <a:pt x="2095" y="4317"/>
                </a:moveTo>
                <a:lnTo>
                  <a:pt x="2235" y="4038"/>
                </a:lnTo>
                <a:lnTo>
                  <a:pt x="2235" y="3898"/>
                </a:lnTo>
                <a:lnTo>
                  <a:pt x="2374" y="3619"/>
                </a:lnTo>
                <a:lnTo>
                  <a:pt x="2374" y="3200"/>
                </a:lnTo>
                <a:lnTo>
                  <a:pt x="2374" y="3060"/>
                </a:lnTo>
                <a:lnTo>
                  <a:pt x="2235" y="2641"/>
                </a:lnTo>
                <a:lnTo>
                  <a:pt x="2095" y="2222"/>
                </a:lnTo>
                <a:lnTo>
                  <a:pt x="2095" y="2082"/>
                </a:lnTo>
                <a:lnTo>
                  <a:pt x="1955" y="1663"/>
                </a:lnTo>
                <a:lnTo>
                  <a:pt x="1676" y="1244"/>
                </a:lnTo>
                <a:lnTo>
                  <a:pt x="1397" y="965"/>
                </a:lnTo>
                <a:lnTo>
                  <a:pt x="1117" y="546"/>
                </a:lnTo>
                <a:lnTo>
                  <a:pt x="698" y="419"/>
                </a:lnTo>
                <a:lnTo>
                  <a:pt x="419" y="12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441344" y="6439833"/>
            <a:ext cx="1397" cy="4191"/>
          </a:xfrm>
          <a:custGeom>
            <a:avLst/>
            <a:gdLst/>
            <a:ahLst/>
            <a:cxnLst/>
            <a:rect l="l" t="t" r="r" b="b"/>
            <a:pathLst>
              <a:path w="1396" h="4190">
                <a:moveTo>
                  <a:pt x="1257" y="4190"/>
                </a:moveTo>
                <a:lnTo>
                  <a:pt x="1397" y="3771"/>
                </a:lnTo>
                <a:lnTo>
                  <a:pt x="1397" y="3352"/>
                </a:lnTo>
                <a:lnTo>
                  <a:pt x="1397" y="2374"/>
                </a:lnTo>
                <a:lnTo>
                  <a:pt x="1117" y="1536"/>
                </a:lnTo>
                <a:lnTo>
                  <a:pt x="838" y="1117"/>
                </a:lnTo>
                <a:lnTo>
                  <a:pt x="838" y="977"/>
                </a:lnTo>
                <a:lnTo>
                  <a:pt x="558" y="711"/>
                </a:lnTo>
                <a:lnTo>
                  <a:pt x="279" y="29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435759" y="6422947"/>
            <a:ext cx="2235" cy="3771"/>
          </a:xfrm>
          <a:custGeom>
            <a:avLst/>
            <a:gdLst/>
            <a:ahLst/>
            <a:cxnLst/>
            <a:rect l="l" t="t" r="r" b="b"/>
            <a:pathLst>
              <a:path w="2235" h="3771">
                <a:moveTo>
                  <a:pt x="2095" y="3771"/>
                </a:moveTo>
                <a:lnTo>
                  <a:pt x="2235" y="3352"/>
                </a:lnTo>
                <a:lnTo>
                  <a:pt x="2095" y="2933"/>
                </a:lnTo>
                <a:lnTo>
                  <a:pt x="2095" y="2514"/>
                </a:lnTo>
                <a:lnTo>
                  <a:pt x="2095" y="2374"/>
                </a:lnTo>
                <a:lnTo>
                  <a:pt x="1816" y="1955"/>
                </a:lnTo>
                <a:lnTo>
                  <a:pt x="1676" y="1536"/>
                </a:lnTo>
                <a:lnTo>
                  <a:pt x="1397" y="1117"/>
                </a:lnTo>
                <a:lnTo>
                  <a:pt x="1117" y="838"/>
                </a:lnTo>
                <a:lnTo>
                  <a:pt x="1117" y="698"/>
                </a:lnTo>
                <a:lnTo>
                  <a:pt x="698" y="419"/>
                </a:lnTo>
                <a:lnTo>
                  <a:pt x="419" y="27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431711" y="6406476"/>
            <a:ext cx="1955" cy="3771"/>
          </a:xfrm>
          <a:custGeom>
            <a:avLst/>
            <a:gdLst/>
            <a:ahLst/>
            <a:cxnLst/>
            <a:rect l="l" t="t" r="r" b="b"/>
            <a:pathLst>
              <a:path w="1955" h="3771">
                <a:moveTo>
                  <a:pt x="1955" y="3771"/>
                </a:moveTo>
                <a:lnTo>
                  <a:pt x="1955" y="2933"/>
                </a:lnTo>
                <a:lnTo>
                  <a:pt x="1955" y="2374"/>
                </a:lnTo>
                <a:lnTo>
                  <a:pt x="1676" y="1955"/>
                </a:lnTo>
                <a:lnTo>
                  <a:pt x="1536" y="1536"/>
                </a:lnTo>
                <a:lnTo>
                  <a:pt x="1257" y="1117"/>
                </a:lnTo>
                <a:lnTo>
                  <a:pt x="1117" y="698"/>
                </a:lnTo>
                <a:lnTo>
                  <a:pt x="977" y="698"/>
                </a:lnTo>
                <a:lnTo>
                  <a:pt x="698" y="419"/>
                </a:lnTo>
                <a:lnTo>
                  <a:pt x="419" y="139"/>
                </a:lnTo>
                <a:lnTo>
                  <a:pt x="27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428225" y="6389869"/>
            <a:ext cx="1955" cy="3911"/>
          </a:xfrm>
          <a:custGeom>
            <a:avLst/>
            <a:gdLst/>
            <a:ahLst/>
            <a:cxnLst/>
            <a:rect l="l" t="t" r="r" b="b"/>
            <a:pathLst>
              <a:path w="1955" h="3911">
                <a:moveTo>
                  <a:pt x="1816" y="3911"/>
                </a:moveTo>
                <a:lnTo>
                  <a:pt x="1955" y="3492"/>
                </a:lnTo>
                <a:lnTo>
                  <a:pt x="1955" y="3352"/>
                </a:lnTo>
                <a:lnTo>
                  <a:pt x="1816" y="3073"/>
                </a:lnTo>
                <a:lnTo>
                  <a:pt x="1816" y="2514"/>
                </a:lnTo>
                <a:lnTo>
                  <a:pt x="1676" y="2095"/>
                </a:lnTo>
                <a:lnTo>
                  <a:pt x="1536" y="1676"/>
                </a:lnTo>
                <a:lnTo>
                  <a:pt x="1536" y="1536"/>
                </a:lnTo>
                <a:lnTo>
                  <a:pt x="1257" y="1117"/>
                </a:lnTo>
                <a:lnTo>
                  <a:pt x="1117" y="838"/>
                </a:lnTo>
                <a:lnTo>
                  <a:pt x="977" y="698"/>
                </a:lnTo>
                <a:lnTo>
                  <a:pt x="698" y="431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425432" y="6373261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676" y="3911"/>
                </a:moveTo>
                <a:lnTo>
                  <a:pt x="1816" y="3632"/>
                </a:lnTo>
                <a:lnTo>
                  <a:pt x="1816" y="3492"/>
                </a:lnTo>
                <a:lnTo>
                  <a:pt x="1816" y="3073"/>
                </a:lnTo>
                <a:lnTo>
                  <a:pt x="1676" y="2654"/>
                </a:lnTo>
                <a:lnTo>
                  <a:pt x="1676" y="2235"/>
                </a:lnTo>
                <a:lnTo>
                  <a:pt x="1536" y="1676"/>
                </a:lnTo>
                <a:lnTo>
                  <a:pt x="1397" y="1676"/>
                </a:lnTo>
                <a:lnTo>
                  <a:pt x="1257" y="1257"/>
                </a:lnTo>
                <a:lnTo>
                  <a:pt x="977" y="838"/>
                </a:lnTo>
                <a:lnTo>
                  <a:pt x="698" y="558"/>
                </a:lnTo>
                <a:lnTo>
                  <a:pt x="419" y="279"/>
                </a:lnTo>
                <a:lnTo>
                  <a:pt x="27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423201" y="6356790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536" y="4051"/>
                </a:moveTo>
                <a:lnTo>
                  <a:pt x="1676" y="3632"/>
                </a:lnTo>
                <a:lnTo>
                  <a:pt x="1676" y="3213"/>
                </a:lnTo>
                <a:lnTo>
                  <a:pt x="1676" y="2235"/>
                </a:lnTo>
                <a:lnTo>
                  <a:pt x="1536" y="1816"/>
                </a:lnTo>
                <a:lnTo>
                  <a:pt x="1257" y="1397"/>
                </a:lnTo>
                <a:lnTo>
                  <a:pt x="1117" y="977"/>
                </a:lnTo>
                <a:lnTo>
                  <a:pt x="977" y="838"/>
                </a:lnTo>
                <a:lnTo>
                  <a:pt x="698" y="571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421803" y="6340322"/>
            <a:ext cx="1536" cy="4191"/>
          </a:xfrm>
          <a:custGeom>
            <a:avLst/>
            <a:gdLst/>
            <a:ahLst/>
            <a:cxnLst/>
            <a:rect l="l" t="t" r="r" b="b"/>
            <a:pathLst>
              <a:path w="1536" h="4190">
                <a:moveTo>
                  <a:pt x="1396" y="4190"/>
                </a:moveTo>
                <a:lnTo>
                  <a:pt x="1536" y="3771"/>
                </a:lnTo>
                <a:lnTo>
                  <a:pt x="1536" y="3352"/>
                </a:lnTo>
                <a:lnTo>
                  <a:pt x="1536" y="2933"/>
                </a:lnTo>
                <a:lnTo>
                  <a:pt x="1536" y="2793"/>
                </a:lnTo>
                <a:lnTo>
                  <a:pt x="1396" y="2374"/>
                </a:lnTo>
                <a:lnTo>
                  <a:pt x="1396" y="1955"/>
                </a:lnTo>
                <a:lnTo>
                  <a:pt x="1117" y="1536"/>
                </a:lnTo>
                <a:lnTo>
                  <a:pt x="977" y="1117"/>
                </a:lnTo>
                <a:lnTo>
                  <a:pt x="977" y="977"/>
                </a:lnTo>
                <a:lnTo>
                  <a:pt x="558" y="711"/>
                </a:lnTo>
                <a:lnTo>
                  <a:pt x="279" y="29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420267" y="6323853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1955" y="4470"/>
                </a:moveTo>
                <a:lnTo>
                  <a:pt x="2095" y="4051"/>
                </a:lnTo>
                <a:lnTo>
                  <a:pt x="2095" y="3632"/>
                </a:lnTo>
                <a:lnTo>
                  <a:pt x="2235" y="3213"/>
                </a:lnTo>
                <a:lnTo>
                  <a:pt x="2095" y="2654"/>
                </a:lnTo>
                <a:lnTo>
                  <a:pt x="1816" y="1816"/>
                </a:lnTo>
                <a:lnTo>
                  <a:pt x="1676" y="1396"/>
                </a:lnTo>
                <a:lnTo>
                  <a:pt x="1396" y="990"/>
                </a:lnTo>
                <a:lnTo>
                  <a:pt x="1117" y="558"/>
                </a:lnTo>
                <a:lnTo>
                  <a:pt x="977" y="558"/>
                </a:lnTo>
                <a:lnTo>
                  <a:pt x="698" y="279"/>
                </a:lnTo>
                <a:lnTo>
                  <a:pt x="419" y="139"/>
                </a:lnTo>
                <a:lnTo>
                  <a:pt x="279" y="0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420129" y="6307802"/>
            <a:ext cx="2095" cy="4470"/>
          </a:xfrm>
          <a:custGeom>
            <a:avLst/>
            <a:gdLst/>
            <a:ahLst/>
            <a:cxnLst/>
            <a:rect l="l" t="t" r="r" b="b"/>
            <a:pathLst>
              <a:path w="2095" h="4470">
                <a:moveTo>
                  <a:pt x="1816" y="4470"/>
                </a:moveTo>
                <a:lnTo>
                  <a:pt x="1955" y="4190"/>
                </a:lnTo>
                <a:lnTo>
                  <a:pt x="1955" y="4051"/>
                </a:lnTo>
                <a:lnTo>
                  <a:pt x="1955" y="3771"/>
                </a:lnTo>
                <a:lnTo>
                  <a:pt x="2095" y="3352"/>
                </a:lnTo>
                <a:lnTo>
                  <a:pt x="2095" y="3213"/>
                </a:lnTo>
                <a:lnTo>
                  <a:pt x="1955" y="2793"/>
                </a:lnTo>
                <a:lnTo>
                  <a:pt x="1955" y="2374"/>
                </a:lnTo>
                <a:lnTo>
                  <a:pt x="1816" y="1955"/>
                </a:lnTo>
                <a:lnTo>
                  <a:pt x="1536" y="1396"/>
                </a:lnTo>
                <a:lnTo>
                  <a:pt x="1257" y="977"/>
                </a:lnTo>
                <a:lnTo>
                  <a:pt x="1117" y="698"/>
                </a:lnTo>
                <a:lnTo>
                  <a:pt x="977" y="558"/>
                </a:lnTo>
                <a:lnTo>
                  <a:pt x="698" y="419"/>
                </a:lnTo>
                <a:lnTo>
                  <a:pt x="419" y="139"/>
                </a:lnTo>
                <a:lnTo>
                  <a:pt x="27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420686" y="6291903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816" y="3898"/>
                </a:moveTo>
                <a:lnTo>
                  <a:pt x="1955" y="3479"/>
                </a:lnTo>
                <a:lnTo>
                  <a:pt x="1955" y="3060"/>
                </a:lnTo>
                <a:lnTo>
                  <a:pt x="1816" y="2501"/>
                </a:lnTo>
                <a:lnTo>
                  <a:pt x="1676" y="2082"/>
                </a:lnTo>
                <a:lnTo>
                  <a:pt x="1536" y="1663"/>
                </a:lnTo>
                <a:lnTo>
                  <a:pt x="1536" y="1524"/>
                </a:lnTo>
                <a:lnTo>
                  <a:pt x="1257" y="1244"/>
                </a:lnTo>
                <a:lnTo>
                  <a:pt x="977" y="825"/>
                </a:lnTo>
                <a:lnTo>
                  <a:pt x="698" y="546"/>
                </a:lnTo>
                <a:lnTo>
                  <a:pt x="419" y="266"/>
                </a:lnTo>
                <a:lnTo>
                  <a:pt x="279" y="12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421801" y="6276411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816" y="3898"/>
                </a:moveTo>
                <a:lnTo>
                  <a:pt x="1955" y="3479"/>
                </a:lnTo>
                <a:lnTo>
                  <a:pt x="1955" y="3060"/>
                </a:lnTo>
                <a:lnTo>
                  <a:pt x="1955" y="2641"/>
                </a:lnTo>
                <a:lnTo>
                  <a:pt x="1816" y="2501"/>
                </a:lnTo>
                <a:lnTo>
                  <a:pt x="1676" y="2082"/>
                </a:lnTo>
                <a:lnTo>
                  <a:pt x="1536" y="1663"/>
                </a:lnTo>
                <a:lnTo>
                  <a:pt x="1397" y="1244"/>
                </a:lnTo>
                <a:lnTo>
                  <a:pt x="1117" y="825"/>
                </a:lnTo>
                <a:lnTo>
                  <a:pt x="698" y="546"/>
                </a:lnTo>
                <a:lnTo>
                  <a:pt x="419" y="266"/>
                </a:lnTo>
                <a:lnTo>
                  <a:pt x="419" y="12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423758" y="6261187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1676" y="4051"/>
                </a:moveTo>
                <a:lnTo>
                  <a:pt x="1676" y="3632"/>
                </a:lnTo>
                <a:lnTo>
                  <a:pt x="1816" y="3632"/>
                </a:lnTo>
                <a:lnTo>
                  <a:pt x="1676" y="3213"/>
                </a:lnTo>
                <a:lnTo>
                  <a:pt x="1676" y="2235"/>
                </a:lnTo>
                <a:lnTo>
                  <a:pt x="1536" y="1816"/>
                </a:lnTo>
                <a:lnTo>
                  <a:pt x="1257" y="1397"/>
                </a:lnTo>
                <a:lnTo>
                  <a:pt x="977" y="977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449298" y="6125386"/>
            <a:ext cx="99377" cy="138595"/>
          </a:xfrm>
          <a:custGeom>
            <a:avLst/>
            <a:gdLst/>
            <a:ahLst/>
            <a:cxnLst/>
            <a:rect l="l" t="t" r="r" b="b"/>
            <a:pathLst>
              <a:path w="99377" h="138595">
                <a:moveTo>
                  <a:pt x="0" y="138595"/>
                </a:moveTo>
                <a:lnTo>
                  <a:pt x="2093" y="125655"/>
                </a:lnTo>
                <a:lnTo>
                  <a:pt x="5412" y="114803"/>
                </a:lnTo>
                <a:lnTo>
                  <a:pt x="6845" y="110820"/>
                </a:lnTo>
                <a:lnTo>
                  <a:pt x="11677" y="96846"/>
                </a:lnTo>
                <a:lnTo>
                  <a:pt x="15192" y="87135"/>
                </a:lnTo>
                <a:lnTo>
                  <a:pt x="19615" y="77486"/>
                </a:lnTo>
                <a:lnTo>
                  <a:pt x="25539" y="66573"/>
                </a:lnTo>
                <a:lnTo>
                  <a:pt x="32909" y="54108"/>
                </a:lnTo>
                <a:lnTo>
                  <a:pt x="38843" y="45587"/>
                </a:lnTo>
                <a:lnTo>
                  <a:pt x="46576" y="36832"/>
                </a:lnTo>
                <a:lnTo>
                  <a:pt x="52336" y="30848"/>
                </a:lnTo>
                <a:lnTo>
                  <a:pt x="62560" y="21057"/>
                </a:lnTo>
                <a:lnTo>
                  <a:pt x="70692" y="14887"/>
                </a:lnTo>
                <a:lnTo>
                  <a:pt x="81189" y="8107"/>
                </a:lnTo>
                <a:lnTo>
                  <a:pt x="85699" y="5168"/>
                </a:lnTo>
                <a:lnTo>
                  <a:pt x="91274" y="1536"/>
                </a:lnTo>
                <a:lnTo>
                  <a:pt x="92811" y="977"/>
                </a:lnTo>
                <a:lnTo>
                  <a:pt x="9937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458167" y="6126087"/>
            <a:ext cx="345776" cy="556649"/>
          </a:xfrm>
          <a:custGeom>
            <a:avLst/>
            <a:gdLst/>
            <a:ahLst/>
            <a:cxnLst/>
            <a:rect l="l" t="t" r="r" b="b"/>
            <a:pathLst>
              <a:path w="345776" h="556649">
                <a:moveTo>
                  <a:pt x="88830" y="0"/>
                </a:moveTo>
                <a:lnTo>
                  <a:pt x="69240" y="13991"/>
                </a:lnTo>
                <a:lnTo>
                  <a:pt x="50847" y="32449"/>
                </a:lnTo>
                <a:lnTo>
                  <a:pt x="37332" y="51358"/>
                </a:lnTo>
                <a:lnTo>
                  <a:pt x="25257" y="72273"/>
                </a:lnTo>
                <a:lnTo>
                  <a:pt x="14370" y="99258"/>
                </a:lnTo>
                <a:lnTo>
                  <a:pt x="8471" y="120828"/>
                </a:lnTo>
                <a:lnTo>
                  <a:pt x="4282" y="140469"/>
                </a:lnTo>
                <a:lnTo>
                  <a:pt x="1626" y="161848"/>
                </a:lnTo>
                <a:lnTo>
                  <a:pt x="165" y="185656"/>
                </a:lnTo>
                <a:lnTo>
                  <a:pt x="0" y="195848"/>
                </a:lnTo>
                <a:lnTo>
                  <a:pt x="525" y="206795"/>
                </a:lnTo>
                <a:lnTo>
                  <a:pt x="2440" y="232959"/>
                </a:lnTo>
                <a:lnTo>
                  <a:pt x="5408" y="253801"/>
                </a:lnTo>
                <a:lnTo>
                  <a:pt x="10683" y="280376"/>
                </a:lnTo>
                <a:lnTo>
                  <a:pt x="15989" y="300593"/>
                </a:lnTo>
                <a:lnTo>
                  <a:pt x="24779" y="327921"/>
                </a:lnTo>
                <a:lnTo>
                  <a:pt x="32238" y="347333"/>
                </a:lnTo>
                <a:lnTo>
                  <a:pt x="44744" y="374705"/>
                </a:lnTo>
                <a:lnTo>
                  <a:pt x="54458" y="393072"/>
                </a:lnTo>
                <a:lnTo>
                  <a:pt x="70001" y="418726"/>
                </a:lnTo>
                <a:lnTo>
                  <a:pt x="82002" y="435851"/>
                </a:lnTo>
                <a:lnTo>
                  <a:pt x="99368" y="457962"/>
                </a:lnTo>
                <a:lnTo>
                  <a:pt x="113660" y="473656"/>
                </a:lnTo>
                <a:lnTo>
                  <a:pt x="131814" y="491456"/>
                </a:lnTo>
                <a:lnTo>
                  <a:pt x="148347" y="505247"/>
                </a:lnTo>
                <a:lnTo>
                  <a:pt x="167434" y="519200"/>
                </a:lnTo>
                <a:lnTo>
                  <a:pt x="186405" y="530432"/>
                </a:lnTo>
                <a:lnTo>
                  <a:pt x="204983" y="539860"/>
                </a:lnTo>
                <a:lnTo>
                  <a:pt x="226621" y="547727"/>
                </a:lnTo>
                <a:lnTo>
                  <a:pt x="253057" y="554355"/>
                </a:lnTo>
                <a:lnTo>
                  <a:pt x="279751" y="556649"/>
                </a:lnTo>
                <a:lnTo>
                  <a:pt x="289980" y="556229"/>
                </a:lnTo>
                <a:lnTo>
                  <a:pt x="314301" y="552380"/>
                </a:lnTo>
                <a:lnTo>
                  <a:pt x="334054" y="545858"/>
                </a:lnTo>
                <a:lnTo>
                  <a:pt x="340887" y="543204"/>
                </a:lnTo>
                <a:lnTo>
                  <a:pt x="345776" y="53915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477180" y="6118545"/>
            <a:ext cx="326763" cy="555625"/>
          </a:xfrm>
          <a:custGeom>
            <a:avLst/>
            <a:gdLst/>
            <a:ahLst/>
            <a:cxnLst/>
            <a:rect l="l" t="t" r="r" b="b"/>
            <a:pathLst>
              <a:path w="326763" h="555625">
                <a:moveTo>
                  <a:pt x="326763" y="546696"/>
                </a:moveTo>
                <a:lnTo>
                  <a:pt x="311269" y="552284"/>
                </a:lnTo>
                <a:lnTo>
                  <a:pt x="297669" y="554660"/>
                </a:lnTo>
                <a:lnTo>
                  <a:pt x="287468" y="555615"/>
                </a:lnTo>
                <a:lnTo>
                  <a:pt x="276801" y="555624"/>
                </a:lnTo>
                <a:lnTo>
                  <a:pt x="262924" y="555167"/>
                </a:lnTo>
                <a:lnTo>
                  <a:pt x="252789" y="553734"/>
                </a:lnTo>
                <a:lnTo>
                  <a:pt x="240924" y="551027"/>
                </a:lnTo>
                <a:lnTo>
                  <a:pt x="227210" y="547673"/>
                </a:lnTo>
                <a:lnTo>
                  <a:pt x="217643" y="544456"/>
                </a:lnTo>
                <a:lnTo>
                  <a:pt x="205309" y="539071"/>
                </a:lnTo>
                <a:lnTo>
                  <a:pt x="190569" y="532382"/>
                </a:lnTo>
                <a:lnTo>
                  <a:pt x="181695" y="527608"/>
                </a:lnTo>
                <a:lnTo>
                  <a:pt x="171374" y="520944"/>
                </a:lnTo>
                <a:lnTo>
                  <a:pt x="154565" y="509677"/>
                </a:lnTo>
                <a:lnTo>
                  <a:pt x="146481" y="503606"/>
                </a:lnTo>
                <a:lnTo>
                  <a:pt x="137759" y="496052"/>
                </a:lnTo>
                <a:lnTo>
                  <a:pt x="120529" y="480365"/>
                </a:lnTo>
                <a:lnTo>
                  <a:pt x="113318" y="473212"/>
                </a:lnTo>
                <a:lnTo>
                  <a:pt x="105881" y="464861"/>
                </a:lnTo>
                <a:lnTo>
                  <a:pt x="99268" y="457098"/>
                </a:lnTo>
                <a:lnTo>
                  <a:pt x="89715" y="445727"/>
                </a:lnTo>
                <a:lnTo>
                  <a:pt x="83386" y="437664"/>
                </a:lnTo>
                <a:lnTo>
                  <a:pt x="77239" y="428854"/>
                </a:lnTo>
                <a:lnTo>
                  <a:pt x="70236" y="418287"/>
                </a:lnTo>
                <a:lnTo>
                  <a:pt x="62058" y="405769"/>
                </a:lnTo>
                <a:lnTo>
                  <a:pt x="56654" y="396941"/>
                </a:lnTo>
                <a:lnTo>
                  <a:pt x="51691" y="387727"/>
                </a:lnTo>
                <a:lnTo>
                  <a:pt x="45115" y="374611"/>
                </a:lnTo>
                <a:lnTo>
                  <a:pt x="38414" y="361127"/>
                </a:lnTo>
                <a:lnTo>
                  <a:pt x="34035" y="351689"/>
                </a:lnTo>
                <a:lnTo>
                  <a:pt x="30183" y="342057"/>
                </a:lnTo>
                <a:lnTo>
                  <a:pt x="25061" y="327990"/>
                </a:lnTo>
                <a:lnTo>
                  <a:pt x="25011" y="327850"/>
                </a:lnTo>
                <a:lnTo>
                  <a:pt x="19927" y="313700"/>
                </a:lnTo>
                <a:lnTo>
                  <a:pt x="16707" y="303858"/>
                </a:lnTo>
                <a:lnTo>
                  <a:pt x="13987" y="293758"/>
                </a:lnTo>
                <a:lnTo>
                  <a:pt x="10647" y="279844"/>
                </a:lnTo>
                <a:lnTo>
                  <a:pt x="7309" y="265344"/>
                </a:lnTo>
                <a:lnTo>
                  <a:pt x="3825" y="244615"/>
                </a:lnTo>
                <a:lnTo>
                  <a:pt x="2405" y="232244"/>
                </a:lnTo>
                <a:lnTo>
                  <a:pt x="867" y="217516"/>
                </a:lnTo>
                <a:lnTo>
                  <a:pt x="0" y="196462"/>
                </a:lnTo>
                <a:lnTo>
                  <a:pt x="170" y="184657"/>
                </a:lnTo>
                <a:lnTo>
                  <a:pt x="598" y="169982"/>
                </a:lnTo>
                <a:lnTo>
                  <a:pt x="2890" y="148691"/>
                </a:lnTo>
                <a:lnTo>
                  <a:pt x="6969" y="124754"/>
                </a:lnTo>
                <a:lnTo>
                  <a:pt x="12822" y="103482"/>
                </a:lnTo>
                <a:lnTo>
                  <a:pt x="19670" y="83705"/>
                </a:lnTo>
                <a:lnTo>
                  <a:pt x="29952" y="62883"/>
                </a:lnTo>
                <a:lnTo>
                  <a:pt x="38139" y="48583"/>
                </a:lnTo>
                <a:lnTo>
                  <a:pt x="52646" y="30149"/>
                </a:lnTo>
                <a:lnTo>
                  <a:pt x="61994" y="20062"/>
                </a:lnTo>
                <a:lnTo>
                  <a:pt x="79456" y="5587"/>
                </a:lnTo>
                <a:lnTo>
                  <a:pt x="83634" y="2095"/>
                </a:lnTo>
                <a:lnTo>
                  <a:pt x="84472" y="1676"/>
                </a:lnTo>
                <a:lnTo>
                  <a:pt x="8950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426268" y="6246393"/>
            <a:ext cx="1676" cy="3213"/>
          </a:xfrm>
          <a:custGeom>
            <a:avLst/>
            <a:gdLst/>
            <a:ahLst/>
            <a:cxnLst/>
            <a:rect l="l" t="t" r="r" b="b"/>
            <a:pathLst>
              <a:path w="1676" h="3213">
                <a:moveTo>
                  <a:pt x="1676" y="3213"/>
                </a:moveTo>
                <a:lnTo>
                  <a:pt x="1676" y="2793"/>
                </a:lnTo>
                <a:lnTo>
                  <a:pt x="1536" y="2374"/>
                </a:lnTo>
                <a:lnTo>
                  <a:pt x="1536" y="1955"/>
                </a:lnTo>
                <a:lnTo>
                  <a:pt x="1536" y="1816"/>
                </a:lnTo>
                <a:lnTo>
                  <a:pt x="1257" y="1396"/>
                </a:lnTo>
                <a:lnTo>
                  <a:pt x="1117" y="977"/>
                </a:lnTo>
                <a:lnTo>
                  <a:pt x="977" y="977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429481" y="6232015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396" y="4051"/>
                </a:moveTo>
                <a:lnTo>
                  <a:pt x="1536" y="3771"/>
                </a:lnTo>
                <a:lnTo>
                  <a:pt x="1536" y="3352"/>
                </a:lnTo>
                <a:lnTo>
                  <a:pt x="1676" y="2933"/>
                </a:lnTo>
                <a:lnTo>
                  <a:pt x="1676" y="2794"/>
                </a:lnTo>
                <a:lnTo>
                  <a:pt x="1536" y="2374"/>
                </a:lnTo>
                <a:lnTo>
                  <a:pt x="1396" y="1955"/>
                </a:lnTo>
                <a:lnTo>
                  <a:pt x="1257" y="1536"/>
                </a:lnTo>
                <a:lnTo>
                  <a:pt x="977" y="1117"/>
                </a:lnTo>
                <a:lnTo>
                  <a:pt x="977" y="977"/>
                </a:lnTo>
                <a:lnTo>
                  <a:pt x="698" y="69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441627" y="6310459"/>
            <a:ext cx="375996" cy="381304"/>
          </a:xfrm>
          <a:custGeom>
            <a:avLst/>
            <a:gdLst/>
            <a:ahLst/>
            <a:cxnLst/>
            <a:rect l="l" t="t" r="r" b="b"/>
            <a:pathLst>
              <a:path w="375996" h="381304">
                <a:moveTo>
                  <a:pt x="375996" y="352132"/>
                </a:moveTo>
                <a:lnTo>
                  <a:pt x="374459" y="353669"/>
                </a:lnTo>
                <a:lnTo>
                  <a:pt x="372643" y="354787"/>
                </a:lnTo>
                <a:lnTo>
                  <a:pt x="367068" y="358559"/>
                </a:lnTo>
                <a:lnTo>
                  <a:pt x="367068" y="358825"/>
                </a:lnTo>
                <a:lnTo>
                  <a:pt x="361200" y="362038"/>
                </a:lnTo>
                <a:lnTo>
                  <a:pt x="352831" y="366648"/>
                </a:lnTo>
                <a:lnTo>
                  <a:pt x="352691" y="366928"/>
                </a:lnTo>
                <a:lnTo>
                  <a:pt x="343890" y="370408"/>
                </a:lnTo>
                <a:lnTo>
                  <a:pt x="335241" y="374040"/>
                </a:lnTo>
                <a:lnTo>
                  <a:pt x="334962" y="374040"/>
                </a:lnTo>
                <a:lnTo>
                  <a:pt x="325881" y="376415"/>
                </a:lnTo>
                <a:lnTo>
                  <a:pt x="316674" y="378790"/>
                </a:lnTo>
                <a:lnTo>
                  <a:pt x="316395" y="378650"/>
                </a:lnTo>
                <a:lnTo>
                  <a:pt x="307047" y="379907"/>
                </a:lnTo>
                <a:lnTo>
                  <a:pt x="300202" y="380885"/>
                </a:lnTo>
                <a:lnTo>
                  <a:pt x="300062" y="380885"/>
                </a:lnTo>
                <a:lnTo>
                  <a:pt x="293090" y="381025"/>
                </a:lnTo>
                <a:lnTo>
                  <a:pt x="283044" y="381165"/>
                </a:lnTo>
                <a:lnTo>
                  <a:pt x="282905" y="381304"/>
                </a:lnTo>
                <a:lnTo>
                  <a:pt x="272986" y="380466"/>
                </a:lnTo>
                <a:lnTo>
                  <a:pt x="262801" y="379628"/>
                </a:lnTo>
                <a:lnTo>
                  <a:pt x="262661" y="379628"/>
                </a:lnTo>
                <a:lnTo>
                  <a:pt x="252615" y="377532"/>
                </a:lnTo>
                <a:lnTo>
                  <a:pt x="242430" y="375437"/>
                </a:lnTo>
                <a:lnTo>
                  <a:pt x="242290" y="375297"/>
                </a:lnTo>
                <a:lnTo>
                  <a:pt x="232244" y="372236"/>
                </a:lnTo>
                <a:lnTo>
                  <a:pt x="224701" y="370001"/>
                </a:lnTo>
                <a:lnTo>
                  <a:pt x="217449" y="367068"/>
                </a:lnTo>
                <a:lnTo>
                  <a:pt x="206971" y="362737"/>
                </a:lnTo>
                <a:lnTo>
                  <a:pt x="206832" y="362737"/>
                </a:lnTo>
                <a:lnTo>
                  <a:pt x="196799" y="357708"/>
                </a:lnTo>
                <a:lnTo>
                  <a:pt x="186461" y="352412"/>
                </a:lnTo>
                <a:lnTo>
                  <a:pt x="186321" y="352259"/>
                </a:lnTo>
                <a:lnTo>
                  <a:pt x="176415" y="346125"/>
                </a:lnTo>
                <a:lnTo>
                  <a:pt x="166369" y="339851"/>
                </a:lnTo>
                <a:lnTo>
                  <a:pt x="166369" y="339712"/>
                </a:lnTo>
                <a:lnTo>
                  <a:pt x="156590" y="332587"/>
                </a:lnTo>
                <a:lnTo>
                  <a:pt x="149466" y="327431"/>
                </a:lnTo>
                <a:lnTo>
                  <a:pt x="142773" y="321703"/>
                </a:lnTo>
                <a:lnTo>
                  <a:pt x="133146" y="313461"/>
                </a:lnTo>
                <a:lnTo>
                  <a:pt x="133007" y="313334"/>
                </a:lnTo>
                <a:lnTo>
                  <a:pt x="123939" y="304672"/>
                </a:lnTo>
                <a:lnTo>
                  <a:pt x="116954" y="298119"/>
                </a:lnTo>
                <a:lnTo>
                  <a:pt x="117093" y="297840"/>
                </a:lnTo>
                <a:lnTo>
                  <a:pt x="110540" y="290995"/>
                </a:lnTo>
                <a:lnTo>
                  <a:pt x="106908" y="287096"/>
                </a:lnTo>
                <a:lnTo>
                  <a:pt x="106768" y="287096"/>
                </a:lnTo>
                <a:lnTo>
                  <a:pt x="103416" y="283044"/>
                </a:lnTo>
                <a:lnTo>
                  <a:pt x="95199" y="273267"/>
                </a:lnTo>
                <a:lnTo>
                  <a:pt x="87800" y="263987"/>
                </a:lnTo>
                <a:lnTo>
                  <a:pt x="86664" y="262521"/>
                </a:lnTo>
                <a:lnTo>
                  <a:pt x="81368" y="255828"/>
                </a:lnTo>
                <a:lnTo>
                  <a:pt x="76479" y="248716"/>
                </a:lnTo>
                <a:lnTo>
                  <a:pt x="69208" y="237954"/>
                </a:lnTo>
                <a:lnTo>
                  <a:pt x="63024" y="228037"/>
                </a:lnTo>
                <a:lnTo>
                  <a:pt x="61683" y="225818"/>
                </a:lnTo>
                <a:lnTo>
                  <a:pt x="55015" y="214741"/>
                </a:lnTo>
                <a:lnTo>
                  <a:pt x="49407" y="204452"/>
                </a:lnTo>
                <a:lnTo>
                  <a:pt x="48145" y="202095"/>
                </a:lnTo>
                <a:lnTo>
                  <a:pt x="42417" y="190607"/>
                </a:lnTo>
                <a:lnTo>
                  <a:pt x="37600" y="180193"/>
                </a:lnTo>
                <a:lnTo>
                  <a:pt x="36283" y="177393"/>
                </a:lnTo>
                <a:lnTo>
                  <a:pt x="34328" y="173342"/>
                </a:lnTo>
                <a:lnTo>
                  <a:pt x="32791" y="169290"/>
                </a:lnTo>
                <a:lnTo>
                  <a:pt x="28050" y="157209"/>
                </a:lnTo>
                <a:lnTo>
                  <a:pt x="24027" y="146481"/>
                </a:lnTo>
                <a:lnTo>
                  <a:pt x="22885" y="143471"/>
                </a:lnTo>
                <a:lnTo>
                  <a:pt x="22326" y="142214"/>
                </a:lnTo>
                <a:lnTo>
                  <a:pt x="22466" y="142214"/>
                </a:lnTo>
                <a:lnTo>
                  <a:pt x="22047" y="140957"/>
                </a:lnTo>
                <a:lnTo>
                  <a:pt x="18414" y="129235"/>
                </a:lnTo>
                <a:lnTo>
                  <a:pt x="17995" y="129374"/>
                </a:lnTo>
                <a:lnTo>
                  <a:pt x="14655" y="117513"/>
                </a:lnTo>
                <a:lnTo>
                  <a:pt x="11378" y="105043"/>
                </a:lnTo>
                <a:lnTo>
                  <a:pt x="8797" y="93423"/>
                </a:lnTo>
                <a:lnTo>
                  <a:pt x="8369" y="91414"/>
                </a:lnTo>
                <a:lnTo>
                  <a:pt x="6273" y="82346"/>
                </a:lnTo>
                <a:lnTo>
                  <a:pt x="6273" y="82207"/>
                </a:lnTo>
                <a:lnTo>
                  <a:pt x="4889" y="72999"/>
                </a:lnTo>
                <a:lnTo>
                  <a:pt x="2969" y="60421"/>
                </a:lnTo>
                <a:lnTo>
                  <a:pt x="1704" y="47904"/>
                </a:lnTo>
                <a:lnTo>
                  <a:pt x="1676" y="47586"/>
                </a:lnTo>
                <a:lnTo>
                  <a:pt x="558" y="35305"/>
                </a:lnTo>
                <a:lnTo>
                  <a:pt x="419" y="35305"/>
                </a:lnTo>
                <a:lnTo>
                  <a:pt x="139" y="23025"/>
                </a:lnTo>
                <a:lnTo>
                  <a:pt x="0" y="11582"/>
                </a:lnTo>
                <a:lnTo>
                  <a:pt x="0" y="11442"/>
                </a:ln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444826" y="6356794"/>
            <a:ext cx="48996" cy="162598"/>
          </a:xfrm>
          <a:custGeom>
            <a:avLst/>
            <a:gdLst/>
            <a:ahLst/>
            <a:cxnLst/>
            <a:rect l="l" t="t" r="r" b="b"/>
            <a:pathLst>
              <a:path w="48996" h="162598">
                <a:moveTo>
                  <a:pt x="48996" y="162598"/>
                </a:moveTo>
                <a:lnTo>
                  <a:pt x="41947" y="149244"/>
                </a:lnTo>
                <a:lnTo>
                  <a:pt x="37301" y="139890"/>
                </a:lnTo>
                <a:lnTo>
                  <a:pt x="33190" y="130447"/>
                </a:lnTo>
                <a:lnTo>
                  <a:pt x="27746" y="116826"/>
                </a:lnTo>
                <a:lnTo>
                  <a:pt x="21911" y="101824"/>
                </a:lnTo>
                <a:lnTo>
                  <a:pt x="18414" y="92021"/>
                </a:lnTo>
                <a:lnTo>
                  <a:pt x="15416" y="82067"/>
                </a:lnTo>
                <a:lnTo>
                  <a:pt x="11455" y="67551"/>
                </a:lnTo>
                <a:lnTo>
                  <a:pt x="7742" y="53142"/>
                </a:lnTo>
                <a:lnTo>
                  <a:pt x="5552" y="43146"/>
                </a:lnTo>
                <a:lnTo>
                  <a:pt x="3740" y="32760"/>
                </a:lnTo>
                <a:lnTo>
                  <a:pt x="1536" y="19405"/>
                </a:lnTo>
                <a:lnTo>
                  <a:pt x="0" y="10058"/>
                </a:lnTo>
                <a:lnTo>
                  <a:pt x="0" y="96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442187" y="6264120"/>
            <a:ext cx="6972" cy="46342"/>
          </a:xfrm>
          <a:custGeom>
            <a:avLst/>
            <a:gdLst/>
            <a:ahLst/>
            <a:cxnLst/>
            <a:rect l="l" t="t" r="r" b="b"/>
            <a:pathLst>
              <a:path w="6972" h="46342">
                <a:moveTo>
                  <a:pt x="6972" y="0"/>
                </a:moveTo>
                <a:lnTo>
                  <a:pt x="6692" y="419"/>
                </a:lnTo>
                <a:lnTo>
                  <a:pt x="6553" y="419"/>
                </a:lnTo>
                <a:lnTo>
                  <a:pt x="6413" y="977"/>
                </a:lnTo>
                <a:lnTo>
                  <a:pt x="5715" y="3352"/>
                </a:lnTo>
                <a:lnTo>
                  <a:pt x="5575" y="3352"/>
                </a:lnTo>
                <a:lnTo>
                  <a:pt x="5156" y="5727"/>
                </a:lnTo>
                <a:lnTo>
                  <a:pt x="3200" y="15773"/>
                </a:lnTo>
                <a:lnTo>
                  <a:pt x="3060" y="15773"/>
                </a:lnTo>
                <a:lnTo>
                  <a:pt x="1663" y="25819"/>
                </a:lnTo>
                <a:lnTo>
                  <a:pt x="419" y="35598"/>
                </a:lnTo>
                <a:lnTo>
                  <a:pt x="838" y="35598"/>
                </a:lnTo>
                <a:lnTo>
                  <a:pt x="0" y="45504"/>
                </a:lnTo>
                <a:lnTo>
                  <a:pt x="0" y="463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504849" y="6111852"/>
            <a:ext cx="558" cy="2654"/>
          </a:xfrm>
          <a:custGeom>
            <a:avLst/>
            <a:gdLst/>
            <a:ahLst/>
            <a:cxnLst/>
            <a:rect l="l" t="t" r="r" b="b"/>
            <a:pathLst>
              <a:path w="558" h="2654">
                <a:moveTo>
                  <a:pt x="0" y="0"/>
                </a:moveTo>
                <a:lnTo>
                  <a:pt x="139" y="279"/>
                </a:lnTo>
                <a:lnTo>
                  <a:pt x="279" y="419"/>
                </a:lnTo>
                <a:lnTo>
                  <a:pt x="279" y="838"/>
                </a:lnTo>
                <a:lnTo>
                  <a:pt x="419" y="1257"/>
                </a:lnTo>
                <a:lnTo>
                  <a:pt x="419" y="1816"/>
                </a:lnTo>
                <a:lnTo>
                  <a:pt x="558" y="2235"/>
                </a:lnTo>
                <a:lnTo>
                  <a:pt x="419" y="2235"/>
                </a:lnTo>
                <a:lnTo>
                  <a:pt x="419" y="26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495217" y="6119249"/>
            <a:ext cx="698" cy="2654"/>
          </a:xfrm>
          <a:custGeom>
            <a:avLst/>
            <a:gdLst/>
            <a:ahLst/>
            <a:cxnLst/>
            <a:rect l="l" t="t" r="r" b="b"/>
            <a:pathLst>
              <a:path w="698" h="2654">
                <a:moveTo>
                  <a:pt x="0" y="0"/>
                </a:moveTo>
                <a:lnTo>
                  <a:pt x="279" y="419"/>
                </a:lnTo>
                <a:lnTo>
                  <a:pt x="419" y="977"/>
                </a:lnTo>
                <a:lnTo>
                  <a:pt x="558" y="1397"/>
                </a:lnTo>
                <a:lnTo>
                  <a:pt x="698" y="1397"/>
                </a:lnTo>
                <a:lnTo>
                  <a:pt x="698" y="1816"/>
                </a:lnTo>
                <a:lnTo>
                  <a:pt x="698" y="2235"/>
                </a:lnTo>
                <a:lnTo>
                  <a:pt x="698" y="2374"/>
                </a:lnTo>
                <a:lnTo>
                  <a:pt x="558" y="26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486284" y="6127483"/>
            <a:ext cx="698" cy="2794"/>
          </a:xfrm>
          <a:custGeom>
            <a:avLst/>
            <a:gdLst/>
            <a:ahLst/>
            <a:cxnLst/>
            <a:rect l="l" t="t" r="r" b="b"/>
            <a:pathLst>
              <a:path w="698" h="2794">
                <a:moveTo>
                  <a:pt x="0" y="0"/>
                </a:moveTo>
                <a:lnTo>
                  <a:pt x="279" y="419"/>
                </a:lnTo>
                <a:lnTo>
                  <a:pt x="419" y="977"/>
                </a:lnTo>
                <a:lnTo>
                  <a:pt x="558" y="1397"/>
                </a:lnTo>
                <a:lnTo>
                  <a:pt x="558" y="1816"/>
                </a:lnTo>
                <a:lnTo>
                  <a:pt x="698" y="2235"/>
                </a:lnTo>
                <a:lnTo>
                  <a:pt x="698" y="2374"/>
                </a:lnTo>
                <a:lnTo>
                  <a:pt x="558" y="279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477634" y="6136554"/>
            <a:ext cx="838" cy="2654"/>
          </a:xfrm>
          <a:custGeom>
            <a:avLst/>
            <a:gdLst/>
            <a:ahLst/>
            <a:cxnLst/>
            <a:rect l="l" t="t" r="r" b="b"/>
            <a:pathLst>
              <a:path w="838" h="2654">
                <a:moveTo>
                  <a:pt x="0" y="0"/>
                </a:moveTo>
                <a:lnTo>
                  <a:pt x="279" y="419"/>
                </a:lnTo>
                <a:lnTo>
                  <a:pt x="558" y="838"/>
                </a:lnTo>
                <a:lnTo>
                  <a:pt x="698" y="1257"/>
                </a:lnTo>
                <a:lnTo>
                  <a:pt x="698" y="1816"/>
                </a:lnTo>
                <a:lnTo>
                  <a:pt x="838" y="2235"/>
                </a:lnTo>
                <a:lnTo>
                  <a:pt x="838" y="26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469677" y="6146325"/>
            <a:ext cx="838" cy="3352"/>
          </a:xfrm>
          <a:custGeom>
            <a:avLst/>
            <a:gdLst/>
            <a:ahLst/>
            <a:cxnLst/>
            <a:rect l="l" t="t" r="r" b="b"/>
            <a:pathLst>
              <a:path w="838" h="3352">
                <a:moveTo>
                  <a:pt x="0" y="0"/>
                </a:moveTo>
                <a:lnTo>
                  <a:pt x="279" y="279"/>
                </a:lnTo>
                <a:lnTo>
                  <a:pt x="279" y="419"/>
                </a:lnTo>
                <a:lnTo>
                  <a:pt x="419" y="838"/>
                </a:lnTo>
                <a:lnTo>
                  <a:pt x="698" y="1257"/>
                </a:lnTo>
                <a:lnTo>
                  <a:pt x="698" y="1676"/>
                </a:lnTo>
                <a:lnTo>
                  <a:pt x="838" y="2095"/>
                </a:lnTo>
                <a:lnTo>
                  <a:pt x="838" y="2235"/>
                </a:lnTo>
                <a:lnTo>
                  <a:pt x="838" y="2654"/>
                </a:lnTo>
                <a:lnTo>
                  <a:pt x="698" y="2933"/>
                </a:lnTo>
                <a:lnTo>
                  <a:pt x="698" y="3073"/>
                </a:lnTo>
                <a:lnTo>
                  <a:pt x="558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462142" y="6156653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0" y="0"/>
                </a:moveTo>
                <a:lnTo>
                  <a:pt x="558" y="838"/>
                </a:lnTo>
                <a:lnTo>
                  <a:pt x="698" y="1257"/>
                </a:lnTo>
                <a:lnTo>
                  <a:pt x="838" y="1816"/>
                </a:lnTo>
                <a:lnTo>
                  <a:pt x="977" y="2235"/>
                </a:lnTo>
                <a:lnTo>
                  <a:pt x="977" y="2654"/>
                </a:lnTo>
                <a:lnTo>
                  <a:pt x="698" y="34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455160" y="6167818"/>
            <a:ext cx="1117" cy="3352"/>
          </a:xfrm>
          <a:custGeom>
            <a:avLst/>
            <a:gdLst/>
            <a:ahLst/>
            <a:cxnLst/>
            <a:rect l="l" t="t" r="r" b="b"/>
            <a:pathLst>
              <a:path w="1117" h="3352">
                <a:moveTo>
                  <a:pt x="0" y="0"/>
                </a:moveTo>
                <a:lnTo>
                  <a:pt x="279" y="279"/>
                </a:lnTo>
                <a:lnTo>
                  <a:pt x="419" y="279"/>
                </a:lnTo>
                <a:lnTo>
                  <a:pt x="558" y="698"/>
                </a:lnTo>
                <a:lnTo>
                  <a:pt x="838" y="1117"/>
                </a:lnTo>
                <a:lnTo>
                  <a:pt x="838" y="1257"/>
                </a:lnTo>
                <a:lnTo>
                  <a:pt x="977" y="1676"/>
                </a:lnTo>
                <a:lnTo>
                  <a:pt x="1117" y="2095"/>
                </a:lnTo>
                <a:lnTo>
                  <a:pt x="1117" y="2514"/>
                </a:lnTo>
                <a:lnTo>
                  <a:pt x="1117" y="2933"/>
                </a:lnTo>
                <a:lnTo>
                  <a:pt x="977" y="3073"/>
                </a:lnTo>
                <a:lnTo>
                  <a:pt x="977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448880" y="6179543"/>
            <a:ext cx="1117" cy="3352"/>
          </a:xfrm>
          <a:custGeom>
            <a:avLst/>
            <a:gdLst/>
            <a:ahLst/>
            <a:cxnLst/>
            <a:rect l="l" t="t" r="r" b="b"/>
            <a:pathLst>
              <a:path w="1117" h="3352">
                <a:moveTo>
                  <a:pt x="0" y="0"/>
                </a:moveTo>
                <a:lnTo>
                  <a:pt x="279" y="279"/>
                </a:lnTo>
                <a:lnTo>
                  <a:pt x="558" y="698"/>
                </a:lnTo>
                <a:lnTo>
                  <a:pt x="698" y="1117"/>
                </a:lnTo>
                <a:lnTo>
                  <a:pt x="838" y="1117"/>
                </a:lnTo>
                <a:lnTo>
                  <a:pt x="977" y="1536"/>
                </a:lnTo>
                <a:lnTo>
                  <a:pt x="977" y="2095"/>
                </a:lnTo>
                <a:lnTo>
                  <a:pt x="1117" y="2095"/>
                </a:lnTo>
                <a:lnTo>
                  <a:pt x="1117" y="2514"/>
                </a:lnTo>
                <a:lnTo>
                  <a:pt x="1117" y="2933"/>
                </a:lnTo>
                <a:lnTo>
                  <a:pt x="1117" y="3073"/>
                </a:lnTo>
                <a:lnTo>
                  <a:pt x="977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443019" y="6191824"/>
            <a:ext cx="1257" cy="3352"/>
          </a:xfrm>
          <a:custGeom>
            <a:avLst/>
            <a:gdLst/>
            <a:ahLst/>
            <a:cxnLst/>
            <a:rect l="l" t="t" r="r" b="b"/>
            <a:pathLst>
              <a:path w="1257" h="3352">
                <a:moveTo>
                  <a:pt x="0" y="0"/>
                </a:moveTo>
                <a:lnTo>
                  <a:pt x="419" y="279"/>
                </a:lnTo>
                <a:lnTo>
                  <a:pt x="698" y="698"/>
                </a:lnTo>
                <a:lnTo>
                  <a:pt x="838" y="1117"/>
                </a:lnTo>
                <a:lnTo>
                  <a:pt x="977" y="1117"/>
                </a:lnTo>
                <a:lnTo>
                  <a:pt x="1117" y="1536"/>
                </a:lnTo>
                <a:lnTo>
                  <a:pt x="1257" y="2095"/>
                </a:lnTo>
                <a:lnTo>
                  <a:pt x="1257" y="2514"/>
                </a:lnTo>
                <a:lnTo>
                  <a:pt x="1257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437994" y="6204663"/>
            <a:ext cx="1257" cy="3492"/>
          </a:xfrm>
          <a:custGeom>
            <a:avLst/>
            <a:gdLst/>
            <a:ahLst/>
            <a:cxnLst/>
            <a:rect l="l" t="t" r="r" b="b"/>
            <a:pathLst>
              <a:path w="1257" h="3492">
                <a:moveTo>
                  <a:pt x="0" y="0"/>
                </a:moveTo>
                <a:lnTo>
                  <a:pt x="279" y="279"/>
                </a:lnTo>
                <a:lnTo>
                  <a:pt x="279" y="419"/>
                </a:lnTo>
                <a:lnTo>
                  <a:pt x="558" y="698"/>
                </a:lnTo>
                <a:lnTo>
                  <a:pt x="838" y="1117"/>
                </a:lnTo>
                <a:lnTo>
                  <a:pt x="977" y="1536"/>
                </a:lnTo>
                <a:lnTo>
                  <a:pt x="1117" y="2095"/>
                </a:lnTo>
                <a:lnTo>
                  <a:pt x="1257" y="2514"/>
                </a:lnTo>
                <a:lnTo>
                  <a:pt x="1257" y="349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433388" y="6218203"/>
            <a:ext cx="1536" cy="3213"/>
          </a:xfrm>
          <a:custGeom>
            <a:avLst/>
            <a:gdLst/>
            <a:ahLst/>
            <a:cxnLst/>
            <a:rect l="l" t="t" r="r" b="b"/>
            <a:pathLst>
              <a:path w="1536" h="3213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117" y="1397"/>
                </a:lnTo>
                <a:lnTo>
                  <a:pt x="1397" y="1816"/>
                </a:lnTo>
                <a:lnTo>
                  <a:pt x="1397" y="1955"/>
                </a:lnTo>
                <a:lnTo>
                  <a:pt x="1397" y="2374"/>
                </a:lnTo>
                <a:lnTo>
                  <a:pt x="1536" y="2794"/>
                </a:lnTo>
                <a:lnTo>
                  <a:pt x="1397" y="321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462125" y="6122452"/>
            <a:ext cx="333725" cy="558513"/>
          </a:xfrm>
          <a:custGeom>
            <a:avLst/>
            <a:gdLst/>
            <a:ahLst/>
            <a:cxnLst/>
            <a:rect l="l" t="t" r="r" b="b"/>
            <a:pathLst>
              <a:path w="333725" h="558513">
                <a:moveTo>
                  <a:pt x="333725" y="547395"/>
                </a:moveTo>
                <a:lnTo>
                  <a:pt x="321522" y="552481"/>
                </a:lnTo>
                <a:lnTo>
                  <a:pt x="310735" y="555080"/>
                </a:lnTo>
                <a:lnTo>
                  <a:pt x="291597" y="558125"/>
                </a:lnTo>
                <a:lnTo>
                  <a:pt x="281311" y="558513"/>
                </a:lnTo>
                <a:lnTo>
                  <a:pt x="270784" y="557999"/>
                </a:lnTo>
                <a:lnTo>
                  <a:pt x="256993" y="557016"/>
                </a:lnTo>
                <a:lnTo>
                  <a:pt x="246944" y="555261"/>
                </a:lnTo>
                <a:lnTo>
                  <a:pt x="234906" y="552145"/>
                </a:lnTo>
                <a:lnTo>
                  <a:pt x="221319" y="548304"/>
                </a:lnTo>
                <a:lnTo>
                  <a:pt x="211852" y="544815"/>
                </a:lnTo>
                <a:lnTo>
                  <a:pt x="199699" y="539167"/>
                </a:lnTo>
                <a:lnTo>
                  <a:pt x="185015" y="531999"/>
                </a:lnTo>
                <a:lnTo>
                  <a:pt x="176273" y="526992"/>
                </a:lnTo>
                <a:lnTo>
                  <a:pt x="166114" y="520075"/>
                </a:lnTo>
                <a:lnTo>
                  <a:pt x="161500" y="516826"/>
                </a:lnTo>
                <a:lnTo>
                  <a:pt x="149531" y="508425"/>
                </a:lnTo>
                <a:lnTo>
                  <a:pt x="141568" y="502219"/>
                </a:lnTo>
                <a:lnTo>
                  <a:pt x="132978" y="494486"/>
                </a:lnTo>
                <a:lnTo>
                  <a:pt x="116199" y="478669"/>
                </a:lnTo>
                <a:lnTo>
                  <a:pt x="109135" y="471383"/>
                </a:lnTo>
                <a:lnTo>
                  <a:pt x="101802" y="462874"/>
                </a:lnTo>
                <a:lnTo>
                  <a:pt x="95473" y="455282"/>
                </a:lnTo>
                <a:lnTo>
                  <a:pt x="86066" y="443705"/>
                </a:lnTo>
                <a:lnTo>
                  <a:pt x="79860" y="435533"/>
                </a:lnTo>
                <a:lnTo>
                  <a:pt x="73847" y="426631"/>
                </a:lnTo>
                <a:lnTo>
                  <a:pt x="67152" y="416204"/>
                </a:lnTo>
                <a:lnTo>
                  <a:pt x="59117" y="403537"/>
                </a:lnTo>
                <a:lnTo>
                  <a:pt x="53829" y="394603"/>
                </a:lnTo>
                <a:lnTo>
                  <a:pt x="48993" y="385303"/>
                </a:lnTo>
                <a:lnTo>
                  <a:pt x="42717" y="372376"/>
                </a:lnTo>
                <a:lnTo>
                  <a:pt x="36163" y="358865"/>
                </a:lnTo>
                <a:lnTo>
                  <a:pt x="31929" y="349377"/>
                </a:lnTo>
                <a:lnTo>
                  <a:pt x="28203" y="339626"/>
                </a:lnTo>
                <a:lnTo>
                  <a:pt x="23324" y="325754"/>
                </a:lnTo>
                <a:lnTo>
                  <a:pt x="18428" y="311600"/>
                </a:lnTo>
                <a:lnTo>
                  <a:pt x="15357" y="301762"/>
                </a:lnTo>
                <a:lnTo>
                  <a:pt x="12763" y="291513"/>
                </a:lnTo>
                <a:lnTo>
                  <a:pt x="9786" y="278307"/>
                </a:lnTo>
                <a:lnTo>
                  <a:pt x="6515" y="263778"/>
                </a:lnTo>
                <a:lnTo>
                  <a:pt x="4617" y="253702"/>
                </a:lnTo>
                <a:lnTo>
                  <a:pt x="3270" y="242960"/>
                </a:lnTo>
                <a:lnTo>
                  <a:pt x="2102" y="231127"/>
                </a:lnTo>
                <a:lnTo>
                  <a:pt x="650" y="216417"/>
                </a:lnTo>
                <a:lnTo>
                  <a:pt x="3" y="206219"/>
                </a:lnTo>
                <a:lnTo>
                  <a:pt x="0" y="195261"/>
                </a:lnTo>
                <a:lnTo>
                  <a:pt x="299" y="184099"/>
                </a:lnTo>
                <a:lnTo>
                  <a:pt x="823" y="169388"/>
                </a:lnTo>
                <a:lnTo>
                  <a:pt x="1625" y="159264"/>
                </a:lnTo>
                <a:lnTo>
                  <a:pt x="3312" y="148046"/>
                </a:lnTo>
                <a:lnTo>
                  <a:pt x="4896" y="139014"/>
                </a:lnTo>
                <a:lnTo>
                  <a:pt x="7509" y="124822"/>
                </a:lnTo>
                <a:lnTo>
                  <a:pt x="9906" y="115021"/>
                </a:lnTo>
                <a:lnTo>
                  <a:pt x="13653" y="103482"/>
                </a:lnTo>
                <a:lnTo>
                  <a:pt x="20470" y="84404"/>
                </a:lnTo>
                <a:lnTo>
                  <a:pt x="24585" y="75230"/>
                </a:lnTo>
                <a:lnTo>
                  <a:pt x="31129" y="63443"/>
                </a:lnTo>
                <a:lnTo>
                  <a:pt x="39014" y="49932"/>
                </a:lnTo>
                <a:lnTo>
                  <a:pt x="44938" y="41646"/>
                </a:lnTo>
                <a:lnTo>
                  <a:pt x="53474" y="31826"/>
                </a:lnTo>
                <a:lnTo>
                  <a:pt x="62852" y="21801"/>
                </a:lnTo>
                <a:lnTo>
                  <a:pt x="70559" y="15120"/>
                </a:lnTo>
                <a:lnTo>
                  <a:pt x="80131" y="7683"/>
                </a:lnTo>
                <a:lnTo>
                  <a:pt x="86126" y="3073"/>
                </a:lnTo>
                <a:lnTo>
                  <a:pt x="87104" y="2514"/>
                </a:lnTo>
                <a:lnTo>
                  <a:pt x="9422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480758" y="6118264"/>
            <a:ext cx="320953" cy="554606"/>
          </a:xfrm>
          <a:custGeom>
            <a:avLst/>
            <a:gdLst/>
            <a:ahLst/>
            <a:cxnLst/>
            <a:rect l="l" t="t" r="r" b="b"/>
            <a:pathLst>
              <a:path w="320953" h="554606">
                <a:moveTo>
                  <a:pt x="320953" y="547814"/>
                </a:moveTo>
                <a:lnTo>
                  <a:pt x="308525" y="551780"/>
                </a:lnTo>
                <a:lnTo>
                  <a:pt x="297007" y="553381"/>
                </a:lnTo>
                <a:lnTo>
                  <a:pt x="293597" y="553669"/>
                </a:lnTo>
                <a:lnTo>
                  <a:pt x="279979" y="554606"/>
                </a:lnTo>
                <a:lnTo>
                  <a:pt x="269716" y="554236"/>
                </a:lnTo>
                <a:lnTo>
                  <a:pt x="245066" y="550985"/>
                </a:lnTo>
                <a:lnTo>
                  <a:pt x="222414" y="544334"/>
                </a:lnTo>
                <a:lnTo>
                  <a:pt x="199798" y="535575"/>
                </a:lnTo>
                <a:lnTo>
                  <a:pt x="172871" y="520723"/>
                </a:lnTo>
                <a:lnTo>
                  <a:pt x="154844" y="508055"/>
                </a:lnTo>
                <a:lnTo>
                  <a:pt x="137906" y="494844"/>
                </a:lnTo>
                <a:lnTo>
                  <a:pt x="122085" y="480163"/>
                </a:lnTo>
                <a:lnTo>
                  <a:pt x="105701" y="463250"/>
                </a:lnTo>
                <a:lnTo>
                  <a:pt x="92053" y="446920"/>
                </a:lnTo>
                <a:lnTo>
                  <a:pt x="76680" y="426442"/>
                </a:lnTo>
                <a:lnTo>
                  <a:pt x="65131" y="408998"/>
                </a:lnTo>
                <a:lnTo>
                  <a:pt x="50928" y="384656"/>
                </a:lnTo>
                <a:lnTo>
                  <a:pt x="41508" y="366117"/>
                </a:lnTo>
                <a:lnTo>
                  <a:pt x="29610" y="338802"/>
                </a:lnTo>
                <a:lnTo>
                  <a:pt x="22459" y="319221"/>
                </a:lnTo>
                <a:lnTo>
                  <a:pt x="13899" y="291255"/>
                </a:lnTo>
                <a:lnTo>
                  <a:pt x="9009" y="270912"/>
                </a:lnTo>
                <a:lnTo>
                  <a:pt x="4050" y="243473"/>
                </a:lnTo>
                <a:lnTo>
                  <a:pt x="1642" y="222500"/>
                </a:lnTo>
                <a:lnTo>
                  <a:pt x="160" y="196177"/>
                </a:lnTo>
                <a:lnTo>
                  <a:pt x="0" y="185989"/>
                </a:lnTo>
                <a:lnTo>
                  <a:pt x="533" y="174971"/>
                </a:lnTo>
                <a:lnTo>
                  <a:pt x="2608" y="149722"/>
                </a:lnTo>
                <a:lnTo>
                  <a:pt x="6303" y="128357"/>
                </a:lnTo>
                <a:lnTo>
                  <a:pt x="11507" y="106363"/>
                </a:lnTo>
                <a:lnTo>
                  <a:pt x="19079" y="85068"/>
                </a:lnTo>
                <a:lnTo>
                  <a:pt x="26459" y="67861"/>
                </a:lnTo>
                <a:lnTo>
                  <a:pt x="38739" y="47261"/>
                </a:lnTo>
                <a:lnTo>
                  <a:pt x="53304" y="27749"/>
                </a:lnTo>
                <a:lnTo>
                  <a:pt x="71934" y="9677"/>
                </a:lnTo>
                <a:lnTo>
                  <a:pt x="80851" y="3459"/>
                </a:lnTo>
                <a:lnTo>
                  <a:pt x="8661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500939" y="6564193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0" y="0"/>
                </a:moveTo>
                <a:lnTo>
                  <a:pt x="279" y="279"/>
                </a:lnTo>
                <a:lnTo>
                  <a:pt x="419" y="279"/>
                </a:lnTo>
                <a:lnTo>
                  <a:pt x="698" y="558"/>
                </a:lnTo>
                <a:lnTo>
                  <a:pt x="1257" y="1397"/>
                </a:lnTo>
                <a:lnTo>
                  <a:pt x="1536" y="2235"/>
                </a:lnTo>
                <a:lnTo>
                  <a:pt x="1676" y="2794"/>
                </a:lnTo>
                <a:lnTo>
                  <a:pt x="1676" y="3213"/>
                </a:lnTo>
                <a:lnTo>
                  <a:pt x="1676" y="3632"/>
                </a:lnTo>
                <a:lnTo>
                  <a:pt x="153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510571" y="6578013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117" y="977"/>
                </a:lnTo>
                <a:lnTo>
                  <a:pt x="1257" y="1397"/>
                </a:lnTo>
                <a:lnTo>
                  <a:pt x="1536" y="1816"/>
                </a:lnTo>
                <a:lnTo>
                  <a:pt x="1676" y="2235"/>
                </a:lnTo>
                <a:lnTo>
                  <a:pt x="1816" y="2654"/>
                </a:lnTo>
                <a:lnTo>
                  <a:pt x="1816" y="2794"/>
                </a:lnTo>
                <a:lnTo>
                  <a:pt x="1816" y="3213"/>
                </a:lnTo>
                <a:lnTo>
                  <a:pt x="1816" y="3632"/>
                </a:lnTo>
                <a:lnTo>
                  <a:pt x="167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520760" y="6591410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0" y="0"/>
                </a:moveTo>
                <a:lnTo>
                  <a:pt x="279" y="139"/>
                </a:lnTo>
                <a:lnTo>
                  <a:pt x="279" y="279"/>
                </a:lnTo>
                <a:lnTo>
                  <a:pt x="698" y="558"/>
                </a:lnTo>
                <a:lnTo>
                  <a:pt x="977" y="838"/>
                </a:lnTo>
                <a:lnTo>
                  <a:pt x="1257" y="1257"/>
                </a:lnTo>
                <a:lnTo>
                  <a:pt x="1397" y="1676"/>
                </a:lnTo>
                <a:lnTo>
                  <a:pt x="1536" y="1676"/>
                </a:lnTo>
                <a:lnTo>
                  <a:pt x="1676" y="2095"/>
                </a:lnTo>
                <a:lnTo>
                  <a:pt x="1816" y="2514"/>
                </a:lnTo>
                <a:lnTo>
                  <a:pt x="1816" y="2654"/>
                </a:lnTo>
                <a:lnTo>
                  <a:pt x="1816" y="3073"/>
                </a:lnTo>
                <a:lnTo>
                  <a:pt x="1816" y="3492"/>
                </a:lnTo>
                <a:lnTo>
                  <a:pt x="1676" y="38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531227" y="6604251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76" y="2095"/>
                </a:lnTo>
                <a:lnTo>
                  <a:pt x="1955" y="2933"/>
                </a:lnTo>
                <a:lnTo>
                  <a:pt x="1955" y="38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496010" y="6115480"/>
            <a:ext cx="315475" cy="550694"/>
          </a:xfrm>
          <a:custGeom>
            <a:avLst/>
            <a:gdLst/>
            <a:ahLst/>
            <a:cxnLst/>
            <a:rect l="l" t="t" r="r" b="b"/>
            <a:pathLst>
              <a:path w="315475" h="550694">
                <a:moveTo>
                  <a:pt x="81693" y="0"/>
                </a:moveTo>
                <a:lnTo>
                  <a:pt x="60272" y="16811"/>
                </a:lnTo>
                <a:lnTo>
                  <a:pt x="45410" y="33909"/>
                </a:lnTo>
                <a:lnTo>
                  <a:pt x="31748" y="53795"/>
                </a:lnTo>
                <a:lnTo>
                  <a:pt x="19445" y="79122"/>
                </a:lnTo>
                <a:lnTo>
                  <a:pt x="12120" y="100684"/>
                </a:lnTo>
                <a:lnTo>
                  <a:pt x="7169" y="118452"/>
                </a:lnTo>
                <a:lnTo>
                  <a:pt x="3376" y="139912"/>
                </a:lnTo>
                <a:lnTo>
                  <a:pt x="736" y="162333"/>
                </a:lnTo>
                <a:lnTo>
                  <a:pt x="0" y="183559"/>
                </a:lnTo>
                <a:lnTo>
                  <a:pt x="185" y="194144"/>
                </a:lnTo>
                <a:lnTo>
                  <a:pt x="1282" y="219205"/>
                </a:lnTo>
                <a:lnTo>
                  <a:pt x="4376" y="241871"/>
                </a:lnTo>
                <a:lnTo>
                  <a:pt x="8458" y="266694"/>
                </a:lnTo>
                <a:lnTo>
                  <a:pt x="14422" y="289610"/>
                </a:lnTo>
                <a:lnTo>
                  <a:pt x="21567" y="313984"/>
                </a:lnTo>
                <a:lnTo>
                  <a:pt x="30614" y="337337"/>
                </a:lnTo>
                <a:lnTo>
                  <a:pt x="40459" y="360816"/>
                </a:lnTo>
                <a:lnTo>
                  <a:pt x="52188" y="383185"/>
                </a:lnTo>
                <a:lnTo>
                  <a:pt x="64876" y="405541"/>
                </a:lnTo>
                <a:lnTo>
                  <a:pt x="78899" y="425831"/>
                </a:lnTo>
                <a:lnTo>
                  <a:pt x="93776" y="445983"/>
                </a:lnTo>
                <a:lnTo>
                  <a:pt x="108910" y="462813"/>
                </a:lnTo>
                <a:lnTo>
                  <a:pt x="126030" y="480757"/>
                </a:lnTo>
                <a:lnTo>
                  <a:pt x="141980" y="494347"/>
                </a:lnTo>
                <a:lnTo>
                  <a:pt x="161364" y="509603"/>
                </a:lnTo>
                <a:lnTo>
                  <a:pt x="177858" y="519899"/>
                </a:lnTo>
                <a:lnTo>
                  <a:pt x="199256" y="531706"/>
                </a:lnTo>
                <a:lnTo>
                  <a:pt x="228329" y="542908"/>
                </a:lnTo>
                <a:lnTo>
                  <a:pt x="251668" y="548132"/>
                </a:lnTo>
                <a:lnTo>
                  <a:pt x="276058" y="550694"/>
                </a:lnTo>
                <a:lnTo>
                  <a:pt x="287560" y="550316"/>
                </a:lnTo>
                <a:lnTo>
                  <a:pt x="300582" y="549369"/>
                </a:lnTo>
                <a:lnTo>
                  <a:pt x="311786" y="546578"/>
                </a:lnTo>
                <a:lnTo>
                  <a:pt x="315475" y="5454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499851" y="6115476"/>
            <a:ext cx="312887" cy="548932"/>
          </a:xfrm>
          <a:custGeom>
            <a:avLst/>
            <a:gdLst/>
            <a:ahLst/>
            <a:cxnLst/>
            <a:rect l="l" t="t" r="r" b="b"/>
            <a:pathLst>
              <a:path w="312887" h="548932">
                <a:moveTo>
                  <a:pt x="312887" y="544741"/>
                </a:moveTo>
                <a:lnTo>
                  <a:pt x="299806" y="547776"/>
                </a:lnTo>
                <a:lnTo>
                  <a:pt x="289127" y="548756"/>
                </a:lnTo>
                <a:lnTo>
                  <a:pt x="281619" y="548932"/>
                </a:lnTo>
                <a:lnTo>
                  <a:pt x="267864" y="548838"/>
                </a:lnTo>
                <a:lnTo>
                  <a:pt x="257679" y="547712"/>
                </a:lnTo>
                <a:lnTo>
                  <a:pt x="246453" y="545579"/>
                </a:lnTo>
                <a:lnTo>
                  <a:pt x="232656" y="542527"/>
                </a:lnTo>
                <a:lnTo>
                  <a:pt x="223005" y="539575"/>
                </a:lnTo>
                <a:lnTo>
                  <a:pt x="210286" y="534475"/>
                </a:lnTo>
                <a:lnTo>
                  <a:pt x="196276" y="528592"/>
                </a:lnTo>
                <a:lnTo>
                  <a:pt x="187301" y="524043"/>
                </a:lnTo>
                <a:lnTo>
                  <a:pt x="176577" y="517501"/>
                </a:lnTo>
                <a:lnTo>
                  <a:pt x="160407" y="507168"/>
                </a:lnTo>
                <a:lnTo>
                  <a:pt x="152204" y="501303"/>
                </a:lnTo>
                <a:lnTo>
                  <a:pt x="143149" y="493806"/>
                </a:lnTo>
                <a:lnTo>
                  <a:pt x="126236" y="479207"/>
                </a:lnTo>
                <a:lnTo>
                  <a:pt x="118874" y="472236"/>
                </a:lnTo>
                <a:lnTo>
                  <a:pt x="111136" y="463899"/>
                </a:lnTo>
                <a:lnTo>
                  <a:pt x="104924" y="456946"/>
                </a:lnTo>
                <a:lnTo>
                  <a:pt x="95121" y="445838"/>
                </a:lnTo>
                <a:lnTo>
                  <a:pt x="88621" y="437944"/>
                </a:lnTo>
                <a:lnTo>
                  <a:pt x="82211" y="429122"/>
                </a:lnTo>
                <a:lnTo>
                  <a:pt x="75625" y="419544"/>
                </a:lnTo>
                <a:lnTo>
                  <a:pt x="67105" y="407224"/>
                </a:lnTo>
                <a:lnTo>
                  <a:pt x="56297" y="389381"/>
                </a:lnTo>
                <a:lnTo>
                  <a:pt x="49794" y="377113"/>
                </a:lnTo>
                <a:lnTo>
                  <a:pt x="42742" y="363797"/>
                </a:lnTo>
                <a:lnTo>
                  <a:pt x="34099" y="344901"/>
                </a:lnTo>
                <a:lnTo>
                  <a:pt x="28724" y="331203"/>
                </a:lnTo>
                <a:lnTo>
                  <a:pt x="23289" y="317237"/>
                </a:lnTo>
                <a:lnTo>
                  <a:pt x="16863" y="297387"/>
                </a:lnTo>
                <a:lnTo>
                  <a:pt x="13230" y="283743"/>
                </a:lnTo>
                <a:lnTo>
                  <a:pt x="9457" y="269309"/>
                </a:lnTo>
                <a:lnTo>
                  <a:pt x="5427" y="248703"/>
                </a:lnTo>
                <a:lnTo>
                  <a:pt x="1763" y="221873"/>
                </a:lnTo>
                <a:lnTo>
                  <a:pt x="285" y="200810"/>
                </a:lnTo>
                <a:lnTo>
                  <a:pt x="0" y="174564"/>
                </a:lnTo>
                <a:lnTo>
                  <a:pt x="350" y="164433"/>
                </a:lnTo>
                <a:lnTo>
                  <a:pt x="2765" y="143344"/>
                </a:lnTo>
                <a:lnTo>
                  <a:pt x="4657" y="128964"/>
                </a:lnTo>
                <a:lnTo>
                  <a:pt x="9585" y="107548"/>
                </a:lnTo>
                <a:lnTo>
                  <a:pt x="15676" y="87138"/>
                </a:lnTo>
                <a:lnTo>
                  <a:pt x="24766" y="65999"/>
                </a:lnTo>
                <a:lnTo>
                  <a:pt x="32553" y="50653"/>
                </a:lnTo>
                <a:lnTo>
                  <a:pt x="46034" y="31267"/>
                </a:lnTo>
                <a:lnTo>
                  <a:pt x="54718" y="20685"/>
                </a:lnTo>
                <a:lnTo>
                  <a:pt x="71155" y="5168"/>
                </a:lnTo>
                <a:lnTo>
                  <a:pt x="74368" y="2095"/>
                </a:lnTo>
                <a:lnTo>
                  <a:pt x="75054" y="1676"/>
                </a:lnTo>
                <a:lnTo>
                  <a:pt x="7924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514601" y="6114924"/>
            <a:ext cx="308325" cy="542919"/>
          </a:xfrm>
          <a:custGeom>
            <a:avLst/>
            <a:gdLst/>
            <a:ahLst/>
            <a:cxnLst/>
            <a:rect l="l" t="t" r="r" b="b"/>
            <a:pathLst>
              <a:path w="308325" h="542919">
                <a:moveTo>
                  <a:pt x="308325" y="539292"/>
                </a:moveTo>
                <a:lnTo>
                  <a:pt x="284658" y="542742"/>
                </a:lnTo>
                <a:lnTo>
                  <a:pt x="274521" y="542919"/>
                </a:lnTo>
                <a:lnTo>
                  <a:pt x="263519" y="542074"/>
                </a:lnTo>
                <a:lnTo>
                  <a:pt x="239720" y="538361"/>
                </a:lnTo>
                <a:lnTo>
                  <a:pt x="213397" y="529969"/>
                </a:lnTo>
                <a:lnTo>
                  <a:pt x="192606" y="520263"/>
                </a:lnTo>
                <a:lnTo>
                  <a:pt x="176802" y="511777"/>
                </a:lnTo>
                <a:lnTo>
                  <a:pt x="158566" y="499424"/>
                </a:lnTo>
                <a:lnTo>
                  <a:pt x="141510" y="486478"/>
                </a:lnTo>
                <a:lnTo>
                  <a:pt x="125541" y="472065"/>
                </a:lnTo>
                <a:lnTo>
                  <a:pt x="108554" y="454983"/>
                </a:lnTo>
                <a:lnTo>
                  <a:pt x="94712" y="438851"/>
                </a:lnTo>
                <a:lnTo>
                  <a:pt x="79024" y="418421"/>
                </a:lnTo>
                <a:lnTo>
                  <a:pt x="67342" y="401112"/>
                </a:lnTo>
                <a:lnTo>
                  <a:pt x="52675" y="376455"/>
                </a:lnTo>
                <a:lnTo>
                  <a:pt x="43120" y="358000"/>
                </a:lnTo>
                <a:lnTo>
                  <a:pt x="30900" y="330572"/>
                </a:lnTo>
                <a:lnTo>
                  <a:pt x="23555" y="311159"/>
                </a:lnTo>
                <a:lnTo>
                  <a:pt x="14602" y="282456"/>
                </a:lnTo>
                <a:lnTo>
                  <a:pt x="9566" y="262186"/>
                </a:lnTo>
                <a:lnTo>
                  <a:pt x="4337" y="234352"/>
                </a:lnTo>
                <a:lnTo>
                  <a:pt x="1823" y="213464"/>
                </a:lnTo>
                <a:lnTo>
                  <a:pt x="178" y="186547"/>
                </a:lnTo>
                <a:lnTo>
                  <a:pt x="0" y="176349"/>
                </a:lnTo>
                <a:lnTo>
                  <a:pt x="495" y="165388"/>
                </a:lnTo>
                <a:lnTo>
                  <a:pt x="2446" y="139615"/>
                </a:lnTo>
                <a:lnTo>
                  <a:pt x="5989" y="118340"/>
                </a:lnTo>
                <a:lnTo>
                  <a:pt x="11299" y="95687"/>
                </a:lnTo>
                <a:lnTo>
                  <a:pt x="18727" y="74516"/>
                </a:lnTo>
                <a:lnTo>
                  <a:pt x="26312" y="56801"/>
                </a:lnTo>
                <a:lnTo>
                  <a:pt x="38426" y="36318"/>
                </a:lnTo>
                <a:lnTo>
                  <a:pt x="53441" y="16801"/>
                </a:lnTo>
                <a:lnTo>
                  <a:pt x="62402" y="7251"/>
                </a:lnTo>
                <a:lnTo>
                  <a:pt x="66313" y="3073"/>
                </a:lnTo>
                <a:lnTo>
                  <a:pt x="67012" y="2501"/>
                </a:lnTo>
                <a:lnTo>
                  <a:pt x="7204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518514" y="6158878"/>
            <a:ext cx="304133" cy="497554"/>
          </a:xfrm>
          <a:custGeom>
            <a:avLst/>
            <a:gdLst/>
            <a:ahLst/>
            <a:cxnLst/>
            <a:rect l="l" t="t" r="r" b="b"/>
            <a:pathLst>
              <a:path w="304133" h="497554">
                <a:moveTo>
                  <a:pt x="304133" y="495338"/>
                </a:moveTo>
                <a:lnTo>
                  <a:pt x="290613" y="497272"/>
                </a:lnTo>
                <a:lnTo>
                  <a:pt x="280316" y="497554"/>
                </a:lnTo>
                <a:lnTo>
                  <a:pt x="269792" y="497014"/>
                </a:lnTo>
                <a:lnTo>
                  <a:pt x="255960" y="495929"/>
                </a:lnTo>
                <a:lnTo>
                  <a:pt x="245933" y="494113"/>
                </a:lnTo>
                <a:lnTo>
                  <a:pt x="233788" y="490867"/>
                </a:lnTo>
                <a:lnTo>
                  <a:pt x="220182" y="486994"/>
                </a:lnTo>
                <a:lnTo>
                  <a:pt x="210729" y="483432"/>
                </a:lnTo>
                <a:lnTo>
                  <a:pt x="198604" y="477713"/>
                </a:lnTo>
                <a:lnTo>
                  <a:pt x="184006" y="470469"/>
                </a:lnTo>
                <a:lnTo>
                  <a:pt x="175269" y="465454"/>
                </a:lnTo>
                <a:lnTo>
                  <a:pt x="165231" y="458592"/>
                </a:lnTo>
                <a:lnTo>
                  <a:pt x="148515" y="446660"/>
                </a:lnTo>
                <a:lnTo>
                  <a:pt x="140602" y="440400"/>
                </a:lnTo>
                <a:lnTo>
                  <a:pt x="132047" y="432620"/>
                </a:lnTo>
                <a:lnTo>
                  <a:pt x="115289" y="416643"/>
                </a:lnTo>
                <a:lnTo>
                  <a:pt x="108230" y="409350"/>
                </a:lnTo>
                <a:lnTo>
                  <a:pt x="100921" y="400819"/>
                </a:lnTo>
                <a:lnTo>
                  <a:pt x="94647" y="393166"/>
                </a:lnTo>
                <a:lnTo>
                  <a:pt x="85256" y="381618"/>
                </a:lnTo>
                <a:lnTo>
                  <a:pt x="79055" y="373448"/>
                </a:lnTo>
                <a:lnTo>
                  <a:pt x="73058" y="364538"/>
                </a:lnTo>
                <a:lnTo>
                  <a:pt x="66300" y="353948"/>
                </a:lnTo>
                <a:lnTo>
                  <a:pt x="58359" y="341233"/>
                </a:lnTo>
                <a:lnTo>
                  <a:pt x="53119" y="332299"/>
                </a:lnTo>
                <a:lnTo>
                  <a:pt x="48307" y="323001"/>
                </a:lnTo>
                <a:lnTo>
                  <a:pt x="42031" y="309994"/>
                </a:lnTo>
                <a:lnTo>
                  <a:pt x="35601" y="296456"/>
                </a:lnTo>
                <a:lnTo>
                  <a:pt x="31409" y="286954"/>
                </a:lnTo>
                <a:lnTo>
                  <a:pt x="27696" y="277173"/>
                </a:lnTo>
                <a:lnTo>
                  <a:pt x="22904" y="263372"/>
                </a:lnTo>
                <a:lnTo>
                  <a:pt x="18016" y="249237"/>
                </a:lnTo>
                <a:lnTo>
                  <a:pt x="14961" y="239396"/>
                </a:lnTo>
                <a:lnTo>
                  <a:pt x="12418" y="229137"/>
                </a:lnTo>
                <a:lnTo>
                  <a:pt x="9506" y="215785"/>
                </a:lnTo>
                <a:lnTo>
                  <a:pt x="6310" y="201296"/>
                </a:lnTo>
                <a:lnTo>
                  <a:pt x="4448" y="191237"/>
                </a:lnTo>
                <a:lnTo>
                  <a:pt x="3110" y="180446"/>
                </a:lnTo>
                <a:lnTo>
                  <a:pt x="1962" y="168744"/>
                </a:lnTo>
                <a:lnTo>
                  <a:pt x="590" y="154038"/>
                </a:lnTo>
                <a:lnTo>
                  <a:pt x="0" y="143840"/>
                </a:lnTo>
                <a:lnTo>
                  <a:pt x="59" y="132883"/>
                </a:lnTo>
                <a:lnTo>
                  <a:pt x="425" y="121704"/>
                </a:lnTo>
                <a:lnTo>
                  <a:pt x="1037" y="107084"/>
                </a:lnTo>
                <a:lnTo>
                  <a:pt x="1881" y="96980"/>
                </a:lnTo>
                <a:lnTo>
                  <a:pt x="3584" y="85718"/>
                </a:lnTo>
                <a:lnTo>
                  <a:pt x="5175" y="76631"/>
                </a:lnTo>
                <a:lnTo>
                  <a:pt x="7867" y="62478"/>
                </a:lnTo>
                <a:lnTo>
                  <a:pt x="10311" y="52705"/>
                </a:lnTo>
                <a:lnTo>
                  <a:pt x="14207" y="41136"/>
                </a:lnTo>
                <a:lnTo>
                  <a:pt x="21069" y="22275"/>
                </a:lnTo>
                <a:lnTo>
                  <a:pt x="25234" y="13106"/>
                </a:lnTo>
                <a:lnTo>
                  <a:pt x="31776" y="1321"/>
                </a:lnTo>
                <a:lnTo>
                  <a:pt x="3253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551047" y="6154276"/>
            <a:ext cx="16471" cy="4610"/>
          </a:xfrm>
          <a:custGeom>
            <a:avLst/>
            <a:gdLst/>
            <a:ahLst/>
            <a:cxnLst/>
            <a:rect l="l" t="t" r="r" b="b"/>
            <a:pathLst>
              <a:path w="16471" h="4610">
                <a:moveTo>
                  <a:pt x="0" y="4610"/>
                </a:moveTo>
                <a:lnTo>
                  <a:pt x="4191" y="2654"/>
                </a:lnTo>
                <a:lnTo>
                  <a:pt x="4191" y="2514"/>
                </a:lnTo>
                <a:lnTo>
                  <a:pt x="8509" y="977"/>
                </a:lnTo>
                <a:lnTo>
                  <a:pt x="10045" y="419"/>
                </a:lnTo>
                <a:lnTo>
                  <a:pt x="10185" y="279"/>
                </a:lnTo>
                <a:lnTo>
                  <a:pt x="11861" y="139"/>
                </a:lnTo>
                <a:lnTo>
                  <a:pt x="13677" y="0"/>
                </a:lnTo>
                <a:lnTo>
                  <a:pt x="13677" y="279"/>
                </a:lnTo>
                <a:lnTo>
                  <a:pt x="15633" y="419"/>
                </a:lnTo>
                <a:lnTo>
                  <a:pt x="16052" y="419"/>
                </a:lnTo>
                <a:lnTo>
                  <a:pt x="16471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534950" y="6154837"/>
            <a:ext cx="294667" cy="495338"/>
          </a:xfrm>
          <a:custGeom>
            <a:avLst/>
            <a:gdLst/>
            <a:ahLst/>
            <a:cxnLst/>
            <a:rect l="l" t="t" r="r" b="b"/>
            <a:pathLst>
              <a:path w="294667" h="495338">
                <a:moveTo>
                  <a:pt x="32564" y="0"/>
                </a:moveTo>
                <a:lnTo>
                  <a:pt x="30329" y="3632"/>
                </a:lnTo>
                <a:lnTo>
                  <a:pt x="30190" y="3771"/>
                </a:lnTo>
                <a:lnTo>
                  <a:pt x="28373" y="7543"/>
                </a:lnTo>
                <a:lnTo>
                  <a:pt x="23636" y="17310"/>
                </a:lnTo>
                <a:lnTo>
                  <a:pt x="23484" y="17310"/>
                </a:lnTo>
                <a:lnTo>
                  <a:pt x="19166" y="27216"/>
                </a:lnTo>
                <a:lnTo>
                  <a:pt x="16372" y="33782"/>
                </a:lnTo>
                <a:lnTo>
                  <a:pt x="14137" y="40754"/>
                </a:lnTo>
                <a:lnTo>
                  <a:pt x="10657" y="51638"/>
                </a:lnTo>
                <a:lnTo>
                  <a:pt x="10517" y="51777"/>
                </a:lnTo>
                <a:lnTo>
                  <a:pt x="7863" y="62801"/>
                </a:lnTo>
                <a:lnTo>
                  <a:pt x="5209" y="74256"/>
                </a:lnTo>
                <a:lnTo>
                  <a:pt x="5209" y="74396"/>
                </a:lnTo>
                <a:lnTo>
                  <a:pt x="3393" y="85979"/>
                </a:lnTo>
                <a:lnTo>
                  <a:pt x="1576" y="97980"/>
                </a:lnTo>
                <a:lnTo>
                  <a:pt x="1996" y="98120"/>
                </a:lnTo>
                <a:lnTo>
                  <a:pt x="738" y="110261"/>
                </a:lnTo>
                <a:lnTo>
                  <a:pt x="459" y="114452"/>
                </a:lnTo>
                <a:lnTo>
                  <a:pt x="319" y="118770"/>
                </a:lnTo>
                <a:lnTo>
                  <a:pt x="0" y="131482"/>
                </a:lnTo>
                <a:lnTo>
                  <a:pt x="184" y="144069"/>
                </a:lnTo>
                <a:lnTo>
                  <a:pt x="714" y="157084"/>
                </a:lnTo>
                <a:lnTo>
                  <a:pt x="1942" y="169507"/>
                </a:lnTo>
                <a:lnTo>
                  <a:pt x="3444" y="182734"/>
                </a:lnTo>
                <a:lnTo>
                  <a:pt x="5405" y="194728"/>
                </a:lnTo>
                <a:lnTo>
                  <a:pt x="5628" y="196100"/>
                </a:lnTo>
                <a:lnTo>
                  <a:pt x="7025" y="204889"/>
                </a:lnTo>
                <a:lnTo>
                  <a:pt x="8981" y="213537"/>
                </a:lnTo>
                <a:lnTo>
                  <a:pt x="11885" y="226157"/>
                </a:lnTo>
                <a:lnTo>
                  <a:pt x="14849" y="237450"/>
                </a:lnTo>
                <a:lnTo>
                  <a:pt x="15534" y="239915"/>
                </a:lnTo>
                <a:lnTo>
                  <a:pt x="19243" y="252377"/>
                </a:lnTo>
                <a:lnTo>
                  <a:pt x="23043" y="263425"/>
                </a:lnTo>
                <a:lnTo>
                  <a:pt x="23903" y="265874"/>
                </a:lnTo>
                <a:lnTo>
                  <a:pt x="28395" y="278025"/>
                </a:lnTo>
                <a:lnTo>
                  <a:pt x="32827" y="288861"/>
                </a:lnTo>
                <a:lnTo>
                  <a:pt x="33822" y="291274"/>
                </a:lnTo>
                <a:lnTo>
                  <a:pt x="37314" y="299656"/>
                </a:lnTo>
                <a:lnTo>
                  <a:pt x="41226" y="307606"/>
                </a:lnTo>
                <a:lnTo>
                  <a:pt x="46976" y="319233"/>
                </a:lnTo>
                <a:lnTo>
                  <a:pt x="52401" y="329324"/>
                </a:lnTo>
                <a:lnTo>
                  <a:pt x="53913" y="332041"/>
                </a:lnTo>
                <a:lnTo>
                  <a:pt x="60263" y="343263"/>
                </a:lnTo>
                <a:lnTo>
                  <a:pt x="66540" y="353331"/>
                </a:lnTo>
                <a:lnTo>
                  <a:pt x="74862" y="365926"/>
                </a:lnTo>
                <a:lnTo>
                  <a:pt x="81884" y="375654"/>
                </a:lnTo>
                <a:lnTo>
                  <a:pt x="88114" y="384098"/>
                </a:lnTo>
                <a:lnTo>
                  <a:pt x="88114" y="384238"/>
                </a:lnTo>
                <a:lnTo>
                  <a:pt x="93829" y="390931"/>
                </a:lnTo>
                <a:lnTo>
                  <a:pt x="102005" y="400681"/>
                </a:lnTo>
                <a:lnTo>
                  <a:pt x="110380" y="409817"/>
                </a:lnTo>
                <a:lnTo>
                  <a:pt x="111000" y="410476"/>
                </a:lnTo>
                <a:lnTo>
                  <a:pt x="119648" y="419684"/>
                </a:lnTo>
                <a:lnTo>
                  <a:pt x="128869" y="428193"/>
                </a:lnTo>
                <a:lnTo>
                  <a:pt x="137936" y="436435"/>
                </a:lnTo>
                <a:lnTo>
                  <a:pt x="138076" y="436435"/>
                </a:lnTo>
                <a:lnTo>
                  <a:pt x="147563" y="444106"/>
                </a:lnTo>
                <a:lnTo>
                  <a:pt x="153710" y="448995"/>
                </a:lnTo>
                <a:lnTo>
                  <a:pt x="153849" y="449135"/>
                </a:lnTo>
                <a:lnTo>
                  <a:pt x="160276" y="453466"/>
                </a:lnTo>
                <a:lnTo>
                  <a:pt x="170042" y="460159"/>
                </a:lnTo>
                <a:lnTo>
                  <a:pt x="170042" y="460298"/>
                </a:lnTo>
                <a:lnTo>
                  <a:pt x="180088" y="466153"/>
                </a:lnTo>
                <a:lnTo>
                  <a:pt x="189714" y="471741"/>
                </a:lnTo>
                <a:lnTo>
                  <a:pt x="189854" y="471881"/>
                </a:lnTo>
                <a:lnTo>
                  <a:pt x="200052" y="476491"/>
                </a:lnTo>
                <a:lnTo>
                  <a:pt x="209818" y="480948"/>
                </a:lnTo>
                <a:lnTo>
                  <a:pt x="209958" y="480948"/>
                </a:lnTo>
                <a:lnTo>
                  <a:pt x="220004" y="484581"/>
                </a:lnTo>
                <a:lnTo>
                  <a:pt x="228665" y="487654"/>
                </a:lnTo>
                <a:lnTo>
                  <a:pt x="228945" y="488073"/>
                </a:lnTo>
                <a:lnTo>
                  <a:pt x="237733" y="489750"/>
                </a:lnTo>
                <a:lnTo>
                  <a:pt x="251406" y="492461"/>
                </a:lnTo>
                <a:lnTo>
                  <a:pt x="261415" y="493938"/>
                </a:lnTo>
                <a:lnTo>
                  <a:pt x="272899" y="494766"/>
                </a:lnTo>
                <a:lnTo>
                  <a:pt x="283364" y="495338"/>
                </a:lnTo>
                <a:lnTo>
                  <a:pt x="284482" y="495185"/>
                </a:lnTo>
                <a:lnTo>
                  <a:pt x="294667" y="49296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525226" y="6099148"/>
            <a:ext cx="419" cy="2654"/>
          </a:xfrm>
          <a:custGeom>
            <a:avLst/>
            <a:gdLst/>
            <a:ahLst/>
            <a:cxnLst/>
            <a:rect l="l" t="t" r="r" b="b"/>
            <a:pathLst>
              <a:path w="419" h="2654">
                <a:moveTo>
                  <a:pt x="139" y="2654"/>
                </a:moveTo>
                <a:lnTo>
                  <a:pt x="279" y="2374"/>
                </a:lnTo>
                <a:lnTo>
                  <a:pt x="279" y="2235"/>
                </a:lnTo>
                <a:lnTo>
                  <a:pt x="279" y="1816"/>
                </a:lnTo>
                <a:lnTo>
                  <a:pt x="419" y="1397"/>
                </a:lnTo>
                <a:lnTo>
                  <a:pt x="279" y="977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525226" y="6091187"/>
            <a:ext cx="18275" cy="7962"/>
          </a:xfrm>
          <a:custGeom>
            <a:avLst/>
            <a:gdLst/>
            <a:ahLst/>
            <a:cxnLst/>
            <a:rect l="l" t="t" r="r" b="b"/>
            <a:pathLst>
              <a:path w="18275" h="7962">
                <a:moveTo>
                  <a:pt x="0" y="7962"/>
                </a:moveTo>
                <a:lnTo>
                  <a:pt x="3479" y="6146"/>
                </a:lnTo>
                <a:lnTo>
                  <a:pt x="7251" y="4483"/>
                </a:lnTo>
                <a:lnTo>
                  <a:pt x="9080" y="3632"/>
                </a:lnTo>
                <a:lnTo>
                  <a:pt x="11023" y="2794"/>
                </a:lnTo>
                <a:lnTo>
                  <a:pt x="14655" y="1397"/>
                </a:lnTo>
                <a:lnTo>
                  <a:pt x="1827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543507" y="6091195"/>
            <a:ext cx="1816" cy="1816"/>
          </a:xfrm>
          <a:custGeom>
            <a:avLst/>
            <a:gdLst/>
            <a:ahLst/>
            <a:cxnLst/>
            <a:rect l="l" t="t" r="r" b="b"/>
            <a:pathLst>
              <a:path w="1816" h="1816">
                <a:moveTo>
                  <a:pt x="0" y="0"/>
                </a:moveTo>
                <a:lnTo>
                  <a:pt x="139" y="419"/>
                </a:lnTo>
                <a:lnTo>
                  <a:pt x="419" y="838"/>
                </a:lnTo>
                <a:lnTo>
                  <a:pt x="698" y="1117"/>
                </a:lnTo>
                <a:lnTo>
                  <a:pt x="698" y="1257"/>
                </a:lnTo>
                <a:lnTo>
                  <a:pt x="977" y="1536"/>
                </a:lnTo>
                <a:lnTo>
                  <a:pt x="1397" y="1676"/>
                </a:lnTo>
                <a:lnTo>
                  <a:pt x="1816" y="181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547138" y="6089796"/>
            <a:ext cx="279" cy="2654"/>
          </a:xfrm>
          <a:custGeom>
            <a:avLst/>
            <a:gdLst/>
            <a:ahLst/>
            <a:cxnLst/>
            <a:rect l="l" t="t" r="r" b="b"/>
            <a:pathLst>
              <a:path w="279" h="2654">
                <a:moveTo>
                  <a:pt x="0" y="2654"/>
                </a:moveTo>
                <a:lnTo>
                  <a:pt x="139" y="2374"/>
                </a:lnTo>
                <a:lnTo>
                  <a:pt x="139" y="2235"/>
                </a:lnTo>
                <a:lnTo>
                  <a:pt x="139" y="1816"/>
                </a:lnTo>
                <a:lnTo>
                  <a:pt x="279" y="1397"/>
                </a:lnTo>
                <a:lnTo>
                  <a:pt x="139" y="977"/>
                </a:lnTo>
                <a:lnTo>
                  <a:pt x="139" y="558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514759" y="6105011"/>
            <a:ext cx="558" cy="2794"/>
          </a:xfrm>
          <a:custGeom>
            <a:avLst/>
            <a:gdLst/>
            <a:ahLst/>
            <a:cxnLst/>
            <a:rect l="l" t="t" r="r" b="b"/>
            <a:pathLst>
              <a:path w="558" h="2794">
                <a:moveTo>
                  <a:pt x="0" y="0"/>
                </a:moveTo>
                <a:lnTo>
                  <a:pt x="279" y="419"/>
                </a:lnTo>
                <a:lnTo>
                  <a:pt x="279" y="558"/>
                </a:lnTo>
                <a:lnTo>
                  <a:pt x="419" y="977"/>
                </a:lnTo>
                <a:lnTo>
                  <a:pt x="419" y="1397"/>
                </a:lnTo>
                <a:lnTo>
                  <a:pt x="558" y="1397"/>
                </a:lnTo>
                <a:lnTo>
                  <a:pt x="419" y="1955"/>
                </a:lnTo>
                <a:lnTo>
                  <a:pt x="419" y="2235"/>
                </a:lnTo>
                <a:lnTo>
                  <a:pt x="419" y="2374"/>
                </a:lnTo>
                <a:lnTo>
                  <a:pt x="279" y="279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542114" y="6616531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1257" y="1117"/>
                </a:lnTo>
                <a:lnTo>
                  <a:pt x="1816" y="1955"/>
                </a:lnTo>
                <a:lnTo>
                  <a:pt x="1955" y="2374"/>
                </a:lnTo>
                <a:lnTo>
                  <a:pt x="1955" y="2933"/>
                </a:lnTo>
                <a:lnTo>
                  <a:pt x="2095" y="3352"/>
                </a:lnTo>
                <a:lnTo>
                  <a:pt x="1955" y="377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540719" y="6113807"/>
            <a:ext cx="61417" cy="132029"/>
          </a:xfrm>
          <a:custGeom>
            <a:avLst/>
            <a:gdLst/>
            <a:ahLst/>
            <a:cxnLst/>
            <a:rect l="l" t="t" r="r" b="b"/>
            <a:pathLst>
              <a:path w="61417" h="132029">
                <a:moveTo>
                  <a:pt x="0" y="132029"/>
                </a:moveTo>
                <a:lnTo>
                  <a:pt x="698" y="125476"/>
                </a:lnTo>
                <a:lnTo>
                  <a:pt x="1676" y="119049"/>
                </a:lnTo>
                <a:lnTo>
                  <a:pt x="2781" y="111925"/>
                </a:lnTo>
                <a:lnTo>
                  <a:pt x="2933" y="111925"/>
                </a:lnTo>
                <a:lnTo>
                  <a:pt x="4330" y="104952"/>
                </a:lnTo>
                <a:lnTo>
                  <a:pt x="5029" y="101739"/>
                </a:lnTo>
                <a:lnTo>
                  <a:pt x="5029" y="101600"/>
                </a:lnTo>
                <a:lnTo>
                  <a:pt x="5854" y="98539"/>
                </a:lnTo>
                <a:lnTo>
                  <a:pt x="7810" y="90995"/>
                </a:lnTo>
                <a:lnTo>
                  <a:pt x="10045" y="83604"/>
                </a:lnTo>
                <a:lnTo>
                  <a:pt x="11023" y="80391"/>
                </a:lnTo>
                <a:lnTo>
                  <a:pt x="12141" y="77038"/>
                </a:lnTo>
                <a:lnTo>
                  <a:pt x="13258" y="73418"/>
                </a:lnTo>
                <a:lnTo>
                  <a:pt x="14655" y="69926"/>
                </a:lnTo>
                <a:lnTo>
                  <a:pt x="17449" y="63080"/>
                </a:lnTo>
                <a:lnTo>
                  <a:pt x="20383" y="56527"/>
                </a:lnTo>
                <a:lnTo>
                  <a:pt x="22745" y="51219"/>
                </a:lnTo>
                <a:lnTo>
                  <a:pt x="22885" y="51219"/>
                </a:lnTo>
                <a:lnTo>
                  <a:pt x="25539" y="46062"/>
                </a:lnTo>
                <a:lnTo>
                  <a:pt x="26657" y="43688"/>
                </a:lnTo>
                <a:lnTo>
                  <a:pt x="28054" y="41452"/>
                </a:lnTo>
                <a:lnTo>
                  <a:pt x="33083" y="33489"/>
                </a:lnTo>
                <a:lnTo>
                  <a:pt x="38379" y="25679"/>
                </a:lnTo>
                <a:lnTo>
                  <a:pt x="41871" y="20650"/>
                </a:lnTo>
                <a:lnTo>
                  <a:pt x="41732" y="20370"/>
                </a:lnTo>
                <a:lnTo>
                  <a:pt x="45783" y="15773"/>
                </a:lnTo>
                <a:lnTo>
                  <a:pt x="51638" y="8928"/>
                </a:lnTo>
                <a:lnTo>
                  <a:pt x="52057" y="9207"/>
                </a:lnTo>
                <a:lnTo>
                  <a:pt x="58343" y="2794"/>
                </a:lnTo>
                <a:lnTo>
                  <a:pt x="59728" y="1257"/>
                </a:lnTo>
                <a:lnTo>
                  <a:pt x="6141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532482" y="6095662"/>
            <a:ext cx="1816" cy="1816"/>
          </a:xfrm>
          <a:custGeom>
            <a:avLst/>
            <a:gdLst/>
            <a:ahLst/>
            <a:cxnLst/>
            <a:rect l="l" t="t" r="r" b="b"/>
            <a:pathLst>
              <a:path w="1816" h="1816">
                <a:moveTo>
                  <a:pt x="0" y="0"/>
                </a:moveTo>
                <a:lnTo>
                  <a:pt x="139" y="419"/>
                </a:lnTo>
                <a:lnTo>
                  <a:pt x="419" y="838"/>
                </a:lnTo>
                <a:lnTo>
                  <a:pt x="698" y="1117"/>
                </a:lnTo>
                <a:lnTo>
                  <a:pt x="698" y="1257"/>
                </a:lnTo>
                <a:lnTo>
                  <a:pt x="1117" y="1397"/>
                </a:lnTo>
                <a:lnTo>
                  <a:pt x="1397" y="1676"/>
                </a:lnTo>
                <a:lnTo>
                  <a:pt x="1816" y="181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535973" y="6094124"/>
            <a:ext cx="279" cy="2654"/>
          </a:xfrm>
          <a:custGeom>
            <a:avLst/>
            <a:gdLst/>
            <a:ahLst/>
            <a:cxnLst/>
            <a:rect l="l" t="t" r="r" b="b"/>
            <a:pathLst>
              <a:path w="279" h="2654">
                <a:moveTo>
                  <a:pt x="139" y="2654"/>
                </a:moveTo>
                <a:lnTo>
                  <a:pt x="279" y="2235"/>
                </a:lnTo>
                <a:lnTo>
                  <a:pt x="279" y="1816"/>
                </a:lnTo>
                <a:lnTo>
                  <a:pt x="279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665770" y="6702087"/>
            <a:ext cx="1676" cy="3213"/>
          </a:xfrm>
          <a:custGeom>
            <a:avLst/>
            <a:gdLst/>
            <a:ahLst/>
            <a:cxnLst/>
            <a:rect l="l" t="t" r="r" b="b"/>
            <a:pathLst>
              <a:path w="1676" h="3213">
                <a:moveTo>
                  <a:pt x="1676" y="3213"/>
                </a:moveTo>
                <a:lnTo>
                  <a:pt x="1676" y="2654"/>
                </a:lnTo>
                <a:lnTo>
                  <a:pt x="1536" y="2235"/>
                </a:lnTo>
                <a:lnTo>
                  <a:pt x="1536" y="1816"/>
                </a:lnTo>
                <a:lnTo>
                  <a:pt x="1397" y="1676"/>
                </a:lnTo>
                <a:lnTo>
                  <a:pt x="1257" y="1257"/>
                </a:lnTo>
                <a:lnTo>
                  <a:pt x="977" y="838"/>
                </a:lnTo>
                <a:lnTo>
                  <a:pt x="698" y="558"/>
                </a:lnTo>
                <a:lnTo>
                  <a:pt x="419" y="27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652931" y="6697061"/>
            <a:ext cx="1676" cy="3213"/>
          </a:xfrm>
          <a:custGeom>
            <a:avLst/>
            <a:gdLst/>
            <a:ahLst/>
            <a:cxnLst/>
            <a:rect l="l" t="t" r="r" b="b"/>
            <a:pathLst>
              <a:path w="1676" h="3213">
                <a:moveTo>
                  <a:pt x="1676" y="3213"/>
                </a:moveTo>
                <a:lnTo>
                  <a:pt x="1676" y="2793"/>
                </a:lnTo>
                <a:lnTo>
                  <a:pt x="1536" y="2374"/>
                </a:lnTo>
                <a:lnTo>
                  <a:pt x="1397" y="1816"/>
                </a:lnTo>
                <a:lnTo>
                  <a:pt x="1257" y="1396"/>
                </a:lnTo>
                <a:lnTo>
                  <a:pt x="977" y="977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639390" y="6690928"/>
            <a:ext cx="2235" cy="3619"/>
          </a:xfrm>
          <a:custGeom>
            <a:avLst/>
            <a:gdLst/>
            <a:ahLst/>
            <a:cxnLst/>
            <a:rect l="l" t="t" r="r" b="b"/>
            <a:pathLst>
              <a:path w="2235" h="3619">
                <a:moveTo>
                  <a:pt x="2235" y="3619"/>
                </a:moveTo>
                <a:lnTo>
                  <a:pt x="2235" y="2654"/>
                </a:lnTo>
                <a:lnTo>
                  <a:pt x="2095" y="2222"/>
                </a:lnTo>
                <a:lnTo>
                  <a:pt x="1955" y="1816"/>
                </a:lnTo>
                <a:lnTo>
                  <a:pt x="1676" y="1384"/>
                </a:lnTo>
                <a:lnTo>
                  <a:pt x="1676" y="1257"/>
                </a:lnTo>
                <a:lnTo>
                  <a:pt x="1396" y="965"/>
                </a:lnTo>
                <a:lnTo>
                  <a:pt x="1117" y="546"/>
                </a:lnTo>
                <a:lnTo>
                  <a:pt x="698" y="266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626692" y="6684218"/>
            <a:ext cx="2235" cy="3771"/>
          </a:xfrm>
          <a:custGeom>
            <a:avLst/>
            <a:gdLst/>
            <a:ahLst/>
            <a:cxnLst/>
            <a:rect l="l" t="t" r="r" b="b"/>
            <a:pathLst>
              <a:path w="2235" h="3771">
                <a:moveTo>
                  <a:pt x="2095" y="3771"/>
                </a:moveTo>
                <a:lnTo>
                  <a:pt x="2235" y="3352"/>
                </a:lnTo>
                <a:lnTo>
                  <a:pt x="2235" y="3213"/>
                </a:lnTo>
                <a:lnTo>
                  <a:pt x="2095" y="2794"/>
                </a:lnTo>
                <a:lnTo>
                  <a:pt x="2095" y="2374"/>
                </a:lnTo>
                <a:lnTo>
                  <a:pt x="1816" y="1955"/>
                </a:lnTo>
                <a:lnTo>
                  <a:pt x="1676" y="1536"/>
                </a:lnTo>
                <a:lnTo>
                  <a:pt x="1676" y="1409"/>
                </a:lnTo>
                <a:lnTo>
                  <a:pt x="1396" y="1117"/>
                </a:lnTo>
                <a:lnTo>
                  <a:pt x="1117" y="698"/>
                </a:lnTo>
                <a:lnTo>
                  <a:pt x="698" y="419"/>
                </a:lnTo>
                <a:lnTo>
                  <a:pt x="419" y="15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614128" y="6676823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1955" y="3771"/>
                </a:moveTo>
                <a:lnTo>
                  <a:pt x="2095" y="3352"/>
                </a:lnTo>
                <a:lnTo>
                  <a:pt x="1955" y="2933"/>
                </a:lnTo>
                <a:lnTo>
                  <a:pt x="1955" y="2374"/>
                </a:lnTo>
                <a:lnTo>
                  <a:pt x="1816" y="1955"/>
                </a:lnTo>
                <a:lnTo>
                  <a:pt x="1536" y="1536"/>
                </a:lnTo>
                <a:lnTo>
                  <a:pt x="1257" y="1117"/>
                </a:lnTo>
                <a:lnTo>
                  <a:pt x="1117" y="698"/>
                </a:lnTo>
                <a:lnTo>
                  <a:pt x="698" y="419"/>
                </a:lnTo>
                <a:lnTo>
                  <a:pt x="419" y="15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601708" y="6668598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816" y="3898"/>
                </a:moveTo>
                <a:lnTo>
                  <a:pt x="1955" y="3479"/>
                </a:lnTo>
                <a:lnTo>
                  <a:pt x="1955" y="3340"/>
                </a:lnTo>
                <a:lnTo>
                  <a:pt x="1816" y="2921"/>
                </a:lnTo>
                <a:lnTo>
                  <a:pt x="1816" y="2501"/>
                </a:lnTo>
                <a:lnTo>
                  <a:pt x="1676" y="2082"/>
                </a:lnTo>
                <a:lnTo>
                  <a:pt x="1536" y="1663"/>
                </a:lnTo>
                <a:lnTo>
                  <a:pt x="1536" y="1536"/>
                </a:lnTo>
                <a:lnTo>
                  <a:pt x="1257" y="1117"/>
                </a:lnTo>
                <a:lnTo>
                  <a:pt x="977" y="825"/>
                </a:lnTo>
                <a:lnTo>
                  <a:pt x="977" y="698"/>
                </a:lnTo>
                <a:lnTo>
                  <a:pt x="698" y="406"/>
                </a:lnTo>
                <a:lnTo>
                  <a:pt x="419" y="127"/>
                </a:lnTo>
                <a:lnTo>
                  <a:pt x="279" y="12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589424" y="6659665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1676" y="3898"/>
                </a:moveTo>
                <a:lnTo>
                  <a:pt x="1816" y="3479"/>
                </a:lnTo>
                <a:lnTo>
                  <a:pt x="1816" y="3060"/>
                </a:lnTo>
                <a:lnTo>
                  <a:pt x="1816" y="2641"/>
                </a:lnTo>
                <a:lnTo>
                  <a:pt x="1816" y="2501"/>
                </a:lnTo>
                <a:lnTo>
                  <a:pt x="1676" y="2095"/>
                </a:lnTo>
                <a:lnTo>
                  <a:pt x="1536" y="1663"/>
                </a:lnTo>
                <a:lnTo>
                  <a:pt x="1257" y="1244"/>
                </a:lnTo>
                <a:lnTo>
                  <a:pt x="698" y="419"/>
                </a:lnTo>
                <a:lnTo>
                  <a:pt x="419" y="126"/>
                </a:lnTo>
                <a:lnTo>
                  <a:pt x="279" y="12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577282" y="6649886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1676" y="4051"/>
                </a:moveTo>
                <a:lnTo>
                  <a:pt x="1676" y="3632"/>
                </a:lnTo>
                <a:lnTo>
                  <a:pt x="1816" y="3213"/>
                </a:lnTo>
                <a:lnTo>
                  <a:pt x="1816" y="2793"/>
                </a:lnTo>
                <a:lnTo>
                  <a:pt x="1676" y="2793"/>
                </a:lnTo>
                <a:lnTo>
                  <a:pt x="1676" y="2374"/>
                </a:lnTo>
                <a:lnTo>
                  <a:pt x="1536" y="1816"/>
                </a:lnTo>
                <a:lnTo>
                  <a:pt x="1257" y="1396"/>
                </a:lnTo>
                <a:lnTo>
                  <a:pt x="1117" y="977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565560" y="6639558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396" y="4051"/>
                </a:moveTo>
                <a:lnTo>
                  <a:pt x="1536" y="3771"/>
                </a:lnTo>
                <a:lnTo>
                  <a:pt x="1536" y="3632"/>
                </a:lnTo>
                <a:lnTo>
                  <a:pt x="1536" y="3352"/>
                </a:lnTo>
                <a:lnTo>
                  <a:pt x="1536" y="2374"/>
                </a:lnTo>
                <a:lnTo>
                  <a:pt x="1396" y="1955"/>
                </a:lnTo>
                <a:lnTo>
                  <a:pt x="1396" y="1816"/>
                </a:lnTo>
                <a:lnTo>
                  <a:pt x="1117" y="1397"/>
                </a:lnTo>
                <a:lnTo>
                  <a:pt x="977" y="977"/>
                </a:lnTo>
                <a:lnTo>
                  <a:pt x="698" y="698"/>
                </a:lnTo>
                <a:lnTo>
                  <a:pt x="419" y="279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553279" y="6628253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1955" y="4470"/>
                </a:moveTo>
                <a:lnTo>
                  <a:pt x="2095" y="4051"/>
                </a:lnTo>
                <a:lnTo>
                  <a:pt x="2235" y="3632"/>
                </a:lnTo>
                <a:lnTo>
                  <a:pt x="2235" y="3213"/>
                </a:lnTo>
                <a:lnTo>
                  <a:pt x="2095" y="2794"/>
                </a:lnTo>
                <a:lnTo>
                  <a:pt x="2095" y="2235"/>
                </a:lnTo>
                <a:lnTo>
                  <a:pt x="1816" y="1816"/>
                </a:lnTo>
                <a:lnTo>
                  <a:pt x="1676" y="1397"/>
                </a:lnTo>
                <a:lnTo>
                  <a:pt x="1396" y="977"/>
                </a:lnTo>
                <a:lnTo>
                  <a:pt x="1117" y="698"/>
                </a:lnTo>
                <a:lnTo>
                  <a:pt x="1117" y="558"/>
                </a:lnTo>
                <a:lnTo>
                  <a:pt x="698" y="27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554811" y="6087426"/>
            <a:ext cx="1816" cy="2095"/>
          </a:xfrm>
          <a:custGeom>
            <a:avLst/>
            <a:gdLst/>
            <a:ahLst/>
            <a:cxnLst/>
            <a:rect l="l" t="t" r="r" b="b"/>
            <a:pathLst>
              <a:path w="1816" h="2095">
                <a:moveTo>
                  <a:pt x="0" y="0"/>
                </a:moveTo>
                <a:lnTo>
                  <a:pt x="139" y="419"/>
                </a:lnTo>
                <a:lnTo>
                  <a:pt x="139" y="558"/>
                </a:lnTo>
                <a:lnTo>
                  <a:pt x="419" y="977"/>
                </a:lnTo>
                <a:lnTo>
                  <a:pt x="1117" y="1676"/>
                </a:lnTo>
                <a:lnTo>
                  <a:pt x="1397" y="1816"/>
                </a:lnTo>
                <a:lnTo>
                  <a:pt x="1397" y="1955"/>
                </a:lnTo>
                <a:lnTo>
                  <a:pt x="1816" y="209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566539" y="6084634"/>
            <a:ext cx="1676" cy="2095"/>
          </a:xfrm>
          <a:custGeom>
            <a:avLst/>
            <a:gdLst/>
            <a:ahLst/>
            <a:cxnLst/>
            <a:rect l="l" t="t" r="r" b="b"/>
            <a:pathLst>
              <a:path w="1676" h="2095">
                <a:moveTo>
                  <a:pt x="0" y="0"/>
                </a:moveTo>
                <a:lnTo>
                  <a:pt x="139" y="419"/>
                </a:lnTo>
                <a:lnTo>
                  <a:pt x="139" y="558"/>
                </a:lnTo>
                <a:lnTo>
                  <a:pt x="419" y="838"/>
                </a:lnTo>
                <a:lnTo>
                  <a:pt x="558" y="1257"/>
                </a:lnTo>
                <a:lnTo>
                  <a:pt x="558" y="1397"/>
                </a:lnTo>
                <a:lnTo>
                  <a:pt x="977" y="1676"/>
                </a:lnTo>
                <a:lnTo>
                  <a:pt x="1257" y="1955"/>
                </a:lnTo>
                <a:lnTo>
                  <a:pt x="1676" y="209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578401" y="6082682"/>
            <a:ext cx="1676" cy="2235"/>
          </a:xfrm>
          <a:custGeom>
            <a:avLst/>
            <a:gdLst/>
            <a:ahLst/>
            <a:cxnLst/>
            <a:rect l="l" t="t" r="r" b="b"/>
            <a:pathLst>
              <a:path w="1676" h="2235">
                <a:moveTo>
                  <a:pt x="0" y="0"/>
                </a:moveTo>
                <a:lnTo>
                  <a:pt x="139" y="419"/>
                </a:lnTo>
                <a:lnTo>
                  <a:pt x="139" y="558"/>
                </a:lnTo>
                <a:lnTo>
                  <a:pt x="419" y="977"/>
                </a:lnTo>
                <a:lnTo>
                  <a:pt x="698" y="1257"/>
                </a:lnTo>
                <a:lnTo>
                  <a:pt x="698" y="1397"/>
                </a:lnTo>
                <a:lnTo>
                  <a:pt x="977" y="1676"/>
                </a:lnTo>
                <a:lnTo>
                  <a:pt x="1257" y="1955"/>
                </a:lnTo>
                <a:lnTo>
                  <a:pt x="1676" y="22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590682" y="6081563"/>
            <a:ext cx="1536" cy="2374"/>
          </a:xfrm>
          <a:custGeom>
            <a:avLst/>
            <a:gdLst/>
            <a:ahLst/>
            <a:cxnLst/>
            <a:rect l="l" t="t" r="r" b="b"/>
            <a:pathLst>
              <a:path w="1536" h="2374">
                <a:moveTo>
                  <a:pt x="0" y="0"/>
                </a:moveTo>
                <a:lnTo>
                  <a:pt x="139" y="558"/>
                </a:lnTo>
                <a:lnTo>
                  <a:pt x="279" y="977"/>
                </a:lnTo>
                <a:lnTo>
                  <a:pt x="558" y="1397"/>
                </a:lnTo>
                <a:lnTo>
                  <a:pt x="838" y="1816"/>
                </a:lnTo>
                <a:lnTo>
                  <a:pt x="1117" y="2095"/>
                </a:lnTo>
                <a:lnTo>
                  <a:pt x="1536" y="23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603107" y="6081425"/>
            <a:ext cx="1397" cy="2374"/>
          </a:xfrm>
          <a:custGeom>
            <a:avLst/>
            <a:gdLst/>
            <a:ahLst/>
            <a:cxnLst/>
            <a:rect l="l" t="t" r="r" b="b"/>
            <a:pathLst>
              <a:path w="1396" h="2374">
                <a:moveTo>
                  <a:pt x="0" y="0"/>
                </a:moveTo>
                <a:lnTo>
                  <a:pt x="0" y="419"/>
                </a:lnTo>
                <a:lnTo>
                  <a:pt x="279" y="838"/>
                </a:lnTo>
                <a:lnTo>
                  <a:pt x="419" y="1257"/>
                </a:lnTo>
                <a:lnTo>
                  <a:pt x="419" y="1397"/>
                </a:lnTo>
                <a:lnTo>
                  <a:pt x="698" y="1676"/>
                </a:lnTo>
                <a:lnTo>
                  <a:pt x="977" y="2095"/>
                </a:lnTo>
                <a:lnTo>
                  <a:pt x="1117" y="2095"/>
                </a:lnTo>
                <a:lnTo>
                  <a:pt x="1397" y="23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615666" y="6081983"/>
            <a:ext cx="2095" cy="2933"/>
          </a:xfrm>
          <a:custGeom>
            <a:avLst/>
            <a:gdLst/>
            <a:ahLst/>
            <a:cxnLst/>
            <a:rect l="l" t="t" r="r" b="b"/>
            <a:pathLst>
              <a:path w="2095" h="2933">
                <a:moveTo>
                  <a:pt x="0" y="0"/>
                </a:moveTo>
                <a:lnTo>
                  <a:pt x="0" y="558"/>
                </a:lnTo>
                <a:lnTo>
                  <a:pt x="279" y="977"/>
                </a:lnTo>
                <a:lnTo>
                  <a:pt x="419" y="1397"/>
                </a:lnTo>
                <a:lnTo>
                  <a:pt x="419" y="1536"/>
                </a:lnTo>
                <a:lnTo>
                  <a:pt x="698" y="1816"/>
                </a:lnTo>
                <a:lnTo>
                  <a:pt x="977" y="2235"/>
                </a:lnTo>
                <a:lnTo>
                  <a:pt x="1397" y="2514"/>
                </a:lnTo>
                <a:lnTo>
                  <a:pt x="1676" y="2654"/>
                </a:lnTo>
                <a:lnTo>
                  <a:pt x="1676" y="2794"/>
                </a:lnTo>
                <a:lnTo>
                  <a:pt x="2095" y="2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628368" y="6083518"/>
            <a:ext cx="1955" cy="2933"/>
          </a:xfrm>
          <a:custGeom>
            <a:avLst/>
            <a:gdLst/>
            <a:ahLst/>
            <a:cxnLst/>
            <a:rect l="l" t="t" r="r" b="b"/>
            <a:pathLst>
              <a:path w="1955" h="2933">
                <a:moveTo>
                  <a:pt x="0" y="0"/>
                </a:moveTo>
                <a:lnTo>
                  <a:pt x="0" y="558"/>
                </a:lnTo>
                <a:lnTo>
                  <a:pt x="279" y="977"/>
                </a:lnTo>
                <a:lnTo>
                  <a:pt x="419" y="1397"/>
                </a:lnTo>
                <a:lnTo>
                  <a:pt x="419" y="1536"/>
                </a:lnTo>
                <a:lnTo>
                  <a:pt x="698" y="1816"/>
                </a:lnTo>
                <a:lnTo>
                  <a:pt x="977" y="2235"/>
                </a:lnTo>
                <a:lnTo>
                  <a:pt x="1257" y="2514"/>
                </a:lnTo>
                <a:lnTo>
                  <a:pt x="1536" y="2794"/>
                </a:lnTo>
                <a:lnTo>
                  <a:pt x="1676" y="2794"/>
                </a:lnTo>
                <a:lnTo>
                  <a:pt x="1955" y="2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556348" y="6112528"/>
            <a:ext cx="310540" cy="222492"/>
          </a:xfrm>
          <a:custGeom>
            <a:avLst/>
            <a:gdLst/>
            <a:ahLst/>
            <a:cxnLst/>
            <a:rect l="l" t="t" r="r" b="b"/>
            <a:pathLst>
              <a:path w="310540" h="222492">
                <a:moveTo>
                  <a:pt x="310540" y="222492"/>
                </a:moveTo>
                <a:lnTo>
                  <a:pt x="305012" y="208512"/>
                </a:lnTo>
                <a:lnTo>
                  <a:pt x="300934" y="198937"/>
                </a:lnTo>
                <a:lnTo>
                  <a:pt x="296359" y="189603"/>
                </a:lnTo>
                <a:lnTo>
                  <a:pt x="289318" y="176303"/>
                </a:lnTo>
                <a:lnTo>
                  <a:pt x="282168" y="163110"/>
                </a:lnTo>
                <a:lnTo>
                  <a:pt x="276977" y="154128"/>
                </a:lnTo>
                <a:lnTo>
                  <a:pt x="271312" y="145375"/>
                </a:lnTo>
                <a:lnTo>
                  <a:pt x="262953" y="133173"/>
                </a:lnTo>
                <a:lnTo>
                  <a:pt x="254369" y="121007"/>
                </a:lnTo>
                <a:lnTo>
                  <a:pt x="248194" y="112778"/>
                </a:lnTo>
                <a:lnTo>
                  <a:pt x="241288" y="104584"/>
                </a:lnTo>
                <a:lnTo>
                  <a:pt x="232803" y="95073"/>
                </a:lnTo>
                <a:lnTo>
                  <a:pt x="222912" y="84115"/>
                </a:lnTo>
                <a:lnTo>
                  <a:pt x="215799" y="76833"/>
                </a:lnTo>
                <a:lnTo>
                  <a:pt x="207554" y="69402"/>
                </a:lnTo>
                <a:lnTo>
                  <a:pt x="199580" y="62549"/>
                </a:lnTo>
                <a:lnTo>
                  <a:pt x="188387" y="53056"/>
                </a:lnTo>
                <a:lnTo>
                  <a:pt x="180396" y="46814"/>
                </a:lnTo>
                <a:lnTo>
                  <a:pt x="170941" y="40458"/>
                </a:lnTo>
                <a:lnTo>
                  <a:pt x="150931" y="28068"/>
                </a:lnTo>
                <a:lnTo>
                  <a:pt x="131102" y="18343"/>
                </a:lnTo>
                <a:lnTo>
                  <a:pt x="112290" y="10599"/>
                </a:lnTo>
                <a:lnTo>
                  <a:pt x="90157" y="4624"/>
                </a:lnTo>
                <a:lnTo>
                  <a:pt x="77123" y="1523"/>
                </a:lnTo>
                <a:lnTo>
                  <a:pt x="66289" y="328"/>
                </a:lnTo>
                <a:lnTo>
                  <a:pt x="45888" y="0"/>
                </a:lnTo>
                <a:lnTo>
                  <a:pt x="35776" y="554"/>
                </a:lnTo>
                <a:lnTo>
                  <a:pt x="23830" y="2224"/>
                </a:lnTo>
                <a:lnTo>
                  <a:pt x="17589" y="3227"/>
                </a:lnTo>
                <a:lnTo>
                  <a:pt x="9067" y="4624"/>
                </a:lnTo>
                <a:lnTo>
                  <a:pt x="7251" y="5322"/>
                </a:lnTo>
                <a:lnTo>
                  <a:pt x="0" y="9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647207" y="6116876"/>
            <a:ext cx="232244" cy="256527"/>
          </a:xfrm>
          <a:custGeom>
            <a:avLst/>
            <a:gdLst/>
            <a:ahLst/>
            <a:cxnLst/>
            <a:rect l="l" t="t" r="r" b="b"/>
            <a:pathLst>
              <a:path w="232244" h="256527">
                <a:moveTo>
                  <a:pt x="0" y="0"/>
                </a:moveTo>
                <a:lnTo>
                  <a:pt x="1257" y="0"/>
                </a:lnTo>
                <a:lnTo>
                  <a:pt x="1397" y="0"/>
                </a:lnTo>
                <a:lnTo>
                  <a:pt x="2654" y="279"/>
                </a:lnTo>
                <a:lnTo>
                  <a:pt x="7823" y="1257"/>
                </a:lnTo>
                <a:lnTo>
                  <a:pt x="7962" y="977"/>
                </a:lnTo>
                <a:lnTo>
                  <a:pt x="13119" y="2374"/>
                </a:lnTo>
                <a:lnTo>
                  <a:pt x="22618" y="5029"/>
                </a:lnTo>
                <a:lnTo>
                  <a:pt x="22758" y="4889"/>
                </a:lnTo>
                <a:lnTo>
                  <a:pt x="31965" y="8509"/>
                </a:lnTo>
                <a:lnTo>
                  <a:pt x="41871" y="12280"/>
                </a:lnTo>
                <a:lnTo>
                  <a:pt x="41871" y="12700"/>
                </a:lnTo>
                <a:lnTo>
                  <a:pt x="51498" y="17030"/>
                </a:lnTo>
                <a:lnTo>
                  <a:pt x="53454" y="17868"/>
                </a:lnTo>
                <a:lnTo>
                  <a:pt x="53454" y="18008"/>
                </a:lnTo>
                <a:lnTo>
                  <a:pt x="55270" y="18986"/>
                </a:lnTo>
                <a:lnTo>
                  <a:pt x="65316" y="24701"/>
                </a:lnTo>
                <a:lnTo>
                  <a:pt x="65455" y="24282"/>
                </a:lnTo>
                <a:lnTo>
                  <a:pt x="75234" y="30568"/>
                </a:lnTo>
                <a:lnTo>
                  <a:pt x="85140" y="36982"/>
                </a:lnTo>
                <a:lnTo>
                  <a:pt x="85280" y="36982"/>
                </a:lnTo>
                <a:lnTo>
                  <a:pt x="94627" y="44246"/>
                </a:lnTo>
                <a:lnTo>
                  <a:pt x="104394" y="51638"/>
                </a:lnTo>
                <a:lnTo>
                  <a:pt x="104254" y="51917"/>
                </a:lnTo>
                <a:lnTo>
                  <a:pt x="113614" y="59880"/>
                </a:lnTo>
                <a:lnTo>
                  <a:pt x="119329" y="64897"/>
                </a:lnTo>
                <a:lnTo>
                  <a:pt x="119468" y="65036"/>
                </a:lnTo>
                <a:lnTo>
                  <a:pt x="124777" y="70485"/>
                </a:lnTo>
                <a:lnTo>
                  <a:pt x="133820" y="79591"/>
                </a:lnTo>
                <a:lnTo>
                  <a:pt x="142096" y="88709"/>
                </a:lnTo>
                <a:lnTo>
                  <a:pt x="151094" y="99003"/>
                </a:lnTo>
                <a:lnTo>
                  <a:pt x="158594" y="108499"/>
                </a:lnTo>
                <a:lnTo>
                  <a:pt x="167167" y="119976"/>
                </a:lnTo>
                <a:lnTo>
                  <a:pt x="173840" y="129742"/>
                </a:lnTo>
                <a:lnTo>
                  <a:pt x="175018" y="131470"/>
                </a:lnTo>
                <a:lnTo>
                  <a:pt x="179628" y="138176"/>
                </a:lnTo>
                <a:lnTo>
                  <a:pt x="179768" y="138176"/>
                </a:lnTo>
                <a:lnTo>
                  <a:pt x="183807" y="145148"/>
                </a:lnTo>
                <a:lnTo>
                  <a:pt x="190490" y="156326"/>
                </a:lnTo>
                <a:lnTo>
                  <a:pt x="196043" y="166441"/>
                </a:lnTo>
                <a:lnTo>
                  <a:pt x="197485" y="169164"/>
                </a:lnTo>
                <a:lnTo>
                  <a:pt x="203468" y="180581"/>
                </a:lnTo>
                <a:lnTo>
                  <a:pt x="208399" y="191168"/>
                </a:lnTo>
                <a:lnTo>
                  <a:pt x="209626" y="193865"/>
                </a:lnTo>
                <a:lnTo>
                  <a:pt x="214845" y="205712"/>
                </a:lnTo>
                <a:lnTo>
                  <a:pt x="219129" y="216595"/>
                </a:lnTo>
                <a:lnTo>
                  <a:pt x="220103" y="219125"/>
                </a:lnTo>
                <a:lnTo>
                  <a:pt x="224421" y="230289"/>
                </a:lnTo>
                <a:lnTo>
                  <a:pt x="224294" y="230428"/>
                </a:lnTo>
                <a:lnTo>
                  <a:pt x="228053" y="241871"/>
                </a:lnTo>
                <a:lnTo>
                  <a:pt x="230428" y="249123"/>
                </a:lnTo>
                <a:lnTo>
                  <a:pt x="232244" y="25652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943094" y="6238300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0" y="0"/>
                </a:moveTo>
                <a:lnTo>
                  <a:pt x="0" y="838"/>
                </a:lnTo>
                <a:lnTo>
                  <a:pt x="0" y="1397"/>
                </a:lnTo>
                <a:lnTo>
                  <a:pt x="139" y="1397"/>
                </a:lnTo>
                <a:lnTo>
                  <a:pt x="279" y="1816"/>
                </a:lnTo>
                <a:lnTo>
                  <a:pt x="419" y="2235"/>
                </a:lnTo>
                <a:lnTo>
                  <a:pt x="419" y="2374"/>
                </a:lnTo>
                <a:lnTo>
                  <a:pt x="698" y="2654"/>
                </a:lnTo>
                <a:lnTo>
                  <a:pt x="977" y="3073"/>
                </a:lnTo>
                <a:lnTo>
                  <a:pt x="1257" y="3352"/>
                </a:lnTo>
                <a:lnTo>
                  <a:pt x="1676" y="3632"/>
                </a:lnTo>
                <a:lnTo>
                  <a:pt x="2095" y="377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858374" y="6275143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1676" y="3632"/>
                </a:lnTo>
                <a:lnTo>
                  <a:pt x="1396" y="3352"/>
                </a:lnTo>
                <a:lnTo>
                  <a:pt x="977" y="3073"/>
                </a:lnTo>
                <a:lnTo>
                  <a:pt x="698" y="2654"/>
                </a:lnTo>
                <a:lnTo>
                  <a:pt x="558" y="2235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850002" y="6259231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816" y="4470"/>
                </a:lnTo>
                <a:lnTo>
                  <a:pt x="1816" y="4330"/>
                </a:lnTo>
                <a:lnTo>
                  <a:pt x="1536" y="4190"/>
                </a:lnTo>
                <a:lnTo>
                  <a:pt x="1117" y="3911"/>
                </a:lnTo>
                <a:lnTo>
                  <a:pt x="838" y="3492"/>
                </a:lnTo>
                <a:lnTo>
                  <a:pt x="55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139" y="2235"/>
                </a:lnTo>
                <a:lnTo>
                  <a:pt x="139" y="1676"/>
                </a:lnTo>
                <a:lnTo>
                  <a:pt x="0" y="1257"/>
                </a:lnTo>
                <a:lnTo>
                  <a:pt x="139" y="838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841209" y="6244577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536" y="4051"/>
                </a:moveTo>
                <a:lnTo>
                  <a:pt x="977" y="3492"/>
                </a:lnTo>
                <a:lnTo>
                  <a:pt x="698" y="3073"/>
                </a:lnTo>
                <a:lnTo>
                  <a:pt x="55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831996" y="6230341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536" y="4051"/>
                </a:moveTo>
                <a:lnTo>
                  <a:pt x="977" y="3492"/>
                </a:lnTo>
                <a:lnTo>
                  <a:pt x="558" y="3073"/>
                </a:lnTo>
                <a:lnTo>
                  <a:pt x="419" y="2654"/>
                </a:lnTo>
                <a:lnTo>
                  <a:pt x="139" y="223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822226" y="6216526"/>
            <a:ext cx="1676" cy="3911"/>
          </a:xfrm>
          <a:custGeom>
            <a:avLst/>
            <a:gdLst/>
            <a:ahLst/>
            <a:cxnLst/>
            <a:rect l="l" t="t" r="r" b="b"/>
            <a:pathLst>
              <a:path w="1676" h="3911">
                <a:moveTo>
                  <a:pt x="1676" y="3911"/>
                </a:moveTo>
                <a:lnTo>
                  <a:pt x="1257" y="3771"/>
                </a:lnTo>
                <a:lnTo>
                  <a:pt x="977" y="3492"/>
                </a:lnTo>
                <a:lnTo>
                  <a:pt x="419" y="2654"/>
                </a:lnTo>
                <a:lnTo>
                  <a:pt x="139" y="2235"/>
                </a:lnTo>
                <a:lnTo>
                  <a:pt x="139" y="1816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811897" y="6203276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955" y="3898"/>
                </a:moveTo>
                <a:lnTo>
                  <a:pt x="1536" y="3619"/>
                </a:lnTo>
                <a:lnTo>
                  <a:pt x="1257" y="3340"/>
                </a:lnTo>
                <a:lnTo>
                  <a:pt x="838" y="3060"/>
                </a:lnTo>
                <a:lnTo>
                  <a:pt x="698" y="2641"/>
                </a:lnTo>
                <a:lnTo>
                  <a:pt x="419" y="2222"/>
                </a:lnTo>
                <a:lnTo>
                  <a:pt x="279" y="1663"/>
                </a:lnTo>
                <a:lnTo>
                  <a:pt x="139" y="1244"/>
                </a:lnTo>
                <a:lnTo>
                  <a:pt x="0" y="825"/>
                </a:lnTo>
                <a:lnTo>
                  <a:pt x="0" y="419"/>
                </a:lnTo>
                <a:lnTo>
                  <a:pt x="0" y="266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801290" y="6190437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955" y="3898"/>
                </a:moveTo>
                <a:lnTo>
                  <a:pt x="1676" y="3759"/>
                </a:lnTo>
                <a:lnTo>
                  <a:pt x="1676" y="3619"/>
                </a:lnTo>
                <a:lnTo>
                  <a:pt x="1257" y="3340"/>
                </a:lnTo>
                <a:lnTo>
                  <a:pt x="977" y="3060"/>
                </a:lnTo>
                <a:lnTo>
                  <a:pt x="698" y="2641"/>
                </a:lnTo>
                <a:lnTo>
                  <a:pt x="419" y="2362"/>
                </a:lnTo>
                <a:lnTo>
                  <a:pt x="419" y="2222"/>
                </a:lnTo>
                <a:lnTo>
                  <a:pt x="279" y="1803"/>
                </a:lnTo>
                <a:lnTo>
                  <a:pt x="139" y="1384"/>
                </a:lnTo>
                <a:lnTo>
                  <a:pt x="0" y="825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790264" y="6178283"/>
            <a:ext cx="2235" cy="3771"/>
          </a:xfrm>
          <a:custGeom>
            <a:avLst/>
            <a:gdLst/>
            <a:ahLst/>
            <a:cxnLst/>
            <a:rect l="l" t="t" r="r" b="b"/>
            <a:pathLst>
              <a:path w="2235" h="3771">
                <a:moveTo>
                  <a:pt x="2235" y="3771"/>
                </a:moveTo>
                <a:lnTo>
                  <a:pt x="1816" y="3632"/>
                </a:lnTo>
                <a:lnTo>
                  <a:pt x="1396" y="3352"/>
                </a:lnTo>
                <a:lnTo>
                  <a:pt x="1117" y="3073"/>
                </a:lnTo>
                <a:lnTo>
                  <a:pt x="838" y="2654"/>
                </a:lnTo>
                <a:lnTo>
                  <a:pt x="558" y="2235"/>
                </a:lnTo>
                <a:lnTo>
                  <a:pt x="41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778960" y="6165860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955" y="4330"/>
                </a:lnTo>
                <a:lnTo>
                  <a:pt x="1816" y="4330"/>
                </a:lnTo>
                <a:lnTo>
                  <a:pt x="1536" y="4051"/>
                </a:lnTo>
                <a:lnTo>
                  <a:pt x="1257" y="3911"/>
                </a:lnTo>
                <a:lnTo>
                  <a:pt x="1117" y="3771"/>
                </a:lnTo>
                <a:lnTo>
                  <a:pt x="838" y="3492"/>
                </a:lnTo>
                <a:lnTo>
                  <a:pt x="55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139" y="2235"/>
                </a:lnTo>
                <a:lnTo>
                  <a:pt x="139" y="1676"/>
                </a:lnTo>
                <a:lnTo>
                  <a:pt x="0" y="1257"/>
                </a:lnTo>
                <a:lnTo>
                  <a:pt x="139" y="838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767378" y="6154835"/>
            <a:ext cx="1536" cy="4191"/>
          </a:xfrm>
          <a:custGeom>
            <a:avLst/>
            <a:gdLst/>
            <a:ahLst/>
            <a:cxnLst/>
            <a:rect l="l" t="t" r="r" b="b"/>
            <a:pathLst>
              <a:path w="1536" h="4190">
                <a:moveTo>
                  <a:pt x="1536" y="4190"/>
                </a:moveTo>
                <a:lnTo>
                  <a:pt x="1257" y="3911"/>
                </a:lnTo>
                <a:lnTo>
                  <a:pt x="977" y="3492"/>
                </a:lnTo>
                <a:lnTo>
                  <a:pt x="698" y="3213"/>
                </a:lnTo>
                <a:lnTo>
                  <a:pt x="55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139" y="2235"/>
                </a:lnTo>
                <a:lnTo>
                  <a:pt x="139" y="1816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755512" y="6144647"/>
            <a:ext cx="1676" cy="3911"/>
          </a:xfrm>
          <a:custGeom>
            <a:avLst/>
            <a:gdLst/>
            <a:ahLst/>
            <a:cxnLst/>
            <a:rect l="l" t="t" r="r" b="b"/>
            <a:pathLst>
              <a:path w="1676" h="3911">
                <a:moveTo>
                  <a:pt x="1676" y="3911"/>
                </a:moveTo>
                <a:lnTo>
                  <a:pt x="1257" y="3771"/>
                </a:lnTo>
                <a:lnTo>
                  <a:pt x="977" y="3352"/>
                </a:lnTo>
                <a:lnTo>
                  <a:pt x="698" y="3073"/>
                </a:lnTo>
                <a:lnTo>
                  <a:pt x="419" y="2654"/>
                </a:lnTo>
                <a:lnTo>
                  <a:pt x="139" y="2235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743231" y="6135028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1816" y="3898"/>
                </a:moveTo>
                <a:lnTo>
                  <a:pt x="1536" y="3759"/>
                </a:lnTo>
                <a:lnTo>
                  <a:pt x="1536" y="3619"/>
                </a:lnTo>
                <a:lnTo>
                  <a:pt x="1117" y="3340"/>
                </a:lnTo>
                <a:lnTo>
                  <a:pt x="838" y="3060"/>
                </a:lnTo>
                <a:lnTo>
                  <a:pt x="558" y="2641"/>
                </a:lnTo>
                <a:lnTo>
                  <a:pt x="419" y="2222"/>
                </a:lnTo>
                <a:lnTo>
                  <a:pt x="279" y="1803"/>
                </a:lnTo>
                <a:lnTo>
                  <a:pt x="139" y="1244"/>
                </a:lnTo>
                <a:lnTo>
                  <a:pt x="139" y="825"/>
                </a:lnTo>
                <a:lnTo>
                  <a:pt x="0" y="419"/>
                </a:lnTo>
                <a:lnTo>
                  <a:pt x="139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730950" y="6126085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816" y="3911"/>
                </a:moveTo>
                <a:lnTo>
                  <a:pt x="1536" y="3771"/>
                </a:lnTo>
                <a:lnTo>
                  <a:pt x="1117" y="3492"/>
                </a:lnTo>
                <a:lnTo>
                  <a:pt x="838" y="3073"/>
                </a:lnTo>
                <a:lnTo>
                  <a:pt x="558" y="2654"/>
                </a:lnTo>
                <a:lnTo>
                  <a:pt x="279" y="237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6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718386" y="6117990"/>
            <a:ext cx="1955" cy="3771"/>
          </a:xfrm>
          <a:custGeom>
            <a:avLst/>
            <a:gdLst/>
            <a:ahLst/>
            <a:cxnLst/>
            <a:rect l="l" t="t" r="r" b="b"/>
            <a:pathLst>
              <a:path w="1955" h="3771">
                <a:moveTo>
                  <a:pt x="1955" y="3771"/>
                </a:moveTo>
                <a:lnTo>
                  <a:pt x="1676" y="3632"/>
                </a:lnTo>
                <a:lnTo>
                  <a:pt x="1536" y="3632"/>
                </a:lnTo>
                <a:lnTo>
                  <a:pt x="1257" y="3352"/>
                </a:lnTo>
                <a:lnTo>
                  <a:pt x="977" y="3073"/>
                </a:lnTo>
                <a:lnTo>
                  <a:pt x="698" y="2654"/>
                </a:lnTo>
                <a:lnTo>
                  <a:pt x="419" y="2235"/>
                </a:lnTo>
                <a:lnTo>
                  <a:pt x="279" y="1816"/>
                </a:lnTo>
                <a:lnTo>
                  <a:pt x="0" y="1397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705687" y="6110592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1676" y="3632"/>
                </a:lnTo>
                <a:lnTo>
                  <a:pt x="1396" y="3352"/>
                </a:lnTo>
                <a:lnTo>
                  <a:pt x="977" y="3073"/>
                </a:lnTo>
                <a:lnTo>
                  <a:pt x="698" y="2654"/>
                </a:lnTo>
                <a:lnTo>
                  <a:pt x="419" y="2374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692843" y="6104031"/>
            <a:ext cx="2235" cy="3632"/>
          </a:xfrm>
          <a:custGeom>
            <a:avLst/>
            <a:gdLst/>
            <a:ahLst/>
            <a:cxnLst/>
            <a:rect l="l" t="t" r="r" b="b"/>
            <a:pathLst>
              <a:path w="2235" h="3632">
                <a:moveTo>
                  <a:pt x="2235" y="3632"/>
                </a:moveTo>
                <a:lnTo>
                  <a:pt x="1816" y="3492"/>
                </a:lnTo>
                <a:lnTo>
                  <a:pt x="1536" y="3352"/>
                </a:lnTo>
                <a:lnTo>
                  <a:pt x="1117" y="3073"/>
                </a:lnTo>
                <a:lnTo>
                  <a:pt x="1117" y="2933"/>
                </a:lnTo>
                <a:lnTo>
                  <a:pt x="838" y="2654"/>
                </a:lnTo>
                <a:lnTo>
                  <a:pt x="558" y="2235"/>
                </a:lnTo>
                <a:lnTo>
                  <a:pt x="419" y="1816"/>
                </a:lnTo>
                <a:lnTo>
                  <a:pt x="139" y="139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680008" y="6098310"/>
            <a:ext cx="1536" cy="3213"/>
          </a:xfrm>
          <a:custGeom>
            <a:avLst/>
            <a:gdLst/>
            <a:ahLst/>
            <a:cxnLst/>
            <a:rect l="l" t="t" r="r" b="b"/>
            <a:pathLst>
              <a:path w="1536" h="3213">
                <a:moveTo>
                  <a:pt x="1536" y="3213"/>
                </a:moveTo>
                <a:lnTo>
                  <a:pt x="1257" y="2933"/>
                </a:lnTo>
                <a:lnTo>
                  <a:pt x="1117" y="2933"/>
                </a:lnTo>
                <a:lnTo>
                  <a:pt x="838" y="2654"/>
                </a:lnTo>
                <a:lnTo>
                  <a:pt x="558" y="2235"/>
                </a:lnTo>
                <a:lnTo>
                  <a:pt x="419" y="1816"/>
                </a:lnTo>
                <a:lnTo>
                  <a:pt x="139" y="1396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667024" y="6093286"/>
            <a:ext cx="1676" cy="3213"/>
          </a:xfrm>
          <a:custGeom>
            <a:avLst/>
            <a:gdLst/>
            <a:ahLst/>
            <a:cxnLst/>
            <a:rect l="l" t="t" r="r" b="b"/>
            <a:pathLst>
              <a:path w="1676" h="3213">
                <a:moveTo>
                  <a:pt x="1676" y="3213"/>
                </a:moveTo>
                <a:lnTo>
                  <a:pt x="1397" y="2933"/>
                </a:lnTo>
                <a:lnTo>
                  <a:pt x="1257" y="2933"/>
                </a:lnTo>
                <a:lnTo>
                  <a:pt x="977" y="2654"/>
                </a:lnTo>
                <a:lnTo>
                  <a:pt x="698" y="2374"/>
                </a:lnTo>
                <a:lnTo>
                  <a:pt x="698" y="2235"/>
                </a:lnTo>
                <a:lnTo>
                  <a:pt x="419" y="1816"/>
                </a:lnTo>
                <a:lnTo>
                  <a:pt x="279" y="1536"/>
                </a:lnTo>
                <a:lnTo>
                  <a:pt x="279" y="1257"/>
                </a:lnTo>
                <a:lnTo>
                  <a:pt x="139" y="69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654046" y="6089237"/>
            <a:ext cx="1816" cy="3073"/>
          </a:xfrm>
          <a:custGeom>
            <a:avLst/>
            <a:gdLst/>
            <a:ahLst/>
            <a:cxnLst/>
            <a:rect l="l" t="t" r="r" b="b"/>
            <a:pathLst>
              <a:path w="1816" h="3073">
                <a:moveTo>
                  <a:pt x="1816" y="3073"/>
                </a:moveTo>
                <a:lnTo>
                  <a:pt x="1536" y="2933"/>
                </a:lnTo>
                <a:lnTo>
                  <a:pt x="1397" y="2794"/>
                </a:lnTo>
                <a:lnTo>
                  <a:pt x="1117" y="2514"/>
                </a:lnTo>
                <a:lnTo>
                  <a:pt x="838" y="2235"/>
                </a:lnTo>
                <a:lnTo>
                  <a:pt x="558" y="1816"/>
                </a:lnTo>
                <a:lnTo>
                  <a:pt x="419" y="1397"/>
                </a:lnTo>
                <a:lnTo>
                  <a:pt x="279" y="1397"/>
                </a:lnTo>
                <a:lnTo>
                  <a:pt x="139" y="977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641203" y="6086027"/>
            <a:ext cx="1955" cy="2933"/>
          </a:xfrm>
          <a:custGeom>
            <a:avLst/>
            <a:gdLst/>
            <a:ahLst/>
            <a:cxnLst/>
            <a:rect l="l" t="t" r="r" b="b"/>
            <a:pathLst>
              <a:path w="1955" h="2933">
                <a:moveTo>
                  <a:pt x="1955" y="2933"/>
                </a:moveTo>
                <a:lnTo>
                  <a:pt x="1536" y="2793"/>
                </a:lnTo>
                <a:lnTo>
                  <a:pt x="1257" y="2514"/>
                </a:lnTo>
                <a:lnTo>
                  <a:pt x="838" y="2235"/>
                </a:lnTo>
                <a:lnTo>
                  <a:pt x="838" y="2095"/>
                </a:lnTo>
                <a:lnTo>
                  <a:pt x="558" y="1816"/>
                </a:lnTo>
                <a:lnTo>
                  <a:pt x="279" y="1396"/>
                </a:lnTo>
                <a:lnTo>
                  <a:pt x="279" y="1257"/>
                </a:lnTo>
                <a:lnTo>
                  <a:pt x="139" y="83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679308" y="6706834"/>
            <a:ext cx="1117" cy="2514"/>
          </a:xfrm>
          <a:custGeom>
            <a:avLst/>
            <a:gdLst/>
            <a:ahLst/>
            <a:cxnLst/>
            <a:rect l="l" t="t" r="r" b="b"/>
            <a:pathLst>
              <a:path w="1117" h="2514">
                <a:moveTo>
                  <a:pt x="0" y="0"/>
                </a:moveTo>
                <a:lnTo>
                  <a:pt x="279" y="279"/>
                </a:lnTo>
                <a:lnTo>
                  <a:pt x="558" y="698"/>
                </a:lnTo>
                <a:lnTo>
                  <a:pt x="838" y="1117"/>
                </a:lnTo>
                <a:lnTo>
                  <a:pt x="977" y="1536"/>
                </a:lnTo>
                <a:lnTo>
                  <a:pt x="1117" y="1955"/>
                </a:lnTo>
                <a:lnTo>
                  <a:pt x="1117" y="2095"/>
                </a:lnTo>
                <a:lnTo>
                  <a:pt x="1117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691454" y="6709627"/>
            <a:ext cx="1816" cy="2933"/>
          </a:xfrm>
          <a:custGeom>
            <a:avLst/>
            <a:gdLst/>
            <a:ahLst/>
            <a:cxnLst/>
            <a:rect l="l" t="t" r="r" b="b"/>
            <a:pathLst>
              <a:path w="1816" h="2933">
                <a:moveTo>
                  <a:pt x="0" y="0"/>
                </a:moveTo>
                <a:lnTo>
                  <a:pt x="279" y="127"/>
                </a:lnTo>
                <a:lnTo>
                  <a:pt x="419" y="127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76" y="2095"/>
                </a:lnTo>
                <a:lnTo>
                  <a:pt x="1816" y="2514"/>
                </a:lnTo>
                <a:lnTo>
                  <a:pt x="1816" y="2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704153" y="6712137"/>
            <a:ext cx="1955" cy="2781"/>
          </a:xfrm>
          <a:custGeom>
            <a:avLst/>
            <a:gdLst/>
            <a:ahLst/>
            <a:cxnLst/>
            <a:rect l="l" t="t" r="r" b="b"/>
            <a:pathLst>
              <a:path w="1955" h="2781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1117" y="698"/>
                </a:lnTo>
                <a:lnTo>
                  <a:pt x="1257" y="1117"/>
                </a:lnTo>
                <a:lnTo>
                  <a:pt x="1536" y="1397"/>
                </a:lnTo>
                <a:lnTo>
                  <a:pt x="1536" y="1536"/>
                </a:lnTo>
                <a:lnTo>
                  <a:pt x="1816" y="1955"/>
                </a:lnTo>
                <a:lnTo>
                  <a:pt x="1955" y="2374"/>
                </a:lnTo>
                <a:lnTo>
                  <a:pt x="1955" y="278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1716716" y="6713675"/>
            <a:ext cx="2235" cy="2781"/>
          </a:xfrm>
          <a:custGeom>
            <a:avLst/>
            <a:gdLst/>
            <a:ahLst/>
            <a:cxnLst/>
            <a:rect l="l" t="t" r="r" b="b"/>
            <a:pathLst>
              <a:path w="2235" h="2781">
                <a:moveTo>
                  <a:pt x="0" y="0"/>
                </a:moveTo>
                <a:lnTo>
                  <a:pt x="419" y="127"/>
                </a:lnTo>
                <a:lnTo>
                  <a:pt x="838" y="419"/>
                </a:lnTo>
                <a:lnTo>
                  <a:pt x="1117" y="698"/>
                </a:lnTo>
                <a:lnTo>
                  <a:pt x="1397" y="1117"/>
                </a:lnTo>
                <a:lnTo>
                  <a:pt x="1676" y="1397"/>
                </a:lnTo>
                <a:lnTo>
                  <a:pt x="1676" y="1536"/>
                </a:lnTo>
                <a:lnTo>
                  <a:pt x="1955" y="1955"/>
                </a:lnTo>
                <a:lnTo>
                  <a:pt x="2235" y="278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729973" y="6714790"/>
            <a:ext cx="1536" cy="2362"/>
          </a:xfrm>
          <a:custGeom>
            <a:avLst/>
            <a:gdLst/>
            <a:ahLst/>
            <a:cxnLst/>
            <a:rect l="l" t="t" r="r" b="b"/>
            <a:pathLst>
              <a:path w="1536" h="2362">
                <a:moveTo>
                  <a:pt x="0" y="0"/>
                </a:moveTo>
                <a:lnTo>
                  <a:pt x="419" y="279"/>
                </a:lnTo>
                <a:lnTo>
                  <a:pt x="698" y="698"/>
                </a:lnTo>
                <a:lnTo>
                  <a:pt x="977" y="977"/>
                </a:lnTo>
                <a:lnTo>
                  <a:pt x="1117" y="1397"/>
                </a:lnTo>
                <a:lnTo>
                  <a:pt x="1397" y="1816"/>
                </a:lnTo>
                <a:lnTo>
                  <a:pt x="1397" y="1955"/>
                </a:lnTo>
                <a:lnTo>
                  <a:pt x="1536" y="236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1742253" y="6714647"/>
            <a:ext cx="1676" cy="2235"/>
          </a:xfrm>
          <a:custGeom>
            <a:avLst/>
            <a:gdLst/>
            <a:ahLst/>
            <a:cxnLst/>
            <a:rect l="l" t="t" r="r" b="b"/>
            <a:pathLst>
              <a:path w="1676" h="2235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117" y="977"/>
                </a:lnTo>
                <a:lnTo>
                  <a:pt x="1257" y="1397"/>
                </a:lnTo>
                <a:lnTo>
                  <a:pt x="1536" y="1816"/>
                </a:lnTo>
                <a:lnTo>
                  <a:pt x="1676" y="22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1754399" y="6713675"/>
            <a:ext cx="1676" cy="2235"/>
          </a:xfrm>
          <a:custGeom>
            <a:avLst/>
            <a:gdLst/>
            <a:ahLst/>
            <a:cxnLst/>
            <a:rect l="l" t="t" r="r" b="b"/>
            <a:pathLst>
              <a:path w="1676" h="2235">
                <a:moveTo>
                  <a:pt x="0" y="0"/>
                </a:moveTo>
                <a:lnTo>
                  <a:pt x="419" y="127"/>
                </a:lnTo>
                <a:lnTo>
                  <a:pt x="419" y="279"/>
                </a:lnTo>
                <a:lnTo>
                  <a:pt x="698" y="558"/>
                </a:lnTo>
                <a:lnTo>
                  <a:pt x="977" y="838"/>
                </a:lnTo>
                <a:lnTo>
                  <a:pt x="1117" y="838"/>
                </a:lnTo>
                <a:lnTo>
                  <a:pt x="1257" y="1244"/>
                </a:lnTo>
                <a:lnTo>
                  <a:pt x="1536" y="1676"/>
                </a:lnTo>
                <a:lnTo>
                  <a:pt x="1676" y="22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766261" y="6711858"/>
            <a:ext cx="1816" cy="2095"/>
          </a:xfrm>
          <a:custGeom>
            <a:avLst/>
            <a:gdLst/>
            <a:ahLst/>
            <a:cxnLst/>
            <a:rect l="l" t="t" r="r" b="b"/>
            <a:pathLst>
              <a:path w="1816" h="2095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117" y="838"/>
                </a:lnTo>
                <a:lnTo>
                  <a:pt x="1397" y="1117"/>
                </a:lnTo>
                <a:lnTo>
                  <a:pt x="1536" y="1536"/>
                </a:lnTo>
                <a:lnTo>
                  <a:pt x="1676" y="1536"/>
                </a:lnTo>
                <a:lnTo>
                  <a:pt x="1816" y="209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777983" y="6709069"/>
            <a:ext cx="1676" cy="2095"/>
          </a:xfrm>
          <a:custGeom>
            <a:avLst/>
            <a:gdLst/>
            <a:ahLst/>
            <a:cxnLst/>
            <a:rect l="l" t="t" r="r" b="b"/>
            <a:pathLst>
              <a:path w="1676" h="2095">
                <a:moveTo>
                  <a:pt x="0" y="0"/>
                </a:moveTo>
                <a:lnTo>
                  <a:pt x="279" y="127"/>
                </a:lnTo>
                <a:lnTo>
                  <a:pt x="419" y="127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76" y="209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789287" y="6705439"/>
            <a:ext cx="1816" cy="1955"/>
          </a:xfrm>
          <a:custGeom>
            <a:avLst/>
            <a:gdLst/>
            <a:ahLst/>
            <a:cxnLst/>
            <a:rect l="l" t="t" r="r" b="b"/>
            <a:pathLst>
              <a:path w="1816" h="1955">
                <a:moveTo>
                  <a:pt x="0" y="0"/>
                </a:moveTo>
                <a:lnTo>
                  <a:pt x="279" y="139"/>
                </a:lnTo>
                <a:lnTo>
                  <a:pt x="419" y="279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816" y="19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800175" y="6701109"/>
            <a:ext cx="1955" cy="1816"/>
          </a:xfrm>
          <a:custGeom>
            <a:avLst/>
            <a:gdLst/>
            <a:ahLst/>
            <a:cxnLst/>
            <a:rect l="l" t="t" r="r" b="b"/>
            <a:pathLst>
              <a:path w="1955" h="1816">
                <a:moveTo>
                  <a:pt x="1955" y="1816"/>
                </a:moveTo>
                <a:lnTo>
                  <a:pt x="1396" y="977"/>
                </a:lnTo>
                <a:lnTo>
                  <a:pt x="1117" y="698"/>
                </a:lnTo>
                <a:lnTo>
                  <a:pt x="1117" y="558"/>
                </a:lnTo>
                <a:lnTo>
                  <a:pt x="838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798220" y="6701809"/>
            <a:ext cx="279" cy="2654"/>
          </a:xfrm>
          <a:custGeom>
            <a:avLst/>
            <a:gdLst/>
            <a:ahLst/>
            <a:cxnLst/>
            <a:rect l="l" t="t" r="r" b="b"/>
            <a:pathLst>
              <a:path w="279" h="2654">
                <a:moveTo>
                  <a:pt x="279" y="0"/>
                </a:moveTo>
                <a:lnTo>
                  <a:pt x="139" y="419"/>
                </a:lnTo>
                <a:lnTo>
                  <a:pt x="0" y="419"/>
                </a:lnTo>
                <a:lnTo>
                  <a:pt x="0" y="838"/>
                </a:lnTo>
                <a:lnTo>
                  <a:pt x="0" y="1676"/>
                </a:lnTo>
                <a:lnTo>
                  <a:pt x="139" y="2235"/>
                </a:lnTo>
                <a:lnTo>
                  <a:pt x="279" y="26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703040" y="6603695"/>
            <a:ext cx="133565" cy="38938"/>
          </a:xfrm>
          <a:custGeom>
            <a:avLst/>
            <a:gdLst/>
            <a:ahLst/>
            <a:cxnLst/>
            <a:rect l="l" t="t" r="r" b="b"/>
            <a:pathLst>
              <a:path w="133565" h="38938">
                <a:moveTo>
                  <a:pt x="133565" y="37541"/>
                </a:moveTo>
                <a:lnTo>
                  <a:pt x="129793" y="38379"/>
                </a:lnTo>
                <a:lnTo>
                  <a:pt x="129514" y="38379"/>
                </a:lnTo>
                <a:lnTo>
                  <a:pt x="125742" y="38519"/>
                </a:lnTo>
                <a:lnTo>
                  <a:pt x="116255" y="38938"/>
                </a:lnTo>
                <a:lnTo>
                  <a:pt x="116255" y="38798"/>
                </a:lnTo>
                <a:lnTo>
                  <a:pt x="106768" y="38519"/>
                </a:lnTo>
                <a:lnTo>
                  <a:pt x="101041" y="38239"/>
                </a:lnTo>
                <a:lnTo>
                  <a:pt x="100901" y="38519"/>
                </a:lnTo>
                <a:lnTo>
                  <a:pt x="95313" y="37680"/>
                </a:lnTo>
                <a:lnTo>
                  <a:pt x="85547" y="36283"/>
                </a:lnTo>
                <a:lnTo>
                  <a:pt x="85547" y="36004"/>
                </a:lnTo>
                <a:lnTo>
                  <a:pt x="75780" y="34061"/>
                </a:lnTo>
                <a:lnTo>
                  <a:pt x="69913" y="32791"/>
                </a:lnTo>
                <a:lnTo>
                  <a:pt x="69773" y="32931"/>
                </a:lnTo>
                <a:lnTo>
                  <a:pt x="64198" y="31115"/>
                </a:lnTo>
                <a:lnTo>
                  <a:pt x="54279" y="27914"/>
                </a:lnTo>
                <a:lnTo>
                  <a:pt x="54152" y="27774"/>
                </a:lnTo>
                <a:lnTo>
                  <a:pt x="44513" y="23863"/>
                </a:lnTo>
                <a:lnTo>
                  <a:pt x="38519" y="21628"/>
                </a:lnTo>
                <a:lnTo>
                  <a:pt x="38379" y="21628"/>
                </a:lnTo>
                <a:lnTo>
                  <a:pt x="32791" y="18846"/>
                </a:lnTo>
                <a:lnTo>
                  <a:pt x="22885" y="13957"/>
                </a:lnTo>
                <a:lnTo>
                  <a:pt x="22885" y="13817"/>
                </a:lnTo>
                <a:lnTo>
                  <a:pt x="13398" y="8369"/>
                </a:lnTo>
                <a:lnTo>
                  <a:pt x="7531" y="5016"/>
                </a:lnTo>
                <a:lnTo>
                  <a:pt x="7531" y="4876"/>
                </a:lnTo>
                <a:lnTo>
                  <a:pt x="1803" y="1257"/>
                </a:lnTo>
                <a:lnTo>
                  <a:pt x="965" y="69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790268" y="6073748"/>
            <a:ext cx="1676" cy="3492"/>
          </a:xfrm>
          <a:custGeom>
            <a:avLst/>
            <a:gdLst/>
            <a:ahLst/>
            <a:cxnLst/>
            <a:rect l="l" t="t" r="r" b="b"/>
            <a:pathLst>
              <a:path w="1676" h="3492">
                <a:moveTo>
                  <a:pt x="139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977"/>
                </a:lnTo>
                <a:lnTo>
                  <a:pt x="139" y="1397"/>
                </a:lnTo>
                <a:lnTo>
                  <a:pt x="279" y="1955"/>
                </a:lnTo>
                <a:lnTo>
                  <a:pt x="838" y="2794"/>
                </a:lnTo>
                <a:lnTo>
                  <a:pt x="1117" y="3073"/>
                </a:lnTo>
                <a:lnTo>
                  <a:pt x="1257" y="3213"/>
                </a:lnTo>
                <a:lnTo>
                  <a:pt x="1676" y="349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725782" y="6049183"/>
            <a:ext cx="1117" cy="2374"/>
          </a:xfrm>
          <a:custGeom>
            <a:avLst/>
            <a:gdLst/>
            <a:ahLst/>
            <a:cxnLst/>
            <a:rect l="l" t="t" r="r" b="b"/>
            <a:pathLst>
              <a:path w="1117" h="2374">
                <a:moveTo>
                  <a:pt x="1117" y="2374"/>
                </a:moveTo>
                <a:lnTo>
                  <a:pt x="838" y="2095"/>
                </a:lnTo>
                <a:lnTo>
                  <a:pt x="698" y="1816"/>
                </a:lnTo>
                <a:lnTo>
                  <a:pt x="419" y="1397"/>
                </a:lnTo>
                <a:lnTo>
                  <a:pt x="279" y="977"/>
                </a:lnTo>
                <a:lnTo>
                  <a:pt x="139" y="558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738767" y="6052395"/>
            <a:ext cx="1117" cy="2654"/>
          </a:xfrm>
          <a:custGeom>
            <a:avLst/>
            <a:gdLst/>
            <a:ahLst/>
            <a:cxnLst/>
            <a:rect l="l" t="t" r="r" b="b"/>
            <a:pathLst>
              <a:path w="1117" h="2654">
                <a:moveTo>
                  <a:pt x="0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977"/>
                </a:lnTo>
                <a:lnTo>
                  <a:pt x="279" y="1397"/>
                </a:lnTo>
                <a:lnTo>
                  <a:pt x="558" y="1816"/>
                </a:lnTo>
                <a:lnTo>
                  <a:pt x="698" y="2235"/>
                </a:lnTo>
                <a:lnTo>
                  <a:pt x="838" y="2235"/>
                </a:lnTo>
                <a:lnTo>
                  <a:pt x="1117" y="26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840092" y="6107803"/>
            <a:ext cx="1117" cy="3492"/>
          </a:xfrm>
          <a:custGeom>
            <a:avLst/>
            <a:gdLst/>
            <a:ahLst/>
            <a:cxnLst/>
            <a:rect l="l" t="t" r="r" b="b"/>
            <a:pathLst>
              <a:path w="1117" h="3492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816"/>
                </a:lnTo>
                <a:lnTo>
                  <a:pt x="279" y="2235"/>
                </a:lnTo>
                <a:lnTo>
                  <a:pt x="558" y="2654"/>
                </a:lnTo>
                <a:lnTo>
                  <a:pt x="698" y="3073"/>
                </a:lnTo>
                <a:lnTo>
                  <a:pt x="1117" y="349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751603" y="6056580"/>
            <a:ext cx="1257" cy="2794"/>
          </a:xfrm>
          <a:custGeom>
            <a:avLst/>
            <a:gdLst/>
            <a:ahLst/>
            <a:cxnLst/>
            <a:rect l="l" t="t" r="r" b="b"/>
            <a:pathLst>
              <a:path w="1257" h="2794">
                <a:moveTo>
                  <a:pt x="1257" y="2794"/>
                </a:moveTo>
                <a:lnTo>
                  <a:pt x="838" y="2374"/>
                </a:lnTo>
                <a:lnTo>
                  <a:pt x="838" y="2235"/>
                </a:lnTo>
                <a:lnTo>
                  <a:pt x="558" y="1816"/>
                </a:lnTo>
                <a:lnTo>
                  <a:pt x="279" y="1397"/>
                </a:lnTo>
                <a:lnTo>
                  <a:pt x="279" y="1257"/>
                </a:lnTo>
                <a:lnTo>
                  <a:pt x="139" y="838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852098" y="6118132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838"/>
                </a:lnTo>
                <a:lnTo>
                  <a:pt x="0" y="1676"/>
                </a:lnTo>
                <a:lnTo>
                  <a:pt x="139" y="2095"/>
                </a:lnTo>
                <a:lnTo>
                  <a:pt x="139" y="2235"/>
                </a:lnTo>
                <a:lnTo>
                  <a:pt x="419" y="2654"/>
                </a:lnTo>
                <a:lnTo>
                  <a:pt x="558" y="3073"/>
                </a:lnTo>
                <a:lnTo>
                  <a:pt x="838" y="3492"/>
                </a:lnTo>
                <a:lnTo>
                  <a:pt x="1117" y="3771"/>
                </a:lnTo>
                <a:lnTo>
                  <a:pt x="153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764584" y="6061466"/>
            <a:ext cx="1397" cy="3073"/>
          </a:xfrm>
          <a:custGeom>
            <a:avLst/>
            <a:gdLst/>
            <a:ahLst/>
            <a:cxnLst/>
            <a:rect l="l" t="t" r="r" b="b"/>
            <a:pathLst>
              <a:path w="1397" h="3073">
                <a:moveTo>
                  <a:pt x="1397" y="3073"/>
                </a:moveTo>
                <a:lnTo>
                  <a:pt x="1117" y="2933"/>
                </a:lnTo>
                <a:lnTo>
                  <a:pt x="1117" y="2794"/>
                </a:lnTo>
                <a:lnTo>
                  <a:pt x="977" y="2654"/>
                </a:lnTo>
                <a:lnTo>
                  <a:pt x="698" y="2235"/>
                </a:lnTo>
                <a:lnTo>
                  <a:pt x="419" y="1816"/>
                </a:lnTo>
                <a:lnTo>
                  <a:pt x="139" y="977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777423" y="6067325"/>
            <a:ext cx="1536" cy="3073"/>
          </a:xfrm>
          <a:custGeom>
            <a:avLst/>
            <a:gdLst/>
            <a:ahLst/>
            <a:cxnLst/>
            <a:rect l="l" t="t" r="r" b="b"/>
            <a:pathLst>
              <a:path w="1536" h="3073">
                <a:moveTo>
                  <a:pt x="1536" y="3073"/>
                </a:moveTo>
                <a:lnTo>
                  <a:pt x="1257" y="2933"/>
                </a:lnTo>
                <a:lnTo>
                  <a:pt x="1117" y="2933"/>
                </a:lnTo>
                <a:lnTo>
                  <a:pt x="977" y="2514"/>
                </a:lnTo>
                <a:lnTo>
                  <a:pt x="698" y="2235"/>
                </a:lnTo>
                <a:lnTo>
                  <a:pt x="558" y="2235"/>
                </a:lnTo>
                <a:lnTo>
                  <a:pt x="419" y="1676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779940" y="6068026"/>
            <a:ext cx="128816" cy="103708"/>
          </a:xfrm>
          <a:custGeom>
            <a:avLst/>
            <a:gdLst/>
            <a:ahLst/>
            <a:cxnLst/>
            <a:rect l="l" t="t" r="r" b="b"/>
            <a:pathLst>
              <a:path w="128816" h="103708">
                <a:moveTo>
                  <a:pt x="0" y="0"/>
                </a:moveTo>
                <a:lnTo>
                  <a:pt x="12735" y="5543"/>
                </a:lnTo>
                <a:lnTo>
                  <a:pt x="21681" y="10150"/>
                </a:lnTo>
                <a:lnTo>
                  <a:pt x="31965" y="16192"/>
                </a:lnTo>
                <a:lnTo>
                  <a:pt x="44006" y="23326"/>
                </a:lnTo>
                <a:lnTo>
                  <a:pt x="52291" y="28926"/>
                </a:lnTo>
                <a:lnTo>
                  <a:pt x="63220" y="37261"/>
                </a:lnTo>
                <a:lnTo>
                  <a:pt x="74431" y="45964"/>
                </a:lnTo>
                <a:lnTo>
                  <a:pt x="81963" y="52469"/>
                </a:lnTo>
                <a:lnTo>
                  <a:pt x="91627" y="61796"/>
                </a:lnTo>
                <a:lnTo>
                  <a:pt x="103092" y="73095"/>
                </a:lnTo>
                <a:lnTo>
                  <a:pt x="109744" y="80337"/>
                </a:lnTo>
                <a:lnTo>
                  <a:pt x="117951" y="89787"/>
                </a:lnTo>
                <a:lnTo>
                  <a:pt x="120726" y="92951"/>
                </a:lnTo>
                <a:lnTo>
                  <a:pt x="125196" y="97980"/>
                </a:lnTo>
                <a:lnTo>
                  <a:pt x="125336" y="98120"/>
                </a:lnTo>
                <a:lnTo>
                  <a:pt x="128816" y="10370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808967" y="6696779"/>
            <a:ext cx="419" cy="2654"/>
          </a:xfrm>
          <a:custGeom>
            <a:avLst/>
            <a:gdLst/>
            <a:ahLst/>
            <a:cxnLst/>
            <a:rect l="l" t="t" r="r" b="b"/>
            <a:pathLst>
              <a:path w="419" h="2654">
                <a:moveTo>
                  <a:pt x="419" y="2654"/>
                </a:moveTo>
                <a:lnTo>
                  <a:pt x="139" y="2235"/>
                </a:lnTo>
                <a:lnTo>
                  <a:pt x="139" y="2095"/>
                </a:lnTo>
                <a:lnTo>
                  <a:pt x="0" y="1689"/>
                </a:lnTo>
                <a:lnTo>
                  <a:pt x="0" y="698"/>
                </a:lnTo>
                <a:lnTo>
                  <a:pt x="0" y="419"/>
                </a:lnTo>
                <a:lnTo>
                  <a:pt x="0" y="292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886010" y="6153583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0" y="0"/>
                </a:moveTo>
                <a:lnTo>
                  <a:pt x="0" y="977"/>
                </a:lnTo>
                <a:lnTo>
                  <a:pt x="0" y="1397"/>
                </a:lnTo>
                <a:lnTo>
                  <a:pt x="279" y="1955"/>
                </a:lnTo>
                <a:lnTo>
                  <a:pt x="419" y="2374"/>
                </a:lnTo>
                <a:lnTo>
                  <a:pt x="698" y="2794"/>
                </a:lnTo>
                <a:lnTo>
                  <a:pt x="838" y="3073"/>
                </a:lnTo>
                <a:lnTo>
                  <a:pt x="977" y="3213"/>
                </a:lnTo>
                <a:lnTo>
                  <a:pt x="1257" y="3479"/>
                </a:lnTo>
                <a:lnTo>
                  <a:pt x="1536" y="3771"/>
                </a:lnTo>
                <a:lnTo>
                  <a:pt x="1955" y="38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812738" y="6567825"/>
            <a:ext cx="68808" cy="92392"/>
          </a:xfrm>
          <a:custGeom>
            <a:avLst/>
            <a:gdLst/>
            <a:ahLst/>
            <a:cxnLst/>
            <a:rect l="l" t="t" r="r" b="b"/>
            <a:pathLst>
              <a:path w="68808" h="92392">
                <a:moveTo>
                  <a:pt x="0" y="92392"/>
                </a:moveTo>
                <a:lnTo>
                  <a:pt x="4749" y="90716"/>
                </a:lnTo>
                <a:lnTo>
                  <a:pt x="5715" y="90296"/>
                </a:lnTo>
                <a:lnTo>
                  <a:pt x="9486" y="87083"/>
                </a:lnTo>
                <a:lnTo>
                  <a:pt x="20220" y="78164"/>
                </a:lnTo>
                <a:lnTo>
                  <a:pt x="27652" y="71211"/>
                </a:lnTo>
                <a:lnTo>
                  <a:pt x="35179" y="62661"/>
                </a:lnTo>
                <a:lnTo>
                  <a:pt x="43809" y="51908"/>
                </a:lnTo>
                <a:lnTo>
                  <a:pt x="49340" y="43338"/>
                </a:lnTo>
                <a:lnTo>
                  <a:pt x="55410" y="32245"/>
                </a:lnTo>
                <a:lnTo>
                  <a:pt x="61777" y="20077"/>
                </a:lnTo>
                <a:lnTo>
                  <a:pt x="65560" y="10526"/>
                </a:lnTo>
                <a:lnTo>
                  <a:pt x="6880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817624" y="6335301"/>
            <a:ext cx="76901" cy="327291"/>
          </a:xfrm>
          <a:custGeom>
            <a:avLst/>
            <a:gdLst/>
            <a:ahLst/>
            <a:cxnLst/>
            <a:rect l="l" t="t" r="r" b="b"/>
            <a:pathLst>
              <a:path w="76901" h="327291">
                <a:moveTo>
                  <a:pt x="0" y="327291"/>
                </a:moveTo>
                <a:lnTo>
                  <a:pt x="6134" y="323100"/>
                </a:lnTo>
                <a:lnTo>
                  <a:pt x="6273" y="322961"/>
                </a:lnTo>
                <a:lnTo>
                  <a:pt x="11722" y="317944"/>
                </a:lnTo>
                <a:lnTo>
                  <a:pt x="18986" y="311238"/>
                </a:lnTo>
                <a:lnTo>
                  <a:pt x="19126" y="311238"/>
                </a:lnTo>
                <a:lnTo>
                  <a:pt x="25539" y="303834"/>
                </a:lnTo>
                <a:lnTo>
                  <a:pt x="32105" y="296164"/>
                </a:lnTo>
                <a:lnTo>
                  <a:pt x="32105" y="295884"/>
                </a:lnTo>
                <a:lnTo>
                  <a:pt x="37960" y="287515"/>
                </a:lnTo>
                <a:lnTo>
                  <a:pt x="42151" y="281508"/>
                </a:lnTo>
                <a:lnTo>
                  <a:pt x="42151" y="281368"/>
                </a:lnTo>
                <a:lnTo>
                  <a:pt x="45783" y="274955"/>
                </a:lnTo>
                <a:lnTo>
                  <a:pt x="50939" y="265455"/>
                </a:lnTo>
                <a:lnTo>
                  <a:pt x="51079" y="265455"/>
                </a:lnTo>
                <a:lnTo>
                  <a:pt x="55270" y="255689"/>
                </a:lnTo>
                <a:lnTo>
                  <a:pt x="59728" y="245643"/>
                </a:lnTo>
                <a:lnTo>
                  <a:pt x="59867" y="245503"/>
                </a:lnTo>
                <a:lnTo>
                  <a:pt x="63220" y="234899"/>
                </a:lnTo>
                <a:lnTo>
                  <a:pt x="66852" y="224002"/>
                </a:lnTo>
                <a:lnTo>
                  <a:pt x="66433" y="223875"/>
                </a:lnTo>
                <a:lnTo>
                  <a:pt x="69507" y="212559"/>
                </a:lnTo>
                <a:lnTo>
                  <a:pt x="70345" y="209219"/>
                </a:lnTo>
                <a:lnTo>
                  <a:pt x="70891" y="205727"/>
                </a:lnTo>
                <a:lnTo>
                  <a:pt x="72999" y="194005"/>
                </a:lnTo>
                <a:lnTo>
                  <a:pt x="73279" y="194005"/>
                </a:lnTo>
                <a:lnTo>
                  <a:pt x="74663" y="182003"/>
                </a:lnTo>
                <a:lnTo>
                  <a:pt x="76212" y="169862"/>
                </a:lnTo>
                <a:lnTo>
                  <a:pt x="76212" y="169722"/>
                </a:lnTo>
                <a:lnTo>
                  <a:pt x="76631" y="157429"/>
                </a:lnTo>
                <a:lnTo>
                  <a:pt x="76901" y="144701"/>
                </a:lnTo>
                <a:lnTo>
                  <a:pt x="76758" y="132190"/>
                </a:lnTo>
                <a:lnTo>
                  <a:pt x="76758" y="131749"/>
                </a:lnTo>
                <a:lnTo>
                  <a:pt x="76631" y="127990"/>
                </a:lnTo>
                <a:lnTo>
                  <a:pt x="76631" y="127838"/>
                </a:lnTo>
                <a:lnTo>
                  <a:pt x="76352" y="124079"/>
                </a:lnTo>
                <a:lnTo>
                  <a:pt x="75441" y="111299"/>
                </a:lnTo>
                <a:lnTo>
                  <a:pt x="74124" y="99220"/>
                </a:lnTo>
                <a:lnTo>
                  <a:pt x="73964" y="97980"/>
                </a:lnTo>
                <a:lnTo>
                  <a:pt x="72333" y="85207"/>
                </a:lnTo>
                <a:lnTo>
                  <a:pt x="70172" y="73472"/>
                </a:lnTo>
                <a:lnTo>
                  <a:pt x="69786" y="71462"/>
                </a:lnTo>
                <a:lnTo>
                  <a:pt x="67209" y="58892"/>
                </a:lnTo>
                <a:lnTo>
                  <a:pt x="64416" y="47448"/>
                </a:lnTo>
                <a:lnTo>
                  <a:pt x="63779" y="44805"/>
                </a:lnTo>
                <a:lnTo>
                  <a:pt x="62801" y="40894"/>
                </a:lnTo>
                <a:lnTo>
                  <a:pt x="61556" y="36982"/>
                </a:lnTo>
                <a:lnTo>
                  <a:pt x="57173" y="23462"/>
                </a:lnTo>
                <a:lnTo>
                  <a:pt x="54094" y="14087"/>
                </a:lnTo>
                <a:lnTo>
                  <a:pt x="49787" y="1151"/>
                </a:lnTo>
                <a:lnTo>
                  <a:pt x="4940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815528" y="6089238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816" y="3911"/>
                </a:moveTo>
                <a:lnTo>
                  <a:pt x="1536" y="3771"/>
                </a:lnTo>
                <a:lnTo>
                  <a:pt x="1257" y="3492"/>
                </a:lnTo>
                <a:lnTo>
                  <a:pt x="977" y="3213"/>
                </a:lnTo>
                <a:lnTo>
                  <a:pt x="838" y="3073"/>
                </a:lnTo>
                <a:lnTo>
                  <a:pt x="698" y="2793"/>
                </a:lnTo>
                <a:lnTo>
                  <a:pt x="419" y="2374"/>
                </a:lnTo>
                <a:lnTo>
                  <a:pt x="279" y="1816"/>
                </a:lnTo>
                <a:lnTo>
                  <a:pt x="139" y="1396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802964" y="6081142"/>
            <a:ext cx="1676" cy="3632"/>
          </a:xfrm>
          <a:custGeom>
            <a:avLst/>
            <a:gdLst/>
            <a:ahLst/>
            <a:cxnLst/>
            <a:rect l="l" t="t" r="r" b="b"/>
            <a:pathLst>
              <a:path w="1676" h="3632">
                <a:moveTo>
                  <a:pt x="1676" y="3632"/>
                </a:moveTo>
                <a:lnTo>
                  <a:pt x="1536" y="3632"/>
                </a:lnTo>
                <a:lnTo>
                  <a:pt x="1536" y="3492"/>
                </a:lnTo>
                <a:lnTo>
                  <a:pt x="1397" y="3352"/>
                </a:lnTo>
                <a:lnTo>
                  <a:pt x="977" y="3073"/>
                </a:lnTo>
                <a:lnTo>
                  <a:pt x="698" y="2654"/>
                </a:lnTo>
                <a:lnTo>
                  <a:pt x="419" y="2374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7"/>
                </a:lnTo>
                <a:lnTo>
                  <a:pt x="139" y="838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819295" y="6690779"/>
            <a:ext cx="419" cy="2654"/>
          </a:xfrm>
          <a:custGeom>
            <a:avLst/>
            <a:gdLst/>
            <a:ahLst/>
            <a:cxnLst/>
            <a:rect l="l" t="t" r="r" b="b"/>
            <a:pathLst>
              <a:path w="419" h="2654">
                <a:moveTo>
                  <a:pt x="419" y="2654"/>
                </a:moveTo>
                <a:lnTo>
                  <a:pt x="139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829205" y="6684081"/>
            <a:ext cx="558" cy="2654"/>
          </a:xfrm>
          <a:custGeom>
            <a:avLst/>
            <a:gdLst/>
            <a:ahLst/>
            <a:cxnLst/>
            <a:rect l="l" t="t" r="r" b="b"/>
            <a:pathLst>
              <a:path w="558" h="2654">
                <a:moveTo>
                  <a:pt x="558" y="2654"/>
                </a:moveTo>
                <a:lnTo>
                  <a:pt x="279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838557" y="6676546"/>
            <a:ext cx="698" cy="2794"/>
          </a:xfrm>
          <a:custGeom>
            <a:avLst/>
            <a:gdLst/>
            <a:ahLst/>
            <a:cxnLst/>
            <a:rect l="l" t="t" r="r" b="b"/>
            <a:pathLst>
              <a:path w="698" h="2794">
                <a:moveTo>
                  <a:pt x="698" y="2794"/>
                </a:moveTo>
                <a:lnTo>
                  <a:pt x="419" y="2374"/>
                </a:lnTo>
                <a:lnTo>
                  <a:pt x="279" y="1816"/>
                </a:lnTo>
                <a:lnTo>
                  <a:pt x="139" y="1397"/>
                </a:lnTo>
                <a:lnTo>
                  <a:pt x="139" y="977"/>
                </a:lnTo>
                <a:lnTo>
                  <a:pt x="0" y="558"/>
                </a:lnTo>
                <a:lnTo>
                  <a:pt x="0" y="431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847630" y="6668310"/>
            <a:ext cx="698" cy="2654"/>
          </a:xfrm>
          <a:custGeom>
            <a:avLst/>
            <a:gdLst/>
            <a:ahLst/>
            <a:cxnLst/>
            <a:rect l="l" t="t" r="r" b="b"/>
            <a:pathLst>
              <a:path w="698" h="2654">
                <a:moveTo>
                  <a:pt x="698" y="2654"/>
                </a:moveTo>
                <a:lnTo>
                  <a:pt x="419" y="2374"/>
                </a:lnTo>
                <a:lnTo>
                  <a:pt x="419" y="2235"/>
                </a:lnTo>
                <a:lnTo>
                  <a:pt x="279" y="1816"/>
                </a:lnTo>
                <a:lnTo>
                  <a:pt x="0" y="139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856000" y="6659380"/>
            <a:ext cx="838" cy="2654"/>
          </a:xfrm>
          <a:custGeom>
            <a:avLst/>
            <a:gdLst/>
            <a:ahLst/>
            <a:cxnLst/>
            <a:rect l="l" t="t" r="r" b="b"/>
            <a:pathLst>
              <a:path w="838" h="2654">
                <a:moveTo>
                  <a:pt x="838" y="2654"/>
                </a:moveTo>
                <a:lnTo>
                  <a:pt x="558" y="2235"/>
                </a:lnTo>
                <a:lnTo>
                  <a:pt x="41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863958" y="6648782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977" y="3479"/>
                </a:moveTo>
                <a:lnTo>
                  <a:pt x="698" y="3200"/>
                </a:lnTo>
                <a:lnTo>
                  <a:pt x="558" y="3060"/>
                </a:lnTo>
                <a:lnTo>
                  <a:pt x="419" y="2641"/>
                </a:lnTo>
                <a:lnTo>
                  <a:pt x="279" y="2222"/>
                </a:lnTo>
                <a:lnTo>
                  <a:pt x="139" y="1803"/>
                </a:lnTo>
                <a:lnTo>
                  <a:pt x="0" y="1384"/>
                </a:lnTo>
                <a:lnTo>
                  <a:pt x="0" y="1244"/>
                </a:lnTo>
                <a:lnTo>
                  <a:pt x="139" y="825"/>
                </a:lnTo>
                <a:lnTo>
                  <a:pt x="139" y="406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871493" y="6638453"/>
            <a:ext cx="838" cy="3479"/>
          </a:xfrm>
          <a:custGeom>
            <a:avLst/>
            <a:gdLst/>
            <a:ahLst/>
            <a:cxnLst/>
            <a:rect l="l" t="t" r="r" b="b"/>
            <a:pathLst>
              <a:path w="838" h="3479">
                <a:moveTo>
                  <a:pt x="838" y="3479"/>
                </a:moveTo>
                <a:lnTo>
                  <a:pt x="558" y="3060"/>
                </a:lnTo>
                <a:lnTo>
                  <a:pt x="419" y="2641"/>
                </a:lnTo>
                <a:lnTo>
                  <a:pt x="139" y="2222"/>
                </a:lnTo>
                <a:lnTo>
                  <a:pt x="139" y="2082"/>
                </a:lnTo>
                <a:lnTo>
                  <a:pt x="0" y="1663"/>
                </a:lnTo>
                <a:lnTo>
                  <a:pt x="0" y="825"/>
                </a:lnTo>
                <a:lnTo>
                  <a:pt x="0" y="406"/>
                </a:lnTo>
                <a:lnTo>
                  <a:pt x="0" y="266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878336" y="6627289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977" y="3479"/>
                </a:moveTo>
                <a:lnTo>
                  <a:pt x="698" y="3200"/>
                </a:lnTo>
                <a:lnTo>
                  <a:pt x="698" y="3060"/>
                </a:lnTo>
                <a:lnTo>
                  <a:pt x="419" y="2641"/>
                </a:lnTo>
                <a:lnTo>
                  <a:pt x="279" y="2362"/>
                </a:lnTo>
                <a:lnTo>
                  <a:pt x="139" y="2222"/>
                </a:lnTo>
                <a:lnTo>
                  <a:pt x="139" y="1803"/>
                </a:lnTo>
                <a:lnTo>
                  <a:pt x="0" y="1384"/>
                </a:lnTo>
                <a:lnTo>
                  <a:pt x="0" y="825"/>
                </a:lnTo>
                <a:lnTo>
                  <a:pt x="0" y="406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884475" y="6615691"/>
            <a:ext cx="1257" cy="3352"/>
          </a:xfrm>
          <a:custGeom>
            <a:avLst/>
            <a:gdLst/>
            <a:ahLst/>
            <a:cxnLst/>
            <a:rect l="l" t="t" r="r" b="b"/>
            <a:pathLst>
              <a:path w="1257" h="3352">
                <a:moveTo>
                  <a:pt x="1257" y="3352"/>
                </a:moveTo>
                <a:lnTo>
                  <a:pt x="558" y="2654"/>
                </a:lnTo>
                <a:lnTo>
                  <a:pt x="419" y="2235"/>
                </a:lnTo>
                <a:lnTo>
                  <a:pt x="279" y="1676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890196" y="6603271"/>
            <a:ext cx="1257" cy="3492"/>
          </a:xfrm>
          <a:custGeom>
            <a:avLst/>
            <a:gdLst/>
            <a:ahLst/>
            <a:cxnLst/>
            <a:rect l="l" t="t" r="r" b="b"/>
            <a:pathLst>
              <a:path w="1257" h="3492">
                <a:moveTo>
                  <a:pt x="1257" y="3492"/>
                </a:moveTo>
                <a:lnTo>
                  <a:pt x="977" y="3213"/>
                </a:lnTo>
                <a:lnTo>
                  <a:pt x="838" y="3073"/>
                </a:lnTo>
                <a:lnTo>
                  <a:pt x="698" y="2793"/>
                </a:lnTo>
                <a:lnTo>
                  <a:pt x="419" y="2374"/>
                </a:lnTo>
                <a:lnTo>
                  <a:pt x="279" y="1816"/>
                </a:lnTo>
                <a:lnTo>
                  <a:pt x="139" y="1396"/>
                </a:lnTo>
                <a:lnTo>
                  <a:pt x="0" y="1396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895220" y="6590431"/>
            <a:ext cx="1397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1397" y="3352"/>
                </a:moveTo>
                <a:lnTo>
                  <a:pt x="977" y="3073"/>
                </a:lnTo>
                <a:lnTo>
                  <a:pt x="698" y="2794"/>
                </a:lnTo>
                <a:lnTo>
                  <a:pt x="419" y="2374"/>
                </a:lnTo>
                <a:lnTo>
                  <a:pt x="419" y="2235"/>
                </a:lnTo>
                <a:lnTo>
                  <a:pt x="279" y="1816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1899688" y="6576334"/>
            <a:ext cx="1397" cy="4051"/>
          </a:xfrm>
          <a:custGeom>
            <a:avLst/>
            <a:gdLst/>
            <a:ahLst/>
            <a:cxnLst/>
            <a:rect l="l" t="t" r="r" b="b"/>
            <a:pathLst>
              <a:path w="1397" h="4051">
                <a:moveTo>
                  <a:pt x="1397" y="4051"/>
                </a:moveTo>
                <a:lnTo>
                  <a:pt x="1117" y="3771"/>
                </a:lnTo>
                <a:lnTo>
                  <a:pt x="977" y="3771"/>
                </a:lnTo>
                <a:lnTo>
                  <a:pt x="838" y="3492"/>
                </a:lnTo>
                <a:lnTo>
                  <a:pt x="558" y="3073"/>
                </a:lnTo>
                <a:lnTo>
                  <a:pt x="419" y="3073"/>
                </a:lnTo>
                <a:lnTo>
                  <a:pt x="279" y="2514"/>
                </a:lnTo>
                <a:lnTo>
                  <a:pt x="0" y="1676"/>
                </a:lnTo>
                <a:lnTo>
                  <a:pt x="0" y="698"/>
                </a:lnTo>
                <a:lnTo>
                  <a:pt x="0" y="419"/>
                </a:lnTo>
                <a:lnTo>
                  <a:pt x="139" y="27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903458" y="6562375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1536" y="4051"/>
                </a:moveTo>
                <a:lnTo>
                  <a:pt x="1117" y="3911"/>
                </a:lnTo>
                <a:lnTo>
                  <a:pt x="1117" y="3771"/>
                </a:lnTo>
                <a:lnTo>
                  <a:pt x="838" y="3492"/>
                </a:lnTo>
                <a:lnTo>
                  <a:pt x="558" y="3073"/>
                </a:lnTo>
                <a:lnTo>
                  <a:pt x="419" y="2654"/>
                </a:lnTo>
                <a:lnTo>
                  <a:pt x="139" y="2235"/>
                </a:lnTo>
                <a:lnTo>
                  <a:pt x="0" y="181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906525" y="6548141"/>
            <a:ext cx="1676" cy="3911"/>
          </a:xfrm>
          <a:custGeom>
            <a:avLst/>
            <a:gdLst/>
            <a:ahLst/>
            <a:cxnLst/>
            <a:rect l="l" t="t" r="r" b="b"/>
            <a:pathLst>
              <a:path w="1676" h="3911">
                <a:moveTo>
                  <a:pt x="1676" y="3911"/>
                </a:moveTo>
                <a:lnTo>
                  <a:pt x="1257" y="3771"/>
                </a:lnTo>
                <a:lnTo>
                  <a:pt x="977" y="3352"/>
                </a:lnTo>
                <a:lnTo>
                  <a:pt x="69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27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69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1909039" y="6533358"/>
            <a:ext cx="1676" cy="3898"/>
          </a:xfrm>
          <a:custGeom>
            <a:avLst/>
            <a:gdLst/>
            <a:ahLst/>
            <a:cxnLst/>
            <a:rect l="l" t="t" r="r" b="b"/>
            <a:pathLst>
              <a:path w="1676" h="3898">
                <a:moveTo>
                  <a:pt x="1676" y="3898"/>
                </a:moveTo>
                <a:lnTo>
                  <a:pt x="1397" y="3759"/>
                </a:lnTo>
                <a:lnTo>
                  <a:pt x="1257" y="3759"/>
                </a:lnTo>
                <a:lnTo>
                  <a:pt x="977" y="3479"/>
                </a:lnTo>
                <a:lnTo>
                  <a:pt x="698" y="3060"/>
                </a:lnTo>
                <a:lnTo>
                  <a:pt x="419" y="2641"/>
                </a:lnTo>
                <a:lnTo>
                  <a:pt x="139" y="1803"/>
                </a:lnTo>
                <a:lnTo>
                  <a:pt x="0" y="1244"/>
                </a:lnTo>
                <a:lnTo>
                  <a:pt x="0" y="825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910712" y="6518285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955" y="3898"/>
                </a:moveTo>
                <a:lnTo>
                  <a:pt x="1536" y="3619"/>
                </a:lnTo>
                <a:lnTo>
                  <a:pt x="1257" y="3340"/>
                </a:lnTo>
                <a:lnTo>
                  <a:pt x="977" y="3060"/>
                </a:lnTo>
                <a:lnTo>
                  <a:pt x="838" y="3060"/>
                </a:lnTo>
                <a:lnTo>
                  <a:pt x="698" y="2641"/>
                </a:lnTo>
                <a:lnTo>
                  <a:pt x="419" y="2222"/>
                </a:lnTo>
                <a:lnTo>
                  <a:pt x="279" y="1663"/>
                </a:lnTo>
                <a:lnTo>
                  <a:pt x="139" y="1244"/>
                </a:lnTo>
                <a:lnTo>
                  <a:pt x="139" y="825"/>
                </a:lnTo>
                <a:lnTo>
                  <a:pt x="0" y="419"/>
                </a:lnTo>
                <a:lnTo>
                  <a:pt x="139" y="266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911828" y="6502792"/>
            <a:ext cx="2095" cy="3898"/>
          </a:xfrm>
          <a:custGeom>
            <a:avLst/>
            <a:gdLst/>
            <a:ahLst/>
            <a:cxnLst/>
            <a:rect l="l" t="t" r="r" b="b"/>
            <a:pathLst>
              <a:path w="2095" h="3898">
                <a:moveTo>
                  <a:pt x="2095" y="3898"/>
                </a:moveTo>
                <a:lnTo>
                  <a:pt x="1676" y="3619"/>
                </a:lnTo>
                <a:lnTo>
                  <a:pt x="1396" y="3340"/>
                </a:lnTo>
                <a:lnTo>
                  <a:pt x="977" y="3060"/>
                </a:lnTo>
                <a:lnTo>
                  <a:pt x="698" y="2641"/>
                </a:lnTo>
                <a:lnTo>
                  <a:pt x="419" y="2222"/>
                </a:lnTo>
                <a:lnTo>
                  <a:pt x="279" y="1803"/>
                </a:lnTo>
                <a:lnTo>
                  <a:pt x="139" y="1384"/>
                </a:lnTo>
                <a:lnTo>
                  <a:pt x="139" y="825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912246" y="6486310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816" y="4330"/>
                </a:lnTo>
                <a:lnTo>
                  <a:pt x="1396" y="4051"/>
                </a:lnTo>
                <a:lnTo>
                  <a:pt x="1117" y="3771"/>
                </a:lnTo>
                <a:lnTo>
                  <a:pt x="838" y="3352"/>
                </a:lnTo>
                <a:lnTo>
                  <a:pt x="558" y="3073"/>
                </a:lnTo>
                <a:lnTo>
                  <a:pt x="558" y="2933"/>
                </a:lnTo>
                <a:lnTo>
                  <a:pt x="419" y="2514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1117"/>
                </a:lnTo>
                <a:lnTo>
                  <a:pt x="139" y="698"/>
                </a:lnTo>
                <a:lnTo>
                  <a:pt x="139" y="419"/>
                </a:lnTo>
                <a:lnTo>
                  <a:pt x="139" y="279"/>
                </a:ln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996690" y="6433553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955" y="4330"/>
                </a:lnTo>
                <a:lnTo>
                  <a:pt x="1816" y="4190"/>
                </a:lnTo>
                <a:lnTo>
                  <a:pt x="1536" y="4051"/>
                </a:lnTo>
                <a:lnTo>
                  <a:pt x="1117" y="3771"/>
                </a:lnTo>
                <a:lnTo>
                  <a:pt x="838" y="3352"/>
                </a:lnTo>
                <a:lnTo>
                  <a:pt x="558" y="3073"/>
                </a:lnTo>
                <a:lnTo>
                  <a:pt x="558" y="2933"/>
                </a:lnTo>
                <a:lnTo>
                  <a:pt x="419" y="2514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1117"/>
                </a:lnTo>
                <a:lnTo>
                  <a:pt x="139" y="698"/>
                </a:lnTo>
                <a:lnTo>
                  <a:pt x="139" y="27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827951" y="6098172"/>
            <a:ext cx="1955" cy="4051"/>
          </a:xfrm>
          <a:custGeom>
            <a:avLst/>
            <a:gdLst/>
            <a:ahLst/>
            <a:cxnLst/>
            <a:rect l="l" t="t" r="r" b="b"/>
            <a:pathLst>
              <a:path w="1955" h="4051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0" y="1397"/>
                </a:lnTo>
                <a:lnTo>
                  <a:pt x="139" y="1816"/>
                </a:lnTo>
                <a:lnTo>
                  <a:pt x="279" y="2235"/>
                </a:lnTo>
                <a:lnTo>
                  <a:pt x="558" y="2654"/>
                </a:lnTo>
                <a:lnTo>
                  <a:pt x="1117" y="3492"/>
                </a:lnTo>
                <a:lnTo>
                  <a:pt x="1396" y="3771"/>
                </a:lnTo>
                <a:lnTo>
                  <a:pt x="1536" y="3771"/>
                </a:lnTo>
                <a:lnTo>
                  <a:pt x="1955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925929" y="6207734"/>
            <a:ext cx="1536" cy="4191"/>
          </a:xfrm>
          <a:custGeom>
            <a:avLst/>
            <a:gdLst/>
            <a:ahLst/>
            <a:cxnLst/>
            <a:rect l="l" t="t" r="r" b="b"/>
            <a:pathLst>
              <a:path w="1536" h="4190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816"/>
                </a:lnTo>
                <a:lnTo>
                  <a:pt x="139" y="2235"/>
                </a:lnTo>
                <a:lnTo>
                  <a:pt x="419" y="2654"/>
                </a:lnTo>
                <a:lnTo>
                  <a:pt x="558" y="3073"/>
                </a:lnTo>
                <a:lnTo>
                  <a:pt x="558" y="3213"/>
                </a:lnTo>
                <a:lnTo>
                  <a:pt x="838" y="3492"/>
                </a:lnTo>
                <a:lnTo>
                  <a:pt x="1117" y="3911"/>
                </a:lnTo>
                <a:lnTo>
                  <a:pt x="1536" y="419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934720" y="6222525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816" y="4330"/>
                </a:lnTo>
                <a:lnTo>
                  <a:pt x="1396" y="4051"/>
                </a:lnTo>
                <a:lnTo>
                  <a:pt x="1117" y="3771"/>
                </a:lnTo>
                <a:lnTo>
                  <a:pt x="838" y="3352"/>
                </a:lnTo>
                <a:lnTo>
                  <a:pt x="558" y="3073"/>
                </a:lnTo>
                <a:lnTo>
                  <a:pt x="558" y="2933"/>
                </a:lnTo>
                <a:lnTo>
                  <a:pt x="279" y="2514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1117"/>
                </a:lnTo>
                <a:lnTo>
                  <a:pt x="0" y="698"/>
                </a:lnTo>
                <a:lnTo>
                  <a:pt x="139" y="419"/>
                </a:lnTo>
                <a:lnTo>
                  <a:pt x="139" y="27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863678" y="6129013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816" y="4470"/>
                </a:lnTo>
                <a:lnTo>
                  <a:pt x="1816" y="4330"/>
                </a:lnTo>
                <a:lnTo>
                  <a:pt x="1536" y="4190"/>
                </a:lnTo>
                <a:lnTo>
                  <a:pt x="1117" y="3911"/>
                </a:lnTo>
                <a:lnTo>
                  <a:pt x="838" y="3492"/>
                </a:lnTo>
                <a:lnTo>
                  <a:pt x="558" y="3213"/>
                </a:lnTo>
                <a:lnTo>
                  <a:pt x="558" y="3073"/>
                </a:lnTo>
                <a:lnTo>
                  <a:pt x="279" y="2654"/>
                </a:lnTo>
                <a:lnTo>
                  <a:pt x="0" y="1816"/>
                </a:lnTo>
                <a:lnTo>
                  <a:pt x="0" y="838"/>
                </a:lnTo>
                <a:lnTo>
                  <a:pt x="0" y="419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962913" y="6591547"/>
            <a:ext cx="1117" cy="2374"/>
          </a:xfrm>
          <a:custGeom>
            <a:avLst/>
            <a:gdLst/>
            <a:ahLst/>
            <a:cxnLst/>
            <a:rect l="l" t="t" r="r" b="b"/>
            <a:pathLst>
              <a:path w="1117" h="2374">
                <a:moveTo>
                  <a:pt x="1117" y="2374"/>
                </a:moveTo>
                <a:lnTo>
                  <a:pt x="698" y="2095"/>
                </a:lnTo>
                <a:lnTo>
                  <a:pt x="558" y="1676"/>
                </a:lnTo>
                <a:lnTo>
                  <a:pt x="279" y="1257"/>
                </a:lnTo>
                <a:lnTo>
                  <a:pt x="139" y="69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1880149" y="6322180"/>
            <a:ext cx="1676" cy="3911"/>
          </a:xfrm>
          <a:custGeom>
            <a:avLst/>
            <a:gdLst/>
            <a:ahLst/>
            <a:cxnLst/>
            <a:rect l="l" t="t" r="r" b="b"/>
            <a:pathLst>
              <a:path w="1676" h="3911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676"/>
                </a:lnTo>
                <a:lnTo>
                  <a:pt x="279" y="2095"/>
                </a:lnTo>
                <a:lnTo>
                  <a:pt x="279" y="2235"/>
                </a:lnTo>
                <a:lnTo>
                  <a:pt x="558" y="2654"/>
                </a:lnTo>
                <a:lnTo>
                  <a:pt x="698" y="3073"/>
                </a:lnTo>
                <a:lnTo>
                  <a:pt x="977" y="3352"/>
                </a:lnTo>
                <a:lnTo>
                  <a:pt x="1257" y="3632"/>
                </a:lnTo>
                <a:lnTo>
                  <a:pt x="1396" y="3771"/>
                </a:lnTo>
                <a:lnTo>
                  <a:pt x="1676" y="391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1886290" y="6338233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816"/>
                </a:lnTo>
                <a:lnTo>
                  <a:pt x="139" y="2235"/>
                </a:lnTo>
                <a:lnTo>
                  <a:pt x="419" y="2654"/>
                </a:lnTo>
                <a:lnTo>
                  <a:pt x="558" y="3073"/>
                </a:lnTo>
                <a:lnTo>
                  <a:pt x="558" y="3213"/>
                </a:lnTo>
                <a:lnTo>
                  <a:pt x="838" y="3492"/>
                </a:lnTo>
                <a:lnTo>
                  <a:pt x="1117" y="3771"/>
                </a:lnTo>
                <a:lnTo>
                  <a:pt x="1257" y="3898"/>
                </a:lnTo>
                <a:lnTo>
                  <a:pt x="1536" y="4051"/>
                </a:lnTo>
                <a:lnTo>
                  <a:pt x="1816" y="4318"/>
                </a:lnTo>
                <a:lnTo>
                  <a:pt x="1955" y="4318"/>
                </a:lnTo>
                <a:lnTo>
                  <a:pt x="2235" y="44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1970868" y="6301521"/>
            <a:ext cx="2374" cy="4330"/>
          </a:xfrm>
          <a:custGeom>
            <a:avLst/>
            <a:gdLst/>
            <a:ahLst/>
            <a:cxnLst/>
            <a:rect l="l" t="t" r="r" b="b"/>
            <a:pathLst>
              <a:path w="2374" h="4330">
                <a:moveTo>
                  <a:pt x="2374" y="4330"/>
                </a:moveTo>
                <a:lnTo>
                  <a:pt x="1955" y="4191"/>
                </a:lnTo>
                <a:lnTo>
                  <a:pt x="1676" y="4051"/>
                </a:lnTo>
                <a:lnTo>
                  <a:pt x="1257" y="3771"/>
                </a:lnTo>
                <a:lnTo>
                  <a:pt x="977" y="3352"/>
                </a:lnTo>
                <a:lnTo>
                  <a:pt x="698" y="3073"/>
                </a:lnTo>
                <a:lnTo>
                  <a:pt x="419" y="2654"/>
                </a:lnTo>
                <a:lnTo>
                  <a:pt x="279" y="2235"/>
                </a:lnTo>
                <a:lnTo>
                  <a:pt x="27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698"/>
                </a:lnTo>
                <a:lnTo>
                  <a:pt x="0" y="431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1964863" y="6285331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676" y="4051"/>
                </a:moveTo>
                <a:lnTo>
                  <a:pt x="1257" y="3771"/>
                </a:lnTo>
                <a:lnTo>
                  <a:pt x="977" y="3492"/>
                </a:lnTo>
                <a:lnTo>
                  <a:pt x="698" y="3073"/>
                </a:lnTo>
                <a:lnTo>
                  <a:pt x="419" y="2654"/>
                </a:lnTo>
                <a:lnTo>
                  <a:pt x="139" y="2235"/>
                </a:lnTo>
                <a:lnTo>
                  <a:pt x="0" y="181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1873449" y="6306127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1816" y="4051"/>
                </a:moveTo>
                <a:lnTo>
                  <a:pt x="1536" y="3771"/>
                </a:lnTo>
                <a:lnTo>
                  <a:pt x="1397" y="3771"/>
                </a:lnTo>
                <a:lnTo>
                  <a:pt x="1117" y="3492"/>
                </a:lnTo>
                <a:lnTo>
                  <a:pt x="838" y="3213"/>
                </a:lnTo>
                <a:lnTo>
                  <a:pt x="838" y="3073"/>
                </a:lnTo>
                <a:lnTo>
                  <a:pt x="558" y="2794"/>
                </a:lnTo>
                <a:lnTo>
                  <a:pt x="279" y="237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838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1866192" y="6290496"/>
            <a:ext cx="1955" cy="3911"/>
          </a:xfrm>
          <a:custGeom>
            <a:avLst/>
            <a:gdLst/>
            <a:ahLst/>
            <a:cxnLst/>
            <a:rect l="l" t="t" r="r" b="b"/>
            <a:pathLst>
              <a:path w="1955" h="3911">
                <a:moveTo>
                  <a:pt x="1955" y="3911"/>
                </a:moveTo>
                <a:lnTo>
                  <a:pt x="1536" y="3771"/>
                </a:lnTo>
                <a:lnTo>
                  <a:pt x="1536" y="3632"/>
                </a:lnTo>
                <a:lnTo>
                  <a:pt x="1257" y="3352"/>
                </a:lnTo>
                <a:lnTo>
                  <a:pt x="977" y="3073"/>
                </a:lnTo>
                <a:lnTo>
                  <a:pt x="838" y="3073"/>
                </a:lnTo>
                <a:lnTo>
                  <a:pt x="698" y="2654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6"/>
                </a:lnTo>
                <a:lnTo>
                  <a:pt x="139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958169" y="6269423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0" y="0"/>
                </a:moveTo>
                <a:lnTo>
                  <a:pt x="0" y="838"/>
                </a:lnTo>
                <a:lnTo>
                  <a:pt x="0" y="1257"/>
                </a:lnTo>
                <a:lnTo>
                  <a:pt x="139" y="1816"/>
                </a:lnTo>
                <a:lnTo>
                  <a:pt x="279" y="2235"/>
                </a:lnTo>
                <a:lnTo>
                  <a:pt x="558" y="2654"/>
                </a:lnTo>
                <a:lnTo>
                  <a:pt x="698" y="3073"/>
                </a:lnTo>
                <a:lnTo>
                  <a:pt x="838" y="3073"/>
                </a:lnTo>
                <a:lnTo>
                  <a:pt x="1117" y="3352"/>
                </a:lnTo>
                <a:lnTo>
                  <a:pt x="1397" y="3632"/>
                </a:lnTo>
                <a:lnTo>
                  <a:pt x="1397" y="3771"/>
                </a:lnTo>
                <a:lnTo>
                  <a:pt x="1816" y="391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950910" y="6253650"/>
            <a:ext cx="1955" cy="3911"/>
          </a:xfrm>
          <a:custGeom>
            <a:avLst/>
            <a:gdLst/>
            <a:ahLst/>
            <a:cxnLst/>
            <a:rect l="l" t="t" r="r" b="b"/>
            <a:pathLst>
              <a:path w="1955" h="3911">
                <a:moveTo>
                  <a:pt x="1955" y="3911"/>
                </a:moveTo>
                <a:lnTo>
                  <a:pt x="1536" y="3771"/>
                </a:lnTo>
                <a:lnTo>
                  <a:pt x="1257" y="3492"/>
                </a:lnTo>
                <a:lnTo>
                  <a:pt x="838" y="3213"/>
                </a:lnTo>
                <a:lnTo>
                  <a:pt x="838" y="3073"/>
                </a:lnTo>
                <a:lnTo>
                  <a:pt x="558" y="2793"/>
                </a:lnTo>
                <a:lnTo>
                  <a:pt x="279" y="237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6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874986" y="6141439"/>
            <a:ext cx="1397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0" y="0"/>
                </a:moveTo>
                <a:lnTo>
                  <a:pt x="0" y="977"/>
                </a:lnTo>
                <a:lnTo>
                  <a:pt x="279" y="1816"/>
                </a:lnTo>
                <a:lnTo>
                  <a:pt x="419" y="2235"/>
                </a:lnTo>
                <a:lnTo>
                  <a:pt x="558" y="2374"/>
                </a:lnTo>
                <a:lnTo>
                  <a:pt x="838" y="2654"/>
                </a:lnTo>
                <a:lnTo>
                  <a:pt x="977" y="3073"/>
                </a:lnTo>
                <a:lnTo>
                  <a:pt x="1117" y="3073"/>
                </a:lnTo>
                <a:lnTo>
                  <a:pt x="1397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979938" y="6554001"/>
            <a:ext cx="1257" cy="3073"/>
          </a:xfrm>
          <a:custGeom>
            <a:avLst/>
            <a:gdLst/>
            <a:ahLst/>
            <a:cxnLst/>
            <a:rect l="l" t="t" r="r" b="b"/>
            <a:pathLst>
              <a:path w="1257" h="3073">
                <a:moveTo>
                  <a:pt x="1257" y="3073"/>
                </a:moveTo>
                <a:lnTo>
                  <a:pt x="977" y="2794"/>
                </a:lnTo>
                <a:lnTo>
                  <a:pt x="977" y="2654"/>
                </a:lnTo>
                <a:lnTo>
                  <a:pt x="698" y="2374"/>
                </a:lnTo>
                <a:lnTo>
                  <a:pt x="419" y="1955"/>
                </a:lnTo>
                <a:lnTo>
                  <a:pt x="279" y="1536"/>
                </a:lnTo>
                <a:lnTo>
                  <a:pt x="0" y="1117"/>
                </a:lnTo>
                <a:lnTo>
                  <a:pt x="0" y="977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1891731" y="6354556"/>
            <a:ext cx="1536" cy="4191"/>
          </a:xfrm>
          <a:custGeom>
            <a:avLst/>
            <a:gdLst/>
            <a:ahLst/>
            <a:cxnLst/>
            <a:rect l="l" t="t" r="r" b="b"/>
            <a:pathLst>
              <a:path w="1536" h="4190">
                <a:moveTo>
                  <a:pt x="1536" y="4190"/>
                </a:moveTo>
                <a:lnTo>
                  <a:pt x="1117" y="3911"/>
                </a:lnTo>
                <a:lnTo>
                  <a:pt x="1117" y="3771"/>
                </a:lnTo>
                <a:lnTo>
                  <a:pt x="838" y="3492"/>
                </a:lnTo>
                <a:lnTo>
                  <a:pt x="279" y="2654"/>
                </a:lnTo>
                <a:lnTo>
                  <a:pt x="139" y="223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993618" y="6496639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816" y="3911"/>
                </a:moveTo>
                <a:lnTo>
                  <a:pt x="1397" y="3632"/>
                </a:lnTo>
                <a:lnTo>
                  <a:pt x="1117" y="3352"/>
                </a:lnTo>
                <a:lnTo>
                  <a:pt x="838" y="3073"/>
                </a:lnTo>
                <a:lnTo>
                  <a:pt x="698" y="2933"/>
                </a:lnTo>
                <a:lnTo>
                  <a:pt x="558" y="2514"/>
                </a:lnTo>
                <a:lnTo>
                  <a:pt x="27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698"/>
                </a:lnTo>
                <a:lnTo>
                  <a:pt x="0" y="431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912106" y="6470260"/>
            <a:ext cx="2235" cy="4470"/>
          </a:xfrm>
          <a:custGeom>
            <a:avLst/>
            <a:gdLst/>
            <a:ahLst/>
            <a:cxnLst/>
            <a:rect l="l" t="t" r="r" b="b"/>
            <a:pathLst>
              <a:path w="2235" h="4470">
                <a:moveTo>
                  <a:pt x="2235" y="4470"/>
                </a:moveTo>
                <a:lnTo>
                  <a:pt x="1396" y="4190"/>
                </a:lnTo>
                <a:lnTo>
                  <a:pt x="1117" y="3911"/>
                </a:lnTo>
                <a:lnTo>
                  <a:pt x="1117" y="3771"/>
                </a:lnTo>
                <a:lnTo>
                  <a:pt x="838" y="3492"/>
                </a:lnTo>
                <a:lnTo>
                  <a:pt x="558" y="3073"/>
                </a:lnTo>
                <a:lnTo>
                  <a:pt x="279" y="2654"/>
                </a:lnTo>
                <a:lnTo>
                  <a:pt x="139" y="223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1911131" y="6454071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676" y="4051"/>
                </a:moveTo>
                <a:lnTo>
                  <a:pt x="1257" y="3911"/>
                </a:lnTo>
                <a:lnTo>
                  <a:pt x="1257" y="3771"/>
                </a:lnTo>
                <a:lnTo>
                  <a:pt x="977" y="3492"/>
                </a:lnTo>
                <a:lnTo>
                  <a:pt x="419" y="2654"/>
                </a:lnTo>
                <a:lnTo>
                  <a:pt x="139" y="1816"/>
                </a:lnTo>
                <a:lnTo>
                  <a:pt x="0" y="1257"/>
                </a:lnTo>
                <a:lnTo>
                  <a:pt x="0" y="838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1909597" y="6437740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676" y="4051"/>
                </a:moveTo>
                <a:lnTo>
                  <a:pt x="1397" y="3911"/>
                </a:lnTo>
                <a:lnTo>
                  <a:pt x="1397" y="3771"/>
                </a:lnTo>
                <a:lnTo>
                  <a:pt x="1117" y="3632"/>
                </a:lnTo>
                <a:lnTo>
                  <a:pt x="698" y="3213"/>
                </a:lnTo>
                <a:lnTo>
                  <a:pt x="419" y="2654"/>
                </a:lnTo>
                <a:lnTo>
                  <a:pt x="139" y="1816"/>
                </a:lnTo>
                <a:lnTo>
                  <a:pt x="0" y="1397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1907362" y="6421272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1816" y="4051"/>
                </a:moveTo>
                <a:lnTo>
                  <a:pt x="1397" y="3771"/>
                </a:lnTo>
                <a:lnTo>
                  <a:pt x="1117" y="3492"/>
                </a:lnTo>
                <a:lnTo>
                  <a:pt x="698" y="3213"/>
                </a:lnTo>
                <a:lnTo>
                  <a:pt x="698" y="3073"/>
                </a:lnTo>
                <a:lnTo>
                  <a:pt x="419" y="2794"/>
                </a:lnTo>
                <a:lnTo>
                  <a:pt x="279" y="237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1904433" y="6404804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816" y="3911"/>
                </a:moveTo>
                <a:lnTo>
                  <a:pt x="1536" y="3771"/>
                </a:lnTo>
                <a:lnTo>
                  <a:pt x="1397" y="3771"/>
                </a:lnTo>
                <a:lnTo>
                  <a:pt x="1117" y="3492"/>
                </a:lnTo>
                <a:lnTo>
                  <a:pt x="838" y="3073"/>
                </a:lnTo>
                <a:lnTo>
                  <a:pt x="558" y="265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6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1985380" y="6351487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1676" y="3632"/>
                </a:lnTo>
                <a:lnTo>
                  <a:pt x="1396" y="3352"/>
                </a:lnTo>
                <a:lnTo>
                  <a:pt x="977" y="3073"/>
                </a:lnTo>
                <a:lnTo>
                  <a:pt x="838" y="2654"/>
                </a:lnTo>
                <a:lnTo>
                  <a:pt x="558" y="2235"/>
                </a:lnTo>
                <a:lnTo>
                  <a:pt x="279" y="1816"/>
                </a:lnTo>
                <a:lnTo>
                  <a:pt x="139" y="139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1900802" y="6388333"/>
            <a:ext cx="1955" cy="3771"/>
          </a:xfrm>
          <a:custGeom>
            <a:avLst/>
            <a:gdLst/>
            <a:ahLst/>
            <a:cxnLst/>
            <a:rect l="l" t="t" r="r" b="b"/>
            <a:pathLst>
              <a:path w="1955" h="3771">
                <a:moveTo>
                  <a:pt x="1955" y="3771"/>
                </a:moveTo>
                <a:lnTo>
                  <a:pt x="1676" y="3632"/>
                </a:lnTo>
                <a:lnTo>
                  <a:pt x="1536" y="3632"/>
                </a:lnTo>
                <a:lnTo>
                  <a:pt x="1257" y="3352"/>
                </a:lnTo>
                <a:lnTo>
                  <a:pt x="977" y="3073"/>
                </a:lnTo>
                <a:lnTo>
                  <a:pt x="698" y="2654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1896614" y="6371725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1676" y="3632"/>
                </a:lnTo>
                <a:lnTo>
                  <a:pt x="1396" y="3352"/>
                </a:lnTo>
                <a:lnTo>
                  <a:pt x="977" y="3213"/>
                </a:lnTo>
                <a:lnTo>
                  <a:pt x="977" y="3073"/>
                </a:lnTo>
                <a:lnTo>
                  <a:pt x="698" y="2794"/>
                </a:lnTo>
                <a:lnTo>
                  <a:pt x="419" y="2374"/>
                </a:lnTo>
                <a:lnTo>
                  <a:pt x="279" y="1955"/>
                </a:lnTo>
                <a:lnTo>
                  <a:pt x="139" y="1536"/>
                </a:lnTo>
                <a:lnTo>
                  <a:pt x="139" y="139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1906807" y="6179682"/>
            <a:ext cx="1816" cy="4051"/>
          </a:xfrm>
          <a:custGeom>
            <a:avLst/>
            <a:gdLst/>
            <a:ahLst/>
            <a:cxnLst/>
            <a:rect l="l" t="t" r="r" b="b"/>
            <a:pathLst>
              <a:path w="1816" h="4051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397"/>
                </a:lnTo>
                <a:lnTo>
                  <a:pt x="139" y="1816"/>
                </a:lnTo>
                <a:lnTo>
                  <a:pt x="279" y="2235"/>
                </a:lnTo>
                <a:lnTo>
                  <a:pt x="279" y="2374"/>
                </a:lnTo>
                <a:lnTo>
                  <a:pt x="558" y="2654"/>
                </a:lnTo>
                <a:lnTo>
                  <a:pt x="698" y="3073"/>
                </a:lnTo>
                <a:lnTo>
                  <a:pt x="698" y="3213"/>
                </a:lnTo>
                <a:lnTo>
                  <a:pt x="1117" y="3479"/>
                </a:lnTo>
                <a:lnTo>
                  <a:pt x="1396" y="3771"/>
                </a:lnTo>
                <a:lnTo>
                  <a:pt x="181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1908760" y="6171727"/>
            <a:ext cx="91973" cy="219964"/>
          </a:xfrm>
          <a:custGeom>
            <a:avLst/>
            <a:gdLst/>
            <a:ahLst/>
            <a:cxnLst/>
            <a:rect l="l" t="t" r="r" b="b"/>
            <a:pathLst>
              <a:path w="91973" h="219963">
                <a:moveTo>
                  <a:pt x="0" y="0"/>
                </a:moveTo>
                <a:lnTo>
                  <a:pt x="8480" y="10158"/>
                </a:lnTo>
                <a:lnTo>
                  <a:pt x="14779" y="19013"/>
                </a:lnTo>
                <a:lnTo>
                  <a:pt x="18008" y="23863"/>
                </a:lnTo>
                <a:lnTo>
                  <a:pt x="26056" y="35878"/>
                </a:lnTo>
                <a:lnTo>
                  <a:pt x="31356" y="44309"/>
                </a:lnTo>
                <a:lnTo>
                  <a:pt x="37369" y="54966"/>
                </a:lnTo>
                <a:lnTo>
                  <a:pt x="46955" y="72648"/>
                </a:lnTo>
                <a:lnTo>
                  <a:pt x="51435" y="81571"/>
                </a:lnTo>
                <a:lnTo>
                  <a:pt x="56392" y="92551"/>
                </a:lnTo>
                <a:lnTo>
                  <a:pt x="58902" y="98259"/>
                </a:lnTo>
                <a:lnTo>
                  <a:pt x="64562" y="111586"/>
                </a:lnTo>
                <a:lnTo>
                  <a:pt x="68171" y="120890"/>
                </a:lnTo>
                <a:lnTo>
                  <a:pt x="72027" y="132318"/>
                </a:lnTo>
                <a:lnTo>
                  <a:pt x="73977" y="138315"/>
                </a:lnTo>
                <a:lnTo>
                  <a:pt x="78350" y="152067"/>
                </a:lnTo>
                <a:lnTo>
                  <a:pt x="81049" y="161656"/>
                </a:lnTo>
                <a:lnTo>
                  <a:pt x="83806" y="173604"/>
                </a:lnTo>
                <a:lnTo>
                  <a:pt x="88049" y="193101"/>
                </a:lnTo>
                <a:lnTo>
                  <a:pt x="89785" y="202887"/>
                </a:lnTo>
                <a:lnTo>
                  <a:pt x="91407" y="215323"/>
                </a:lnTo>
                <a:lnTo>
                  <a:pt x="91973" y="21996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1896618" y="6166424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0" y="1397"/>
                </a:lnTo>
                <a:lnTo>
                  <a:pt x="139" y="1816"/>
                </a:lnTo>
                <a:lnTo>
                  <a:pt x="279" y="2235"/>
                </a:lnTo>
                <a:lnTo>
                  <a:pt x="558" y="2654"/>
                </a:lnTo>
                <a:lnTo>
                  <a:pt x="838" y="3073"/>
                </a:lnTo>
                <a:lnTo>
                  <a:pt x="1117" y="3352"/>
                </a:lnTo>
                <a:lnTo>
                  <a:pt x="1396" y="3632"/>
                </a:lnTo>
                <a:lnTo>
                  <a:pt x="1536" y="3771"/>
                </a:lnTo>
                <a:lnTo>
                  <a:pt x="1816" y="38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1995430" y="6482264"/>
            <a:ext cx="1816" cy="3073"/>
          </a:xfrm>
          <a:custGeom>
            <a:avLst/>
            <a:gdLst/>
            <a:ahLst/>
            <a:cxnLst/>
            <a:rect l="l" t="t" r="r" b="b"/>
            <a:pathLst>
              <a:path w="1816" h="3073">
                <a:moveTo>
                  <a:pt x="1816" y="3073"/>
                </a:moveTo>
                <a:lnTo>
                  <a:pt x="1536" y="2933"/>
                </a:lnTo>
                <a:lnTo>
                  <a:pt x="1536" y="2794"/>
                </a:lnTo>
                <a:lnTo>
                  <a:pt x="1117" y="2514"/>
                </a:lnTo>
                <a:lnTo>
                  <a:pt x="838" y="2235"/>
                </a:lnTo>
                <a:lnTo>
                  <a:pt x="558" y="1816"/>
                </a:lnTo>
                <a:lnTo>
                  <a:pt x="279" y="1397"/>
                </a:lnTo>
                <a:lnTo>
                  <a:pt x="139" y="977"/>
                </a:lnTo>
                <a:lnTo>
                  <a:pt x="0" y="55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927463" y="6196568"/>
            <a:ext cx="69926" cy="175717"/>
          </a:xfrm>
          <a:custGeom>
            <a:avLst/>
            <a:gdLst/>
            <a:ahLst/>
            <a:cxnLst/>
            <a:rect l="l" t="t" r="r" b="b"/>
            <a:pathLst>
              <a:path w="69926" h="175717">
                <a:moveTo>
                  <a:pt x="0" y="0"/>
                </a:moveTo>
                <a:lnTo>
                  <a:pt x="8086" y="11937"/>
                </a:lnTo>
                <a:lnTo>
                  <a:pt x="13346" y="20359"/>
                </a:lnTo>
                <a:lnTo>
                  <a:pt x="19392" y="31218"/>
                </a:lnTo>
                <a:lnTo>
                  <a:pt x="21767" y="35598"/>
                </a:lnTo>
                <a:lnTo>
                  <a:pt x="28710" y="48231"/>
                </a:lnTo>
                <a:lnTo>
                  <a:pt x="33151" y="57132"/>
                </a:lnTo>
                <a:lnTo>
                  <a:pt x="38142" y="68376"/>
                </a:lnTo>
                <a:lnTo>
                  <a:pt x="40335" y="73418"/>
                </a:lnTo>
                <a:lnTo>
                  <a:pt x="45974" y="86706"/>
                </a:lnTo>
                <a:lnTo>
                  <a:pt x="49562" y="95969"/>
                </a:lnTo>
                <a:lnTo>
                  <a:pt x="53475" y="107646"/>
                </a:lnTo>
                <a:lnTo>
                  <a:pt x="55130" y="112776"/>
                </a:lnTo>
                <a:lnTo>
                  <a:pt x="59494" y="126451"/>
                </a:lnTo>
                <a:lnTo>
                  <a:pt x="62144" y="136007"/>
                </a:lnTo>
                <a:lnTo>
                  <a:pt x="65014" y="148088"/>
                </a:lnTo>
                <a:lnTo>
                  <a:pt x="66154" y="152971"/>
                </a:lnTo>
                <a:lnTo>
                  <a:pt x="68668" y="164134"/>
                </a:lnTo>
                <a:lnTo>
                  <a:pt x="68808" y="164274"/>
                </a:lnTo>
                <a:lnTo>
                  <a:pt x="69926" y="1757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916577" y="6193499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0" y="1397"/>
                </a:lnTo>
                <a:lnTo>
                  <a:pt x="139" y="1816"/>
                </a:lnTo>
                <a:lnTo>
                  <a:pt x="419" y="2654"/>
                </a:lnTo>
                <a:lnTo>
                  <a:pt x="977" y="3479"/>
                </a:lnTo>
                <a:lnTo>
                  <a:pt x="1257" y="3771"/>
                </a:lnTo>
                <a:lnTo>
                  <a:pt x="167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969194" y="6579685"/>
            <a:ext cx="1117" cy="2514"/>
          </a:xfrm>
          <a:custGeom>
            <a:avLst/>
            <a:gdLst/>
            <a:ahLst/>
            <a:cxnLst/>
            <a:rect l="l" t="t" r="r" b="b"/>
            <a:pathLst>
              <a:path w="1117" h="2514">
                <a:moveTo>
                  <a:pt x="0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977"/>
                </a:lnTo>
                <a:lnTo>
                  <a:pt x="279" y="1397"/>
                </a:lnTo>
                <a:lnTo>
                  <a:pt x="558" y="1816"/>
                </a:lnTo>
                <a:lnTo>
                  <a:pt x="838" y="2235"/>
                </a:lnTo>
                <a:lnTo>
                  <a:pt x="1117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974914" y="6567124"/>
            <a:ext cx="1117" cy="2794"/>
          </a:xfrm>
          <a:custGeom>
            <a:avLst/>
            <a:gdLst/>
            <a:ahLst/>
            <a:cxnLst/>
            <a:rect l="l" t="t" r="r" b="b"/>
            <a:pathLst>
              <a:path w="1117" h="2794">
                <a:moveTo>
                  <a:pt x="1117" y="2794"/>
                </a:moveTo>
                <a:lnTo>
                  <a:pt x="1117" y="2794"/>
                </a:lnTo>
                <a:lnTo>
                  <a:pt x="139" y="1257"/>
                </a:lnTo>
                <a:lnTo>
                  <a:pt x="0" y="698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1984268" y="6540327"/>
            <a:ext cx="1536" cy="3352"/>
          </a:xfrm>
          <a:custGeom>
            <a:avLst/>
            <a:gdLst/>
            <a:ahLst/>
            <a:cxnLst/>
            <a:rect l="l" t="t" r="r" b="b"/>
            <a:pathLst>
              <a:path w="1536" h="3352">
                <a:moveTo>
                  <a:pt x="139" y="0"/>
                </a:moveTo>
                <a:lnTo>
                  <a:pt x="0" y="419"/>
                </a:lnTo>
                <a:lnTo>
                  <a:pt x="139" y="838"/>
                </a:lnTo>
                <a:lnTo>
                  <a:pt x="139" y="1257"/>
                </a:lnTo>
                <a:lnTo>
                  <a:pt x="139" y="1397"/>
                </a:lnTo>
                <a:lnTo>
                  <a:pt x="419" y="1816"/>
                </a:lnTo>
                <a:lnTo>
                  <a:pt x="558" y="2235"/>
                </a:lnTo>
                <a:lnTo>
                  <a:pt x="838" y="2654"/>
                </a:lnTo>
                <a:lnTo>
                  <a:pt x="1117" y="2933"/>
                </a:lnTo>
                <a:lnTo>
                  <a:pt x="1117" y="3073"/>
                </a:lnTo>
                <a:lnTo>
                  <a:pt x="1536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1984965" y="6387640"/>
            <a:ext cx="18833" cy="158267"/>
          </a:xfrm>
          <a:custGeom>
            <a:avLst/>
            <a:gdLst/>
            <a:ahLst/>
            <a:cxnLst/>
            <a:rect l="l" t="t" r="r" b="b"/>
            <a:pathLst>
              <a:path w="18833" h="158267">
                <a:moveTo>
                  <a:pt x="15074" y="0"/>
                </a:moveTo>
                <a:lnTo>
                  <a:pt x="15773" y="2794"/>
                </a:lnTo>
                <a:lnTo>
                  <a:pt x="15773" y="2933"/>
                </a:lnTo>
                <a:lnTo>
                  <a:pt x="16052" y="5727"/>
                </a:lnTo>
                <a:lnTo>
                  <a:pt x="17313" y="20078"/>
                </a:lnTo>
                <a:lnTo>
                  <a:pt x="18199" y="29965"/>
                </a:lnTo>
                <a:lnTo>
                  <a:pt x="18665" y="42671"/>
                </a:lnTo>
                <a:lnTo>
                  <a:pt x="18707" y="46469"/>
                </a:lnTo>
                <a:lnTo>
                  <a:pt x="18833" y="60711"/>
                </a:lnTo>
                <a:lnTo>
                  <a:pt x="18445" y="70656"/>
                </a:lnTo>
                <a:lnTo>
                  <a:pt x="17201" y="84000"/>
                </a:lnTo>
                <a:lnTo>
                  <a:pt x="15549" y="99667"/>
                </a:lnTo>
                <a:lnTo>
                  <a:pt x="13924" y="109520"/>
                </a:lnTo>
                <a:lnTo>
                  <a:pt x="11023" y="122821"/>
                </a:lnTo>
                <a:lnTo>
                  <a:pt x="7501" y="136142"/>
                </a:lnTo>
                <a:lnTo>
                  <a:pt x="4286" y="145668"/>
                </a:lnTo>
                <a:lnTo>
                  <a:pt x="558" y="157010"/>
                </a:lnTo>
                <a:lnTo>
                  <a:pt x="419" y="157708"/>
                </a:lnTo>
                <a:lnTo>
                  <a:pt x="0" y="15826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981197" y="6335019"/>
            <a:ext cx="2095" cy="3771"/>
          </a:xfrm>
          <a:custGeom>
            <a:avLst/>
            <a:gdLst/>
            <a:ahLst/>
            <a:cxnLst/>
            <a:rect l="l" t="t" r="r" b="b"/>
            <a:pathLst>
              <a:path w="2095" h="3771">
                <a:moveTo>
                  <a:pt x="2095" y="3771"/>
                </a:moveTo>
                <a:lnTo>
                  <a:pt x="1816" y="3632"/>
                </a:lnTo>
                <a:lnTo>
                  <a:pt x="1396" y="3352"/>
                </a:lnTo>
                <a:lnTo>
                  <a:pt x="1117" y="3073"/>
                </a:lnTo>
                <a:lnTo>
                  <a:pt x="838" y="2654"/>
                </a:lnTo>
                <a:lnTo>
                  <a:pt x="279" y="1816"/>
                </a:lnTo>
                <a:lnTo>
                  <a:pt x="139" y="139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976310" y="6317855"/>
            <a:ext cx="1536" cy="4051"/>
          </a:xfrm>
          <a:custGeom>
            <a:avLst/>
            <a:gdLst/>
            <a:ahLst/>
            <a:cxnLst/>
            <a:rect l="l" t="t" r="r" b="b"/>
            <a:pathLst>
              <a:path w="1536" h="4051">
                <a:moveTo>
                  <a:pt x="279" y="0"/>
                </a:moveTo>
                <a:lnTo>
                  <a:pt x="139" y="279"/>
                </a:lnTo>
                <a:lnTo>
                  <a:pt x="139" y="698"/>
                </a:lnTo>
                <a:lnTo>
                  <a:pt x="0" y="1117"/>
                </a:lnTo>
                <a:lnTo>
                  <a:pt x="0" y="1257"/>
                </a:lnTo>
                <a:lnTo>
                  <a:pt x="139" y="1676"/>
                </a:lnTo>
                <a:lnTo>
                  <a:pt x="419" y="2514"/>
                </a:lnTo>
                <a:lnTo>
                  <a:pt x="558" y="2933"/>
                </a:lnTo>
                <a:lnTo>
                  <a:pt x="698" y="3073"/>
                </a:lnTo>
                <a:lnTo>
                  <a:pt x="977" y="3352"/>
                </a:lnTo>
                <a:lnTo>
                  <a:pt x="1257" y="3771"/>
                </a:lnTo>
                <a:lnTo>
                  <a:pt x="1536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988037" y="6526232"/>
            <a:ext cx="1536" cy="3479"/>
          </a:xfrm>
          <a:custGeom>
            <a:avLst/>
            <a:gdLst/>
            <a:ahLst/>
            <a:cxnLst/>
            <a:rect l="l" t="t" r="r" b="b"/>
            <a:pathLst>
              <a:path w="1536" h="3479">
                <a:moveTo>
                  <a:pt x="139" y="0"/>
                </a:moveTo>
                <a:lnTo>
                  <a:pt x="0" y="558"/>
                </a:lnTo>
                <a:lnTo>
                  <a:pt x="139" y="1117"/>
                </a:lnTo>
                <a:lnTo>
                  <a:pt x="139" y="1536"/>
                </a:lnTo>
                <a:lnTo>
                  <a:pt x="279" y="1536"/>
                </a:lnTo>
                <a:lnTo>
                  <a:pt x="419" y="2095"/>
                </a:lnTo>
                <a:lnTo>
                  <a:pt x="558" y="2514"/>
                </a:lnTo>
                <a:lnTo>
                  <a:pt x="698" y="2514"/>
                </a:lnTo>
                <a:lnTo>
                  <a:pt x="977" y="2793"/>
                </a:lnTo>
                <a:lnTo>
                  <a:pt x="1257" y="3213"/>
                </a:lnTo>
                <a:lnTo>
                  <a:pt x="1536" y="34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991243" y="6511571"/>
            <a:ext cx="1536" cy="3771"/>
          </a:xfrm>
          <a:custGeom>
            <a:avLst/>
            <a:gdLst/>
            <a:ahLst/>
            <a:cxnLst/>
            <a:rect l="l" t="t" r="r" b="b"/>
            <a:pathLst>
              <a:path w="1536" h="3771">
                <a:moveTo>
                  <a:pt x="1536" y="3771"/>
                </a:moveTo>
                <a:lnTo>
                  <a:pt x="977" y="3213"/>
                </a:lnTo>
                <a:lnTo>
                  <a:pt x="558" y="2794"/>
                </a:lnTo>
                <a:lnTo>
                  <a:pt x="419" y="2374"/>
                </a:lnTo>
                <a:lnTo>
                  <a:pt x="139" y="1955"/>
                </a:lnTo>
                <a:lnTo>
                  <a:pt x="0" y="1409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996550" y="6466911"/>
            <a:ext cx="1955" cy="2933"/>
          </a:xfrm>
          <a:custGeom>
            <a:avLst/>
            <a:gdLst/>
            <a:ahLst/>
            <a:cxnLst/>
            <a:rect l="l" t="t" r="r" b="b"/>
            <a:pathLst>
              <a:path w="1955" h="2933">
                <a:moveTo>
                  <a:pt x="1955" y="2933"/>
                </a:moveTo>
                <a:lnTo>
                  <a:pt x="1676" y="2793"/>
                </a:lnTo>
                <a:lnTo>
                  <a:pt x="1536" y="2793"/>
                </a:lnTo>
                <a:lnTo>
                  <a:pt x="1257" y="2514"/>
                </a:lnTo>
                <a:lnTo>
                  <a:pt x="977" y="2235"/>
                </a:lnTo>
                <a:lnTo>
                  <a:pt x="977" y="2095"/>
                </a:lnTo>
                <a:lnTo>
                  <a:pt x="698" y="1816"/>
                </a:lnTo>
                <a:lnTo>
                  <a:pt x="419" y="1396"/>
                </a:lnTo>
                <a:lnTo>
                  <a:pt x="419" y="1257"/>
                </a:lnTo>
                <a:lnTo>
                  <a:pt x="279" y="838"/>
                </a:lnTo>
                <a:lnTo>
                  <a:pt x="139" y="419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996968" y="6449603"/>
            <a:ext cx="2095" cy="4470"/>
          </a:xfrm>
          <a:custGeom>
            <a:avLst/>
            <a:gdLst/>
            <a:ahLst/>
            <a:cxnLst/>
            <a:rect l="l" t="t" r="r" b="b"/>
            <a:pathLst>
              <a:path w="2095" h="4470">
                <a:moveTo>
                  <a:pt x="2095" y="4470"/>
                </a:moveTo>
                <a:lnTo>
                  <a:pt x="1676" y="4330"/>
                </a:lnTo>
                <a:lnTo>
                  <a:pt x="1676" y="4190"/>
                </a:lnTo>
                <a:lnTo>
                  <a:pt x="1396" y="4051"/>
                </a:lnTo>
                <a:lnTo>
                  <a:pt x="977" y="3771"/>
                </a:lnTo>
                <a:lnTo>
                  <a:pt x="977" y="3632"/>
                </a:lnTo>
                <a:lnTo>
                  <a:pt x="698" y="3352"/>
                </a:lnTo>
                <a:lnTo>
                  <a:pt x="558" y="2933"/>
                </a:lnTo>
                <a:lnTo>
                  <a:pt x="419" y="2933"/>
                </a:lnTo>
                <a:lnTo>
                  <a:pt x="279" y="2514"/>
                </a:lnTo>
                <a:lnTo>
                  <a:pt x="139" y="2095"/>
                </a:lnTo>
                <a:lnTo>
                  <a:pt x="139" y="1955"/>
                </a:lnTo>
                <a:lnTo>
                  <a:pt x="0" y="1536"/>
                </a:lnTo>
                <a:lnTo>
                  <a:pt x="0" y="698"/>
                </a:lnTo>
                <a:lnTo>
                  <a:pt x="139" y="419"/>
                </a:lnTo>
                <a:lnTo>
                  <a:pt x="139" y="27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995851" y="6418064"/>
            <a:ext cx="1536" cy="3352"/>
          </a:xfrm>
          <a:custGeom>
            <a:avLst/>
            <a:gdLst/>
            <a:ahLst/>
            <a:cxnLst/>
            <a:rect l="l" t="t" r="r" b="b"/>
            <a:pathLst>
              <a:path w="1536" h="3352">
                <a:moveTo>
                  <a:pt x="0" y="0"/>
                </a:moveTo>
                <a:lnTo>
                  <a:pt x="0" y="977"/>
                </a:lnTo>
                <a:lnTo>
                  <a:pt x="139" y="1397"/>
                </a:lnTo>
                <a:lnTo>
                  <a:pt x="419" y="1955"/>
                </a:lnTo>
                <a:lnTo>
                  <a:pt x="558" y="2374"/>
                </a:lnTo>
                <a:lnTo>
                  <a:pt x="838" y="2654"/>
                </a:lnTo>
                <a:lnTo>
                  <a:pt x="1117" y="3073"/>
                </a:lnTo>
                <a:lnTo>
                  <a:pt x="1257" y="3073"/>
                </a:lnTo>
                <a:lnTo>
                  <a:pt x="1536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994175" y="6400895"/>
            <a:ext cx="1676" cy="4051"/>
          </a:xfrm>
          <a:custGeom>
            <a:avLst/>
            <a:gdLst/>
            <a:ahLst/>
            <a:cxnLst/>
            <a:rect l="l" t="t" r="r" b="b"/>
            <a:pathLst>
              <a:path w="1676" h="4051">
                <a:moveTo>
                  <a:pt x="1676" y="4051"/>
                </a:moveTo>
                <a:lnTo>
                  <a:pt x="1397" y="3911"/>
                </a:lnTo>
                <a:lnTo>
                  <a:pt x="1397" y="3771"/>
                </a:lnTo>
                <a:lnTo>
                  <a:pt x="1117" y="3492"/>
                </a:lnTo>
                <a:lnTo>
                  <a:pt x="698" y="3213"/>
                </a:lnTo>
                <a:lnTo>
                  <a:pt x="558" y="2794"/>
                </a:lnTo>
                <a:lnTo>
                  <a:pt x="279" y="2374"/>
                </a:lnTo>
                <a:lnTo>
                  <a:pt x="279" y="2235"/>
                </a:lnTo>
                <a:lnTo>
                  <a:pt x="139" y="1816"/>
                </a:lnTo>
                <a:lnTo>
                  <a:pt x="0" y="1397"/>
                </a:lnTo>
                <a:lnTo>
                  <a:pt x="139" y="838"/>
                </a:lnTo>
                <a:lnTo>
                  <a:pt x="139" y="571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1991944" y="6384565"/>
            <a:ext cx="1816" cy="3911"/>
          </a:xfrm>
          <a:custGeom>
            <a:avLst/>
            <a:gdLst/>
            <a:ahLst/>
            <a:cxnLst/>
            <a:rect l="l" t="t" r="r" b="b"/>
            <a:pathLst>
              <a:path w="1816" h="3911">
                <a:moveTo>
                  <a:pt x="1816" y="3911"/>
                </a:moveTo>
                <a:lnTo>
                  <a:pt x="1397" y="3771"/>
                </a:lnTo>
                <a:lnTo>
                  <a:pt x="1397" y="3632"/>
                </a:lnTo>
                <a:lnTo>
                  <a:pt x="1117" y="3352"/>
                </a:lnTo>
                <a:lnTo>
                  <a:pt x="838" y="3073"/>
                </a:lnTo>
                <a:lnTo>
                  <a:pt x="558" y="2654"/>
                </a:lnTo>
                <a:lnTo>
                  <a:pt x="279" y="2235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1989010" y="6367957"/>
            <a:ext cx="1955" cy="3911"/>
          </a:xfrm>
          <a:custGeom>
            <a:avLst/>
            <a:gdLst/>
            <a:ahLst/>
            <a:cxnLst/>
            <a:rect l="l" t="t" r="r" b="b"/>
            <a:pathLst>
              <a:path w="1955" h="3911">
                <a:moveTo>
                  <a:pt x="1955" y="3911"/>
                </a:moveTo>
                <a:lnTo>
                  <a:pt x="1536" y="3771"/>
                </a:lnTo>
                <a:lnTo>
                  <a:pt x="1257" y="3492"/>
                </a:lnTo>
                <a:lnTo>
                  <a:pt x="977" y="3213"/>
                </a:lnTo>
                <a:lnTo>
                  <a:pt x="838" y="3073"/>
                </a:lnTo>
                <a:lnTo>
                  <a:pt x="698" y="2793"/>
                </a:lnTo>
                <a:lnTo>
                  <a:pt x="419" y="2374"/>
                </a:lnTo>
                <a:lnTo>
                  <a:pt x="279" y="1816"/>
                </a:lnTo>
                <a:lnTo>
                  <a:pt x="139" y="1396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492712" y="6554008"/>
            <a:ext cx="6972" cy="10325"/>
          </a:xfrm>
          <a:custGeom>
            <a:avLst/>
            <a:gdLst/>
            <a:ahLst/>
            <a:cxnLst/>
            <a:rect l="l" t="t" r="r" b="b"/>
            <a:pathLst>
              <a:path w="6972" h="10325">
                <a:moveTo>
                  <a:pt x="6972" y="9905"/>
                </a:moveTo>
                <a:lnTo>
                  <a:pt x="6273" y="10325"/>
                </a:lnTo>
                <a:lnTo>
                  <a:pt x="0" y="558"/>
                </a:ln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1483776" y="6539214"/>
            <a:ext cx="7950" cy="10744"/>
          </a:xfrm>
          <a:custGeom>
            <a:avLst/>
            <a:gdLst/>
            <a:ahLst/>
            <a:cxnLst/>
            <a:rect l="l" t="t" r="r" b="b"/>
            <a:pathLst>
              <a:path w="7950" h="10744">
                <a:moveTo>
                  <a:pt x="7950" y="10744"/>
                </a:moveTo>
                <a:lnTo>
                  <a:pt x="7251" y="10325"/>
                </a:lnTo>
                <a:lnTo>
                  <a:pt x="6553" y="10325"/>
                </a:lnTo>
                <a:lnTo>
                  <a:pt x="5854" y="10604"/>
                </a:lnTo>
                <a:lnTo>
                  <a:pt x="0" y="558"/>
                </a:ln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1475256" y="6523442"/>
            <a:ext cx="6985" cy="11582"/>
          </a:xfrm>
          <a:custGeom>
            <a:avLst/>
            <a:gdLst/>
            <a:ahLst/>
            <a:cxnLst/>
            <a:rect l="l" t="t" r="r" b="b"/>
            <a:pathLst>
              <a:path w="6984" h="11582">
                <a:moveTo>
                  <a:pt x="6984" y="11303"/>
                </a:moveTo>
                <a:lnTo>
                  <a:pt x="6286" y="11303"/>
                </a:lnTo>
                <a:lnTo>
                  <a:pt x="5727" y="11582"/>
                </a:lnTo>
                <a:lnTo>
                  <a:pt x="0" y="1257"/>
                </a:lnTo>
                <a:lnTo>
                  <a:pt x="558" y="698"/>
                </a:lnTo>
                <a:lnTo>
                  <a:pt x="83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1467450" y="6508089"/>
            <a:ext cx="6553" cy="11582"/>
          </a:xfrm>
          <a:custGeom>
            <a:avLst/>
            <a:gdLst/>
            <a:ahLst/>
            <a:cxnLst/>
            <a:rect l="l" t="t" r="r" b="b"/>
            <a:pathLst>
              <a:path w="6553" h="11582">
                <a:moveTo>
                  <a:pt x="6553" y="11582"/>
                </a:moveTo>
                <a:lnTo>
                  <a:pt x="5854" y="11442"/>
                </a:lnTo>
                <a:lnTo>
                  <a:pt x="5295" y="11582"/>
                </a:lnTo>
                <a:lnTo>
                  <a:pt x="0" y="1117"/>
                </a:lnTo>
                <a:lnTo>
                  <a:pt x="419" y="698"/>
                </a:lnTo>
                <a:lnTo>
                  <a:pt x="82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1460051" y="6492317"/>
            <a:ext cx="6273" cy="11861"/>
          </a:xfrm>
          <a:custGeom>
            <a:avLst/>
            <a:gdLst/>
            <a:ahLst/>
            <a:cxnLst/>
            <a:rect l="l" t="t" r="r" b="b"/>
            <a:pathLst>
              <a:path w="6273" h="11861">
                <a:moveTo>
                  <a:pt x="6273" y="11861"/>
                </a:moveTo>
                <a:lnTo>
                  <a:pt x="5575" y="11722"/>
                </a:lnTo>
                <a:lnTo>
                  <a:pt x="4876" y="11861"/>
                </a:lnTo>
                <a:lnTo>
                  <a:pt x="0" y="1117"/>
                </a:lnTo>
                <a:lnTo>
                  <a:pt x="546" y="698"/>
                </a:lnTo>
                <a:lnTo>
                  <a:pt x="83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453353" y="6476406"/>
            <a:ext cx="5854" cy="12001"/>
          </a:xfrm>
          <a:custGeom>
            <a:avLst/>
            <a:gdLst/>
            <a:ahLst/>
            <a:cxnLst/>
            <a:rect l="l" t="t" r="r" b="b"/>
            <a:pathLst>
              <a:path w="5854" h="12001">
                <a:moveTo>
                  <a:pt x="5854" y="12001"/>
                </a:moveTo>
                <a:lnTo>
                  <a:pt x="5156" y="11861"/>
                </a:lnTo>
                <a:lnTo>
                  <a:pt x="4457" y="11861"/>
                </a:lnTo>
                <a:lnTo>
                  <a:pt x="0" y="1117"/>
                </a:lnTo>
                <a:lnTo>
                  <a:pt x="546" y="698"/>
                </a:lnTo>
                <a:lnTo>
                  <a:pt x="82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447062" y="6460215"/>
            <a:ext cx="5588" cy="12280"/>
          </a:xfrm>
          <a:custGeom>
            <a:avLst/>
            <a:gdLst/>
            <a:ahLst/>
            <a:cxnLst/>
            <a:rect l="l" t="t" r="r" b="b"/>
            <a:pathLst>
              <a:path w="5587" h="12280">
                <a:moveTo>
                  <a:pt x="5587" y="12280"/>
                </a:moveTo>
                <a:lnTo>
                  <a:pt x="4889" y="12001"/>
                </a:lnTo>
                <a:lnTo>
                  <a:pt x="4190" y="12001"/>
                </a:lnTo>
                <a:lnTo>
                  <a:pt x="0" y="977"/>
                </a:lnTo>
                <a:lnTo>
                  <a:pt x="698" y="698"/>
                </a:lnTo>
                <a:lnTo>
                  <a:pt x="97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441483" y="6444028"/>
            <a:ext cx="4470" cy="11861"/>
          </a:xfrm>
          <a:custGeom>
            <a:avLst/>
            <a:gdLst/>
            <a:ahLst/>
            <a:cxnLst/>
            <a:rect l="l" t="t" r="r" b="b"/>
            <a:pathLst>
              <a:path w="4470" h="11861">
                <a:moveTo>
                  <a:pt x="4470" y="11861"/>
                </a:moveTo>
                <a:lnTo>
                  <a:pt x="3771" y="11861"/>
                </a:lnTo>
                <a:lnTo>
                  <a:pt x="0" y="838"/>
                </a:lnTo>
                <a:lnTo>
                  <a:pt x="698" y="558"/>
                </a:lnTo>
                <a:lnTo>
                  <a:pt x="111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436596" y="6426720"/>
            <a:ext cx="4749" cy="13119"/>
          </a:xfrm>
          <a:custGeom>
            <a:avLst/>
            <a:gdLst/>
            <a:ahLst/>
            <a:cxnLst/>
            <a:rect l="l" t="t" r="r" b="b"/>
            <a:pathLst>
              <a:path w="4749" h="13119">
                <a:moveTo>
                  <a:pt x="4749" y="13119"/>
                </a:moveTo>
                <a:lnTo>
                  <a:pt x="3911" y="12839"/>
                </a:lnTo>
                <a:lnTo>
                  <a:pt x="3213" y="12839"/>
                </a:lnTo>
                <a:lnTo>
                  <a:pt x="0" y="1536"/>
                </a:lnTo>
                <a:lnTo>
                  <a:pt x="698" y="1257"/>
                </a:lnTo>
                <a:lnTo>
                  <a:pt x="1117" y="838"/>
                </a:lnTo>
                <a:lnTo>
                  <a:pt x="125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432271" y="6411367"/>
            <a:ext cx="3492" cy="11582"/>
          </a:xfrm>
          <a:custGeom>
            <a:avLst/>
            <a:gdLst/>
            <a:ahLst/>
            <a:cxnLst/>
            <a:rect l="l" t="t" r="r" b="b"/>
            <a:pathLst>
              <a:path w="3492" h="11582">
                <a:moveTo>
                  <a:pt x="3492" y="11582"/>
                </a:moveTo>
                <a:lnTo>
                  <a:pt x="2794" y="11582"/>
                </a:lnTo>
                <a:lnTo>
                  <a:pt x="0" y="279"/>
                </a:lnTo>
                <a:lnTo>
                  <a:pt x="838" y="0"/>
                </a:lnTo>
                <a:lnTo>
                  <a:pt x="0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433109" y="6410250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0" y="1117"/>
                </a:moveTo>
                <a:lnTo>
                  <a:pt x="279" y="698"/>
                </a:ln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428502" y="6393781"/>
            <a:ext cx="3213" cy="12700"/>
          </a:xfrm>
          <a:custGeom>
            <a:avLst/>
            <a:gdLst/>
            <a:ahLst/>
            <a:cxnLst/>
            <a:rect l="l" t="t" r="r" b="b"/>
            <a:pathLst>
              <a:path w="3213" h="12700">
                <a:moveTo>
                  <a:pt x="3213" y="12700"/>
                </a:moveTo>
                <a:lnTo>
                  <a:pt x="2514" y="12560"/>
                </a:lnTo>
                <a:lnTo>
                  <a:pt x="0" y="1257"/>
                </a:lnTo>
                <a:lnTo>
                  <a:pt x="698" y="1117"/>
                </a:lnTo>
                <a:lnTo>
                  <a:pt x="1257" y="698"/>
                </a:lnTo>
                <a:lnTo>
                  <a:pt x="153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425569" y="6377870"/>
            <a:ext cx="2654" cy="12001"/>
          </a:xfrm>
          <a:custGeom>
            <a:avLst/>
            <a:gdLst/>
            <a:ahLst/>
            <a:cxnLst/>
            <a:rect l="l" t="t" r="r" b="b"/>
            <a:pathLst>
              <a:path w="2654" h="12001">
                <a:moveTo>
                  <a:pt x="2654" y="12001"/>
                </a:moveTo>
                <a:lnTo>
                  <a:pt x="1955" y="11722"/>
                </a:lnTo>
                <a:lnTo>
                  <a:pt x="0" y="558"/>
                </a:lnTo>
                <a:lnTo>
                  <a:pt x="1117" y="0"/>
                </a:lnTo>
                <a:lnTo>
                  <a:pt x="558" y="419"/>
                </a:lnTo>
                <a:lnTo>
                  <a:pt x="0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428503" y="6394616"/>
            <a:ext cx="977" cy="419"/>
          </a:xfrm>
          <a:custGeom>
            <a:avLst/>
            <a:gdLst/>
            <a:ahLst/>
            <a:cxnLst/>
            <a:rect l="l" t="t" r="r" b="b"/>
            <a:pathLst>
              <a:path w="977" h="419">
                <a:moveTo>
                  <a:pt x="0" y="419"/>
                </a:moveTo>
                <a:lnTo>
                  <a:pt x="97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426691" y="6377171"/>
            <a:ext cx="419" cy="698"/>
          </a:xfrm>
          <a:custGeom>
            <a:avLst/>
            <a:gdLst/>
            <a:ahLst/>
            <a:cxnLst/>
            <a:rect l="l" t="t" r="r" b="b"/>
            <a:pathLst>
              <a:path w="419" h="698">
                <a:moveTo>
                  <a:pt x="0" y="698"/>
                </a:move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423200" y="6361262"/>
            <a:ext cx="2235" cy="12001"/>
          </a:xfrm>
          <a:custGeom>
            <a:avLst/>
            <a:gdLst/>
            <a:ahLst/>
            <a:cxnLst/>
            <a:rect l="l" t="t" r="r" b="b"/>
            <a:pathLst>
              <a:path w="2235" h="12001">
                <a:moveTo>
                  <a:pt x="2235" y="12001"/>
                </a:moveTo>
                <a:lnTo>
                  <a:pt x="1536" y="11722"/>
                </a:lnTo>
                <a:lnTo>
                  <a:pt x="0" y="558"/>
                </a:lnTo>
                <a:lnTo>
                  <a:pt x="125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423200" y="6360841"/>
            <a:ext cx="1536" cy="977"/>
          </a:xfrm>
          <a:custGeom>
            <a:avLst/>
            <a:gdLst/>
            <a:ahLst/>
            <a:cxnLst/>
            <a:rect l="l" t="t" r="r" b="b"/>
            <a:pathLst>
              <a:path w="1536" h="977">
                <a:moveTo>
                  <a:pt x="0" y="977"/>
                </a:moveTo>
                <a:lnTo>
                  <a:pt x="698" y="977"/>
                </a:lnTo>
                <a:lnTo>
                  <a:pt x="1257" y="558"/>
                </a:lnTo>
                <a:lnTo>
                  <a:pt x="153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421384" y="6344514"/>
            <a:ext cx="1816" cy="12280"/>
          </a:xfrm>
          <a:custGeom>
            <a:avLst/>
            <a:gdLst/>
            <a:ahLst/>
            <a:cxnLst/>
            <a:rect l="l" t="t" r="r" b="b"/>
            <a:pathLst>
              <a:path w="1816" h="12280">
                <a:moveTo>
                  <a:pt x="1816" y="12280"/>
                </a:moveTo>
                <a:lnTo>
                  <a:pt x="1117" y="12001"/>
                </a:lnTo>
                <a:lnTo>
                  <a:pt x="0" y="838"/>
                </a:lnTo>
                <a:lnTo>
                  <a:pt x="698" y="838"/>
                </a:lnTo>
                <a:lnTo>
                  <a:pt x="1397" y="558"/>
                </a:lnTo>
                <a:lnTo>
                  <a:pt x="181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420408" y="6328323"/>
            <a:ext cx="1816" cy="12001"/>
          </a:xfrm>
          <a:custGeom>
            <a:avLst/>
            <a:gdLst/>
            <a:ahLst/>
            <a:cxnLst/>
            <a:rect l="l" t="t" r="r" b="b"/>
            <a:pathLst>
              <a:path w="1816" h="12001">
                <a:moveTo>
                  <a:pt x="1396" y="12001"/>
                </a:moveTo>
                <a:lnTo>
                  <a:pt x="698" y="11722"/>
                </a:lnTo>
                <a:lnTo>
                  <a:pt x="0" y="698"/>
                </a:lnTo>
                <a:lnTo>
                  <a:pt x="698" y="838"/>
                </a:lnTo>
                <a:lnTo>
                  <a:pt x="1396" y="558"/>
                </a:lnTo>
                <a:lnTo>
                  <a:pt x="1816" y="0"/>
                </a:ln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421384" y="6344652"/>
            <a:ext cx="1536" cy="698"/>
          </a:xfrm>
          <a:custGeom>
            <a:avLst/>
            <a:gdLst/>
            <a:ahLst/>
            <a:cxnLst/>
            <a:rect l="l" t="t" r="r" b="b"/>
            <a:pathLst>
              <a:path w="1536" h="698">
                <a:moveTo>
                  <a:pt x="1536" y="0"/>
                </a:move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420131" y="6312273"/>
            <a:ext cx="1816" cy="11582"/>
          </a:xfrm>
          <a:custGeom>
            <a:avLst/>
            <a:gdLst/>
            <a:ahLst/>
            <a:cxnLst/>
            <a:rect l="l" t="t" r="r" b="b"/>
            <a:pathLst>
              <a:path w="1816" h="11582">
                <a:moveTo>
                  <a:pt x="139" y="11582"/>
                </a:moveTo>
                <a:lnTo>
                  <a:pt x="0" y="698"/>
                </a:lnTo>
                <a:lnTo>
                  <a:pt x="698" y="698"/>
                </a:lnTo>
                <a:lnTo>
                  <a:pt x="1257" y="558"/>
                </a:lnTo>
                <a:lnTo>
                  <a:pt x="181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420131" y="6295805"/>
            <a:ext cx="2362" cy="12001"/>
          </a:xfrm>
          <a:custGeom>
            <a:avLst/>
            <a:gdLst/>
            <a:ahLst/>
            <a:cxnLst/>
            <a:rect l="l" t="t" r="r" b="b"/>
            <a:pathLst>
              <a:path w="2362" h="12001">
                <a:moveTo>
                  <a:pt x="0" y="12001"/>
                </a:moveTo>
                <a:lnTo>
                  <a:pt x="279" y="1257"/>
                </a:lnTo>
                <a:lnTo>
                  <a:pt x="977" y="1396"/>
                </a:lnTo>
                <a:lnTo>
                  <a:pt x="1676" y="1117"/>
                </a:lnTo>
                <a:lnTo>
                  <a:pt x="2095" y="698"/>
                </a:lnTo>
                <a:lnTo>
                  <a:pt x="236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420689" y="6280313"/>
            <a:ext cx="2933" cy="11582"/>
          </a:xfrm>
          <a:custGeom>
            <a:avLst/>
            <a:gdLst/>
            <a:ahLst/>
            <a:cxnLst/>
            <a:rect l="l" t="t" r="r" b="b"/>
            <a:pathLst>
              <a:path w="2933" h="11582">
                <a:moveTo>
                  <a:pt x="0" y="11582"/>
                </a:moveTo>
                <a:lnTo>
                  <a:pt x="698" y="1117"/>
                </a:lnTo>
                <a:lnTo>
                  <a:pt x="1397" y="1257"/>
                </a:lnTo>
                <a:lnTo>
                  <a:pt x="2095" y="1117"/>
                </a:lnTo>
                <a:lnTo>
                  <a:pt x="2654" y="698"/>
                </a:lnTo>
                <a:lnTo>
                  <a:pt x="293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421805" y="6265240"/>
            <a:ext cx="3632" cy="11163"/>
          </a:xfrm>
          <a:custGeom>
            <a:avLst/>
            <a:gdLst/>
            <a:ahLst/>
            <a:cxnLst/>
            <a:rect l="l" t="t" r="r" b="b"/>
            <a:pathLst>
              <a:path w="3632" h="11163">
                <a:moveTo>
                  <a:pt x="0" y="11163"/>
                </a:moveTo>
                <a:lnTo>
                  <a:pt x="1257" y="838"/>
                </a:lnTo>
                <a:lnTo>
                  <a:pt x="1955" y="1117"/>
                </a:lnTo>
                <a:lnTo>
                  <a:pt x="2654" y="977"/>
                </a:lnTo>
                <a:lnTo>
                  <a:pt x="3213" y="698"/>
                </a:lnTo>
                <a:lnTo>
                  <a:pt x="363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423757" y="6250166"/>
            <a:ext cx="4051" cy="11023"/>
          </a:xfrm>
          <a:custGeom>
            <a:avLst/>
            <a:gdLst/>
            <a:ahLst/>
            <a:cxnLst/>
            <a:rect l="l" t="t" r="r" b="b"/>
            <a:pathLst>
              <a:path w="4051" h="11023">
                <a:moveTo>
                  <a:pt x="0" y="11023"/>
                </a:moveTo>
                <a:lnTo>
                  <a:pt x="1676" y="977"/>
                </a:lnTo>
                <a:lnTo>
                  <a:pt x="405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420131" y="6312132"/>
            <a:ext cx="1816" cy="838"/>
          </a:xfrm>
          <a:custGeom>
            <a:avLst/>
            <a:gdLst/>
            <a:ahLst/>
            <a:cxnLst/>
            <a:rect l="l" t="t" r="r" b="b"/>
            <a:pathLst>
              <a:path w="1816" h="838">
                <a:moveTo>
                  <a:pt x="0" y="838"/>
                </a:moveTo>
                <a:lnTo>
                  <a:pt x="181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420411" y="6296082"/>
            <a:ext cx="1955" cy="977"/>
          </a:xfrm>
          <a:custGeom>
            <a:avLst/>
            <a:gdLst/>
            <a:ahLst/>
            <a:cxnLst/>
            <a:rect l="l" t="t" r="r" b="b"/>
            <a:pathLst>
              <a:path w="1955" h="977">
                <a:moveTo>
                  <a:pt x="0" y="977"/>
                </a:moveTo>
                <a:lnTo>
                  <a:pt x="195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421386" y="6280450"/>
            <a:ext cx="2235" cy="977"/>
          </a:xfrm>
          <a:custGeom>
            <a:avLst/>
            <a:gdLst/>
            <a:ahLst/>
            <a:cxnLst/>
            <a:rect l="l" t="t" r="r" b="b"/>
            <a:pathLst>
              <a:path w="2235" h="977">
                <a:moveTo>
                  <a:pt x="0" y="977"/>
                </a:moveTo>
                <a:lnTo>
                  <a:pt x="223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423060" y="6265096"/>
            <a:ext cx="2374" cy="977"/>
          </a:xfrm>
          <a:custGeom>
            <a:avLst/>
            <a:gdLst/>
            <a:ahLst/>
            <a:cxnLst/>
            <a:rect l="l" t="t" r="r" b="b"/>
            <a:pathLst>
              <a:path w="2374" h="977">
                <a:moveTo>
                  <a:pt x="2374" y="0"/>
                </a:move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425435" y="6249603"/>
            <a:ext cx="23863" cy="14376"/>
          </a:xfrm>
          <a:custGeom>
            <a:avLst/>
            <a:gdLst/>
            <a:ahLst/>
            <a:cxnLst/>
            <a:rect l="l" t="t" r="r" b="b"/>
            <a:pathLst>
              <a:path w="23863" h="14376">
                <a:moveTo>
                  <a:pt x="0" y="1536"/>
                </a:moveTo>
                <a:lnTo>
                  <a:pt x="698" y="1816"/>
                </a:lnTo>
                <a:lnTo>
                  <a:pt x="1397" y="1816"/>
                </a:lnTo>
                <a:lnTo>
                  <a:pt x="1955" y="1536"/>
                </a:lnTo>
                <a:lnTo>
                  <a:pt x="2362" y="838"/>
                </a:lnTo>
                <a:lnTo>
                  <a:pt x="2514" y="0"/>
                </a:lnTo>
                <a:lnTo>
                  <a:pt x="23863" y="1437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546995" y="6125390"/>
            <a:ext cx="1676" cy="698"/>
          </a:xfrm>
          <a:custGeom>
            <a:avLst/>
            <a:gdLst/>
            <a:ahLst/>
            <a:cxnLst/>
            <a:rect l="l" t="t" r="r" b="b"/>
            <a:pathLst>
              <a:path w="1676" h="698">
                <a:moveTo>
                  <a:pt x="1676" y="0"/>
                </a:move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426272" y="6235510"/>
            <a:ext cx="4749" cy="10883"/>
          </a:xfrm>
          <a:custGeom>
            <a:avLst/>
            <a:gdLst/>
            <a:ahLst/>
            <a:cxnLst/>
            <a:rect l="l" t="t" r="r" b="b"/>
            <a:pathLst>
              <a:path w="4749" h="10883">
                <a:moveTo>
                  <a:pt x="0" y="10883"/>
                </a:moveTo>
                <a:lnTo>
                  <a:pt x="2095" y="1117"/>
                </a:lnTo>
                <a:lnTo>
                  <a:pt x="474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428363" y="6236068"/>
            <a:ext cx="2514" cy="977"/>
          </a:xfrm>
          <a:custGeom>
            <a:avLst/>
            <a:gdLst/>
            <a:ahLst/>
            <a:cxnLst/>
            <a:rect l="l" t="t" r="r" b="b"/>
            <a:pathLst>
              <a:path w="2514" h="977">
                <a:moveTo>
                  <a:pt x="0" y="558"/>
                </a:moveTo>
                <a:lnTo>
                  <a:pt x="838" y="977"/>
                </a:lnTo>
                <a:lnTo>
                  <a:pt x="1536" y="977"/>
                </a:lnTo>
                <a:lnTo>
                  <a:pt x="2095" y="698"/>
                </a:lnTo>
                <a:lnTo>
                  <a:pt x="251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429478" y="6221416"/>
            <a:ext cx="5308" cy="10604"/>
          </a:xfrm>
          <a:custGeom>
            <a:avLst/>
            <a:gdLst/>
            <a:ahLst/>
            <a:cxnLst/>
            <a:rect l="l" t="t" r="r" b="b"/>
            <a:pathLst>
              <a:path w="5308" h="10604">
                <a:moveTo>
                  <a:pt x="0" y="10604"/>
                </a:moveTo>
                <a:lnTo>
                  <a:pt x="2654" y="1257"/>
                </a:lnTo>
                <a:lnTo>
                  <a:pt x="3352" y="1523"/>
                </a:lnTo>
                <a:lnTo>
                  <a:pt x="4051" y="1676"/>
                </a:lnTo>
                <a:lnTo>
                  <a:pt x="4610" y="1396"/>
                </a:lnTo>
                <a:lnTo>
                  <a:pt x="5168" y="838"/>
                </a:lnTo>
                <a:lnTo>
                  <a:pt x="5308" y="0"/>
                </a:lnTo>
                <a:lnTo>
                  <a:pt x="2654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782450" y="6662596"/>
            <a:ext cx="35179" cy="19113"/>
          </a:xfrm>
          <a:custGeom>
            <a:avLst/>
            <a:gdLst/>
            <a:ahLst/>
            <a:cxnLst/>
            <a:rect l="l" t="t" r="r" b="b"/>
            <a:pathLst>
              <a:path w="35179" h="19113">
                <a:moveTo>
                  <a:pt x="0" y="19113"/>
                </a:moveTo>
                <a:lnTo>
                  <a:pt x="30289" y="3619"/>
                </a:lnTo>
                <a:lnTo>
                  <a:pt x="351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441903" y="6310458"/>
            <a:ext cx="279" cy="13677"/>
          </a:xfrm>
          <a:custGeom>
            <a:avLst/>
            <a:gdLst/>
            <a:ahLst/>
            <a:cxnLst/>
            <a:rect l="l" t="t" r="r" b="b"/>
            <a:pathLst>
              <a:path w="279" h="13677">
                <a:moveTo>
                  <a:pt x="279" y="0"/>
                </a:moveTo>
                <a:lnTo>
                  <a:pt x="0" y="136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445111" y="6360144"/>
            <a:ext cx="7404" cy="45643"/>
          </a:xfrm>
          <a:custGeom>
            <a:avLst/>
            <a:gdLst/>
            <a:ahLst/>
            <a:cxnLst/>
            <a:rect l="l" t="t" r="r" b="b"/>
            <a:pathLst>
              <a:path w="7404" h="45643">
                <a:moveTo>
                  <a:pt x="0" y="0"/>
                </a:moveTo>
                <a:lnTo>
                  <a:pt x="7404" y="4564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444832" y="6356795"/>
            <a:ext cx="0" cy="977"/>
          </a:xfrm>
          <a:custGeom>
            <a:avLst/>
            <a:gdLst/>
            <a:ahLst/>
            <a:cxnLst/>
            <a:rect l="l" t="t" r="r" b="b"/>
            <a:pathLst>
              <a:path h="977">
                <a:moveTo>
                  <a:pt x="0" y="0"/>
                </a:move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442469" y="6284776"/>
            <a:ext cx="2362" cy="72021"/>
          </a:xfrm>
          <a:custGeom>
            <a:avLst/>
            <a:gdLst/>
            <a:ahLst/>
            <a:cxnLst/>
            <a:rect l="l" t="t" r="r" b="b"/>
            <a:pathLst>
              <a:path w="2362" h="72021">
                <a:moveTo>
                  <a:pt x="2362" y="0"/>
                </a:moveTo>
                <a:lnTo>
                  <a:pt x="0" y="43408"/>
                </a:lnTo>
                <a:lnTo>
                  <a:pt x="2362" y="72021"/>
                </a:lnTo>
                <a:lnTo>
                  <a:pt x="825" y="2917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449158" y="6263981"/>
            <a:ext cx="139" cy="139"/>
          </a:xfrm>
          <a:custGeom>
            <a:avLst/>
            <a:gdLst/>
            <a:ahLst/>
            <a:cxnLst/>
            <a:rect l="l" t="t" r="r" b="b"/>
            <a:pathLst>
              <a:path w="139" h="139">
                <a:moveTo>
                  <a:pt x="139" y="0"/>
                </a:moveTo>
                <a:lnTo>
                  <a:pt x="0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442182" y="6308363"/>
            <a:ext cx="139" cy="2095"/>
          </a:xfrm>
          <a:custGeom>
            <a:avLst/>
            <a:gdLst/>
            <a:ahLst/>
            <a:cxnLst/>
            <a:rect l="l" t="t" r="r" b="b"/>
            <a:pathLst>
              <a:path w="139" h="2095">
                <a:moveTo>
                  <a:pt x="0" y="2095"/>
                </a:move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443435" y="6270120"/>
            <a:ext cx="3911" cy="39217"/>
          </a:xfrm>
          <a:custGeom>
            <a:avLst/>
            <a:gdLst/>
            <a:ahLst/>
            <a:cxnLst/>
            <a:rect l="l" t="t" r="r" b="b"/>
            <a:pathLst>
              <a:path w="3911" h="39217">
                <a:moveTo>
                  <a:pt x="3911" y="0"/>
                </a:moveTo>
                <a:lnTo>
                  <a:pt x="0" y="392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504852" y="6105709"/>
            <a:ext cx="10185" cy="6146"/>
          </a:xfrm>
          <a:custGeom>
            <a:avLst/>
            <a:gdLst/>
            <a:ahLst/>
            <a:cxnLst/>
            <a:rect l="l" t="t" r="r" b="b"/>
            <a:pathLst>
              <a:path w="10185" h="6146">
                <a:moveTo>
                  <a:pt x="10185" y="0"/>
                </a:moveTo>
                <a:lnTo>
                  <a:pt x="6692" y="1397"/>
                </a:lnTo>
                <a:lnTo>
                  <a:pt x="0" y="614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1495221" y="6114084"/>
            <a:ext cx="10045" cy="5168"/>
          </a:xfrm>
          <a:custGeom>
            <a:avLst/>
            <a:gdLst/>
            <a:ahLst/>
            <a:cxnLst/>
            <a:rect l="l" t="t" r="r" b="b"/>
            <a:pathLst>
              <a:path w="10045" h="5168">
                <a:moveTo>
                  <a:pt x="10045" y="419"/>
                </a:moveTo>
                <a:lnTo>
                  <a:pt x="9626" y="977"/>
                </a:lnTo>
                <a:lnTo>
                  <a:pt x="9067" y="1397"/>
                </a:lnTo>
                <a:lnTo>
                  <a:pt x="8508" y="1536"/>
                </a:lnTo>
                <a:lnTo>
                  <a:pt x="7683" y="1257"/>
                </a:lnTo>
                <a:lnTo>
                  <a:pt x="6972" y="838"/>
                </a:lnTo>
                <a:lnTo>
                  <a:pt x="6413" y="0"/>
                </a:lnTo>
                <a:lnTo>
                  <a:pt x="0" y="516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1486288" y="6121901"/>
            <a:ext cx="9486" cy="5588"/>
          </a:xfrm>
          <a:custGeom>
            <a:avLst/>
            <a:gdLst/>
            <a:ahLst/>
            <a:cxnLst/>
            <a:rect l="l" t="t" r="r" b="b"/>
            <a:pathLst>
              <a:path w="9486" h="5587">
                <a:moveTo>
                  <a:pt x="9486" y="0"/>
                </a:moveTo>
                <a:lnTo>
                  <a:pt x="9207" y="698"/>
                </a:lnTo>
                <a:lnTo>
                  <a:pt x="8648" y="1257"/>
                </a:lnTo>
                <a:lnTo>
                  <a:pt x="8089" y="1397"/>
                </a:lnTo>
                <a:lnTo>
                  <a:pt x="7251" y="1117"/>
                </a:lnTo>
                <a:lnTo>
                  <a:pt x="6553" y="698"/>
                </a:lnTo>
                <a:lnTo>
                  <a:pt x="5994" y="0"/>
                </a:lnTo>
                <a:lnTo>
                  <a:pt x="0" y="558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1477634" y="6130274"/>
            <a:ext cx="9207" cy="6273"/>
          </a:xfrm>
          <a:custGeom>
            <a:avLst/>
            <a:gdLst/>
            <a:ahLst/>
            <a:cxnLst/>
            <a:rect l="l" t="t" r="r" b="b"/>
            <a:pathLst>
              <a:path w="9207" h="6273">
                <a:moveTo>
                  <a:pt x="9207" y="0"/>
                </a:moveTo>
                <a:lnTo>
                  <a:pt x="8928" y="698"/>
                </a:lnTo>
                <a:lnTo>
                  <a:pt x="8508" y="1117"/>
                </a:lnTo>
                <a:lnTo>
                  <a:pt x="7810" y="1397"/>
                </a:lnTo>
                <a:lnTo>
                  <a:pt x="7111" y="1257"/>
                </a:lnTo>
                <a:lnTo>
                  <a:pt x="6426" y="838"/>
                </a:lnTo>
                <a:lnTo>
                  <a:pt x="5727" y="139"/>
                </a:lnTo>
                <a:lnTo>
                  <a:pt x="0" y="627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469683" y="6139206"/>
            <a:ext cx="8788" cy="7124"/>
          </a:xfrm>
          <a:custGeom>
            <a:avLst/>
            <a:gdLst/>
            <a:ahLst/>
            <a:cxnLst/>
            <a:rect l="l" t="t" r="r" b="b"/>
            <a:pathLst>
              <a:path w="8788" h="7124">
                <a:moveTo>
                  <a:pt x="8788" y="0"/>
                </a:moveTo>
                <a:lnTo>
                  <a:pt x="8508" y="838"/>
                </a:lnTo>
                <a:lnTo>
                  <a:pt x="7950" y="1257"/>
                </a:lnTo>
                <a:lnTo>
                  <a:pt x="7391" y="1536"/>
                </a:lnTo>
                <a:lnTo>
                  <a:pt x="6692" y="1536"/>
                </a:lnTo>
                <a:lnTo>
                  <a:pt x="5994" y="1117"/>
                </a:lnTo>
                <a:lnTo>
                  <a:pt x="5295" y="419"/>
                </a:lnTo>
                <a:lnTo>
                  <a:pt x="0" y="712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462144" y="6149534"/>
            <a:ext cx="8089" cy="7112"/>
          </a:xfrm>
          <a:custGeom>
            <a:avLst/>
            <a:gdLst/>
            <a:ahLst/>
            <a:cxnLst/>
            <a:rect l="l" t="t" r="r" b="b"/>
            <a:pathLst>
              <a:path w="8089" h="7112">
                <a:moveTo>
                  <a:pt x="8089" y="139"/>
                </a:moveTo>
                <a:lnTo>
                  <a:pt x="7670" y="698"/>
                </a:lnTo>
                <a:lnTo>
                  <a:pt x="7112" y="1117"/>
                </a:lnTo>
                <a:lnTo>
                  <a:pt x="6413" y="977"/>
                </a:lnTo>
                <a:lnTo>
                  <a:pt x="5575" y="698"/>
                </a:lnTo>
                <a:lnTo>
                  <a:pt x="5016" y="0"/>
                </a:lnTo>
                <a:lnTo>
                  <a:pt x="0" y="711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455155" y="6160141"/>
            <a:ext cx="7683" cy="7670"/>
          </a:xfrm>
          <a:custGeom>
            <a:avLst/>
            <a:gdLst/>
            <a:ahLst/>
            <a:cxnLst/>
            <a:rect l="l" t="t" r="r" b="b"/>
            <a:pathLst>
              <a:path w="7683" h="7670">
                <a:moveTo>
                  <a:pt x="7683" y="0"/>
                </a:moveTo>
                <a:lnTo>
                  <a:pt x="7264" y="558"/>
                </a:lnTo>
                <a:lnTo>
                  <a:pt x="6705" y="977"/>
                </a:lnTo>
                <a:lnTo>
                  <a:pt x="6007" y="977"/>
                </a:lnTo>
                <a:lnTo>
                  <a:pt x="5308" y="698"/>
                </a:lnTo>
                <a:lnTo>
                  <a:pt x="4610" y="0"/>
                </a:lnTo>
                <a:lnTo>
                  <a:pt x="0" y="76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448876" y="6171167"/>
            <a:ext cx="7264" cy="8369"/>
          </a:xfrm>
          <a:custGeom>
            <a:avLst/>
            <a:gdLst/>
            <a:ahLst/>
            <a:cxnLst/>
            <a:rect l="l" t="t" r="r" b="b"/>
            <a:pathLst>
              <a:path w="7264" h="8369">
                <a:moveTo>
                  <a:pt x="7264" y="0"/>
                </a:moveTo>
                <a:lnTo>
                  <a:pt x="6845" y="698"/>
                </a:lnTo>
                <a:lnTo>
                  <a:pt x="6286" y="1117"/>
                </a:lnTo>
                <a:lnTo>
                  <a:pt x="5588" y="1117"/>
                </a:lnTo>
                <a:lnTo>
                  <a:pt x="4889" y="838"/>
                </a:lnTo>
                <a:lnTo>
                  <a:pt x="4191" y="279"/>
                </a:lnTo>
                <a:lnTo>
                  <a:pt x="0" y="836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443012" y="6182892"/>
            <a:ext cx="6845" cy="8928"/>
          </a:xfrm>
          <a:custGeom>
            <a:avLst/>
            <a:gdLst/>
            <a:ahLst/>
            <a:cxnLst/>
            <a:rect l="l" t="t" r="r" b="b"/>
            <a:pathLst>
              <a:path w="6845" h="8928">
                <a:moveTo>
                  <a:pt x="6845" y="0"/>
                </a:moveTo>
                <a:lnTo>
                  <a:pt x="6565" y="698"/>
                </a:lnTo>
                <a:lnTo>
                  <a:pt x="6007" y="1117"/>
                </a:lnTo>
                <a:lnTo>
                  <a:pt x="5308" y="1257"/>
                </a:lnTo>
                <a:lnTo>
                  <a:pt x="4610" y="977"/>
                </a:lnTo>
                <a:lnTo>
                  <a:pt x="3911" y="558"/>
                </a:lnTo>
                <a:lnTo>
                  <a:pt x="0" y="892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438000" y="6195174"/>
            <a:ext cx="6273" cy="9486"/>
          </a:xfrm>
          <a:custGeom>
            <a:avLst/>
            <a:gdLst/>
            <a:ahLst/>
            <a:cxnLst/>
            <a:rect l="l" t="t" r="r" b="b"/>
            <a:pathLst>
              <a:path w="6273" h="9486">
                <a:moveTo>
                  <a:pt x="6273" y="0"/>
                </a:moveTo>
                <a:lnTo>
                  <a:pt x="5994" y="838"/>
                </a:lnTo>
                <a:lnTo>
                  <a:pt x="5435" y="1257"/>
                </a:lnTo>
                <a:lnTo>
                  <a:pt x="4737" y="1397"/>
                </a:lnTo>
                <a:lnTo>
                  <a:pt x="4038" y="1257"/>
                </a:lnTo>
                <a:lnTo>
                  <a:pt x="3340" y="838"/>
                </a:lnTo>
                <a:lnTo>
                  <a:pt x="0" y="948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1433395" y="6208154"/>
            <a:ext cx="5854" cy="10045"/>
          </a:xfrm>
          <a:custGeom>
            <a:avLst/>
            <a:gdLst/>
            <a:ahLst/>
            <a:cxnLst/>
            <a:rect l="l" t="t" r="r" b="b"/>
            <a:pathLst>
              <a:path w="5854" h="10045">
                <a:moveTo>
                  <a:pt x="5854" y="0"/>
                </a:moveTo>
                <a:lnTo>
                  <a:pt x="5575" y="698"/>
                </a:lnTo>
                <a:lnTo>
                  <a:pt x="5016" y="1257"/>
                </a:lnTo>
                <a:lnTo>
                  <a:pt x="4457" y="1397"/>
                </a:lnTo>
                <a:lnTo>
                  <a:pt x="3759" y="1257"/>
                </a:lnTo>
                <a:lnTo>
                  <a:pt x="3073" y="838"/>
                </a:lnTo>
                <a:lnTo>
                  <a:pt x="0" y="1004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436469" y="6207734"/>
            <a:ext cx="2781" cy="1257"/>
          </a:xfrm>
          <a:custGeom>
            <a:avLst/>
            <a:gdLst/>
            <a:ahLst/>
            <a:cxnLst/>
            <a:rect l="l" t="t" r="r" b="b"/>
            <a:pathLst>
              <a:path w="2781" h="1257">
                <a:moveTo>
                  <a:pt x="2781" y="0"/>
                </a:moveTo>
                <a:lnTo>
                  <a:pt x="0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1441345" y="6194614"/>
            <a:ext cx="2933" cy="1397"/>
          </a:xfrm>
          <a:custGeom>
            <a:avLst/>
            <a:gdLst/>
            <a:ahLst/>
            <a:cxnLst/>
            <a:rect l="l" t="t" r="r" b="b"/>
            <a:pathLst>
              <a:path w="2933" h="1397">
                <a:moveTo>
                  <a:pt x="0" y="1397"/>
                </a:moveTo>
                <a:lnTo>
                  <a:pt x="293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1446928" y="6182052"/>
            <a:ext cx="3073" cy="1397"/>
          </a:xfrm>
          <a:custGeom>
            <a:avLst/>
            <a:gdLst/>
            <a:ahLst/>
            <a:cxnLst/>
            <a:rect l="l" t="t" r="r" b="b"/>
            <a:pathLst>
              <a:path w="3073" h="1397">
                <a:moveTo>
                  <a:pt x="0" y="1397"/>
                </a:moveTo>
                <a:lnTo>
                  <a:pt x="307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1452650" y="6406621"/>
            <a:ext cx="12979" cy="46189"/>
          </a:xfrm>
          <a:custGeom>
            <a:avLst/>
            <a:gdLst/>
            <a:ahLst/>
            <a:cxnLst/>
            <a:rect l="l" t="t" r="r" b="b"/>
            <a:pathLst>
              <a:path w="12979" h="46189">
                <a:moveTo>
                  <a:pt x="0" y="0"/>
                </a:moveTo>
                <a:lnTo>
                  <a:pt x="12979" y="4618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1548667" y="6122459"/>
            <a:ext cx="7683" cy="2933"/>
          </a:xfrm>
          <a:custGeom>
            <a:avLst/>
            <a:gdLst/>
            <a:ahLst/>
            <a:cxnLst/>
            <a:rect l="l" t="t" r="r" b="b"/>
            <a:pathLst>
              <a:path w="7683" h="2933">
                <a:moveTo>
                  <a:pt x="7683" y="0"/>
                </a:moveTo>
                <a:lnTo>
                  <a:pt x="0" y="2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1463812" y="6344090"/>
            <a:ext cx="1816" cy="18008"/>
          </a:xfrm>
          <a:custGeom>
            <a:avLst/>
            <a:gdLst/>
            <a:ahLst/>
            <a:cxnLst/>
            <a:rect l="l" t="t" r="r" b="b"/>
            <a:pathLst>
              <a:path w="1816" h="18008">
                <a:moveTo>
                  <a:pt x="1816" y="1800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1462559" y="6302921"/>
            <a:ext cx="279" cy="7391"/>
          </a:xfrm>
          <a:custGeom>
            <a:avLst/>
            <a:gdLst/>
            <a:ahLst/>
            <a:cxnLst/>
            <a:rect l="l" t="t" r="r" b="b"/>
            <a:pathLst>
              <a:path w="279" h="7391">
                <a:moveTo>
                  <a:pt x="279" y="0"/>
                </a:moveTo>
                <a:lnTo>
                  <a:pt x="0" y="739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1454735" y="6218203"/>
            <a:ext cx="9080" cy="23583"/>
          </a:xfrm>
          <a:custGeom>
            <a:avLst/>
            <a:gdLst/>
            <a:ahLst/>
            <a:cxnLst/>
            <a:rect l="l" t="t" r="r" b="b"/>
            <a:pathLst>
              <a:path w="9080" h="23583">
                <a:moveTo>
                  <a:pt x="9080" y="0"/>
                </a:moveTo>
                <a:lnTo>
                  <a:pt x="0" y="2358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1459767" y="6158884"/>
            <a:ext cx="3213" cy="1257"/>
          </a:xfrm>
          <a:custGeom>
            <a:avLst/>
            <a:gdLst/>
            <a:ahLst/>
            <a:cxnLst/>
            <a:rect l="l" t="t" r="r" b="b"/>
            <a:pathLst>
              <a:path w="3213" h="1257">
                <a:moveTo>
                  <a:pt x="0" y="1257"/>
                </a:moveTo>
                <a:lnTo>
                  <a:pt x="321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1453067" y="6170190"/>
            <a:ext cx="3073" cy="1257"/>
          </a:xfrm>
          <a:custGeom>
            <a:avLst/>
            <a:gdLst/>
            <a:ahLst/>
            <a:cxnLst/>
            <a:rect l="l" t="t" r="r" b="b"/>
            <a:pathLst>
              <a:path w="3073" h="1257">
                <a:moveTo>
                  <a:pt x="3073" y="0"/>
                </a:moveTo>
                <a:lnTo>
                  <a:pt x="0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1466183" y="6454221"/>
            <a:ext cx="18288" cy="44932"/>
          </a:xfrm>
          <a:custGeom>
            <a:avLst/>
            <a:gdLst/>
            <a:ahLst/>
            <a:cxnLst/>
            <a:rect l="l" t="t" r="r" b="b"/>
            <a:pathLst>
              <a:path w="18287" h="44932">
                <a:moveTo>
                  <a:pt x="18287" y="44932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469537" y="6386662"/>
            <a:ext cx="5588" cy="25539"/>
          </a:xfrm>
          <a:custGeom>
            <a:avLst/>
            <a:gdLst/>
            <a:ahLst/>
            <a:cxnLst/>
            <a:rect l="l" t="t" r="r" b="b"/>
            <a:pathLst>
              <a:path w="5587" h="25539">
                <a:moveTo>
                  <a:pt x="0" y="0"/>
                </a:moveTo>
                <a:lnTo>
                  <a:pt x="5588" y="255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471071" y="6179395"/>
            <a:ext cx="13258" cy="21640"/>
          </a:xfrm>
          <a:custGeom>
            <a:avLst/>
            <a:gdLst/>
            <a:ahLst/>
            <a:cxnLst/>
            <a:rect l="l" t="t" r="r" b="b"/>
            <a:pathLst>
              <a:path w="13258" h="21640">
                <a:moveTo>
                  <a:pt x="0" y="21640"/>
                </a:moveTo>
                <a:lnTo>
                  <a:pt x="132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467173" y="6148139"/>
            <a:ext cx="3200" cy="1397"/>
          </a:xfrm>
          <a:custGeom>
            <a:avLst/>
            <a:gdLst/>
            <a:ahLst/>
            <a:cxnLst/>
            <a:rect l="l" t="t" r="r" b="b"/>
            <a:pathLst>
              <a:path w="3200" h="1397">
                <a:moveTo>
                  <a:pt x="3200" y="0"/>
                </a:moveTo>
                <a:lnTo>
                  <a:pt x="0" y="139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474979" y="6138230"/>
            <a:ext cx="3352" cy="1397"/>
          </a:xfrm>
          <a:custGeom>
            <a:avLst/>
            <a:gdLst/>
            <a:ahLst/>
            <a:cxnLst/>
            <a:rect l="l" t="t" r="r" b="b"/>
            <a:pathLst>
              <a:path w="3352" h="1397">
                <a:moveTo>
                  <a:pt x="3352" y="0"/>
                </a:moveTo>
                <a:lnTo>
                  <a:pt x="0" y="139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485314" y="6501107"/>
            <a:ext cx="23723" cy="43129"/>
          </a:xfrm>
          <a:custGeom>
            <a:avLst/>
            <a:gdLst/>
            <a:ahLst/>
            <a:cxnLst/>
            <a:rect l="l" t="t" r="r" b="b"/>
            <a:pathLst>
              <a:path w="23723" h="43129">
                <a:moveTo>
                  <a:pt x="23723" y="4312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1480422" y="6430627"/>
            <a:ext cx="10325" cy="30429"/>
          </a:xfrm>
          <a:custGeom>
            <a:avLst/>
            <a:gdLst/>
            <a:ahLst/>
            <a:cxnLst/>
            <a:rect l="l" t="t" r="r" b="b"/>
            <a:pathLst>
              <a:path w="10325" h="30429">
                <a:moveTo>
                  <a:pt x="0" y="0"/>
                </a:moveTo>
                <a:lnTo>
                  <a:pt x="10325" y="3042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1485446" y="6360695"/>
            <a:ext cx="3352" cy="21640"/>
          </a:xfrm>
          <a:custGeom>
            <a:avLst/>
            <a:gdLst/>
            <a:ahLst/>
            <a:cxnLst/>
            <a:rect l="l" t="t" r="r" b="b"/>
            <a:pathLst>
              <a:path w="3352" h="21640">
                <a:moveTo>
                  <a:pt x="3352" y="2164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1481816" y="6321762"/>
            <a:ext cx="279" cy="10604"/>
          </a:xfrm>
          <a:custGeom>
            <a:avLst/>
            <a:gdLst/>
            <a:ahLst/>
            <a:cxnLst/>
            <a:rect l="l" t="t" r="r" b="b"/>
            <a:pathLst>
              <a:path w="279" h="10604">
                <a:moveTo>
                  <a:pt x="0" y="0"/>
                </a:moveTo>
                <a:lnTo>
                  <a:pt x="279" y="1060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1493262" y="6149952"/>
            <a:ext cx="16611" cy="17449"/>
          </a:xfrm>
          <a:custGeom>
            <a:avLst/>
            <a:gdLst/>
            <a:ahLst/>
            <a:cxnLst/>
            <a:rect l="l" t="t" r="r" b="b"/>
            <a:pathLst>
              <a:path w="16611" h="17449">
                <a:moveTo>
                  <a:pt x="16611" y="0"/>
                </a:moveTo>
                <a:lnTo>
                  <a:pt x="0" y="1744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1483362" y="6128877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3479" y="0"/>
                </a:moveTo>
                <a:lnTo>
                  <a:pt x="0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1492285" y="6120364"/>
            <a:ext cx="3492" cy="1536"/>
          </a:xfrm>
          <a:custGeom>
            <a:avLst/>
            <a:gdLst/>
            <a:ahLst/>
            <a:cxnLst/>
            <a:rect l="l" t="t" r="r" b="b"/>
            <a:pathLst>
              <a:path w="3492" h="1536">
                <a:moveTo>
                  <a:pt x="0" y="1536"/>
                </a:moveTo>
                <a:lnTo>
                  <a:pt x="34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1498987" y="6563913"/>
            <a:ext cx="1955" cy="419"/>
          </a:xfrm>
          <a:custGeom>
            <a:avLst/>
            <a:gdLst/>
            <a:ahLst/>
            <a:cxnLst/>
            <a:rect l="l" t="t" r="r" b="b"/>
            <a:pathLst>
              <a:path w="1955" h="419">
                <a:moveTo>
                  <a:pt x="0" y="419"/>
                </a:moveTo>
                <a:lnTo>
                  <a:pt x="558" y="0"/>
                </a:lnTo>
                <a:lnTo>
                  <a:pt x="1257" y="0"/>
                </a:lnTo>
                <a:lnTo>
                  <a:pt x="1955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502055" y="6568241"/>
            <a:ext cx="7543" cy="10045"/>
          </a:xfrm>
          <a:custGeom>
            <a:avLst/>
            <a:gdLst/>
            <a:ahLst/>
            <a:cxnLst/>
            <a:rect l="l" t="t" r="r" b="b"/>
            <a:pathLst>
              <a:path w="7543" h="10045">
                <a:moveTo>
                  <a:pt x="419" y="0"/>
                </a:moveTo>
                <a:lnTo>
                  <a:pt x="0" y="558"/>
                </a:lnTo>
                <a:lnTo>
                  <a:pt x="6565" y="10045"/>
                </a:lnTo>
                <a:lnTo>
                  <a:pt x="7543" y="962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508619" y="6577872"/>
            <a:ext cx="1955" cy="419"/>
          </a:xfrm>
          <a:custGeom>
            <a:avLst/>
            <a:gdLst/>
            <a:ahLst/>
            <a:cxnLst/>
            <a:rect l="l" t="t" r="r" b="b"/>
            <a:pathLst>
              <a:path w="1955" h="419">
                <a:moveTo>
                  <a:pt x="0" y="419"/>
                </a:moveTo>
                <a:lnTo>
                  <a:pt x="558" y="0"/>
                </a:lnTo>
                <a:lnTo>
                  <a:pt x="1257" y="0"/>
                </a:lnTo>
                <a:lnTo>
                  <a:pt x="1955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511825" y="6582059"/>
            <a:ext cx="8928" cy="9766"/>
          </a:xfrm>
          <a:custGeom>
            <a:avLst/>
            <a:gdLst/>
            <a:ahLst/>
            <a:cxnLst/>
            <a:rect l="l" t="t" r="r" b="b"/>
            <a:pathLst>
              <a:path w="8928" h="9766">
                <a:moveTo>
                  <a:pt x="419" y="0"/>
                </a:moveTo>
                <a:lnTo>
                  <a:pt x="0" y="698"/>
                </a:lnTo>
                <a:lnTo>
                  <a:pt x="6985" y="9766"/>
                </a:lnTo>
                <a:lnTo>
                  <a:pt x="8242" y="9207"/>
                </a:lnTo>
                <a:lnTo>
                  <a:pt x="8928" y="934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522153" y="6595317"/>
            <a:ext cx="9067" cy="9486"/>
          </a:xfrm>
          <a:custGeom>
            <a:avLst/>
            <a:gdLst/>
            <a:ahLst/>
            <a:cxnLst/>
            <a:rect l="l" t="t" r="r" b="b"/>
            <a:pathLst>
              <a:path w="9067" h="9486">
                <a:moveTo>
                  <a:pt x="279" y="0"/>
                </a:moveTo>
                <a:lnTo>
                  <a:pt x="0" y="698"/>
                </a:lnTo>
                <a:lnTo>
                  <a:pt x="7124" y="9486"/>
                </a:lnTo>
                <a:lnTo>
                  <a:pt x="7683" y="8928"/>
                </a:lnTo>
                <a:lnTo>
                  <a:pt x="8382" y="8788"/>
                </a:lnTo>
                <a:lnTo>
                  <a:pt x="9067" y="892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532760" y="6608157"/>
            <a:ext cx="9080" cy="9080"/>
          </a:xfrm>
          <a:custGeom>
            <a:avLst/>
            <a:gdLst/>
            <a:ahLst/>
            <a:cxnLst/>
            <a:rect l="l" t="t" r="r" b="b"/>
            <a:pathLst>
              <a:path w="9080" h="9080">
                <a:moveTo>
                  <a:pt x="419" y="0"/>
                </a:moveTo>
                <a:lnTo>
                  <a:pt x="0" y="698"/>
                </a:lnTo>
                <a:lnTo>
                  <a:pt x="7543" y="9080"/>
                </a:lnTo>
                <a:lnTo>
                  <a:pt x="9080" y="836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497171" y="6476541"/>
            <a:ext cx="14236" cy="30149"/>
          </a:xfrm>
          <a:custGeom>
            <a:avLst/>
            <a:gdLst/>
            <a:ahLst/>
            <a:cxnLst/>
            <a:rect l="l" t="t" r="r" b="b"/>
            <a:pathLst>
              <a:path w="14236" h="30149">
                <a:moveTo>
                  <a:pt x="14236" y="3014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1803943" y="6660212"/>
            <a:ext cx="8788" cy="5029"/>
          </a:xfrm>
          <a:custGeom>
            <a:avLst/>
            <a:gdLst/>
            <a:ahLst/>
            <a:cxnLst/>
            <a:rect l="l" t="t" r="r" b="b"/>
            <a:pathLst>
              <a:path w="8788" h="5029">
                <a:moveTo>
                  <a:pt x="0" y="5029"/>
                </a:moveTo>
                <a:lnTo>
                  <a:pt x="878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1501637" y="6112689"/>
            <a:ext cx="3492" cy="1397"/>
          </a:xfrm>
          <a:custGeom>
            <a:avLst/>
            <a:gdLst/>
            <a:ahLst/>
            <a:cxnLst/>
            <a:rect l="l" t="t" r="r" b="b"/>
            <a:pathLst>
              <a:path w="3492" h="1397">
                <a:moveTo>
                  <a:pt x="0" y="1397"/>
                </a:moveTo>
                <a:lnTo>
                  <a:pt x="34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1518808" y="6591270"/>
            <a:ext cx="1257" cy="558"/>
          </a:xfrm>
          <a:custGeom>
            <a:avLst/>
            <a:gdLst/>
            <a:ahLst/>
            <a:cxnLst/>
            <a:rect l="l" t="t" r="r" b="b"/>
            <a:pathLst>
              <a:path w="1257" h="558">
                <a:moveTo>
                  <a:pt x="0" y="558"/>
                </a:moveTo>
                <a:lnTo>
                  <a:pt x="558" y="139"/>
                </a:lnTo>
                <a:lnTo>
                  <a:pt x="125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1521317" y="6561681"/>
            <a:ext cx="29591" cy="38379"/>
          </a:xfrm>
          <a:custGeom>
            <a:avLst/>
            <a:gdLst/>
            <a:ahLst/>
            <a:cxnLst/>
            <a:rect l="l" t="t" r="r" b="b"/>
            <a:pathLst>
              <a:path w="29590" h="38379">
                <a:moveTo>
                  <a:pt x="0" y="0"/>
                </a:moveTo>
                <a:lnTo>
                  <a:pt x="15633" y="22047"/>
                </a:lnTo>
                <a:lnTo>
                  <a:pt x="29591" y="383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1520339" y="6522604"/>
            <a:ext cx="15633" cy="25260"/>
          </a:xfrm>
          <a:custGeom>
            <a:avLst/>
            <a:gdLst/>
            <a:ahLst/>
            <a:cxnLst/>
            <a:rect l="l" t="t" r="r" b="b"/>
            <a:pathLst>
              <a:path w="15633" h="25260">
                <a:moveTo>
                  <a:pt x="15633" y="2526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822648" y="6654077"/>
            <a:ext cx="419" cy="139"/>
          </a:xfrm>
          <a:custGeom>
            <a:avLst/>
            <a:gdLst/>
            <a:ahLst/>
            <a:cxnLst/>
            <a:rect l="l" t="t" r="r" b="b"/>
            <a:pathLst>
              <a:path w="419" h="139">
                <a:moveTo>
                  <a:pt x="419" y="0"/>
                </a:moveTo>
                <a:lnTo>
                  <a:pt x="0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523549" y="6128740"/>
            <a:ext cx="16192" cy="10604"/>
          </a:xfrm>
          <a:custGeom>
            <a:avLst/>
            <a:gdLst/>
            <a:ahLst/>
            <a:cxnLst/>
            <a:rect l="l" t="t" r="r" b="b"/>
            <a:pathLst>
              <a:path w="16192" h="10604">
                <a:moveTo>
                  <a:pt x="0" y="10604"/>
                </a:moveTo>
                <a:lnTo>
                  <a:pt x="161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521734" y="6099430"/>
            <a:ext cx="3632" cy="3352"/>
          </a:xfrm>
          <a:custGeom>
            <a:avLst/>
            <a:gdLst/>
            <a:ahLst/>
            <a:cxnLst/>
            <a:rect l="l" t="t" r="r" b="b"/>
            <a:pathLst>
              <a:path w="3632" h="3352">
                <a:moveTo>
                  <a:pt x="3492" y="0"/>
                </a:moveTo>
                <a:lnTo>
                  <a:pt x="0" y="1536"/>
                </a:lnTo>
                <a:lnTo>
                  <a:pt x="558" y="2374"/>
                </a:lnTo>
                <a:lnTo>
                  <a:pt x="1257" y="2933"/>
                </a:lnTo>
                <a:lnTo>
                  <a:pt x="1955" y="3352"/>
                </a:lnTo>
                <a:lnTo>
                  <a:pt x="2654" y="3352"/>
                </a:lnTo>
                <a:lnTo>
                  <a:pt x="3213" y="2933"/>
                </a:lnTo>
                <a:lnTo>
                  <a:pt x="3632" y="23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545325" y="6092450"/>
            <a:ext cx="1816" cy="698"/>
          </a:xfrm>
          <a:custGeom>
            <a:avLst/>
            <a:gdLst/>
            <a:ahLst/>
            <a:cxnLst/>
            <a:rect l="l" t="t" r="r" b="b"/>
            <a:pathLst>
              <a:path w="1816" h="698">
                <a:moveTo>
                  <a:pt x="0" y="558"/>
                </a:moveTo>
                <a:lnTo>
                  <a:pt x="698" y="698"/>
                </a:lnTo>
                <a:lnTo>
                  <a:pt x="1257" y="558"/>
                </a:lnTo>
                <a:lnTo>
                  <a:pt x="181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1547138" y="6050720"/>
            <a:ext cx="92392" cy="39077"/>
          </a:xfrm>
          <a:custGeom>
            <a:avLst/>
            <a:gdLst/>
            <a:ahLst/>
            <a:cxnLst/>
            <a:rect l="l" t="t" r="r" b="b"/>
            <a:pathLst>
              <a:path w="92392" h="39077">
                <a:moveTo>
                  <a:pt x="0" y="39077"/>
                </a:moveTo>
                <a:lnTo>
                  <a:pt x="7670" y="36702"/>
                </a:lnTo>
                <a:lnTo>
                  <a:pt x="92392" y="0"/>
                </a:lnTo>
                <a:lnTo>
                  <a:pt x="84582" y="2374"/>
                </a:lnTo>
                <a:lnTo>
                  <a:pt x="0" y="390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514763" y="6100965"/>
            <a:ext cx="6972" cy="4051"/>
          </a:xfrm>
          <a:custGeom>
            <a:avLst/>
            <a:gdLst/>
            <a:ahLst/>
            <a:cxnLst/>
            <a:rect l="l" t="t" r="r" b="b"/>
            <a:pathLst>
              <a:path w="6972" h="4051">
                <a:moveTo>
                  <a:pt x="6972" y="0"/>
                </a:moveTo>
                <a:lnTo>
                  <a:pt x="0" y="405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1511545" y="6107104"/>
            <a:ext cx="3492" cy="1676"/>
          </a:xfrm>
          <a:custGeom>
            <a:avLst/>
            <a:gdLst/>
            <a:ahLst/>
            <a:cxnLst/>
            <a:rect l="l" t="t" r="r" b="b"/>
            <a:pathLst>
              <a:path w="3492" h="1676">
                <a:moveTo>
                  <a:pt x="3492" y="698"/>
                </a:moveTo>
                <a:lnTo>
                  <a:pt x="3213" y="1257"/>
                </a:lnTo>
                <a:lnTo>
                  <a:pt x="2654" y="1676"/>
                </a:lnTo>
                <a:lnTo>
                  <a:pt x="1955" y="1676"/>
                </a:lnTo>
                <a:lnTo>
                  <a:pt x="1117" y="1397"/>
                </a:lnTo>
                <a:lnTo>
                  <a:pt x="558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529275" y="6604110"/>
            <a:ext cx="1397" cy="698"/>
          </a:xfrm>
          <a:custGeom>
            <a:avLst/>
            <a:gdLst/>
            <a:ahLst/>
            <a:cxnLst/>
            <a:rect l="l" t="t" r="r" b="b"/>
            <a:pathLst>
              <a:path w="1396" h="698">
                <a:moveTo>
                  <a:pt x="0" y="698"/>
                </a:moveTo>
                <a:lnTo>
                  <a:pt x="139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540300" y="6616392"/>
            <a:ext cx="1816" cy="838"/>
          </a:xfrm>
          <a:custGeom>
            <a:avLst/>
            <a:gdLst/>
            <a:ahLst/>
            <a:cxnLst/>
            <a:rect l="l" t="t" r="r" b="b"/>
            <a:pathLst>
              <a:path w="1816" h="838">
                <a:moveTo>
                  <a:pt x="0" y="838"/>
                </a:moveTo>
                <a:lnTo>
                  <a:pt x="419" y="279"/>
                </a:lnTo>
                <a:lnTo>
                  <a:pt x="1117" y="0"/>
                </a:lnTo>
                <a:lnTo>
                  <a:pt x="1816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1543926" y="6620301"/>
            <a:ext cx="9347" cy="8648"/>
          </a:xfrm>
          <a:custGeom>
            <a:avLst/>
            <a:gdLst/>
            <a:ahLst/>
            <a:cxnLst/>
            <a:rect l="l" t="t" r="r" b="b"/>
            <a:pathLst>
              <a:path w="9347" h="8648">
                <a:moveTo>
                  <a:pt x="139" y="0"/>
                </a:moveTo>
                <a:lnTo>
                  <a:pt x="0" y="698"/>
                </a:lnTo>
                <a:lnTo>
                  <a:pt x="7543" y="8648"/>
                </a:lnTo>
                <a:lnTo>
                  <a:pt x="9347" y="7962"/>
                </a:lnTo>
                <a:lnTo>
                  <a:pt x="8648" y="7810"/>
                </a:lnTo>
                <a:lnTo>
                  <a:pt x="8102" y="8089"/>
                </a:lnTo>
                <a:lnTo>
                  <a:pt x="7543" y="864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1535833" y="6252956"/>
            <a:ext cx="698" cy="11303"/>
          </a:xfrm>
          <a:custGeom>
            <a:avLst/>
            <a:gdLst/>
            <a:ahLst/>
            <a:cxnLst/>
            <a:rect l="l" t="t" r="r" b="b"/>
            <a:pathLst>
              <a:path w="698" h="11302">
                <a:moveTo>
                  <a:pt x="0" y="11302"/>
                </a:moveTo>
                <a:lnTo>
                  <a:pt x="69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1535135" y="6265096"/>
            <a:ext cx="558" cy="10744"/>
          </a:xfrm>
          <a:custGeom>
            <a:avLst/>
            <a:gdLst/>
            <a:ahLst/>
            <a:cxnLst/>
            <a:rect l="l" t="t" r="r" b="b"/>
            <a:pathLst>
              <a:path w="558" h="10744">
                <a:moveTo>
                  <a:pt x="558" y="0"/>
                </a:moveTo>
                <a:lnTo>
                  <a:pt x="0" y="10744"/>
                </a:lnTo>
                <a:lnTo>
                  <a:pt x="419" y="23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1534299" y="6096775"/>
            <a:ext cx="1816" cy="698"/>
          </a:xfrm>
          <a:custGeom>
            <a:avLst/>
            <a:gdLst/>
            <a:ahLst/>
            <a:cxnLst/>
            <a:rect l="l" t="t" r="r" b="b"/>
            <a:pathLst>
              <a:path w="1816" h="698">
                <a:moveTo>
                  <a:pt x="0" y="698"/>
                </a:moveTo>
                <a:lnTo>
                  <a:pt x="698" y="698"/>
                </a:lnTo>
                <a:lnTo>
                  <a:pt x="1257" y="419"/>
                </a:lnTo>
                <a:lnTo>
                  <a:pt x="181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535973" y="6054349"/>
            <a:ext cx="92113" cy="39776"/>
          </a:xfrm>
          <a:custGeom>
            <a:avLst/>
            <a:gdLst/>
            <a:ahLst/>
            <a:cxnLst/>
            <a:rect l="l" t="t" r="r" b="b"/>
            <a:pathLst>
              <a:path w="92113" h="39776">
                <a:moveTo>
                  <a:pt x="0" y="39776"/>
                </a:moveTo>
                <a:lnTo>
                  <a:pt x="84582" y="2933"/>
                </a:lnTo>
                <a:lnTo>
                  <a:pt x="92113" y="0"/>
                </a:lnTo>
                <a:lnTo>
                  <a:pt x="7531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1667451" y="6705307"/>
            <a:ext cx="11861" cy="2781"/>
          </a:xfrm>
          <a:custGeom>
            <a:avLst/>
            <a:gdLst/>
            <a:ahLst/>
            <a:cxnLst/>
            <a:rect l="l" t="t" r="r" b="b"/>
            <a:pathLst>
              <a:path w="11861" h="2781">
                <a:moveTo>
                  <a:pt x="8788" y="2781"/>
                </a:moveTo>
                <a:lnTo>
                  <a:pt x="8928" y="1943"/>
                </a:lnTo>
                <a:lnTo>
                  <a:pt x="9207" y="1244"/>
                </a:lnTo>
                <a:lnTo>
                  <a:pt x="9766" y="825"/>
                </a:lnTo>
                <a:lnTo>
                  <a:pt x="10464" y="685"/>
                </a:lnTo>
                <a:lnTo>
                  <a:pt x="11150" y="965"/>
                </a:lnTo>
                <a:lnTo>
                  <a:pt x="11861" y="1523"/>
                </a:lnTo>
                <a:lnTo>
                  <a:pt x="8788" y="2781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654609" y="6700272"/>
            <a:ext cx="11163" cy="3492"/>
          </a:xfrm>
          <a:custGeom>
            <a:avLst/>
            <a:gdLst/>
            <a:ahLst/>
            <a:cxnLst/>
            <a:rect l="l" t="t" r="r" b="b"/>
            <a:pathLst>
              <a:path w="11163" h="3492">
                <a:moveTo>
                  <a:pt x="11163" y="1816"/>
                </a:moveTo>
                <a:lnTo>
                  <a:pt x="10464" y="1536"/>
                </a:lnTo>
                <a:lnTo>
                  <a:pt x="9766" y="1536"/>
                </a:lnTo>
                <a:lnTo>
                  <a:pt x="9207" y="1955"/>
                </a:lnTo>
                <a:lnTo>
                  <a:pt x="8788" y="2654"/>
                </a:lnTo>
                <a:lnTo>
                  <a:pt x="8648" y="349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641627" y="6694548"/>
            <a:ext cx="11303" cy="3911"/>
          </a:xfrm>
          <a:custGeom>
            <a:avLst/>
            <a:gdLst/>
            <a:ahLst/>
            <a:cxnLst/>
            <a:rect l="l" t="t" r="r" b="b"/>
            <a:pathLst>
              <a:path w="11302" h="3911">
                <a:moveTo>
                  <a:pt x="11302" y="2514"/>
                </a:moveTo>
                <a:lnTo>
                  <a:pt x="10604" y="2235"/>
                </a:lnTo>
                <a:lnTo>
                  <a:pt x="9905" y="2235"/>
                </a:lnTo>
                <a:lnTo>
                  <a:pt x="9347" y="2514"/>
                </a:lnTo>
                <a:lnTo>
                  <a:pt x="8940" y="3213"/>
                </a:lnTo>
                <a:lnTo>
                  <a:pt x="8788" y="3911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628790" y="6687988"/>
            <a:ext cx="10604" cy="4470"/>
          </a:xfrm>
          <a:custGeom>
            <a:avLst/>
            <a:gdLst/>
            <a:ahLst/>
            <a:cxnLst/>
            <a:rect l="l" t="t" r="r" b="b"/>
            <a:pathLst>
              <a:path w="10604" h="4470">
                <a:moveTo>
                  <a:pt x="10604" y="2933"/>
                </a:moveTo>
                <a:lnTo>
                  <a:pt x="9906" y="2793"/>
                </a:lnTo>
                <a:lnTo>
                  <a:pt x="9347" y="3213"/>
                </a:lnTo>
                <a:lnTo>
                  <a:pt x="8928" y="3771"/>
                </a:lnTo>
                <a:lnTo>
                  <a:pt x="8648" y="4470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616086" y="6680601"/>
            <a:ext cx="10604" cy="5016"/>
          </a:xfrm>
          <a:custGeom>
            <a:avLst/>
            <a:gdLst/>
            <a:ahLst/>
            <a:cxnLst/>
            <a:rect l="l" t="t" r="r" b="b"/>
            <a:pathLst>
              <a:path w="10604" h="5016">
                <a:moveTo>
                  <a:pt x="10604" y="3619"/>
                </a:moveTo>
                <a:lnTo>
                  <a:pt x="9905" y="3492"/>
                </a:lnTo>
                <a:lnTo>
                  <a:pt x="9347" y="3759"/>
                </a:lnTo>
                <a:lnTo>
                  <a:pt x="8788" y="4317"/>
                </a:lnTo>
                <a:lnTo>
                  <a:pt x="8648" y="501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1603527" y="6672494"/>
            <a:ext cx="10604" cy="5588"/>
          </a:xfrm>
          <a:custGeom>
            <a:avLst/>
            <a:gdLst/>
            <a:ahLst/>
            <a:cxnLst/>
            <a:rect l="l" t="t" r="r" b="b"/>
            <a:pathLst>
              <a:path w="10604" h="5588">
                <a:moveTo>
                  <a:pt x="10604" y="4330"/>
                </a:moveTo>
                <a:lnTo>
                  <a:pt x="9905" y="4191"/>
                </a:lnTo>
                <a:lnTo>
                  <a:pt x="9207" y="4330"/>
                </a:lnTo>
                <a:lnTo>
                  <a:pt x="8788" y="4749"/>
                </a:lnTo>
                <a:lnTo>
                  <a:pt x="8508" y="558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1591102" y="6663564"/>
            <a:ext cx="10604" cy="6146"/>
          </a:xfrm>
          <a:custGeom>
            <a:avLst/>
            <a:gdLst/>
            <a:ahLst/>
            <a:cxnLst/>
            <a:rect l="l" t="t" r="r" b="b"/>
            <a:pathLst>
              <a:path w="10604" h="6146">
                <a:moveTo>
                  <a:pt x="10604" y="5029"/>
                </a:moveTo>
                <a:lnTo>
                  <a:pt x="9905" y="4749"/>
                </a:lnTo>
                <a:lnTo>
                  <a:pt x="9207" y="4889"/>
                </a:lnTo>
                <a:lnTo>
                  <a:pt x="8648" y="5448"/>
                </a:lnTo>
                <a:lnTo>
                  <a:pt x="8369" y="614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1578961" y="6653932"/>
            <a:ext cx="10464" cy="6565"/>
          </a:xfrm>
          <a:custGeom>
            <a:avLst/>
            <a:gdLst/>
            <a:ahLst/>
            <a:cxnLst/>
            <a:rect l="l" t="t" r="r" b="b"/>
            <a:pathLst>
              <a:path w="10464" h="6565">
                <a:moveTo>
                  <a:pt x="10464" y="5727"/>
                </a:moveTo>
                <a:lnTo>
                  <a:pt x="9766" y="5448"/>
                </a:lnTo>
                <a:lnTo>
                  <a:pt x="9067" y="5588"/>
                </a:lnTo>
                <a:lnTo>
                  <a:pt x="8508" y="6007"/>
                </a:lnTo>
                <a:lnTo>
                  <a:pt x="8102" y="6565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1566961" y="6643615"/>
            <a:ext cx="10325" cy="7112"/>
          </a:xfrm>
          <a:custGeom>
            <a:avLst/>
            <a:gdLst/>
            <a:ahLst/>
            <a:cxnLst/>
            <a:rect l="l" t="t" r="r" b="b"/>
            <a:pathLst>
              <a:path w="10325" h="7111">
                <a:moveTo>
                  <a:pt x="10325" y="6273"/>
                </a:moveTo>
                <a:lnTo>
                  <a:pt x="9626" y="5994"/>
                </a:lnTo>
                <a:lnTo>
                  <a:pt x="8928" y="6134"/>
                </a:lnTo>
                <a:lnTo>
                  <a:pt x="8369" y="6413"/>
                </a:lnTo>
                <a:lnTo>
                  <a:pt x="8089" y="7112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1555238" y="6632715"/>
            <a:ext cx="10325" cy="7404"/>
          </a:xfrm>
          <a:custGeom>
            <a:avLst/>
            <a:gdLst/>
            <a:ahLst/>
            <a:cxnLst/>
            <a:rect l="l" t="t" r="r" b="b"/>
            <a:pathLst>
              <a:path w="10325" h="7404">
                <a:moveTo>
                  <a:pt x="10325" y="6845"/>
                </a:moveTo>
                <a:lnTo>
                  <a:pt x="9626" y="6565"/>
                </a:lnTo>
                <a:lnTo>
                  <a:pt x="8928" y="6565"/>
                </a:lnTo>
                <a:lnTo>
                  <a:pt x="8229" y="6845"/>
                </a:lnTo>
                <a:lnTo>
                  <a:pt x="7810" y="7404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1549510" y="6566424"/>
            <a:ext cx="13398" cy="16891"/>
          </a:xfrm>
          <a:custGeom>
            <a:avLst/>
            <a:gdLst/>
            <a:ahLst/>
            <a:cxnLst/>
            <a:rect l="l" t="t" r="r" b="b"/>
            <a:pathLst>
              <a:path w="13398" h="16891">
                <a:moveTo>
                  <a:pt x="13398" y="1689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1556630" y="6084629"/>
            <a:ext cx="9906" cy="5029"/>
          </a:xfrm>
          <a:custGeom>
            <a:avLst/>
            <a:gdLst/>
            <a:ahLst/>
            <a:cxnLst/>
            <a:rect l="l" t="t" r="r" b="b"/>
            <a:pathLst>
              <a:path w="9906" h="5029">
                <a:moveTo>
                  <a:pt x="0" y="4889"/>
                </a:moveTo>
                <a:lnTo>
                  <a:pt x="698" y="5029"/>
                </a:lnTo>
                <a:lnTo>
                  <a:pt x="1257" y="4889"/>
                </a:lnTo>
                <a:lnTo>
                  <a:pt x="1816" y="4330"/>
                </a:lnTo>
                <a:lnTo>
                  <a:pt x="2095" y="3632"/>
                </a:lnTo>
                <a:lnTo>
                  <a:pt x="2095" y="2793"/>
                </a:lnTo>
                <a:lnTo>
                  <a:pt x="1955" y="1816"/>
                </a:lnTo>
                <a:lnTo>
                  <a:pt x="990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1568212" y="6082677"/>
            <a:ext cx="10185" cy="4330"/>
          </a:xfrm>
          <a:custGeom>
            <a:avLst/>
            <a:gdLst/>
            <a:ahLst/>
            <a:cxnLst/>
            <a:rect l="l" t="t" r="r" b="b"/>
            <a:pathLst>
              <a:path w="10185" h="4330">
                <a:moveTo>
                  <a:pt x="0" y="4051"/>
                </a:moveTo>
                <a:lnTo>
                  <a:pt x="698" y="4330"/>
                </a:lnTo>
                <a:lnTo>
                  <a:pt x="1397" y="4191"/>
                </a:lnTo>
                <a:lnTo>
                  <a:pt x="1955" y="3771"/>
                </a:lnTo>
                <a:lnTo>
                  <a:pt x="2235" y="3073"/>
                </a:lnTo>
                <a:lnTo>
                  <a:pt x="2235" y="2235"/>
                </a:lnTo>
                <a:lnTo>
                  <a:pt x="2095" y="1257"/>
                </a:lnTo>
                <a:lnTo>
                  <a:pt x="1018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1580074" y="6081560"/>
            <a:ext cx="10604" cy="3632"/>
          </a:xfrm>
          <a:custGeom>
            <a:avLst/>
            <a:gdLst/>
            <a:ahLst/>
            <a:cxnLst/>
            <a:rect l="l" t="t" r="r" b="b"/>
            <a:pathLst>
              <a:path w="10604" h="3632">
                <a:moveTo>
                  <a:pt x="0" y="3352"/>
                </a:moveTo>
                <a:lnTo>
                  <a:pt x="698" y="3632"/>
                </a:lnTo>
                <a:lnTo>
                  <a:pt x="1397" y="3492"/>
                </a:lnTo>
                <a:lnTo>
                  <a:pt x="1955" y="3073"/>
                </a:lnTo>
                <a:lnTo>
                  <a:pt x="2374" y="2514"/>
                </a:lnTo>
                <a:lnTo>
                  <a:pt x="2374" y="1676"/>
                </a:lnTo>
                <a:lnTo>
                  <a:pt x="2235" y="698"/>
                </a:lnTo>
                <a:lnTo>
                  <a:pt x="1060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1592220" y="6044580"/>
            <a:ext cx="95465" cy="39636"/>
          </a:xfrm>
          <a:custGeom>
            <a:avLst/>
            <a:gdLst/>
            <a:ahLst/>
            <a:cxnLst/>
            <a:rect l="l" t="t" r="r" b="b"/>
            <a:pathLst>
              <a:path w="95465" h="39636">
                <a:moveTo>
                  <a:pt x="0" y="39357"/>
                </a:moveTo>
                <a:lnTo>
                  <a:pt x="698" y="39636"/>
                </a:lnTo>
                <a:lnTo>
                  <a:pt x="1397" y="39636"/>
                </a:lnTo>
                <a:lnTo>
                  <a:pt x="1955" y="39217"/>
                </a:lnTo>
                <a:lnTo>
                  <a:pt x="2362" y="38658"/>
                </a:lnTo>
                <a:lnTo>
                  <a:pt x="2514" y="37820"/>
                </a:lnTo>
                <a:lnTo>
                  <a:pt x="2362" y="36842"/>
                </a:lnTo>
                <a:lnTo>
                  <a:pt x="87083" y="0"/>
                </a:lnTo>
                <a:lnTo>
                  <a:pt x="95465" y="0"/>
                </a:lnTo>
                <a:lnTo>
                  <a:pt x="10883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1604501" y="6081562"/>
            <a:ext cx="11163" cy="2514"/>
          </a:xfrm>
          <a:custGeom>
            <a:avLst/>
            <a:gdLst/>
            <a:ahLst/>
            <a:cxnLst/>
            <a:rect l="l" t="t" r="r" b="b"/>
            <a:pathLst>
              <a:path w="11163" h="2514">
                <a:moveTo>
                  <a:pt x="0" y="2235"/>
                </a:moveTo>
                <a:lnTo>
                  <a:pt x="698" y="2514"/>
                </a:lnTo>
                <a:lnTo>
                  <a:pt x="1397" y="2514"/>
                </a:lnTo>
                <a:lnTo>
                  <a:pt x="2095" y="2235"/>
                </a:lnTo>
                <a:lnTo>
                  <a:pt x="2514" y="1676"/>
                </a:lnTo>
                <a:lnTo>
                  <a:pt x="2654" y="838"/>
                </a:lnTo>
                <a:lnTo>
                  <a:pt x="2654" y="0"/>
                </a:lnTo>
                <a:lnTo>
                  <a:pt x="11163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1617762" y="6082398"/>
            <a:ext cx="10604" cy="2514"/>
          </a:xfrm>
          <a:custGeom>
            <a:avLst/>
            <a:gdLst/>
            <a:ahLst/>
            <a:cxnLst/>
            <a:rect l="l" t="t" r="r" b="b"/>
            <a:pathLst>
              <a:path w="10604" h="2514">
                <a:moveTo>
                  <a:pt x="0" y="2514"/>
                </a:moveTo>
                <a:lnTo>
                  <a:pt x="698" y="2514"/>
                </a:lnTo>
                <a:lnTo>
                  <a:pt x="1257" y="2235"/>
                </a:lnTo>
                <a:lnTo>
                  <a:pt x="1816" y="1676"/>
                </a:lnTo>
                <a:lnTo>
                  <a:pt x="1955" y="977"/>
                </a:lnTo>
                <a:lnTo>
                  <a:pt x="1955" y="0"/>
                </a:lnTo>
                <a:lnTo>
                  <a:pt x="10604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1630321" y="6047511"/>
            <a:ext cx="95465" cy="39077"/>
          </a:xfrm>
          <a:custGeom>
            <a:avLst/>
            <a:gdLst/>
            <a:ahLst/>
            <a:cxnLst/>
            <a:rect l="l" t="t" r="r" b="b"/>
            <a:pathLst>
              <a:path w="95465" h="39077">
                <a:moveTo>
                  <a:pt x="0" y="38938"/>
                </a:moveTo>
                <a:lnTo>
                  <a:pt x="838" y="39077"/>
                </a:lnTo>
                <a:lnTo>
                  <a:pt x="1397" y="38938"/>
                </a:lnTo>
                <a:lnTo>
                  <a:pt x="1955" y="38379"/>
                </a:lnTo>
                <a:lnTo>
                  <a:pt x="2095" y="37680"/>
                </a:lnTo>
                <a:lnTo>
                  <a:pt x="2235" y="36702"/>
                </a:lnTo>
                <a:lnTo>
                  <a:pt x="86817" y="0"/>
                </a:lnTo>
                <a:lnTo>
                  <a:pt x="95465" y="1676"/>
                </a:lnTo>
                <a:lnTo>
                  <a:pt x="10883" y="38519"/>
                </a:lnTo>
                <a:lnTo>
                  <a:pt x="2235" y="3670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1563048" y="6639420"/>
            <a:ext cx="1955" cy="698"/>
          </a:xfrm>
          <a:custGeom>
            <a:avLst/>
            <a:gdLst/>
            <a:ahLst/>
            <a:cxnLst/>
            <a:rect l="l" t="t" r="r" b="b"/>
            <a:pathLst>
              <a:path w="1955" h="698">
                <a:moveTo>
                  <a:pt x="0" y="698"/>
                </a:moveTo>
                <a:lnTo>
                  <a:pt x="195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566539" y="6047792"/>
            <a:ext cx="85001" cy="36842"/>
          </a:xfrm>
          <a:custGeom>
            <a:avLst/>
            <a:gdLst/>
            <a:ahLst/>
            <a:cxnLst/>
            <a:rect l="l" t="t" r="r" b="b"/>
            <a:pathLst>
              <a:path w="85001" h="36842">
                <a:moveTo>
                  <a:pt x="0" y="36842"/>
                </a:moveTo>
                <a:lnTo>
                  <a:pt x="84582" y="0"/>
                </a:lnTo>
                <a:lnTo>
                  <a:pt x="85001" y="8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1570306" y="6045834"/>
            <a:ext cx="93230" cy="38100"/>
          </a:xfrm>
          <a:custGeom>
            <a:avLst/>
            <a:gdLst/>
            <a:ahLst/>
            <a:cxnLst/>
            <a:rect l="l" t="t" r="r" b="b"/>
            <a:pathLst>
              <a:path w="93230" h="38100">
                <a:moveTo>
                  <a:pt x="93230" y="1117"/>
                </a:moveTo>
                <a:lnTo>
                  <a:pt x="92811" y="0"/>
                </a:lnTo>
                <a:lnTo>
                  <a:pt x="84721" y="1257"/>
                </a:lnTo>
                <a:lnTo>
                  <a:pt x="0" y="3810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1558582" y="6047790"/>
            <a:ext cx="92532" cy="38658"/>
          </a:xfrm>
          <a:custGeom>
            <a:avLst/>
            <a:gdLst/>
            <a:ahLst/>
            <a:cxnLst/>
            <a:rect l="l" t="t" r="r" b="b"/>
            <a:pathLst>
              <a:path w="92532" h="38658">
                <a:moveTo>
                  <a:pt x="0" y="38658"/>
                </a:moveTo>
                <a:lnTo>
                  <a:pt x="84721" y="1816"/>
                </a:lnTo>
                <a:lnTo>
                  <a:pt x="9253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1575051" y="6649749"/>
            <a:ext cx="1955" cy="977"/>
          </a:xfrm>
          <a:custGeom>
            <a:avLst/>
            <a:gdLst/>
            <a:ahLst/>
            <a:cxnLst/>
            <a:rect l="l" t="t" r="r" b="b"/>
            <a:pathLst>
              <a:path w="1955" h="977">
                <a:moveTo>
                  <a:pt x="1955" y="0"/>
                </a:move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1584398" y="6606350"/>
            <a:ext cx="7264" cy="6972"/>
          </a:xfrm>
          <a:custGeom>
            <a:avLst/>
            <a:gdLst/>
            <a:ahLst/>
            <a:cxnLst/>
            <a:rect l="l" t="t" r="r" b="b"/>
            <a:pathLst>
              <a:path w="7264" h="6972">
                <a:moveTo>
                  <a:pt x="7264" y="6972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1582310" y="6044860"/>
            <a:ext cx="92951" cy="37401"/>
          </a:xfrm>
          <a:custGeom>
            <a:avLst/>
            <a:gdLst/>
            <a:ahLst/>
            <a:cxnLst/>
            <a:rect l="l" t="t" r="r" b="b"/>
            <a:pathLst>
              <a:path w="92951" h="37401">
                <a:moveTo>
                  <a:pt x="0" y="37401"/>
                </a:moveTo>
                <a:lnTo>
                  <a:pt x="84721" y="558"/>
                </a:lnTo>
                <a:lnTo>
                  <a:pt x="92951" y="0"/>
                </a:lnTo>
                <a:lnTo>
                  <a:pt x="8369" y="3670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1578401" y="6045840"/>
            <a:ext cx="84721" cy="36842"/>
          </a:xfrm>
          <a:custGeom>
            <a:avLst/>
            <a:gdLst/>
            <a:ahLst/>
            <a:cxnLst/>
            <a:rect l="l" t="t" r="r" b="b"/>
            <a:pathLst>
              <a:path w="84721" h="36842">
                <a:moveTo>
                  <a:pt x="0" y="36842"/>
                </a:move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1599476" y="6668590"/>
            <a:ext cx="2362" cy="1117"/>
          </a:xfrm>
          <a:custGeom>
            <a:avLst/>
            <a:gdLst/>
            <a:ahLst/>
            <a:cxnLst/>
            <a:rect l="l" t="t" r="r" b="b"/>
            <a:pathLst>
              <a:path w="2362" h="1117">
                <a:moveTo>
                  <a:pt x="0" y="1117"/>
                </a:moveTo>
                <a:lnTo>
                  <a:pt x="236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1587056" y="6659518"/>
            <a:ext cx="2235" cy="977"/>
          </a:xfrm>
          <a:custGeom>
            <a:avLst/>
            <a:gdLst/>
            <a:ahLst/>
            <a:cxnLst/>
            <a:rect l="l" t="t" r="r" b="b"/>
            <a:pathLst>
              <a:path w="2235" h="977">
                <a:moveTo>
                  <a:pt x="0" y="977"/>
                </a:moveTo>
                <a:lnTo>
                  <a:pt x="223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1594598" y="6081425"/>
            <a:ext cx="8509" cy="0"/>
          </a:xfrm>
          <a:custGeom>
            <a:avLst/>
            <a:gdLst/>
            <a:ahLst/>
            <a:cxnLst/>
            <a:rect l="l" t="t" r="r" b="b"/>
            <a:pathLst>
              <a:path w="8509">
                <a:moveTo>
                  <a:pt x="8509" y="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1612036" y="6676969"/>
            <a:ext cx="2374" cy="1117"/>
          </a:xfrm>
          <a:custGeom>
            <a:avLst/>
            <a:gdLst/>
            <a:ahLst/>
            <a:cxnLst/>
            <a:rect l="l" t="t" r="r" b="b"/>
            <a:pathLst>
              <a:path w="2374" h="1117">
                <a:moveTo>
                  <a:pt x="2374" y="0"/>
                </a:moveTo>
                <a:lnTo>
                  <a:pt x="0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1607157" y="6044721"/>
            <a:ext cx="93091" cy="37261"/>
          </a:xfrm>
          <a:custGeom>
            <a:avLst/>
            <a:gdLst/>
            <a:ahLst/>
            <a:cxnLst/>
            <a:rect l="l" t="t" r="r" b="b"/>
            <a:pathLst>
              <a:path w="93091" h="37261">
                <a:moveTo>
                  <a:pt x="8509" y="37261"/>
                </a:moveTo>
                <a:lnTo>
                  <a:pt x="93091" y="558"/>
                </a:lnTo>
                <a:lnTo>
                  <a:pt x="84569" y="0"/>
                </a:ln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1624738" y="6684501"/>
            <a:ext cx="2514" cy="1117"/>
          </a:xfrm>
          <a:custGeom>
            <a:avLst/>
            <a:gdLst/>
            <a:ahLst/>
            <a:cxnLst/>
            <a:rect l="l" t="t" r="r" b="b"/>
            <a:pathLst>
              <a:path w="2514" h="1117">
                <a:moveTo>
                  <a:pt x="0" y="1117"/>
                </a:moveTo>
                <a:lnTo>
                  <a:pt x="251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1619714" y="6045697"/>
            <a:ext cx="94208" cy="36703"/>
          </a:xfrm>
          <a:custGeom>
            <a:avLst/>
            <a:gdLst/>
            <a:ahLst/>
            <a:cxnLst/>
            <a:rect l="l" t="t" r="r" b="b"/>
            <a:pathLst>
              <a:path w="94208" h="36702">
                <a:moveTo>
                  <a:pt x="0" y="36702"/>
                </a:moveTo>
                <a:lnTo>
                  <a:pt x="84721" y="0"/>
                </a:lnTo>
                <a:lnTo>
                  <a:pt x="93230" y="1117"/>
                </a:lnTo>
                <a:lnTo>
                  <a:pt x="93510" y="1955"/>
                </a:lnTo>
                <a:lnTo>
                  <a:pt x="94208" y="321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1628368" y="6046815"/>
            <a:ext cx="84582" cy="36703"/>
          </a:xfrm>
          <a:custGeom>
            <a:avLst/>
            <a:gdLst/>
            <a:ahLst/>
            <a:cxnLst/>
            <a:rect l="l" t="t" r="r" b="b"/>
            <a:pathLst>
              <a:path w="84581" h="36702">
                <a:moveTo>
                  <a:pt x="0" y="3670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1628090" y="6054349"/>
            <a:ext cx="139" cy="279"/>
          </a:xfrm>
          <a:custGeom>
            <a:avLst/>
            <a:gdLst/>
            <a:ahLst/>
            <a:cxnLst/>
            <a:rect l="l" t="t" r="r" b="b"/>
            <a:pathLst>
              <a:path w="139" h="279">
                <a:moveTo>
                  <a:pt x="0" y="0"/>
                </a:moveTo>
                <a:lnTo>
                  <a:pt x="139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1637437" y="6691339"/>
            <a:ext cx="2794" cy="1117"/>
          </a:xfrm>
          <a:custGeom>
            <a:avLst/>
            <a:gdLst/>
            <a:ahLst/>
            <a:cxnLst/>
            <a:rect l="l" t="t" r="r" b="b"/>
            <a:pathLst>
              <a:path w="2793" h="1117">
                <a:moveTo>
                  <a:pt x="0" y="1117"/>
                </a:moveTo>
                <a:lnTo>
                  <a:pt x="279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1859215" y="6237048"/>
            <a:ext cx="84721" cy="36842"/>
          </a:xfrm>
          <a:custGeom>
            <a:avLst/>
            <a:gdLst/>
            <a:ahLst/>
            <a:cxnLst/>
            <a:rect l="l" t="t" r="r" b="b"/>
            <a:pathLst>
              <a:path w="84721" h="36842">
                <a:moveTo>
                  <a:pt x="0" y="36842"/>
                </a:moveTo>
                <a:lnTo>
                  <a:pt x="84721" y="0"/>
                </a:lnTo>
                <a:lnTo>
                  <a:pt x="84162" y="558"/>
                </a:lnTo>
                <a:lnTo>
                  <a:pt x="83883" y="124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1860464" y="6242070"/>
            <a:ext cx="91287" cy="47307"/>
          </a:xfrm>
          <a:custGeom>
            <a:avLst/>
            <a:gdLst/>
            <a:ahLst/>
            <a:cxnLst/>
            <a:rect l="l" t="t" r="r" b="b"/>
            <a:pathLst>
              <a:path w="91287" h="47307">
                <a:moveTo>
                  <a:pt x="84721" y="0"/>
                </a:moveTo>
                <a:lnTo>
                  <a:pt x="85420" y="139"/>
                </a:lnTo>
                <a:lnTo>
                  <a:pt x="85978" y="0"/>
                </a:lnTo>
                <a:lnTo>
                  <a:pt x="91287" y="10464"/>
                </a:lnTo>
                <a:lnTo>
                  <a:pt x="6705" y="47307"/>
                </a:lnTo>
                <a:lnTo>
                  <a:pt x="1396" y="36703"/>
                </a:lnTo>
                <a:lnTo>
                  <a:pt x="698" y="36982"/>
                </a:ln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1852244" y="6263563"/>
            <a:ext cx="6972" cy="11582"/>
          </a:xfrm>
          <a:custGeom>
            <a:avLst/>
            <a:gdLst/>
            <a:ahLst/>
            <a:cxnLst/>
            <a:rect l="l" t="t" r="r" b="b"/>
            <a:pathLst>
              <a:path w="6972" h="11582">
                <a:moveTo>
                  <a:pt x="6273" y="11582"/>
                </a:moveTo>
                <a:lnTo>
                  <a:pt x="6553" y="10744"/>
                </a:lnTo>
                <a:lnTo>
                  <a:pt x="6972" y="10325"/>
                </a:lnTo>
                <a:lnTo>
                  <a:pt x="1384" y="0"/>
                </a:lnTo>
                <a:lnTo>
                  <a:pt x="685" y="279"/>
                </a:lnTo>
                <a:lnTo>
                  <a:pt x="0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1842749" y="6248631"/>
            <a:ext cx="8089" cy="10604"/>
          </a:xfrm>
          <a:custGeom>
            <a:avLst/>
            <a:gdLst/>
            <a:ahLst/>
            <a:cxnLst/>
            <a:rect l="l" t="t" r="r" b="b"/>
            <a:pathLst>
              <a:path w="8089" h="10604">
                <a:moveTo>
                  <a:pt x="7531" y="10604"/>
                </a:moveTo>
                <a:lnTo>
                  <a:pt x="8089" y="10045"/>
                </a:lnTo>
                <a:lnTo>
                  <a:pt x="2095" y="139"/>
                </a:lnTo>
                <a:lnTo>
                  <a:pt x="1523" y="419"/>
                </a:lnTo>
                <a:lnTo>
                  <a:pt x="838" y="41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1833537" y="6234257"/>
            <a:ext cx="8369" cy="10325"/>
          </a:xfrm>
          <a:custGeom>
            <a:avLst/>
            <a:gdLst/>
            <a:ahLst/>
            <a:cxnLst/>
            <a:rect l="l" t="t" r="r" b="b"/>
            <a:pathLst>
              <a:path w="8369" h="10325">
                <a:moveTo>
                  <a:pt x="7950" y="10325"/>
                </a:moveTo>
                <a:lnTo>
                  <a:pt x="8369" y="9766"/>
                </a:lnTo>
                <a:lnTo>
                  <a:pt x="2095" y="0"/>
                </a:lnTo>
                <a:lnTo>
                  <a:pt x="1524" y="419"/>
                </a:lnTo>
                <a:lnTo>
                  <a:pt x="838" y="419"/>
                </a:lnTo>
                <a:lnTo>
                  <a:pt x="0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1823896" y="6220299"/>
            <a:ext cx="8661" cy="10045"/>
          </a:xfrm>
          <a:custGeom>
            <a:avLst/>
            <a:gdLst/>
            <a:ahLst/>
            <a:cxnLst/>
            <a:rect l="l" t="t" r="r" b="b"/>
            <a:pathLst>
              <a:path w="8661" h="10045">
                <a:moveTo>
                  <a:pt x="8242" y="10045"/>
                </a:moveTo>
                <a:lnTo>
                  <a:pt x="8661" y="9347"/>
                </a:lnTo>
                <a:lnTo>
                  <a:pt x="1955" y="0"/>
                </a:lnTo>
                <a:lnTo>
                  <a:pt x="1397" y="419"/>
                </a:lnTo>
                <a:lnTo>
                  <a:pt x="698" y="419"/>
                </a:lnTo>
                <a:lnTo>
                  <a:pt x="0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1813859" y="6206761"/>
            <a:ext cx="8788" cy="9766"/>
          </a:xfrm>
          <a:custGeom>
            <a:avLst/>
            <a:gdLst/>
            <a:ahLst/>
            <a:cxnLst/>
            <a:rect l="l" t="t" r="r" b="b"/>
            <a:pathLst>
              <a:path w="8788" h="9766">
                <a:moveTo>
                  <a:pt x="8369" y="9766"/>
                </a:moveTo>
                <a:lnTo>
                  <a:pt x="8788" y="9067"/>
                </a:lnTo>
                <a:lnTo>
                  <a:pt x="1803" y="0"/>
                </a:lnTo>
                <a:lnTo>
                  <a:pt x="1384" y="419"/>
                </a:lnTo>
                <a:lnTo>
                  <a:pt x="685" y="558"/>
                </a:lnTo>
                <a:lnTo>
                  <a:pt x="0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1803252" y="6193782"/>
            <a:ext cx="9067" cy="9486"/>
          </a:xfrm>
          <a:custGeom>
            <a:avLst/>
            <a:gdLst/>
            <a:ahLst/>
            <a:cxnLst/>
            <a:rect l="l" t="t" r="r" b="b"/>
            <a:pathLst>
              <a:path w="9067" h="9486">
                <a:moveTo>
                  <a:pt x="8788" y="9486"/>
                </a:moveTo>
                <a:lnTo>
                  <a:pt x="9067" y="8788"/>
                </a:lnTo>
                <a:lnTo>
                  <a:pt x="1943" y="0"/>
                </a:lnTo>
                <a:lnTo>
                  <a:pt x="1384" y="558"/>
                </a:lnTo>
                <a:lnTo>
                  <a:pt x="825" y="698"/>
                </a:lnTo>
                <a:lnTo>
                  <a:pt x="0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1792505" y="6181347"/>
            <a:ext cx="9207" cy="9080"/>
          </a:xfrm>
          <a:custGeom>
            <a:avLst/>
            <a:gdLst/>
            <a:ahLst/>
            <a:cxnLst/>
            <a:rect l="l" t="t" r="r" b="b"/>
            <a:pathLst>
              <a:path w="9207" h="9080">
                <a:moveTo>
                  <a:pt x="8928" y="9080"/>
                </a:moveTo>
                <a:lnTo>
                  <a:pt x="9207" y="8381"/>
                </a:lnTo>
                <a:lnTo>
                  <a:pt x="1803" y="0"/>
                </a:lnTo>
                <a:lnTo>
                  <a:pt x="1244" y="571"/>
                </a:lnTo>
                <a:lnTo>
                  <a:pt x="685" y="850"/>
                </a:lnTo>
                <a:lnTo>
                  <a:pt x="0" y="71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1781200" y="6169637"/>
            <a:ext cx="9486" cy="8648"/>
          </a:xfrm>
          <a:custGeom>
            <a:avLst/>
            <a:gdLst/>
            <a:ahLst/>
            <a:cxnLst/>
            <a:rect l="l" t="t" r="r" b="b"/>
            <a:pathLst>
              <a:path w="9486" h="8648">
                <a:moveTo>
                  <a:pt x="9207" y="8648"/>
                </a:moveTo>
                <a:lnTo>
                  <a:pt x="9486" y="7810"/>
                </a:lnTo>
                <a:lnTo>
                  <a:pt x="1803" y="0"/>
                </a:lnTo>
                <a:lnTo>
                  <a:pt x="1384" y="558"/>
                </a:lnTo>
                <a:lnTo>
                  <a:pt x="698" y="698"/>
                </a:ln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1768918" y="6121629"/>
            <a:ext cx="95046" cy="44234"/>
          </a:xfrm>
          <a:custGeom>
            <a:avLst/>
            <a:gdLst/>
            <a:ahLst/>
            <a:cxnLst/>
            <a:rect l="l" t="t" r="r" b="b"/>
            <a:pathLst>
              <a:path w="95046" h="44234">
                <a:moveTo>
                  <a:pt x="10325" y="44234"/>
                </a:moveTo>
                <a:lnTo>
                  <a:pt x="95046" y="7391"/>
                </a:lnTo>
                <a:lnTo>
                  <a:pt x="87083" y="0"/>
                </a:lnTo>
                <a:lnTo>
                  <a:pt x="2501" y="36703"/>
                </a:lnTo>
                <a:lnTo>
                  <a:pt x="2082" y="37388"/>
                </a:lnTo>
                <a:lnTo>
                  <a:pt x="1536" y="37680"/>
                </a:lnTo>
                <a:lnTo>
                  <a:pt x="838" y="37680"/>
                </a:lnTo>
                <a:lnTo>
                  <a:pt x="0" y="3738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1757191" y="6147865"/>
            <a:ext cx="10325" cy="6972"/>
          </a:xfrm>
          <a:custGeom>
            <a:avLst/>
            <a:gdLst/>
            <a:ahLst/>
            <a:cxnLst/>
            <a:rect l="l" t="t" r="r" b="b"/>
            <a:pathLst>
              <a:path w="10325" h="6972">
                <a:moveTo>
                  <a:pt x="10325" y="6972"/>
                </a:moveTo>
                <a:lnTo>
                  <a:pt x="2374" y="0"/>
                </a:lnTo>
                <a:lnTo>
                  <a:pt x="1955" y="698"/>
                </a:lnTo>
                <a:lnTo>
                  <a:pt x="1396" y="965"/>
                </a:lnTo>
                <a:lnTo>
                  <a:pt x="698" y="965"/>
                </a:ln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1745049" y="6137955"/>
            <a:ext cx="10604" cy="6692"/>
          </a:xfrm>
          <a:custGeom>
            <a:avLst/>
            <a:gdLst/>
            <a:ahLst/>
            <a:cxnLst/>
            <a:rect l="l" t="t" r="r" b="b"/>
            <a:pathLst>
              <a:path w="10604" h="6692">
                <a:moveTo>
                  <a:pt x="10604" y="6692"/>
                </a:moveTo>
                <a:lnTo>
                  <a:pt x="2362" y="0"/>
                </a:lnTo>
                <a:lnTo>
                  <a:pt x="1943" y="685"/>
                </a:lnTo>
                <a:lnTo>
                  <a:pt x="1397" y="1104"/>
                </a:lnTo>
                <a:lnTo>
                  <a:pt x="838" y="1257"/>
                </a:ln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1732768" y="6128873"/>
            <a:ext cx="10604" cy="6146"/>
          </a:xfrm>
          <a:custGeom>
            <a:avLst/>
            <a:gdLst/>
            <a:ahLst/>
            <a:cxnLst/>
            <a:rect l="l" t="t" r="r" b="b"/>
            <a:pathLst>
              <a:path w="10604" h="6146">
                <a:moveTo>
                  <a:pt x="10604" y="6146"/>
                </a:moveTo>
                <a:lnTo>
                  <a:pt x="2235" y="0"/>
                </a:lnTo>
                <a:lnTo>
                  <a:pt x="1943" y="711"/>
                </a:lnTo>
                <a:lnTo>
                  <a:pt x="1397" y="1117"/>
                </a:lnTo>
                <a:lnTo>
                  <a:pt x="838" y="1257"/>
                </a:lnTo>
                <a:lnTo>
                  <a:pt x="0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1720344" y="6120499"/>
            <a:ext cx="10604" cy="5588"/>
          </a:xfrm>
          <a:custGeom>
            <a:avLst/>
            <a:gdLst/>
            <a:ahLst/>
            <a:cxnLst/>
            <a:rect l="l" t="t" r="r" b="b"/>
            <a:pathLst>
              <a:path w="10604" h="5587">
                <a:moveTo>
                  <a:pt x="10604" y="5587"/>
                </a:moveTo>
                <a:lnTo>
                  <a:pt x="2235" y="0"/>
                </a:lnTo>
                <a:lnTo>
                  <a:pt x="1955" y="698"/>
                </a:lnTo>
                <a:lnTo>
                  <a:pt x="1397" y="1269"/>
                </a:lnTo>
                <a:lnTo>
                  <a:pt x="698" y="1396"/>
                </a:lnTo>
                <a:lnTo>
                  <a:pt x="0" y="126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1707785" y="6112963"/>
            <a:ext cx="10604" cy="5029"/>
          </a:xfrm>
          <a:custGeom>
            <a:avLst/>
            <a:gdLst/>
            <a:ahLst/>
            <a:cxnLst/>
            <a:rect l="l" t="t" r="r" b="b"/>
            <a:pathLst>
              <a:path w="10604" h="5029">
                <a:moveTo>
                  <a:pt x="10604" y="5029"/>
                </a:moveTo>
                <a:lnTo>
                  <a:pt x="2095" y="0"/>
                </a:lnTo>
                <a:lnTo>
                  <a:pt x="1816" y="698"/>
                </a:lnTo>
                <a:lnTo>
                  <a:pt x="1397" y="1257"/>
                </a:lnTo>
                <a:lnTo>
                  <a:pt x="698" y="1397"/>
                </a:lnTo>
                <a:lnTo>
                  <a:pt x="0" y="139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1695081" y="6106124"/>
            <a:ext cx="10604" cy="4470"/>
          </a:xfrm>
          <a:custGeom>
            <a:avLst/>
            <a:gdLst/>
            <a:ahLst/>
            <a:cxnLst/>
            <a:rect l="l" t="t" r="r" b="b"/>
            <a:pathLst>
              <a:path w="10604" h="4470">
                <a:moveTo>
                  <a:pt x="10604" y="4470"/>
                </a:moveTo>
                <a:lnTo>
                  <a:pt x="1955" y="0"/>
                </a:lnTo>
                <a:lnTo>
                  <a:pt x="1676" y="698"/>
                </a:lnTo>
                <a:lnTo>
                  <a:pt x="1257" y="1257"/>
                </a:lnTo>
                <a:lnTo>
                  <a:pt x="698" y="1536"/>
                </a:lnTo>
                <a:lnTo>
                  <a:pt x="0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1681546" y="6099983"/>
            <a:ext cx="11303" cy="4051"/>
          </a:xfrm>
          <a:custGeom>
            <a:avLst/>
            <a:gdLst/>
            <a:ahLst/>
            <a:cxnLst/>
            <a:rect l="l" t="t" r="r" b="b"/>
            <a:pathLst>
              <a:path w="11302" h="4051">
                <a:moveTo>
                  <a:pt x="11302" y="4051"/>
                </a:moveTo>
                <a:lnTo>
                  <a:pt x="2641" y="0"/>
                </a:lnTo>
                <a:lnTo>
                  <a:pt x="2374" y="838"/>
                </a:lnTo>
                <a:lnTo>
                  <a:pt x="2095" y="1536"/>
                </a:lnTo>
                <a:lnTo>
                  <a:pt x="1396" y="1816"/>
                </a:lnTo>
                <a:lnTo>
                  <a:pt x="698" y="1816"/>
                </a:lnTo>
                <a:lnTo>
                  <a:pt x="0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1668702" y="6094821"/>
            <a:ext cx="11303" cy="3492"/>
          </a:xfrm>
          <a:custGeom>
            <a:avLst/>
            <a:gdLst/>
            <a:ahLst/>
            <a:cxnLst/>
            <a:rect l="l" t="t" r="r" b="b"/>
            <a:pathLst>
              <a:path w="11302" h="3492">
                <a:moveTo>
                  <a:pt x="11302" y="3492"/>
                </a:moveTo>
                <a:lnTo>
                  <a:pt x="2514" y="0"/>
                </a:lnTo>
                <a:lnTo>
                  <a:pt x="2374" y="838"/>
                </a:lnTo>
                <a:lnTo>
                  <a:pt x="1955" y="1536"/>
                </a:lnTo>
                <a:lnTo>
                  <a:pt x="1396" y="1816"/>
                </a:lnTo>
                <a:lnTo>
                  <a:pt x="698" y="1955"/>
                </a:lnTo>
                <a:lnTo>
                  <a:pt x="0" y="167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1655865" y="6090495"/>
            <a:ext cx="11163" cy="2794"/>
          </a:xfrm>
          <a:custGeom>
            <a:avLst/>
            <a:gdLst/>
            <a:ahLst/>
            <a:cxnLst/>
            <a:rect l="l" t="t" r="r" b="b"/>
            <a:pathLst>
              <a:path w="11163" h="2794">
                <a:moveTo>
                  <a:pt x="11163" y="2794"/>
                </a:moveTo>
                <a:lnTo>
                  <a:pt x="2374" y="0"/>
                </a:lnTo>
                <a:lnTo>
                  <a:pt x="2374" y="838"/>
                </a:lnTo>
                <a:lnTo>
                  <a:pt x="1955" y="1536"/>
                </a:lnTo>
                <a:lnTo>
                  <a:pt x="1396" y="1955"/>
                </a:lnTo>
                <a:lnTo>
                  <a:pt x="838" y="2095"/>
                </a:lnTo>
                <a:lnTo>
                  <a:pt x="0" y="181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1643153" y="6086866"/>
            <a:ext cx="10896" cy="2374"/>
          </a:xfrm>
          <a:custGeom>
            <a:avLst/>
            <a:gdLst/>
            <a:ahLst/>
            <a:cxnLst/>
            <a:rect l="l" t="t" r="r" b="b"/>
            <a:pathLst>
              <a:path w="10896" h="2374">
                <a:moveTo>
                  <a:pt x="10896" y="2374"/>
                </a:moveTo>
                <a:lnTo>
                  <a:pt x="2235" y="0"/>
                </a:lnTo>
                <a:lnTo>
                  <a:pt x="2108" y="977"/>
                </a:lnTo>
                <a:lnTo>
                  <a:pt x="1816" y="1676"/>
                </a:lnTo>
                <a:lnTo>
                  <a:pt x="1270" y="2095"/>
                </a:lnTo>
                <a:lnTo>
                  <a:pt x="711" y="2235"/>
                </a:lnTo>
                <a:lnTo>
                  <a:pt x="0" y="209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1645395" y="6050164"/>
            <a:ext cx="93370" cy="39077"/>
          </a:xfrm>
          <a:custGeom>
            <a:avLst/>
            <a:gdLst/>
            <a:ahLst/>
            <a:cxnLst/>
            <a:rect l="l" t="t" r="r" b="b"/>
            <a:pathLst>
              <a:path w="93370" h="39077">
                <a:moveTo>
                  <a:pt x="0" y="36702"/>
                </a:moveTo>
                <a:lnTo>
                  <a:pt x="84582" y="0"/>
                </a:lnTo>
                <a:lnTo>
                  <a:pt x="93370" y="2235"/>
                </a:lnTo>
                <a:lnTo>
                  <a:pt x="8661" y="390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1639534" y="6050719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0" y="0"/>
                </a:moveTo>
                <a:lnTo>
                  <a:pt x="139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1650419" y="6697344"/>
            <a:ext cx="2781" cy="1117"/>
          </a:xfrm>
          <a:custGeom>
            <a:avLst/>
            <a:gdLst/>
            <a:ahLst/>
            <a:cxnLst/>
            <a:rect l="l" t="t" r="r" b="b"/>
            <a:pathLst>
              <a:path w="2781" h="1117">
                <a:moveTo>
                  <a:pt x="0" y="1117"/>
                </a:moveTo>
                <a:lnTo>
                  <a:pt x="278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1663258" y="6702503"/>
            <a:ext cx="2933" cy="1257"/>
          </a:xfrm>
          <a:custGeom>
            <a:avLst/>
            <a:gdLst/>
            <a:ahLst/>
            <a:cxnLst/>
            <a:rect l="l" t="t" r="r" b="b"/>
            <a:pathLst>
              <a:path w="2933" h="1257">
                <a:moveTo>
                  <a:pt x="0" y="1257"/>
                </a:moveTo>
                <a:lnTo>
                  <a:pt x="293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1658233" y="6053655"/>
            <a:ext cx="93370" cy="39636"/>
          </a:xfrm>
          <a:custGeom>
            <a:avLst/>
            <a:gdLst/>
            <a:ahLst/>
            <a:cxnLst/>
            <a:rect l="l" t="t" r="r" b="b"/>
            <a:pathLst>
              <a:path w="93370" h="39636">
                <a:moveTo>
                  <a:pt x="0" y="36842"/>
                </a:moveTo>
                <a:lnTo>
                  <a:pt x="84721" y="0"/>
                </a:lnTo>
                <a:lnTo>
                  <a:pt x="93370" y="2933"/>
                </a:lnTo>
                <a:lnTo>
                  <a:pt x="8788" y="396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1680428" y="6709349"/>
            <a:ext cx="11023" cy="2235"/>
          </a:xfrm>
          <a:custGeom>
            <a:avLst/>
            <a:gdLst/>
            <a:ahLst/>
            <a:cxnLst/>
            <a:rect l="l" t="t" r="r" b="b"/>
            <a:pathLst>
              <a:path w="11023" h="2235">
                <a:moveTo>
                  <a:pt x="0" y="0"/>
                </a:moveTo>
                <a:lnTo>
                  <a:pt x="8648" y="2235"/>
                </a:lnTo>
                <a:lnTo>
                  <a:pt x="8788" y="2235"/>
                </a:lnTo>
                <a:lnTo>
                  <a:pt x="8788" y="1396"/>
                </a:lnTo>
                <a:lnTo>
                  <a:pt x="9067" y="698"/>
                </a:lnTo>
                <a:lnTo>
                  <a:pt x="9626" y="279"/>
                </a:lnTo>
                <a:lnTo>
                  <a:pt x="10325" y="126"/>
                </a:lnTo>
                <a:lnTo>
                  <a:pt x="11023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1693266" y="6711996"/>
            <a:ext cx="10883" cy="2235"/>
          </a:xfrm>
          <a:custGeom>
            <a:avLst/>
            <a:gdLst/>
            <a:ahLst/>
            <a:cxnLst/>
            <a:rect l="l" t="t" r="r" b="b"/>
            <a:pathLst>
              <a:path w="10883" h="2235">
                <a:moveTo>
                  <a:pt x="0" y="558"/>
                </a:moveTo>
                <a:lnTo>
                  <a:pt x="8788" y="2235"/>
                </a:lnTo>
                <a:lnTo>
                  <a:pt x="8788" y="1396"/>
                </a:lnTo>
                <a:lnTo>
                  <a:pt x="9080" y="698"/>
                </a:lnTo>
                <a:lnTo>
                  <a:pt x="9486" y="139"/>
                </a:lnTo>
                <a:lnTo>
                  <a:pt x="10185" y="0"/>
                </a:lnTo>
                <a:lnTo>
                  <a:pt x="10883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1706105" y="6713669"/>
            <a:ext cx="10604" cy="2374"/>
          </a:xfrm>
          <a:custGeom>
            <a:avLst/>
            <a:gdLst/>
            <a:ahLst/>
            <a:cxnLst/>
            <a:rect l="l" t="t" r="r" b="b"/>
            <a:pathLst>
              <a:path w="10604" h="2374">
                <a:moveTo>
                  <a:pt x="0" y="1257"/>
                </a:moveTo>
                <a:lnTo>
                  <a:pt x="8661" y="2374"/>
                </a:lnTo>
                <a:lnTo>
                  <a:pt x="8661" y="1536"/>
                </a:lnTo>
                <a:lnTo>
                  <a:pt x="8928" y="698"/>
                </a:lnTo>
                <a:lnTo>
                  <a:pt x="9347" y="292"/>
                </a:lnTo>
                <a:lnTo>
                  <a:pt x="9906" y="0"/>
                </a:lnTo>
                <a:lnTo>
                  <a:pt x="1060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1718947" y="6714509"/>
            <a:ext cx="11023" cy="2514"/>
          </a:xfrm>
          <a:custGeom>
            <a:avLst/>
            <a:gdLst/>
            <a:ahLst/>
            <a:cxnLst/>
            <a:rect l="l" t="t" r="r" b="b"/>
            <a:pathLst>
              <a:path w="11023" h="2514">
                <a:moveTo>
                  <a:pt x="0" y="1955"/>
                </a:moveTo>
                <a:lnTo>
                  <a:pt x="8509" y="2514"/>
                </a:lnTo>
                <a:lnTo>
                  <a:pt x="8369" y="1676"/>
                </a:lnTo>
                <a:lnTo>
                  <a:pt x="8661" y="838"/>
                </a:lnTo>
                <a:lnTo>
                  <a:pt x="9080" y="279"/>
                </a:lnTo>
                <a:lnTo>
                  <a:pt x="9626" y="0"/>
                </a:lnTo>
                <a:lnTo>
                  <a:pt x="10325" y="0"/>
                </a:lnTo>
                <a:lnTo>
                  <a:pt x="11023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1731506" y="6714368"/>
            <a:ext cx="10744" cy="2794"/>
          </a:xfrm>
          <a:custGeom>
            <a:avLst/>
            <a:gdLst/>
            <a:ahLst/>
            <a:cxnLst/>
            <a:rect l="l" t="t" r="r" b="b"/>
            <a:pathLst>
              <a:path w="10744" h="2794">
                <a:moveTo>
                  <a:pt x="0" y="2794"/>
                </a:moveTo>
                <a:lnTo>
                  <a:pt x="8369" y="2794"/>
                </a:lnTo>
                <a:lnTo>
                  <a:pt x="8242" y="1816"/>
                </a:lnTo>
                <a:lnTo>
                  <a:pt x="8369" y="977"/>
                </a:lnTo>
                <a:lnTo>
                  <a:pt x="8788" y="431"/>
                </a:lnTo>
                <a:lnTo>
                  <a:pt x="9347" y="0"/>
                </a:lnTo>
                <a:lnTo>
                  <a:pt x="10045" y="0"/>
                </a:lnTo>
                <a:lnTo>
                  <a:pt x="10744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1743930" y="6713390"/>
            <a:ext cx="10464" cy="3492"/>
          </a:xfrm>
          <a:custGeom>
            <a:avLst/>
            <a:gdLst/>
            <a:ahLst/>
            <a:cxnLst/>
            <a:rect l="l" t="t" r="r" b="b"/>
            <a:pathLst>
              <a:path w="10464" h="3492">
                <a:moveTo>
                  <a:pt x="0" y="3492"/>
                </a:moveTo>
                <a:lnTo>
                  <a:pt x="8229" y="2933"/>
                </a:lnTo>
                <a:lnTo>
                  <a:pt x="8089" y="1955"/>
                </a:lnTo>
                <a:lnTo>
                  <a:pt x="8229" y="1130"/>
                </a:lnTo>
                <a:lnTo>
                  <a:pt x="8509" y="558"/>
                </a:lnTo>
                <a:lnTo>
                  <a:pt x="9067" y="139"/>
                </a:lnTo>
                <a:lnTo>
                  <a:pt x="9766" y="0"/>
                </a:lnTo>
                <a:lnTo>
                  <a:pt x="10464" y="29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1756072" y="6711576"/>
            <a:ext cx="10185" cy="4330"/>
          </a:xfrm>
          <a:custGeom>
            <a:avLst/>
            <a:gdLst/>
            <a:ahLst/>
            <a:cxnLst/>
            <a:rect l="l" t="t" r="r" b="b"/>
            <a:pathLst>
              <a:path w="10185" h="4330">
                <a:moveTo>
                  <a:pt x="0" y="4330"/>
                </a:moveTo>
                <a:lnTo>
                  <a:pt x="8102" y="3073"/>
                </a:lnTo>
                <a:lnTo>
                  <a:pt x="7962" y="2095"/>
                </a:lnTo>
                <a:lnTo>
                  <a:pt x="7962" y="1257"/>
                </a:lnTo>
                <a:lnTo>
                  <a:pt x="8369" y="558"/>
                </a:lnTo>
                <a:lnTo>
                  <a:pt x="8788" y="139"/>
                </a:lnTo>
                <a:lnTo>
                  <a:pt x="9486" y="0"/>
                </a:lnTo>
                <a:lnTo>
                  <a:pt x="10185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1768073" y="6708924"/>
            <a:ext cx="9906" cy="5029"/>
          </a:xfrm>
          <a:custGeom>
            <a:avLst/>
            <a:gdLst/>
            <a:ahLst/>
            <a:cxnLst/>
            <a:rect l="l" t="t" r="r" b="b"/>
            <a:pathLst>
              <a:path w="9906" h="5029">
                <a:moveTo>
                  <a:pt x="0" y="5029"/>
                </a:moveTo>
                <a:lnTo>
                  <a:pt x="7823" y="3213"/>
                </a:lnTo>
                <a:lnTo>
                  <a:pt x="7683" y="2235"/>
                </a:lnTo>
                <a:lnTo>
                  <a:pt x="7683" y="1397"/>
                </a:lnTo>
                <a:lnTo>
                  <a:pt x="7962" y="698"/>
                </a:lnTo>
                <a:lnTo>
                  <a:pt x="8509" y="139"/>
                </a:lnTo>
                <a:lnTo>
                  <a:pt x="9207" y="0"/>
                </a:lnTo>
                <a:lnTo>
                  <a:pt x="9906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1779662" y="6705433"/>
            <a:ext cx="9626" cy="5727"/>
          </a:xfrm>
          <a:custGeom>
            <a:avLst/>
            <a:gdLst/>
            <a:ahLst/>
            <a:cxnLst/>
            <a:rect l="l" t="t" r="r" b="b"/>
            <a:pathLst>
              <a:path w="9626" h="5727">
                <a:moveTo>
                  <a:pt x="0" y="5727"/>
                </a:moveTo>
                <a:lnTo>
                  <a:pt x="7810" y="3213"/>
                </a:lnTo>
                <a:lnTo>
                  <a:pt x="7531" y="2374"/>
                </a:lnTo>
                <a:lnTo>
                  <a:pt x="7531" y="1397"/>
                </a:lnTo>
                <a:lnTo>
                  <a:pt x="7810" y="698"/>
                </a:lnTo>
                <a:lnTo>
                  <a:pt x="8229" y="139"/>
                </a:lnTo>
                <a:lnTo>
                  <a:pt x="8928" y="0"/>
                </a:lnTo>
                <a:lnTo>
                  <a:pt x="962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1791105" y="6702640"/>
            <a:ext cx="11722" cy="4749"/>
          </a:xfrm>
          <a:custGeom>
            <a:avLst/>
            <a:gdLst/>
            <a:ahLst/>
            <a:cxnLst/>
            <a:rect l="l" t="t" r="r" b="b"/>
            <a:pathLst>
              <a:path w="11722" h="4749">
                <a:moveTo>
                  <a:pt x="0" y="4749"/>
                </a:moveTo>
                <a:lnTo>
                  <a:pt x="7391" y="1816"/>
                </a:lnTo>
                <a:lnTo>
                  <a:pt x="11722" y="0"/>
                </a:lnTo>
                <a:lnTo>
                  <a:pt x="11023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1798502" y="6700973"/>
            <a:ext cx="1676" cy="838"/>
          </a:xfrm>
          <a:custGeom>
            <a:avLst/>
            <a:gdLst/>
            <a:ahLst/>
            <a:cxnLst/>
            <a:rect l="l" t="t" r="r" b="b"/>
            <a:pathLst>
              <a:path w="1676" h="838">
                <a:moveTo>
                  <a:pt x="1676" y="139"/>
                </a:moveTo>
                <a:lnTo>
                  <a:pt x="977" y="0"/>
                </a:lnTo>
                <a:lnTo>
                  <a:pt x="419" y="279"/>
                </a:lnTo>
                <a:lnTo>
                  <a:pt x="0" y="8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1671215" y="6057980"/>
            <a:ext cx="93370" cy="40335"/>
          </a:xfrm>
          <a:custGeom>
            <a:avLst/>
            <a:gdLst/>
            <a:ahLst/>
            <a:cxnLst/>
            <a:rect l="l" t="t" r="r" b="b"/>
            <a:pathLst>
              <a:path w="93370" h="40335">
                <a:moveTo>
                  <a:pt x="0" y="36842"/>
                </a:moveTo>
                <a:lnTo>
                  <a:pt x="84721" y="0"/>
                </a:lnTo>
                <a:lnTo>
                  <a:pt x="93370" y="3479"/>
                </a:lnTo>
                <a:lnTo>
                  <a:pt x="8788" y="403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1675264" y="6044858"/>
            <a:ext cx="698" cy="1257"/>
          </a:xfrm>
          <a:custGeom>
            <a:avLst/>
            <a:gdLst/>
            <a:ahLst/>
            <a:cxnLst/>
            <a:rect l="l" t="t" r="r" b="b"/>
            <a:pathLst>
              <a:path w="698" h="1257">
                <a:moveTo>
                  <a:pt x="0" y="0"/>
                </a:moveTo>
                <a:lnTo>
                  <a:pt x="698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1689218" y="6710321"/>
            <a:ext cx="3073" cy="1257"/>
          </a:xfrm>
          <a:custGeom>
            <a:avLst/>
            <a:gdLst/>
            <a:ahLst/>
            <a:cxnLst/>
            <a:rect l="l" t="t" r="r" b="b"/>
            <a:pathLst>
              <a:path w="3073" h="1257">
                <a:moveTo>
                  <a:pt x="0" y="1257"/>
                </a:moveTo>
                <a:lnTo>
                  <a:pt x="307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1684193" y="6063284"/>
            <a:ext cx="93370" cy="40754"/>
          </a:xfrm>
          <a:custGeom>
            <a:avLst/>
            <a:gdLst/>
            <a:ahLst/>
            <a:cxnLst/>
            <a:rect l="l" t="t" r="r" b="b"/>
            <a:pathLst>
              <a:path w="93370" h="40754">
                <a:moveTo>
                  <a:pt x="0" y="36702"/>
                </a:moveTo>
                <a:lnTo>
                  <a:pt x="84582" y="0"/>
                </a:lnTo>
                <a:lnTo>
                  <a:pt x="93370" y="4038"/>
                </a:lnTo>
                <a:lnTo>
                  <a:pt x="8661" y="4075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1687683" y="6044580"/>
            <a:ext cx="698" cy="1536"/>
          </a:xfrm>
          <a:custGeom>
            <a:avLst/>
            <a:gdLst/>
            <a:ahLst/>
            <a:cxnLst/>
            <a:rect l="l" t="t" r="r" b="b"/>
            <a:pathLst>
              <a:path w="698" h="1536">
                <a:moveTo>
                  <a:pt x="0" y="0"/>
                </a:moveTo>
                <a:lnTo>
                  <a:pt x="279" y="977"/>
                </a:lnTo>
                <a:lnTo>
                  <a:pt x="698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1702061" y="6712976"/>
            <a:ext cx="3200" cy="1257"/>
          </a:xfrm>
          <a:custGeom>
            <a:avLst/>
            <a:gdLst/>
            <a:ahLst/>
            <a:cxnLst/>
            <a:rect l="l" t="t" r="r" b="b"/>
            <a:pathLst>
              <a:path w="3200" h="1257">
                <a:moveTo>
                  <a:pt x="0" y="1257"/>
                </a:moveTo>
                <a:lnTo>
                  <a:pt x="320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1705686" y="6073752"/>
            <a:ext cx="84721" cy="36842"/>
          </a:xfrm>
          <a:custGeom>
            <a:avLst/>
            <a:gdLst/>
            <a:ahLst/>
            <a:cxnLst/>
            <a:rect l="l" t="t" r="r" b="b"/>
            <a:pathLst>
              <a:path w="84721" h="36842">
                <a:moveTo>
                  <a:pt x="0" y="36842"/>
                </a:move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1709874" y="6076124"/>
            <a:ext cx="93230" cy="41871"/>
          </a:xfrm>
          <a:custGeom>
            <a:avLst/>
            <a:gdLst/>
            <a:ahLst/>
            <a:cxnLst/>
            <a:rect l="l" t="t" r="r" b="b"/>
            <a:pathLst>
              <a:path w="93230" h="41871">
                <a:moveTo>
                  <a:pt x="0" y="36842"/>
                </a:moveTo>
                <a:lnTo>
                  <a:pt x="84582" y="0"/>
                </a:lnTo>
                <a:lnTo>
                  <a:pt x="93230" y="5016"/>
                </a:lnTo>
                <a:lnTo>
                  <a:pt x="8509" y="4187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1697036" y="6069288"/>
            <a:ext cx="93370" cy="36842"/>
          </a:xfrm>
          <a:custGeom>
            <a:avLst/>
            <a:gdLst/>
            <a:ahLst/>
            <a:cxnLst/>
            <a:rect l="l" t="t" r="r" b="b"/>
            <a:pathLst>
              <a:path w="93370" h="36842">
                <a:moveTo>
                  <a:pt x="0" y="36842"/>
                </a:moveTo>
                <a:lnTo>
                  <a:pt x="84582" y="0"/>
                </a:lnTo>
                <a:lnTo>
                  <a:pt x="93370" y="44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1700242" y="6045276"/>
            <a:ext cx="838" cy="1816"/>
          </a:xfrm>
          <a:custGeom>
            <a:avLst/>
            <a:gdLst/>
            <a:ahLst/>
            <a:cxnLst/>
            <a:rect l="l" t="t" r="r" b="b"/>
            <a:pathLst>
              <a:path w="838" h="1816">
                <a:moveTo>
                  <a:pt x="0" y="0"/>
                </a:moveTo>
                <a:lnTo>
                  <a:pt x="279" y="838"/>
                </a:lnTo>
                <a:lnTo>
                  <a:pt x="838" y="181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1714759" y="6714790"/>
            <a:ext cx="3352" cy="1257"/>
          </a:xfrm>
          <a:custGeom>
            <a:avLst/>
            <a:gdLst/>
            <a:ahLst/>
            <a:cxnLst/>
            <a:rect l="l" t="t" r="r" b="b"/>
            <a:pathLst>
              <a:path w="3352" h="1257">
                <a:moveTo>
                  <a:pt x="3352" y="0"/>
                </a:moveTo>
                <a:lnTo>
                  <a:pt x="0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1722578" y="6083661"/>
            <a:ext cx="93091" cy="42430"/>
          </a:xfrm>
          <a:custGeom>
            <a:avLst/>
            <a:gdLst/>
            <a:ahLst/>
            <a:cxnLst/>
            <a:rect l="l" t="t" r="r" b="b"/>
            <a:pathLst>
              <a:path w="93091" h="42430">
                <a:moveTo>
                  <a:pt x="0" y="36842"/>
                </a:moveTo>
                <a:lnTo>
                  <a:pt x="84582" y="0"/>
                </a:lnTo>
                <a:lnTo>
                  <a:pt x="93091" y="5575"/>
                </a:lnTo>
                <a:lnTo>
                  <a:pt x="8369" y="4243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1739883" y="6715625"/>
            <a:ext cx="3352" cy="1536"/>
          </a:xfrm>
          <a:custGeom>
            <a:avLst/>
            <a:gdLst/>
            <a:ahLst/>
            <a:cxnLst/>
            <a:rect l="l" t="t" r="r" b="b"/>
            <a:pathLst>
              <a:path w="3352" h="1536">
                <a:moveTo>
                  <a:pt x="0" y="1536"/>
                </a:moveTo>
                <a:lnTo>
                  <a:pt x="335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1727462" y="6715625"/>
            <a:ext cx="3352" cy="1397"/>
          </a:xfrm>
          <a:custGeom>
            <a:avLst/>
            <a:gdLst/>
            <a:ahLst/>
            <a:cxnLst/>
            <a:rect l="l" t="t" r="r" b="b"/>
            <a:pathLst>
              <a:path w="3352" h="1397">
                <a:moveTo>
                  <a:pt x="0" y="1397"/>
                </a:moveTo>
                <a:lnTo>
                  <a:pt x="335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1734997" y="6092174"/>
            <a:ext cx="93091" cy="42849"/>
          </a:xfrm>
          <a:custGeom>
            <a:avLst/>
            <a:gdLst/>
            <a:ahLst/>
            <a:cxnLst/>
            <a:rect l="l" t="t" r="r" b="b"/>
            <a:pathLst>
              <a:path w="93091" h="42849">
                <a:moveTo>
                  <a:pt x="0" y="36702"/>
                </a:moveTo>
                <a:lnTo>
                  <a:pt x="84721" y="0"/>
                </a:lnTo>
                <a:lnTo>
                  <a:pt x="93091" y="5994"/>
                </a:lnTo>
                <a:lnTo>
                  <a:pt x="8369" y="4284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1752161" y="6714790"/>
            <a:ext cx="3352" cy="1536"/>
          </a:xfrm>
          <a:custGeom>
            <a:avLst/>
            <a:gdLst/>
            <a:ahLst/>
            <a:cxnLst/>
            <a:rect l="l" t="t" r="r" b="b"/>
            <a:pathLst>
              <a:path w="3352" h="1536">
                <a:moveTo>
                  <a:pt x="3352" y="0"/>
                </a:moveTo>
                <a:lnTo>
                  <a:pt x="0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1755654" y="6107805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1841207" y="6111294"/>
            <a:ext cx="977" cy="698"/>
          </a:xfrm>
          <a:custGeom>
            <a:avLst/>
            <a:gdLst/>
            <a:ahLst/>
            <a:cxnLst/>
            <a:rect l="l" t="t" r="r" b="b"/>
            <a:pathLst>
              <a:path w="977" h="698">
                <a:moveTo>
                  <a:pt x="0" y="0"/>
                </a:moveTo>
                <a:lnTo>
                  <a:pt x="977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1747417" y="6101248"/>
            <a:ext cx="92811" cy="36703"/>
          </a:xfrm>
          <a:custGeom>
            <a:avLst/>
            <a:gdLst/>
            <a:ahLst/>
            <a:cxnLst/>
            <a:rect l="l" t="t" r="r" b="b"/>
            <a:pathLst>
              <a:path w="92811" h="36702">
                <a:moveTo>
                  <a:pt x="0" y="36702"/>
                </a:moveTo>
                <a:lnTo>
                  <a:pt x="84582" y="0"/>
                </a:lnTo>
                <a:lnTo>
                  <a:pt x="92811" y="655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1752586" y="6059095"/>
            <a:ext cx="558" cy="139"/>
          </a:xfrm>
          <a:custGeom>
            <a:avLst/>
            <a:gdLst/>
            <a:ahLst/>
            <a:cxnLst/>
            <a:rect l="l" t="t" r="r" b="b"/>
            <a:pathLst>
              <a:path w="558" h="139">
                <a:moveTo>
                  <a:pt x="558" y="1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1764176" y="6713113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3479" y="0"/>
                </a:moveTo>
                <a:lnTo>
                  <a:pt x="0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1771420" y="6158332"/>
            <a:ext cx="7823" cy="7531"/>
          </a:xfrm>
          <a:custGeom>
            <a:avLst/>
            <a:gdLst/>
            <a:ahLst/>
            <a:cxnLst/>
            <a:rect l="l" t="t" r="r" b="b"/>
            <a:pathLst>
              <a:path w="7823" h="7531">
                <a:moveTo>
                  <a:pt x="7823" y="7531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1767516" y="6118134"/>
            <a:ext cx="84721" cy="36703"/>
          </a:xfrm>
          <a:custGeom>
            <a:avLst/>
            <a:gdLst/>
            <a:ahLst/>
            <a:cxnLst/>
            <a:rect l="l" t="t" r="r" b="b"/>
            <a:pathLst>
              <a:path w="84721" h="36702">
                <a:moveTo>
                  <a:pt x="0" y="36702"/>
                </a:move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1853632" y="6122179"/>
            <a:ext cx="558" cy="279"/>
          </a:xfrm>
          <a:custGeom>
            <a:avLst/>
            <a:gdLst/>
            <a:ahLst/>
            <a:cxnLst/>
            <a:rect l="l" t="t" r="r" b="b"/>
            <a:pathLst>
              <a:path w="558" h="279">
                <a:moveTo>
                  <a:pt x="0" y="0"/>
                </a:moveTo>
                <a:lnTo>
                  <a:pt x="558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1759565" y="6111020"/>
            <a:ext cx="92671" cy="36842"/>
          </a:xfrm>
          <a:custGeom>
            <a:avLst/>
            <a:gdLst/>
            <a:ahLst/>
            <a:cxnLst/>
            <a:rect l="l" t="t" r="r" b="b"/>
            <a:pathLst>
              <a:path w="92671" h="36842">
                <a:moveTo>
                  <a:pt x="92671" y="7112"/>
                </a:moveTo>
                <a:lnTo>
                  <a:pt x="84569" y="0"/>
                </a:ln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1765002" y="6063140"/>
            <a:ext cx="2235" cy="698"/>
          </a:xfrm>
          <a:custGeom>
            <a:avLst/>
            <a:gdLst/>
            <a:ahLst/>
            <a:cxnLst/>
            <a:rect l="l" t="t" r="r" b="b"/>
            <a:pathLst>
              <a:path w="2235" h="698">
                <a:moveTo>
                  <a:pt x="2235" y="69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1775891" y="6710601"/>
            <a:ext cx="3492" cy="1536"/>
          </a:xfrm>
          <a:custGeom>
            <a:avLst/>
            <a:gdLst/>
            <a:ahLst/>
            <a:cxnLst/>
            <a:rect l="l" t="t" r="r" b="b"/>
            <a:pathLst>
              <a:path w="3492" h="1536">
                <a:moveTo>
                  <a:pt x="0" y="1536"/>
                </a:moveTo>
                <a:lnTo>
                  <a:pt x="34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1787475" y="6707110"/>
            <a:ext cx="3492" cy="1536"/>
          </a:xfrm>
          <a:custGeom>
            <a:avLst/>
            <a:gdLst/>
            <a:ahLst/>
            <a:cxnLst/>
            <a:rect l="l" t="t" r="r" b="b"/>
            <a:pathLst>
              <a:path w="3492" h="1536">
                <a:moveTo>
                  <a:pt x="0" y="1536"/>
                </a:moveTo>
                <a:lnTo>
                  <a:pt x="34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1783008" y="6132790"/>
            <a:ext cx="92252" cy="44653"/>
          </a:xfrm>
          <a:custGeom>
            <a:avLst/>
            <a:gdLst/>
            <a:ahLst/>
            <a:cxnLst/>
            <a:rect l="l" t="t" r="r" b="b"/>
            <a:pathLst>
              <a:path w="92252" h="44653">
                <a:moveTo>
                  <a:pt x="0" y="36842"/>
                </a:moveTo>
                <a:lnTo>
                  <a:pt x="84582" y="0"/>
                </a:lnTo>
                <a:lnTo>
                  <a:pt x="92252" y="7950"/>
                </a:lnTo>
                <a:lnTo>
                  <a:pt x="7683" y="4465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1777565" y="6067329"/>
            <a:ext cx="2374" cy="698"/>
          </a:xfrm>
          <a:custGeom>
            <a:avLst/>
            <a:gdLst/>
            <a:ahLst/>
            <a:cxnLst/>
            <a:rect l="l" t="t" r="r" b="b"/>
            <a:pathLst>
              <a:path w="2374" h="698">
                <a:moveTo>
                  <a:pt x="0" y="0"/>
                </a:moveTo>
                <a:lnTo>
                  <a:pt x="2374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1901648" y="6162240"/>
            <a:ext cx="7112" cy="9486"/>
          </a:xfrm>
          <a:custGeom>
            <a:avLst/>
            <a:gdLst/>
            <a:ahLst/>
            <a:cxnLst/>
            <a:rect l="l" t="t" r="r" b="b"/>
            <a:pathLst>
              <a:path w="7112" h="9486">
                <a:moveTo>
                  <a:pt x="7112" y="9486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1802827" y="6667611"/>
            <a:ext cx="80391" cy="35026"/>
          </a:xfrm>
          <a:custGeom>
            <a:avLst/>
            <a:gdLst/>
            <a:ahLst/>
            <a:cxnLst/>
            <a:rect l="l" t="t" r="r" b="b"/>
            <a:pathLst>
              <a:path w="80391" h="35026">
                <a:moveTo>
                  <a:pt x="80391" y="0"/>
                </a:moveTo>
                <a:lnTo>
                  <a:pt x="0" y="35026"/>
                </a:lnTo>
                <a:lnTo>
                  <a:pt x="6565" y="3182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1809107" y="6656169"/>
            <a:ext cx="95326" cy="41452"/>
          </a:xfrm>
          <a:custGeom>
            <a:avLst/>
            <a:gdLst/>
            <a:ahLst/>
            <a:cxnLst/>
            <a:rect l="l" t="t" r="r" b="b"/>
            <a:pathLst>
              <a:path w="95326" h="41452">
                <a:moveTo>
                  <a:pt x="0" y="40614"/>
                </a:moveTo>
                <a:lnTo>
                  <a:pt x="419" y="39916"/>
                </a:lnTo>
                <a:lnTo>
                  <a:pt x="977" y="39636"/>
                </a:lnTo>
                <a:lnTo>
                  <a:pt x="1676" y="39636"/>
                </a:lnTo>
                <a:lnTo>
                  <a:pt x="2514" y="40055"/>
                </a:lnTo>
                <a:lnTo>
                  <a:pt x="3073" y="40614"/>
                </a:lnTo>
                <a:lnTo>
                  <a:pt x="3632" y="41452"/>
                </a:lnTo>
                <a:lnTo>
                  <a:pt x="10604" y="37261"/>
                </a:lnTo>
                <a:lnTo>
                  <a:pt x="95326" y="558"/>
                </a:lnTo>
                <a:lnTo>
                  <a:pt x="9504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1799337" y="6648354"/>
            <a:ext cx="17170" cy="558"/>
          </a:xfrm>
          <a:custGeom>
            <a:avLst/>
            <a:gdLst/>
            <a:ahLst/>
            <a:cxnLst/>
            <a:rect l="l" t="t" r="r" b="b"/>
            <a:pathLst>
              <a:path w="17170" h="558">
                <a:moveTo>
                  <a:pt x="17170" y="55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1793054" y="6209972"/>
            <a:ext cx="18986" cy="24003"/>
          </a:xfrm>
          <a:custGeom>
            <a:avLst/>
            <a:gdLst/>
            <a:ahLst/>
            <a:cxnLst/>
            <a:rect l="l" t="t" r="r" b="b"/>
            <a:pathLst>
              <a:path w="18986" h="24002">
                <a:moveTo>
                  <a:pt x="18986" y="24002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1801712" y="6152888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  <a:lnTo>
                  <a:pt x="84302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1887962" y="6157489"/>
            <a:ext cx="558" cy="139"/>
          </a:xfrm>
          <a:custGeom>
            <a:avLst/>
            <a:gdLst/>
            <a:ahLst/>
            <a:cxnLst/>
            <a:rect l="l" t="t" r="r" b="b"/>
            <a:pathLst>
              <a:path w="558" h="139">
                <a:moveTo>
                  <a:pt x="0" y="0"/>
                </a:moveTo>
                <a:lnTo>
                  <a:pt x="558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1794313" y="6144652"/>
            <a:ext cx="91973" cy="36703"/>
          </a:xfrm>
          <a:custGeom>
            <a:avLst/>
            <a:gdLst/>
            <a:ahLst/>
            <a:cxnLst/>
            <a:rect l="l" t="t" r="r" b="b"/>
            <a:pathLst>
              <a:path w="91973" h="36702">
                <a:moveTo>
                  <a:pt x="0" y="36702"/>
                </a:moveTo>
                <a:lnTo>
                  <a:pt x="84582" y="0"/>
                </a:lnTo>
                <a:lnTo>
                  <a:pt x="91973" y="822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1812738" y="6656727"/>
            <a:ext cx="91694" cy="40894"/>
          </a:xfrm>
          <a:custGeom>
            <a:avLst/>
            <a:gdLst/>
            <a:ahLst/>
            <a:cxnLst/>
            <a:rect l="l" t="t" r="r" b="b"/>
            <a:pathLst>
              <a:path w="91693" h="40894">
                <a:moveTo>
                  <a:pt x="0" y="40894"/>
                </a:moveTo>
                <a:lnTo>
                  <a:pt x="84721" y="4051"/>
                </a:lnTo>
                <a:lnTo>
                  <a:pt x="9169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1809386" y="6662312"/>
            <a:ext cx="84582" cy="37122"/>
          </a:xfrm>
          <a:custGeom>
            <a:avLst/>
            <a:gdLst/>
            <a:ahLst/>
            <a:cxnLst/>
            <a:rect l="l" t="t" r="r" b="b"/>
            <a:pathLst>
              <a:path w="84581" h="37122">
                <a:moveTo>
                  <a:pt x="0" y="37122"/>
                </a:moveTo>
                <a:lnTo>
                  <a:pt x="84582" y="279"/>
                </a:lnTo>
                <a:lnTo>
                  <a:pt x="8444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1807852" y="6649471"/>
            <a:ext cx="1397" cy="139"/>
          </a:xfrm>
          <a:custGeom>
            <a:avLst/>
            <a:gdLst/>
            <a:ahLst/>
            <a:cxnLst/>
            <a:rect l="l" t="t" r="r" b="b"/>
            <a:pathLst>
              <a:path w="1397" h="139">
                <a:moveTo>
                  <a:pt x="0" y="139"/>
                </a:moveTo>
                <a:lnTo>
                  <a:pt x="139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1815666" y="6170054"/>
            <a:ext cx="91567" cy="45783"/>
          </a:xfrm>
          <a:custGeom>
            <a:avLst/>
            <a:gdLst/>
            <a:ahLst/>
            <a:cxnLst/>
            <a:rect l="l" t="t" r="r" b="b"/>
            <a:pathLst>
              <a:path w="91567" h="45783">
                <a:moveTo>
                  <a:pt x="0" y="36702"/>
                </a:moveTo>
                <a:lnTo>
                  <a:pt x="84721" y="0"/>
                </a:lnTo>
                <a:lnTo>
                  <a:pt x="91567" y="9067"/>
                </a:lnTo>
                <a:lnTo>
                  <a:pt x="6985" y="4578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1805207" y="6157065"/>
            <a:ext cx="91833" cy="45504"/>
          </a:xfrm>
          <a:custGeom>
            <a:avLst/>
            <a:gdLst/>
            <a:ahLst/>
            <a:cxnLst/>
            <a:rect l="l" t="t" r="r" b="b"/>
            <a:pathLst>
              <a:path w="91833" h="45504">
                <a:moveTo>
                  <a:pt x="7112" y="45504"/>
                </a:moveTo>
                <a:lnTo>
                  <a:pt x="91833" y="8661"/>
                </a:lnTo>
                <a:lnTo>
                  <a:pt x="84569" y="0"/>
                </a:lnTo>
                <a:lnTo>
                  <a:pt x="0" y="367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1819436" y="6686732"/>
            <a:ext cx="10325" cy="4610"/>
          </a:xfrm>
          <a:custGeom>
            <a:avLst/>
            <a:gdLst/>
            <a:ahLst/>
            <a:cxnLst/>
            <a:rect l="l" t="t" r="r" b="b"/>
            <a:pathLst>
              <a:path w="10325" h="4610">
                <a:moveTo>
                  <a:pt x="0" y="4051"/>
                </a:moveTo>
                <a:lnTo>
                  <a:pt x="419" y="3492"/>
                </a:lnTo>
                <a:lnTo>
                  <a:pt x="977" y="3073"/>
                </a:lnTo>
                <a:lnTo>
                  <a:pt x="1676" y="3073"/>
                </a:lnTo>
                <a:lnTo>
                  <a:pt x="2374" y="3352"/>
                </a:lnTo>
                <a:lnTo>
                  <a:pt x="3073" y="3911"/>
                </a:lnTo>
                <a:lnTo>
                  <a:pt x="3632" y="4610"/>
                </a:lnTo>
                <a:lnTo>
                  <a:pt x="1032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1829346" y="6679336"/>
            <a:ext cx="9906" cy="5168"/>
          </a:xfrm>
          <a:custGeom>
            <a:avLst/>
            <a:gdLst/>
            <a:ahLst/>
            <a:cxnLst/>
            <a:rect l="l" t="t" r="r" b="b"/>
            <a:pathLst>
              <a:path w="9906" h="5168">
                <a:moveTo>
                  <a:pt x="0" y="4749"/>
                </a:moveTo>
                <a:lnTo>
                  <a:pt x="279" y="4051"/>
                </a:lnTo>
                <a:lnTo>
                  <a:pt x="838" y="3632"/>
                </a:lnTo>
                <a:lnTo>
                  <a:pt x="1536" y="3632"/>
                </a:lnTo>
                <a:lnTo>
                  <a:pt x="2235" y="3771"/>
                </a:lnTo>
                <a:lnTo>
                  <a:pt x="2933" y="4330"/>
                </a:lnTo>
                <a:lnTo>
                  <a:pt x="3492" y="5168"/>
                </a:lnTo>
                <a:lnTo>
                  <a:pt x="990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1838698" y="6670958"/>
            <a:ext cx="9626" cy="5727"/>
          </a:xfrm>
          <a:custGeom>
            <a:avLst/>
            <a:gdLst/>
            <a:ahLst/>
            <a:cxnLst/>
            <a:rect l="l" t="t" r="r" b="b"/>
            <a:pathLst>
              <a:path w="9626" h="5727">
                <a:moveTo>
                  <a:pt x="0" y="5587"/>
                </a:moveTo>
                <a:lnTo>
                  <a:pt x="279" y="4889"/>
                </a:lnTo>
                <a:lnTo>
                  <a:pt x="838" y="4470"/>
                </a:lnTo>
                <a:lnTo>
                  <a:pt x="1536" y="4330"/>
                </a:lnTo>
                <a:lnTo>
                  <a:pt x="2235" y="4470"/>
                </a:lnTo>
                <a:lnTo>
                  <a:pt x="2933" y="5029"/>
                </a:lnTo>
                <a:lnTo>
                  <a:pt x="3492" y="5727"/>
                </a:lnTo>
                <a:lnTo>
                  <a:pt x="962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1847631" y="6662040"/>
            <a:ext cx="9207" cy="6273"/>
          </a:xfrm>
          <a:custGeom>
            <a:avLst/>
            <a:gdLst/>
            <a:ahLst/>
            <a:cxnLst/>
            <a:rect l="l" t="t" r="r" b="b"/>
            <a:pathLst>
              <a:path w="9207" h="6273">
                <a:moveTo>
                  <a:pt x="0" y="6273"/>
                </a:moveTo>
                <a:lnTo>
                  <a:pt x="279" y="5575"/>
                </a:lnTo>
                <a:lnTo>
                  <a:pt x="838" y="5016"/>
                </a:lnTo>
                <a:lnTo>
                  <a:pt x="1397" y="4876"/>
                </a:lnTo>
                <a:lnTo>
                  <a:pt x="2095" y="5016"/>
                </a:lnTo>
                <a:lnTo>
                  <a:pt x="2933" y="5435"/>
                </a:lnTo>
                <a:lnTo>
                  <a:pt x="3479" y="6134"/>
                </a:lnTo>
                <a:lnTo>
                  <a:pt x="920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1856141" y="6652256"/>
            <a:ext cx="8788" cy="7124"/>
          </a:xfrm>
          <a:custGeom>
            <a:avLst/>
            <a:gdLst/>
            <a:ahLst/>
            <a:cxnLst/>
            <a:rect l="l" t="t" r="r" b="b"/>
            <a:pathLst>
              <a:path w="8788" h="7124">
                <a:moveTo>
                  <a:pt x="0" y="7124"/>
                </a:moveTo>
                <a:lnTo>
                  <a:pt x="279" y="6286"/>
                </a:lnTo>
                <a:lnTo>
                  <a:pt x="698" y="5727"/>
                </a:lnTo>
                <a:lnTo>
                  <a:pt x="1257" y="5587"/>
                </a:lnTo>
                <a:lnTo>
                  <a:pt x="1955" y="5587"/>
                </a:lnTo>
                <a:lnTo>
                  <a:pt x="2794" y="6007"/>
                </a:lnTo>
                <a:lnTo>
                  <a:pt x="3352" y="6705"/>
                </a:lnTo>
                <a:lnTo>
                  <a:pt x="878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1864239" y="6641941"/>
            <a:ext cx="8089" cy="7112"/>
          </a:xfrm>
          <a:custGeom>
            <a:avLst/>
            <a:gdLst/>
            <a:ahLst/>
            <a:cxnLst/>
            <a:rect l="l" t="t" r="r" b="b"/>
            <a:pathLst>
              <a:path w="8089" h="7111">
                <a:moveTo>
                  <a:pt x="0" y="6832"/>
                </a:moveTo>
                <a:lnTo>
                  <a:pt x="419" y="6273"/>
                </a:lnTo>
                <a:lnTo>
                  <a:pt x="1117" y="5994"/>
                </a:lnTo>
                <a:lnTo>
                  <a:pt x="1816" y="6134"/>
                </a:lnTo>
                <a:lnTo>
                  <a:pt x="2514" y="6413"/>
                </a:lnTo>
                <a:lnTo>
                  <a:pt x="3200" y="7112"/>
                </a:lnTo>
                <a:lnTo>
                  <a:pt x="808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1871634" y="6630775"/>
            <a:ext cx="7683" cy="7670"/>
          </a:xfrm>
          <a:custGeom>
            <a:avLst/>
            <a:gdLst/>
            <a:ahLst/>
            <a:cxnLst/>
            <a:rect l="l" t="t" r="r" b="b"/>
            <a:pathLst>
              <a:path w="7683" h="7670">
                <a:moveTo>
                  <a:pt x="0" y="7670"/>
                </a:moveTo>
                <a:lnTo>
                  <a:pt x="419" y="6972"/>
                </a:lnTo>
                <a:lnTo>
                  <a:pt x="977" y="6692"/>
                </a:lnTo>
                <a:lnTo>
                  <a:pt x="1676" y="6692"/>
                </a:lnTo>
                <a:lnTo>
                  <a:pt x="2374" y="6972"/>
                </a:lnTo>
                <a:lnTo>
                  <a:pt x="3073" y="7531"/>
                </a:lnTo>
                <a:lnTo>
                  <a:pt x="768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1878477" y="6619038"/>
            <a:ext cx="7251" cy="8242"/>
          </a:xfrm>
          <a:custGeom>
            <a:avLst/>
            <a:gdLst/>
            <a:ahLst/>
            <a:cxnLst/>
            <a:rect l="l" t="t" r="r" b="b"/>
            <a:pathLst>
              <a:path w="7251" h="8242">
                <a:moveTo>
                  <a:pt x="0" y="8242"/>
                </a:moveTo>
                <a:lnTo>
                  <a:pt x="279" y="7683"/>
                </a:lnTo>
                <a:lnTo>
                  <a:pt x="838" y="7264"/>
                </a:lnTo>
                <a:lnTo>
                  <a:pt x="1536" y="7264"/>
                </a:lnTo>
                <a:lnTo>
                  <a:pt x="2235" y="7404"/>
                </a:lnTo>
                <a:lnTo>
                  <a:pt x="2933" y="7962"/>
                </a:lnTo>
                <a:lnTo>
                  <a:pt x="725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1884617" y="6606767"/>
            <a:ext cx="6832" cy="8928"/>
          </a:xfrm>
          <a:custGeom>
            <a:avLst/>
            <a:gdLst/>
            <a:ahLst/>
            <a:cxnLst/>
            <a:rect l="l" t="t" r="r" b="b"/>
            <a:pathLst>
              <a:path w="6832" h="8928">
                <a:moveTo>
                  <a:pt x="0" y="8928"/>
                </a:moveTo>
                <a:lnTo>
                  <a:pt x="419" y="8229"/>
                </a:lnTo>
                <a:lnTo>
                  <a:pt x="977" y="7810"/>
                </a:lnTo>
                <a:lnTo>
                  <a:pt x="1536" y="7670"/>
                </a:lnTo>
                <a:lnTo>
                  <a:pt x="2235" y="7810"/>
                </a:lnTo>
                <a:lnTo>
                  <a:pt x="2933" y="8369"/>
                </a:lnTo>
                <a:lnTo>
                  <a:pt x="683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1890339" y="6593786"/>
            <a:ext cx="6273" cy="9486"/>
          </a:xfrm>
          <a:custGeom>
            <a:avLst/>
            <a:gdLst/>
            <a:ahLst/>
            <a:cxnLst/>
            <a:rect l="l" t="t" r="r" b="b"/>
            <a:pathLst>
              <a:path w="6273" h="9486">
                <a:moveTo>
                  <a:pt x="0" y="9486"/>
                </a:moveTo>
                <a:lnTo>
                  <a:pt x="279" y="8788"/>
                </a:lnTo>
                <a:lnTo>
                  <a:pt x="698" y="8369"/>
                </a:lnTo>
                <a:lnTo>
                  <a:pt x="1397" y="8229"/>
                </a:lnTo>
                <a:lnTo>
                  <a:pt x="2095" y="8369"/>
                </a:lnTo>
                <a:lnTo>
                  <a:pt x="2781" y="8788"/>
                </a:lnTo>
                <a:lnTo>
                  <a:pt x="627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1895364" y="6580386"/>
            <a:ext cx="5715" cy="10045"/>
          </a:xfrm>
          <a:custGeom>
            <a:avLst/>
            <a:gdLst/>
            <a:ahLst/>
            <a:cxnLst/>
            <a:rect l="l" t="t" r="r" b="b"/>
            <a:pathLst>
              <a:path w="5714" h="10045">
                <a:moveTo>
                  <a:pt x="0" y="10045"/>
                </a:moveTo>
                <a:lnTo>
                  <a:pt x="139" y="9347"/>
                </a:lnTo>
                <a:lnTo>
                  <a:pt x="698" y="8788"/>
                </a:lnTo>
                <a:lnTo>
                  <a:pt x="1257" y="8648"/>
                </a:lnTo>
                <a:lnTo>
                  <a:pt x="2095" y="8788"/>
                </a:lnTo>
                <a:lnTo>
                  <a:pt x="2781" y="9207"/>
                </a:lnTo>
                <a:lnTo>
                  <a:pt x="571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1899969" y="6566430"/>
            <a:ext cx="5029" cy="9906"/>
          </a:xfrm>
          <a:custGeom>
            <a:avLst/>
            <a:gdLst/>
            <a:ahLst/>
            <a:cxnLst/>
            <a:rect l="l" t="t" r="r" b="b"/>
            <a:pathLst>
              <a:path w="5029" h="9905">
                <a:moveTo>
                  <a:pt x="0" y="9906"/>
                </a:moveTo>
                <a:lnTo>
                  <a:pt x="419" y="9347"/>
                </a:lnTo>
                <a:lnTo>
                  <a:pt x="977" y="9067"/>
                </a:lnTo>
                <a:lnTo>
                  <a:pt x="1676" y="9207"/>
                </a:lnTo>
                <a:lnTo>
                  <a:pt x="2514" y="9486"/>
                </a:lnTo>
                <a:lnTo>
                  <a:pt x="502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1903595" y="6515340"/>
            <a:ext cx="89179" cy="47040"/>
          </a:xfrm>
          <a:custGeom>
            <a:avLst/>
            <a:gdLst/>
            <a:ahLst/>
            <a:cxnLst/>
            <a:rect l="l" t="t" r="r" b="b"/>
            <a:pathLst>
              <a:path w="89179" h="47040">
                <a:moveTo>
                  <a:pt x="0" y="47040"/>
                </a:moveTo>
                <a:lnTo>
                  <a:pt x="419" y="46481"/>
                </a:lnTo>
                <a:lnTo>
                  <a:pt x="1117" y="46202"/>
                </a:lnTo>
                <a:lnTo>
                  <a:pt x="1816" y="46202"/>
                </a:lnTo>
                <a:lnTo>
                  <a:pt x="2514" y="46481"/>
                </a:lnTo>
                <a:lnTo>
                  <a:pt x="87083" y="9778"/>
                </a:lnTo>
                <a:lnTo>
                  <a:pt x="89179" y="0"/>
                </a:lnTo>
                <a:lnTo>
                  <a:pt x="4610" y="367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1906667" y="6537260"/>
            <a:ext cx="4051" cy="10883"/>
          </a:xfrm>
          <a:custGeom>
            <a:avLst/>
            <a:gdLst/>
            <a:ahLst/>
            <a:cxnLst/>
            <a:rect l="l" t="t" r="r" b="b"/>
            <a:pathLst>
              <a:path w="4051" h="10883">
                <a:moveTo>
                  <a:pt x="0" y="10883"/>
                </a:moveTo>
                <a:lnTo>
                  <a:pt x="419" y="10185"/>
                </a:lnTo>
                <a:lnTo>
                  <a:pt x="977" y="9906"/>
                </a:lnTo>
                <a:lnTo>
                  <a:pt x="1676" y="9766"/>
                </a:lnTo>
                <a:lnTo>
                  <a:pt x="2362" y="10045"/>
                </a:lnTo>
                <a:lnTo>
                  <a:pt x="405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1909178" y="6522187"/>
            <a:ext cx="3492" cy="11163"/>
          </a:xfrm>
          <a:custGeom>
            <a:avLst/>
            <a:gdLst/>
            <a:ahLst/>
            <a:cxnLst/>
            <a:rect l="l" t="t" r="r" b="b"/>
            <a:pathLst>
              <a:path w="3492" h="11163">
                <a:moveTo>
                  <a:pt x="0" y="11163"/>
                </a:moveTo>
                <a:lnTo>
                  <a:pt x="279" y="10464"/>
                </a:lnTo>
                <a:lnTo>
                  <a:pt x="838" y="10045"/>
                </a:lnTo>
                <a:lnTo>
                  <a:pt x="1536" y="10045"/>
                </a:lnTo>
                <a:lnTo>
                  <a:pt x="2235" y="10185"/>
                </a:lnTo>
                <a:lnTo>
                  <a:pt x="34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1910855" y="6506695"/>
            <a:ext cx="3073" cy="11582"/>
          </a:xfrm>
          <a:custGeom>
            <a:avLst/>
            <a:gdLst/>
            <a:ahLst/>
            <a:cxnLst/>
            <a:rect l="l" t="t" r="r" b="b"/>
            <a:pathLst>
              <a:path w="3073" h="11582">
                <a:moveTo>
                  <a:pt x="0" y="11582"/>
                </a:moveTo>
                <a:lnTo>
                  <a:pt x="279" y="10883"/>
                </a:lnTo>
                <a:lnTo>
                  <a:pt x="838" y="10325"/>
                </a:lnTo>
                <a:lnTo>
                  <a:pt x="1536" y="10325"/>
                </a:lnTo>
                <a:lnTo>
                  <a:pt x="2235" y="10464"/>
                </a:lnTo>
                <a:lnTo>
                  <a:pt x="307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1911971" y="6490783"/>
            <a:ext cx="2514" cy="12001"/>
          </a:xfrm>
          <a:custGeom>
            <a:avLst/>
            <a:gdLst/>
            <a:ahLst/>
            <a:cxnLst/>
            <a:rect l="l" t="t" r="r" b="b"/>
            <a:pathLst>
              <a:path w="2514" h="12001">
                <a:moveTo>
                  <a:pt x="0" y="12001"/>
                </a:moveTo>
                <a:lnTo>
                  <a:pt x="279" y="11302"/>
                </a:lnTo>
                <a:lnTo>
                  <a:pt x="838" y="10744"/>
                </a:lnTo>
                <a:lnTo>
                  <a:pt x="1397" y="10604"/>
                </a:lnTo>
                <a:lnTo>
                  <a:pt x="2095" y="10744"/>
                </a:lnTo>
                <a:lnTo>
                  <a:pt x="251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1912668" y="6438028"/>
            <a:ext cx="86258" cy="48285"/>
          </a:xfrm>
          <a:custGeom>
            <a:avLst/>
            <a:gdLst/>
            <a:ahLst/>
            <a:cxnLst/>
            <a:rect l="l" t="t" r="r" b="b"/>
            <a:pathLst>
              <a:path w="86258" h="48285">
                <a:moveTo>
                  <a:pt x="0" y="48285"/>
                </a:moveTo>
                <a:lnTo>
                  <a:pt x="419" y="47726"/>
                </a:lnTo>
                <a:lnTo>
                  <a:pt x="1117" y="47447"/>
                </a:lnTo>
                <a:lnTo>
                  <a:pt x="1816" y="47586"/>
                </a:lnTo>
                <a:lnTo>
                  <a:pt x="1676" y="36703"/>
                </a:lnTo>
                <a:lnTo>
                  <a:pt x="862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1832836" y="6642492"/>
            <a:ext cx="90995" cy="42011"/>
          </a:xfrm>
          <a:custGeom>
            <a:avLst/>
            <a:gdLst/>
            <a:ahLst/>
            <a:cxnLst/>
            <a:rect l="l" t="t" r="r" b="b"/>
            <a:pathLst>
              <a:path w="90995" h="42011">
                <a:moveTo>
                  <a:pt x="0" y="42011"/>
                </a:moveTo>
                <a:lnTo>
                  <a:pt x="84721" y="5168"/>
                </a:lnTo>
                <a:lnTo>
                  <a:pt x="90995" y="0"/>
                </a:lnTo>
                <a:lnTo>
                  <a:pt x="6426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1823067" y="6650028"/>
            <a:ext cx="91274" cy="41313"/>
          </a:xfrm>
          <a:custGeom>
            <a:avLst/>
            <a:gdLst/>
            <a:ahLst/>
            <a:cxnLst/>
            <a:rect l="l" t="t" r="r" b="b"/>
            <a:pathLst>
              <a:path w="91274" h="41313">
                <a:moveTo>
                  <a:pt x="0" y="41313"/>
                </a:moveTo>
                <a:lnTo>
                  <a:pt x="84582" y="4610"/>
                </a:lnTo>
                <a:lnTo>
                  <a:pt x="91274" y="0"/>
                </a:lnTo>
                <a:lnTo>
                  <a:pt x="6692" y="3670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1826420" y="6254904"/>
            <a:ext cx="11023" cy="18427"/>
          </a:xfrm>
          <a:custGeom>
            <a:avLst/>
            <a:gdLst/>
            <a:ahLst/>
            <a:cxnLst/>
            <a:rect l="l" t="t" r="r" b="b"/>
            <a:pathLst>
              <a:path w="11023" h="18427">
                <a:moveTo>
                  <a:pt x="11023" y="18427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1825852" y="6183445"/>
            <a:ext cx="91287" cy="46202"/>
          </a:xfrm>
          <a:custGeom>
            <a:avLst/>
            <a:gdLst/>
            <a:ahLst/>
            <a:cxnLst/>
            <a:rect l="l" t="t" r="r" b="b"/>
            <a:pathLst>
              <a:path w="91287" h="46202">
                <a:moveTo>
                  <a:pt x="6705" y="46202"/>
                </a:moveTo>
                <a:lnTo>
                  <a:pt x="91287" y="9499"/>
                </a:lnTo>
                <a:lnTo>
                  <a:pt x="84721" y="0"/>
                </a:lnTo>
                <a:lnTo>
                  <a:pt x="0" y="368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1842194" y="6634261"/>
            <a:ext cx="90716" cy="42430"/>
          </a:xfrm>
          <a:custGeom>
            <a:avLst/>
            <a:gdLst/>
            <a:ahLst/>
            <a:cxnLst/>
            <a:rect l="l" t="t" r="r" b="b"/>
            <a:pathLst>
              <a:path w="90716" h="42430">
                <a:moveTo>
                  <a:pt x="6134" y="36702"/>
                </a:moveTo>
                <a:lnTo>
                  <a:pt x="90716" y="0"/>
                </a:lnTo>
                <a:lnTo>
                  <a:pt x="84709" y="5575"/>
                </a:lnTo>
                <a:lnTo>
                  <a:pt x="0" y="4243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1833672" y="6266637"/>
            <a:ext cx="12141" cy="21488"/>
          </a:xfrm>
          <a:custGeom>
            <a:avLst/>
            <a:gdLst/>
            <a:ahLst/>
            <a:cxnLst/>
            <a:rect l="l" t="t" r="r" b="b"/>
            <a:pathLst>
              <a:path w="12141" h="21488">
                <a:moveTo>
                  <a:pt x="12141" y="2148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1841910" y="6207179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  <a:lnTo>
                  <a:pt x="84162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1927463" y="6211921"/>
            <a:ext cx="1397" cy="279"/>
          </a:xfrm>
          <a:custGeom>
            <a:avLst/>
            <a:gdLst/>
            <a:ahLst/>
            <a:cxnLst/>
            <a:rect l="l" t="t" r="r" b="b"/>
            <a:pathLst>
              <a:path w="1397" h="279">
                <a:moveTo>
                  <a:pt x="0" y="0"/>
                </a:moveTo>
                <a:lnTo>
                  <a:pt x="698" y="279"/>
                </a:lnTo>
                <a:lnTo>
                  <a:pt x="1397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1844837" y="6211925"/>
            <a:ext cx="90576" cy="46748"/>
          </a:xfrm>
          <a:custGeom>
            <a:avLst/>
            <a:gdLst/>
            <a:ahLst/>
            <a:cxnLst/>
            <a:rect l="l" t="t" r="r" b="b"/>
            <a:pathLst>
              <a:path w="90576" h="46748">
                <a:moveTo>
                  <a:pt x="0" y="36842"/>
                </a:moveTo>
                <a:lnTo>
                  <a:pt x="84582" y="0"/>
                </a:lnTo>
                <a:lnTo>
                  <a:pt x="90576" y="10045"/>
                </a:lnTo>
                <a:lnTo>
                  <a:pt x="6007" y="4674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1835624" y="6197551"/>
            <a:ext cx="90855" cy="36703"/>
          </a:xfrm>
          <a:custGeom>
            <a:avLst/>
            <a:gdLst/>
            <a:ahLst/>
            <a:cxnLst/>
            <a:rect l="l" t="t" r="r" b="b"/>
            <a:pathLst>
              <a:path w="90855" h="36702">
                <a:moveTo>
                  <a:pt x="0" y="36702"/>
                </a:moveTo>
                <a:lnTo>
                  <a:pt x="84582" y="0"/>
                </a:lnTo>
                <a:lnTo>
                  <a:pt x="90855" y="962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1851117" y="6625181"/>
            <a:ext cx="90449" cy="42989"/>
          </a:xfrm>
          <a:custGeom>
            <a:avLst/>
            <a:gdLst/>
            <a:ahLst/>
            <a:cxnLst/>
            <a:rect l="l" t="t" r="r" b="b"/>
            <a:pathLst>
              <a:path w="90449" h="42989">
                <a:moveTo>
                  <a:pt x="0" y="42989"/>
                </a:moveTo>
                <a:lnTo>
                  <a:pt x="84582" y="6146"/>
                </a:lnTo>
                <a:lnTo>
                  <a:pt x="90449" y="0"/>
                </a:lnTo>
                <a:lnTo>
                  <a:pt x="5727" y="368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1859493" y="6613597"/>
            <a:ext cx="90017" cy="45364"/>
          </a:xfrm>
          <a:custGeom>
            <a:avLst/>
            <a:gdLst/>
            <a:ahLst/>
            <a:cxnLst/>
            <a:rect l="l" t="t" r="r" b="b"/>
            <a:pathLst>
              <a:path w="90017" h="45364">
                <a:moveTo>
                  <a:pt x="0" y="45364"/>
                </a:moveTo>
                <a:lnTo>
                  <a:pt x="84721" y="8521"/>
                </a:lnTo>
                <a:lnTo>
                  <a:pt x="90017" y="1816"/>
                </a:lnTo>
                <a:lnTo>
                  <a:pt x="89598" y="1117"/>
                </a:lnTo>
                <a:lnTo>
                  <a:pt x="891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1852928" y="6302782"/>
            <a:ext cx="6007" cy="12839"/>
          </a:xfrm>
          <a:custGeom>
            <a:avLst/>
            <a:gdLst/>
            <a:ahLst/>
            <a:cxnLst/>
            <a:rect l="l" t="t" r="r" b="b"/>
            <a:pathLst>
              <a:path w="6007" h="12839">
                <a:moveTo>
                  <a:pt x="6007" y="128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1861864" y="6242072"/>
            <a:ext cx="84582" cy="36703"/>
          </a:xfrm>
          <a:custGeom>
            <a:avLst/>
            <a:gdLst/>
            <a:ahLst/>
            <a:cxnLst/>
            <a:rect l="l" t="t" r="r" b="b"/>
            <a:pathLst>
              <a:path w="84581" h="36702">
                <a:moveTo>
                  <a:pt x="0" y="3670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1853632" y="6226859"/>
            <a:ext cx="84582" cy="36703"/>
          </a:xfrm>
          <a:custGeom>
            <a:avLst/>
            <a:gdLst/>
            <a:ahLst/>
            <a:cxnLst/>
            <a:rect l="l" t="t" r="r" b="b"/>
            <a:pathLst>
              <a:path w="84581" h="36702">
                <a:moveTo>
                  <a:pt x="0" y="36702"/>
                </a:moveTo>
                <a:lnTo>
                  <a:pt x="84582" y="0"/>
                </a:lnTo>
                <a:lnTo>
                  <a:pt x="84023" y="139"/>
                </a:lnTo>
                <a:lnTo>
                  <a:pt x="83324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1934998" y="6221970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0" y="558"/>
                </a:move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1879871" y="6662597"/>
            <a:ext cx="14097" cy="6553"/>
          </a:xfrm>
          <a:custGeom>
            <a:avLst/>
            <a:gdLst/>
            <a:ahLst/>
            <a:cxnLst/>
            <a:rect l="l" t="t" r="r" b="b"/>
            <a:pathLst>
              <a:path w="14097" h="6553">
                <a:moveTo>
                  <a:pt x="0" y="6553"/>
                </a:moveTo>
                <a:lnTo>
                  <a:pt x="6832" y="3479"/>
                </a:lnTo>
                <a:lnTo>
                  <a:pt x="1409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1864932" y="6615416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84581" y="0"/>
                </a:move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1867446" y="6605225"/>
            <a:ext cx="89471" cy="43827"/>
          </a:xfrm>
          <a:custGeom>
            <a:avLst/>
            <a:gdLst/>
            <a:ahLst/>
            <a:cxnLst/>
            <a:rect l="l" t="t" r="r" b="b"/>
            <a:pathLst>
              <a:path w="89471" h="43827">
                <a:moveTo>
                  <a:pt x="0" y="43827"/>
                </a:moveTo>
                <a:lnTo>
                  <a:pt x="84582" y="6985"/>
                </a:lnTo>
                <a:lnTo>
                  <a:pt x="89471" y="0"/>
                </a:lnTo>
                <a:lnTo>
                  <a:pt x="4889" y="3670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1874706" y="6593920"/>
            <a:ext cx="89319" cy="44386"/>
          </a:xfrm>
          <a:custGeom>
            <a:avLst/>
            <a:gdLst/>
            <a:ahLst/>
            <a:cxnLst/>
            <a:rect l="l" t="t" r="r" b="b"/>
            <a:pathLst>
              <a:path w="89319" h="44386">
                <a:moveTo>
                  <a:pt x="0" y="44386"/>
                </a:moveTo>
                <a:lnTo>
                  <a:pt x="84582" y="7683"/>
                </a:lnTo>
                <a:lnTo>
                  <a:pt x="89319" y="0"/>
                </a:lnTo>
                <a:lnTo>
                  <a:pt x="461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1880288" y="6321065"/>
            <a:ext cx="977" cy="1117"/>
          </a:xfrm>
          <a:custGeom>
            <a:avLst/>
            <a:gdLst/>
            <a:ahLst/>
            <a:cxnLst/>
            <a:rect l="l" t="t" r="r" b="b"/>
            <a:pathLst>
              <a:path w="977" h="1117">
                <a:moveTo>
                  <a:pt x="977" y="0"/>
                </a:moveTo>
                <a:lnTo>
                  <a:pt x="419" y="419"/>
                </a:lnTo>
                <a:lnTo>
                  <a:pt x="0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1881823" y="6326089"/>
            <a:ext cx="5588" cy="12141"/>
          </a:xfrm>
          <a:custGeom>
            <a:avLst/>
            <a:gdLst/>
            <a:ahLst/>
            <a:cxnLst/>
            <a:rect l="l" t="t" r="r" b="b"/>
            <a:pathLst>
              <a:path w="5587" h="12141">
                <a:moveTo>
                  <a:pt x="0" y="0"/>
                </a:moveTo>
                <a:lnTo>
                  <a:pt x="838" y="279"/>
                </a:lnTo>
                <a:lnTo>
                  <a:pt x="1397" y="279"/>
                </a:lnTo>
                <a:lnTo>
                  <a:pt x="5588" y="11303"/>
                </a:lnTo>
                <a:lnTo>
                  <a:pt x="5029" y="11582"/>
                </a:lnTo>
                <a:lnTo>
                  <a:pt x="4610" y="1214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1888521" y="6305854"/>
            <a:ext cx="89052" cy="47866"/>
          </a:xfrm>
          <a:custGeom>
            <a:avLst/>
            <a:gdLst/>
            <a:ahLst/>
            <a:cxnLst/>
            <a:rect l="l" t="t" r="r" b="b"/>
            <a:pathLst>
              <a:path w="89052" h="47866">
                <a:moveTo>
                  <a:pt x="0" y="36842"/>
                </a:moveTo>
                <a:lnTo>
                  <a:pt x="698" y="36703"/>
                </a:lnTo>
                <a:lnTo>
                  <a:pt x="4470" y="47866"/>
                </a:lnTo>
                <a:lnTo>
                  <a:pt x="89052" y="11023"/>
                </a:lnTo>
                <a:lnTo>
                  <a:pt x="85420" y="0"/>
                </a:ln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1966536" y="6289382"/>
            <a:ext cx="5448" cy="12141"/>
          </a:xfrm>
          <a:custGeom>
            <a:avLst/>
            <a:gdLst/>
            <a:ahLst/>
            <a:cxnLst/>
            <a:rect l="l" t="t" r="r" b="b"/>
            <a:pathLst>
              <a:path w="5448" h="12141">
                <a:moveTo>
                  <a:pt x="4470" y="12141"/>
                </a:moveTo>
                <a:lnTo>
                  <a:pt x="4889" y="11442"/>
                </a:lnTo>
                <a:lnTo>
                  <a:pt x="5448" y="11163"/>
                </a:lnTo>
                <a:lnTo>
                  <a:pt x="1397" y="139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1875269" y="6284356"/>
            <a:ext cx="90576" cy="36702"/>
          </a:xfrm>
          <a:custGeom>
            <a:avLst/>
            <a:gdLst/>
            <a:ahLst/>
            <a:cxnLst/>
            <a:rect l="l" t="t" r="r" b="b"/>
            <a:pathLst>
              <a:path w="90576" h="36702">
                <a:moveTo>
                  <a:pt x="89738" y="977"/>
                </a:moveTo>
                <a:lnTo>
                  <a:pt x="90017" y="279"/>
                </a:lnTo>
                <a:lnTo>
                  <a:pt x="90576" y="0"/>
                </a:lnTo>
                <a:lnTo>
                  <a:pt x="5994" y="36702"/>
                </a:lnTo>
                <a:lnTo>
                  <a:pt x="1397" y="25819"/>
                </a:lnTo>
                <a:lnTo>
                  <a:pt x="698" y="25958"/>
                </a:lnTo>
                <a:lnTo>
                  <a:pt x="0" y="258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1868156" y="6294408"/>
            <a:ext cx="6273" cy="11722"/>
          </a:xfrm>
          <a:custGeom>
            <a:avLst/>
            <a:gdLst/>
            <a:ahLst/>
            <a:cxnLst/>
            <a:rect l="l" t="t" r="r" b="b"/>
            <a:pathLst>
              <a:path w="6273" h="11722">
                <a:moveTo>
                  <a:pt x="5435" y="11722"/>
                </a:moveTo>
                <a:lnTo>
                  <a:pt x="5714" y="11023"/>
                </a:lnTo>
                <a:lnTo>
                  <a:pt x="6273" y="10604"/>
                </a:lnTo>
                <a:lnTo>
                  <a:pt x="1384" y="0"/>
                </a:lnTo>
                <a:lnTo>
                  <a:pt x="685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1866331" y="6289381"/>
            <a:ext cx="838" cy="1117"/>
          </a:xfrm>
          <a:custGeom>
            <a:avLst/>
            <a:gdLst/>
            <a:ahLst/>
            <a:cxnLst/>
            <a:rect l="l" t="t" r="r" b="b"/>
            <a:pathLst>
              <a:path w="838" h="1117">
                <a:moveTo>
                  <a:pt x="0" y="1117"/>
                </a:moveTo>
                <a:lnTo>
                  <a:pt x="279" y="419"/>
                </a:lnTo>
                <a:lnTo>
                  <a:pt x="83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1874428" y="6268312"/>
            <a:ext cx="84721" cy="36703"/>
          </a:xfrm>
          <a:custGeom>
            <a:avLst/>
            <a:gdLst/>
            <a:ahLst/>
            <a:cxnLst/>
            <a:rect l="l" t="t" r="r" b="b"/>
            <a:pathLst>
              <a:path w="84721" h="36702">
                <a:moveTo>
                  <a:pt x="0" y="36702"/>
                </a:moveTo>
                <a:lnTo>
                  <a:pt x="84721" y="0"/>
                </a:lnTo>
                <a:lnTo>
                  <a:pt x="84162" y="419"/>
                </a:lnTo>
                <a:lnTo>
                  <a:pt x="83743" y="110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1876657" y="6273332"/>
            <a:ext cx="84721" cy="36842"/>
          </a:xfrm>
          <a:custGeom>
            <a:avLst/>
            <a:gdLst/>
            <a:ahLst/>
            <a:cxnLst/>
            <a:rect l="l" t="t" r="r" b="b"/>
            <a:pathLst>
              <a:path w="84721" h="36842">
                <a:moveTo>
                  <a:pt x="83324" y="0"/>
                </a:moveTo>
                <a:lnTo>
                  <a:pt x="84023" y="279"/>
                </a:lnTo>
                <a:lnTo>
                  <a:pt x="84721" y="139"/>
                </a:ln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1869542" y="6257565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  <a:lnTo>
                  <a:pt x="84023" y="139"/>
                </a:lnTo>
                <a:lnTo>
                  <a:pt x="8332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1950909" y="6252535"/>
            <a:ext cx="838" cy="1117"/>
          </a:xfrm>
          <a:custGeom>
            <a:avLst/>
            <a:gdLst/>
            <a:ahLst/>
            <a:cxnLst/>
            <a:rect l="l" t="t" r="r" b="b"/>
            <a:pathLst>
              <a:path w="838" h="1117">
                <a:moveTo>
                  <a:pt x="0" y="1117"/>
                </a:moveTo>
                <a:lnTo>
                  <a:pt x="279" y="419"/>
                </a:lnTo>
                <a:lnTo>
                  <a:pt x="83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1874986" y="6140742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279" y="0"/>
                </a:move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1876380" y="6144788"/>
            <a:ext cx="977" cy="419"/>
          </a:xfrm>
          <a:custGeom>
            <a:avLst/>
            <a:gdLst/>
            <a:ahLst/>
            <a:cxnLst/>
            <a:rect l="l" t="t" r="r" b="b"/>
            <a:pathLst>
              <a:path w="977" h="419">
                <a:moveTo>
                  <a:pt x="0" y="0"/>
                </a:moveTo>
                <a:lnTo>
                  <a:pt x="977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1881402" y="6582201"/>
            <a:ext cx="88912" cy="44805"/>
          </a:xfrm>
          <a:custGeom>
            <a:avLst/>
            <a:gdLst/>
            <a:ahLst/>
            <a:cxnLst/>
            <a:rect l="l" t="t" r="r" b="b"/>
            <a:pathLst>
              <a:path w="88912" h="44805">
                <a:moveTo>
                  <a:pt x="4330" y="36842"/>
                </a:moveTo>
                <a:lnTo>
                  <a:pt x="88912" y="0"/>
                </a:lnTo>
                <a:lnTo>
                  <a:pt x="84721" y="8089"/>
                </a:lnTo>
                <a:lnTo>
                  <a:pt x="0" y="4480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1887545" y="6569911"/>
            <a:ext cx="88493" cy="45224"/>
          </a:xfrm>
          <a:custGeom>
            <a:avLst/>
            <a:gdLst/>
            <a:ahLst/>
            <a:cxnLst/>
            <a:rect l="l" t="t" r="r" b="b"/>
            <a:pathLst>
              <a:path w="88493" h="45224">
                <a:moveTo>
                  <a:pt x="0" y="45224"/>
                </a:moveTo>
                <a:lnTo>
                  <a:pt x="84721" y="8381"/>
                </a:lnTo>
                <a:lnTo>
                  <a:pt x="88493" y="0"/>
                </a:lnTo>
                <a:lnTo>
                  <a:pt x="3911" y="368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1893128" y="6557072"/>
            <a:ext cx="88074" cy="45504"/>
          </a:xfrm>
          <a:custGeom>
            <a:avLst/>
            <a:gdLst/>
            <a:ahLst/>
            <a:cxnLst/>
            <a:rect l="l" t="t" r="r" b="b"/>
            <a:pathLst>
              <a:path w="88074" h="45504">
                <a:moveTo>
                  <a:pt x="0" y="45504"/>
                </a:moveTo>
                <a:lnTo>
                  <a:pt x="84721" y="8801"/>
                </a:lnTo>
                <a:lnTo>
                  <a:pt x="8807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1885313" y="6536277"/>
            <a:ext cx="4051" cy="17868"/>
          </a:xfrm>
          <a:custGeom>
            <a:avLst/>
            <a:gdLst/>
            <a:ahLst/>
            <a:cxnLst/>
            <a:rect l="l" t="t" r="r" b="b"/>
            <a:pathLst>
              <a:path w="4051" h="17868">
                <a:moveTo>
                  <a:pt x="0" y="17868"/>
                </a:moveTo>
                <a:lnTo>
                  <a:pt x="405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1893968" y="6459093"/>
            <a:ext cx="279" cy="5727"/>
          </a:xfrm>
          <a:custGeom>
            <a:avLst/>
            <a:gdLst/>
            <a:ahLst/>
            <a:cxnLst/>
            <a:rect l="l" t="t" r="r" b="b"/>
            <a:pathLst>
              <a:path w="279" h="5727">
                <a:moveTo>
                  <a:pt x="279" y="5727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1885600" y="6398665"/>
            <a:ext cx="2781" cy="13538"/>
          </a:xfrm>
          <a:custGeom>
            <a:avLst/>
            <a:gdLst/>
            <a:ahLst/>
            <a:cxnLst/>
            <a:rect l="l" t="t" r="r" b="b"/>
            <a:pathLst>
              <a:path w="2781" h="13538">
                <a:moveTo>
                  <a:pt x="2781" y="1353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1893269" y="6322312"/>
            <a:ext cx="89319" cy="48018"/>
          </a:xfrm>
          <a:custGeom>
            <a:avLst/>
            <a:gdLst/>
            <a:ahLst/>
            <a:cxnLst/>
            <a:rect l="l" t="t" r="r" b="b"/>
            <a:pathLst>
              <a:path w="89319" h="48018">
                <a:moveTo>
                  <a:pt x="1397" y="36715"/>
                </a:moveTo>
                <a:lnTo>
                  <a:pt x="85979" y="0"/>
                </a:lnTo>
                <a:lnTo>
                  <a:pt x="89319" y="11176"/>
                </a:lnTo>
                <a:lnTo>
                  <a:pt x="4597" y="48018"/>
                </a:lnTo>
                <a:lnTo>
                  <a:pt x="1397" y="36715"/>
                </a:lnTo>
                <a:lnTo>
                  <a:pt x="698" y="36715"/>
                </a:lnTo>
                <a:lnTo>
                  <a:pt x="0" y="364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1892012" y="6353723"/>
            <a:ext cx="977" cy="838"/>
          </a:xfrm>
          <a:custGeom>
            <a:avLst/>
            <a:gdLst/>
            <a:ahLst/>
            <a:cxnLst/>
            <a:rect l="l" t="t" r="r" b="b"/>
            <a:pathLst>
              <a:path w="977" h="838">
                <a:moveTo>
                  <a:pt x="0" y="838"/>
                </a:moveTo>
                <a:lnTo>
                  <a:pt x="419" y="279"/>
                </a:lnTo>
                <a:lnTo>
                  <a:pt x="97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1889224" y="6305854"/>
            <a:ext cx="84721" cy="36703"/>
          </a:xfrm>
          <a:custGeom>
            <a:avLst/>
            <a:gdLst/>
            <a:ahLst/>
            <a:cxnLst/>
            <a:rect l="l" t="t" r="r" b="b"/>
            <a:pathLst>
              <a:path w="84721" h="36702">
                <a:moveTo>
                  <a:pt x="0" y="36702"/>
                </a:move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1887405" y="6300551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1883218" y="6289526"/>
            <a:ext cx="84721" cy="36842"/>
          </a:xfrm>
          <a:custGeom>
            <a:avLst/>
            <a:gdLst/>
            <a:ahLst/>
            <a:cxnLst/>
            <a:rect l="l" t="t" r="r" b="b"/>
            <a:pathLst>
              <a:path w="84721" h="36842">
                <a:moveTo>
                  <a:pt x="0" y="36842"/>
                </a:moveTo>
                <a:lnTo>
                  <a:pt x="8472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1898152" y="6543672"/>
            <a:ext cx="87655" cy="45923"/>
          </a:xfrm>
          <a:custGeom>
            <a:avLst/>
            <a:gdLst/>
            <a:ahLst/>
            <a:cxnLst/>
            <a:rect l="l" t="t" r="r" b="b"/>
            <a:pathLst>
              <a:path w="87655" h="45923">
                <a:moveTo>
                  <a:pt x="0" y="45923"/>
                </a:moveTo>
                <a:lnTo>
                  <a:pt x="84582" y="9080"/>
                </a:lnTo>
                <a:lnTo>
                  <a:pt x="87655" y="0"/>
                </a:lnTo>
                <a:lnTo>
                  <a:pt x="2933" y="367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1896618" y="6557068"/>
            <a:ext cx="84582" cy="36715"/>
          </a:xfrm>
          <a:custGeom>
            <a:avLst/>
            <a:gdLst/>
            <a:ahLst/>
            <a:cxnLst/>
            <a:rect l="l" t="t" r="r" b="b"/>
            <a:pathLst>
              <a:path w="84581" h="36715">
                <a:moveTo>
                  <a:pt x="0" y="36715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1902480" y="6529716"/>
            <a:ext cx="87083" cy="46202"/>
          </a:xfrm>
          <a:custGeom>
            <a:avLst/>
            <a:gdLst/>
            <a:ahLst/>
            <a:cxnLst/>
            <a:rect l="l" t="t" r="r" b="b"/>
            <a:pathLst>
              <a:path w="87083" h="46202">
                <a:moveTo>
                  <a:pt x="0" y="46202"/>
                </a:moveTo>
                <a:lnTo>
                  <a:pt x="84582" y="9499"/>
                </a:lnTo>
                <a:lnTo>
                  <a:pt x="87083" y="0"/>
                </a:lnTo>
                <a:lnTo>
                  <a:pt x="2514" y="367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1906109" y="6552054"/>
            <a:ext cx="2095" cy="9766"/>
          </a:xfrm>
          <a:custGeom>
            <a:avLst/>
            <a:gdLst/>
            <a:ahLst/>
            <a:cxnLst/>
            <a:rect l="l" t="t" r="r" b="b"/>
            <a:pathLst>
              <a:path w="2095" h="9766">
                <a:moveTo>
                  <a:pt x="0" y="9766"/>
                </a:moveTo>
                <a:lnTo>
                  <a:pt x="209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1909038" y="6500545"/>
            <a:ext cx="86398" cy="46761"/>
          </a:xfrm>
          <a:custGeom>
            <a:avLst/>
            <a:gdLst/>
            <a:ahLst/>
            <a:cxnLst/>
            <a:rect l="l" t="t" r="r" b="b"/>
            <a:pathLst>
              <a:path w="86398" h="46761">
                <a:moveTo>
                  <a:pt x="0" y="46761"/>
                </a:moveTo>
                <a:lnTo>
                  <a:pt x="84721" y="10058"/>
                </a:lnTo>
                <a:lnTo>
                  <a:pt x="8639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1912390" y="6458122"/>
            <a:ext cx="1676" cy="12141"/>
          </a:xfrm>
          <a:custGeom>
            <a:avLst/>
            <a:gdLst/>
            <a:ahLst/>
            <a:cxnLst/>
            <a:rect l="l" t="t" r="r" b="b"/>
            <a:pathLst>
              <a:path w="1676" h="12141">
                <a:moveTo>
                  <a:pt x="0" y="12141"/>
                </a:moveTo>
                <a:lnTo>
                  <a:pt x="419" y="11582"/>
                </a:lnTo>
                <a:lnTo>
                  <a:pt x="977" y="11303"/>
                </a:lnTo>
                <a:lnTo>
                  <a:pt x="1676" y="11442"/>
                </a:lnTo>
                <a:lnTo>
                  <a:pt x="1117" y="419"/>
                </a:ln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1911273" y="6441793"/>
            <a:ext cx="1816" cy="12280"/>
          </a:xfrm>
          <a:custGeom>
            <a:avLst/>
            <a:gdLst/>
            <a:ahLst/>
            <a:cxnLst/>
            <a:rect l="l" t="t" r="r" b="b"/>
            <a:pathLst>
              <a:path w="1816" h="12280">
                <a:moveTo>
                  <a:pt x="139" y="12280"/>
                </a:moveTo>
                <a:lnTo>
                  <a:pt x="558" y="11722"/>
                </a:lnTo>
                <a:lnTo>
                  <a:pt x="1117" y="11442"/>
                </a:lnTo>
                <a:lnTo>
                  <a:pt x="1816" y="11442"/>
                </a:lnTo>
                <a:lnTo>
                  <a:pt x="698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1909182" y="6425324"/>
            <a:ext cx="2235" cy="12420"/>
          </a:xfrm>
          <a:custGeom>
            <a:avLst/>
            <a:gdLst/>
            <a:ahLst/>
            <a:cxnLst/>
            <a:rect l="l" t="t" r="r" b="b"/>
            <a:pathLst>
              <a:path w="2235" h="12420">
                <a:moveTo>
                  <a:pt x="558" y="12420"/>
                </a:moveTo>
                <a:lnTo>
                  <a:pt x="977" y="11861"/>
                </a:lnTo>
                <a:lnTo>
                  <a:pt x="1536" y="11442"/>
                </a:lnTo>
                <a:lnTo>
                  <a:pt x="2235" y="11442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1906247" y="6408714"/>
            <a:ext cx="2794" cy="12560"/>
          </a:xfrm>
          <a:custGeom>
            <a:avLst/>
            <a:gdLst/>
            <a:ahLst/>
            <a:cxnLst/>
            <a:rect l="l" t="t" r="r" b="b"/>
            <a:pathLst>
              <a:path w="2793" h="12560">
                <a:moveTo>
                  <a:pt x="1257" y="12560"/>
                </a:moveTo>
                <a:lnTo>
                  <a:pt x="1536" y="12001"/>
                </a:lnTo>
                <a:lnTo>
                  <a:pt x="2095" y="11582"/>
                </a:lnTo>
                <a:lnTo>
                  <a:pt x="2793" y="11442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1904437" y="6355264"/>
            <a:ext cx="86106" cy="49542"/>
          </a:xfrm>
          <a:custGeom>
            <a:avLst/>
            <a:gdLst/>
            <a:ahLst/>
            <a:cxnLst/>
            <a:rect l="l" t="t" r="r" b="b"/>
            <a:pathLst>
              <a:path w="86106" h="49542">
                <a:moveTo>
                  <a:pt x="0" y="49542"/>
                </a:moveTo>
                <a:lnTo>
                  <a:pt x="419" y="48844"/>
                </a:lnTo>
                <a:lnTo>
                  <a:pt x="838" y="48425"/>
                </a:lnTo>
                <a:lnTo>
                  <a:pt x="1536" y="48285"/>
                </a:lnTo>
                <a:lnTo>
                  <a:pt x="86106" y="11442"/>
                </a:lnTo>
                <a:lnTo>
                  <a:pt x="83743" y="127"/>
                </a:lnTo>
                <a:lnTo>
                  <a:pt x="8303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1985524" y="6350374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0" y="1117"/>
                </a:moveTo>
                <a:lnTo>
                  <a:pt x="279" y="419"/>
                </a:ln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1909879" y="6388759"/>
            <a:ext cx="86106" cy="48006"/>
          </a:xfrm>
          <a:custGeom>
            <a:avLst/>
            <a:gdLst/>
            <a:ahLst/>
            <a:cxnLst/>
            <a:rect l="l" t="t" r="r" b="b"/>
            <a:pathLst>
              <a:path w="86106" h="48005">
                <a:moveTo>
                  <a:pt x="0" y="36702"/>
                </a:moveTo>
                <a:lnTo>
                  <a:pt x="84582" y="0"/>
                </a:lnTo>
                <a:lnTo>
                  <a:pt x="86106" y="11163"/>
                </a:lnTo>
                <a:lnTo>
                  <a:pt x="1536" y="4800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1906946" y="6372151"/>
            <a:ext cx="86677" cy="48006"/>
          </a:xfrm>
          <a:custGeom>
            <a:avLst/>
            <a:gdLst/>
            <a:ahLst/>
            <a:cxnLst/>
            <a:rect l="l" t="t" r="r" b="b"/>
            <a:pathLst>
              <a:path w="86677" h="48005">
                <a:moveTo>
                  <a:pt x="0" y="36702"/>
                </a:moveTo>
                <a:lnTo>
                  <a:pt x="84721" y="0"/>
                </a:lnTo>
                <a:lnTo>
                  <a:pt x="86677" y="11163"/>
                </a:lnTo>
                <a:lnTo>
                  <a:pt x="2095" y="4800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1902757" y="6392109"/>
            <a:ext cx="3213" cy="11442"/>
          </a:xfrm>
          <a:custGeom>
            <a:avLst/>
            <a:gdLst/>
            <a:ahLst/>
            <a:cxnLst/>
            <a:rect l="l" t="t" r="r" b="b"/>
            <a:pathLst>
              <a:path w="3213" h="11442">
                <a:moveTo>
                  <a:pt x="3213" y="11442"/>
                </a:moveTo>
                <a:lnTo>
                  <a:pt x="838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1898710" y="6375497"/>
            <a:ext cx="3632" cy="12839"/>
          </a:xfrm>
          <a:custGeom>
            <a:avLst/>
            <a:gdLst/>
            <a:ahLst/>
            <a:cxnLst/>
            <a:rect l="l" t="t" r="r" b="b"/>
            <a:pathLst>
              <a:path w="3632" h="12839">
                <a:moveTo>
                  <a:pt x="2095" y="12839"/>
                </a:moveTo>
                <a:lnTo>
                  <a:pt x="2374" y="12141"/>
                </a:lnTo>
                <a:lnTo>
                  <a:pt x="2933" y="11582"/>
                </a:lnTo>
                <a:lnTo>
                  <a:pt x="3632" y="11442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1896618" y="6370332"/>
            <a:ext cx="1257" cy="1397"/>
          </a:xfrm>
          <a:custGeom>
            <a:avLst/>
            <a:gdLst/>
            <a:ahLst/>
            <a:cxnLst/>
            <a:rect l="l" t="t" r="r" b="b"/>
            <a:pathLst>
              <a:path w="1257" h="1397">
                <a:moveTo>
                  <a:pt x="0" y="1397"/>
                </a:moveTo>
                <a:lnTo>
                  <a:pt x="279" y="698"/>
                </a:lnTo>
                <a:lnTo>
                  <a:pt x="698" y="139"/>
                </a:lnTo>
                <a:lnTo>
                  <a:pt x="125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1903595" y="6355401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1899412" y="6338793"/>
            <a:ext cx="87503" cy="48145"/>
          </a:xfrm>
          <a:custGeom>
            <a:avLst/>
            <a:gdLst/>
            <a:ahLst/>
            <a:cxnLst/>
            <a:rect l="l" t="t" r="r" b="b"/>
            <a:pathLst>
              <a:path w="87502" h="48145">
                <a:moveTo>
                  <a:pt x="0" y="36842"/>
                </a:moveTo>
                <a:lnTo>
                  <a:pt x="84721" y="0"/>
                </a:lnTo>
                <a:lnTo>
                  <a:pt x="87503" y="11303"/>
                </a:lnTo>
                <a:lnTo>
                  <a:pt x="2933" y="4814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1906945" y="6179124"/>
            <a:ext cx="279" cy="558"/>
          </a:xfrm>
          <a:custGeom>
            <a:avLst/>
            <a:gdLst/>
            <a:ahLst/>
            <a:cxnLst/>
            <a:rect l="l" t="t" r="r" b="b"/>
            <a:pathLst>
              <a:path w="279" h="558">
                <a:moveTo>
                  <a:pt x="279" y="0"/>
                </a:moveTo>
                <a:lnTo>
                  <a:pt x="0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1908619" y="6183729"/>
            <a:ext cx="977" cy="139"/>
          </a:xfrm>
          <a:custGeom>
            <a:avLst/>
            <a:gdLst/>
            <a:ahLst/>
            <a:cxnLst/>
            <a:rect l="l" t="t" r="r" b="b"/>
            <a:pathLst>
              <a:path w="977" h="139">
                <a:moveTo>
                  <a:pt x="0" y="0"/>
                </a:moveTo>
                <a:lnTo>
                  <a:pt x="977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1896757" y="6165723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279" y="0"/>
                </a:moveTo>
                <a:lnTo>
                  <a:pt x="0" y="6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1898431" y="6170330"/>
            <a:ext cx="698" cy="139"/>
          </a:xfrm>
          <a:custGeom>
            <a:avLst/>
            <a:gdLst/>
            <a:ahLst/>
            <a:cxnLst/>
            <a:rect l="l" t="t" r="r" b="b"/>
            <a:pathLst>
              <a:path w="698" h="139">
                <a:moveTo>
                  <a:pt x="0" y="0"/>
                </a:moveTo>
                <a:lnTo>
                  <a:pt x="698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1914062" y="6649190"/>
            <a:ext cx="279" cy="838"/>
          </a:xfrm>
          <a:custGeom>
            <a:avLst/>
            <a:gdLst/>
            <a:ahLst/>
            <a:cxnLst/>
            <a:rect l="l" t="t" r="r" b="b"/>
            <a:pathLst>
              <a:path w="279" h="838">
                <a:moveTo>
                  <a:pt x="279" y="838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1923414" y="6641376"/>
            <a:ext cx="419" cy="1117"/>
          </a:xfrm>
          <a:custGeom>
            <a:avLst/>
            <a:gdLst/>
            <a:ahLst/>
            <a:cxnLst/>
            <a:rect l="l" t="t" r="r" b="b"/>
            <a:pathLst>
              <a:path w="419" h="1117">
                <a:moveTo>
                  <a:pt x="0" y="0"/>
                </a:moveTo>
                <a:lnTo>
                  <a:pt x="419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1910712" y="6500550"/>
            <a:ext cx="84721" cy="36703"/>
          </a:xfrm>
          <a:custGeom>
            <a:avLst/>
            <a:gdLst/>
            <a:ahLst/>
            <a:cxnLst/>
            <a:rect l="l" t="t" r="r" b="b"/>
            <a:pathLst>
              <a:path w="84721" h="36703">
                <a:moveTo>
                  <a:pt x="84721" y="0"/>
                </a:moveTo>
                <a:lnTo>
                  <a:pt x="0" y="3670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1911413" y="6485331"/>
            <a:ext cx="85839" cy="47040"/>
          </a:xfrm>
          <a:custGeom>
            <a:avLst/>
            <a:gdLst/>
            <a:ahLst/>
            <a:cxnLst/>
            <a:rect l="l" t="t" r="r" b="b"/>
            <a:pathLst>
              <a:path w="85839" h="47040">
                <a:moveTo>
                  <a:pt x="0" y="47040"/>
                </a:moveTo>
                <a:lnTo>
                  <a:pt x="84721" y="10337"/>
                </a:lnTo>
                <a:lnTo>
                  <a:pt x="858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1995434" y="6481290"/>
            <a:ext cx="139" cy="977"/>
          </a:xfrm>
          <a:custGeom>
            <a:avLst/>
            <a:gdLst/>
            <a:ahLst/>
            <a:cxnLst/>
            <a:rect l="l" t="t" r="r" b="b"/>
            <a:pathLst>
              <a:path w="139" h="977">
                <a:moveTo>
                  <a:pt x="0" y="977"/>
                </a:move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1912668" y="6485341"/>
            <a:ext cx="84582" cy="36842"/>
          </a:xfrm>
          <a:custGeom>
            <a:avLst/>
            <a:gdLst/>
            <a:ahLst/>
            <a:cxnLst/>
            <a:rect l="l" t="t" r="r" b="b"/>
            <a:pathLst>
              <a:path w="84581" h="36842">
                <a:moveTo>
                  <a:pt x="0" y="36842"/>
                </a:moveTo>
                <a:lnTo>
                  <a:pt x="845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1913087" y="6469851"/>
            <a:ext cx="85420" cy="47307"/>
          </a:xfrm>
          <a:custGeom>
            <a:avLst/>
            <a:gdLst/>
            <a:ahLst/>
            <a:cxnLst/>
            <a:rect l="l" t="t" r="r" b="b"/>
            <a:pathLst>
              <a:path w="85420" h="47307">
                <a:moveTo>
                  <a:pt x="0" y="47307"/>
                </a:moveTo>
                <a:lnTo>
                  <a:pt x="84721" y="10464"/>
                </a:lnTo>
                <a:lnTo>
                  <a:pt x="85420" y="0"/>
                </a:lnTo>
                <a:lnTo>
                  <a:pt x="838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1914062" y="6454067"/>
            <a:ext cx="85001" cy="47459"/>
          </a:xfrm>
          <a:custGeom>
            <a:avLst/>
            <a:gdLst/>
            <a:ahLst/>
            <a:cxnLst/>
            <a:rect l="l" t="t" r="r" b="b"/>
            <a:pathLst>
              <a:path w="85001" h="47459">
                <a:moveTo>
                  <a:pt x="0" y="47459"/>
                </a:moveTo>
                <a:lnTo>
                  <a:pt x="84721" y="10617"/>
                </a:lnTo>
                <a:lnTo>
                  <a:pt x="85001" y="0"/>
                </a:lnTo>
                <a:lnTo>
                  <a:pt x="419" y="367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1914481" y="6438030"/>
            <a:ext cx="84582" cy="47586"/>
          </a:xfrm>
          <a:custGeom>
            <a:avLst/>
            <a:gdLst/>
            <a:ahLst/>
            <a:cxnLst/>
            <a:rect l="l" t="t" r="r" b="b"/>
            <a:pathLst>
              <a:path w="84581" h="47586">
                <a:moveTo>
                  <a:pt x="0" y="47586"/>
                </a:moveTo>
                <a:lnTo>
                  <a:pt x="84582" y="10883"/>
                </a:lnTo>
                <a:lnTo>
                  <a:pt x="8444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1913503" y="6421687"/>
            <a:ext cx="85280" cy="47879"/>
          </a:xfrm>
          <a:custGeom>
            <a:avLst/>
            <a:gdLst/>
            <a:ahLst/>
            <a:cxnLst/>
            <a:rect l="l" t="t" r="r" b="b"/>
            <a:pathLst>
              <a:path w="85280" h="47878">
                <a:moveTo>
                  <a:pt x="558" y="47878"/>
                </a:moveTo>
                <a:lnTo>
                  <a:pt x="85280" y="11036"/>
                </a:lnTo>
                <a:lnTo>
                  <a:pt x="84582" y="0"/>
                </a:lnTo>
                <a:lnTo>
                  <a:pt x="0" y="368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1911969" y="6405232"/>
            <a:ext cx="85699" cy="48006"/>
          </a:xfrm>
          <a:custGeom>
            <a:avLst/>
            <a:gdLst/>
            <a:ahLst/>
            <a:cxnLst/>
            <a:rect l="l" t="t" r="r" b="b"/>
            <a:pathLst>
              <a:path w="85699" h="48005">
                <a:moveTo>
                  <a:pt x="1117" y="48005"/>
                </a:moveTo>
                <a:lnTo>
                  <a:pt x="85699" y="11163"/>
                </a:lnTo>
                <a:lnTo>
                  <a:pt x="84721" y="0"/>
                </a:lnTo>
                <a:lnTo>
                  <a:pt x="0" y="368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1926069" y="6194616"/>
            <a:ext cx="1397" cy="1955"/>
          </a:xfrm>
          <a:custGeom>
            <a:avLst/>
            <a:gdLst/>
            <a:ahLst/>
            <a:cxnLst/>
            <a:rect l="l" t="t" r="r" b="b"/>
            <a:pathLst>
              <a:path w="1397" h="1955">
                <a:moveTo>
                  <a:pt x="0" y="0"/>
                </a:moveTo>
                <a:lnTo>
                  <a:pt x="1397" y="19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1916715" y="6192941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419" y="0"/>
                </a:moveTo>
                <a:lnTo>
                  <a:pt x="0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1918251" y="6197547"/>
            <a:ext cx="1117" cy="279"/>
          </a:xfrm>
          <a:custGeom>
            <a:avLst/>
            <a:gdLst/>
            <a:ahLst/>
            <a:cxnLst/>
            <a:rect l="l" t="t" r="r" b="b"/>
            <a:pathLst>
              <a:path w="1117" h="279">
                <a:moveTo>
                  <a:pt x="0" y="0"/>
                </a:moveTo>
                <a:lnTo>
                  <a:pt x="698" y="279"/>
                </a:lnTo>
                <a:lnTo>
                  <a:pt x="1117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1910721" y="6174239"/>
            <a:ext cx="9766" cy="12839"/>
          </a:xfrm>
          <a:custGeom>
            <a:avLst/>
            <a:gdLst/>
            <a:ahLst/>
            <a:cxnLst/>
            <a:rect l="l" t="t" r="r" b="b"/>
            <a:pathLst>
              <a:path w="9766" h="12839">
                <a:moveTo>
                  <a:pt x="9766" y="128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1932348" y="6632860"/>
            <a:ext cx="558" cy="1397"/>
          </a:xfrm>
          <a:custGeom>
            <a:avLst/>
            <a:gdLst/>
            <a:ahLst/>
            <a:cxnLst/>
            <a:rect l="l" t="t" r="r" b="b"/>
            <a:pathLst>
              <a:path w="558" h="1397">
                <a:moveTo>
                  <a:pt x="558" y="1396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1940863" y="6623649"/>
            <a:ext cx="698" cy="1536"/>
          </a:xfrm>
          <a:custGeom>
            <a:avLst/>
            <a:gdLst/>
            <a:ahLst/>
            <a:cxnLst/>
            <a:rect l="l" t="t" r="r" b="b"/>
            <a:pathLst>
              <a:path w="698" h="1536">
                <a:moveTo>
                  <a:pt x="698" y="1536"/>
                </a:moveTo>
                <a:lnTo>
                  <a:pt x="139" y="69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1938204" y="6226859"/>
            <a:ext cx="5727" cy="10185"/>
          </a:xfrm>
          <a:custGeom>
            <a:avLst/>
            <a:gdLst/>
            <a:ahLst/>
            <a:cxnLst/>
            <a:rect l="l" t="t" r="r" b="b"/>
            <a:pathLst>
              <a:path w="5727" h="10185">
                <a:moveTo>
                  <a:pt x="5727" y="10185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1956215" y="6602992"/>
            <a:ext cx="838" cy="2235"/>
          </a:xfrm>
          <a:custGeom>
            <a:avLst/>
            <a:gdLst/>
            <a:ahLst/>
            <a:cxnLst/>
            <a:rect l="l" t="t" r="r" b="b"/>
            <a:pathLst>
              <a:path w="838" h="2235">
                <a:moveTo>
                  <a:pt x="698" y="2235"/>
                </a:moveTo>
                <a:lnTo>
                  <a:pt x="838" y="2095"/>
                </a:lnTo>
                <a:lnTo>
                  <a:pt x="279" y="125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1954121" y="6257561"/>
            <a:ext cx="5029" cy="10744"/>
          </a:xfrm>
          <a:custGeom>
            <a:avLst/>
            <a:gdLst/>
            <a:ahLst/>
            <a:cxnLst/>
            <a:rect l="l" t="t" r="r" b="b"/>
            <a:pathLst>
              <a:path w="5029" h="10744">
                <a:moveTo>
                  <a:pt x="0" y="0"/>
                </a:moveTo>
                <a:lnTo>
                  <a:pt x="5029" y="1074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1961372" y="6273474"/>
            <a:ext cx="4470" cy="10883"/>
          </a:xfrm>
          <a:custGeom>
            <a:avLst/>
            <a:gdLst/>
            <a:ahLst/>
            <a:cxnLst/>
            <a:rect l="l" t="t" r="r" b="b"/>
            <a:pathLst>
              <a:path w="4470" h="10883">
                <a:moveTo>
                  <a:pt x="4470" y="10883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1974916" y="6566984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139" y="0"/>
                </a:moveTo>
                <a:lnTo>
                  <a:pt x="0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1980357" y="6553307"/>
            <a:ext cx="1117" cy="2514"/>
          </a:xfrm>
          <a:custGeom>
            <a:avLst/>
            <a:gdLst/>
            <a:ahLst/>
            <a:cxnLst/>
            <a:rect l="l" t="t" r="r" b="b"/>
            <a:pathLst>
              <a:path w="1117" h="2514">
                <a:moveTo>
                  <a:pt x="1117" y="0"/>
                </a:moveTo>
                <a:lnTo>
                  <a:pt x="0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1983291" y="6338790"/>
            <a:ext cx="838" cy="0"/>
          </a:xfrm>
          <a:custGeom>
            <a:avLst/>
            <a:gdLst/>
            <a:ahLst/>
            <a:cxnLst/>
            <a:rect l="l" t="t" r="r" b="b"/>
            <a:pathLst>
              <a:path w="838">
                <a:moveTo>
                  <a:pt x="838" y="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1981335" y="6333764"/>
            <a:ext cx="558" cy="1257"/>
          </a:xfrm>
          <a:custGeom>
            <a:avLst/>
            <a:gdLst/>
            <a:ahLst/>
            <a:cxnLst/>
            <a:rect l="l" t="t" r="r" b="b"/>
            <a:pathLst>
              <a:path w="558" h="1257">
                <a:moveTo>
                  <a:pt x="0" y="1257"/>
                </a:moveTo>
                <a:lnTo>
                  <a:pt x="139" y="419"/>
                </a:ln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1976592" y="6316877"/>
            <a:ext cx="977" cy="977"/>
          </a:xfrm>
          <a:custGeom>
            <a:avLst/>
            <a:gdLst/>
            <a:ahLst/>
            <a:cxnLst/>
            <a:rect l="l" t="t" r="r" b="b"/>
            <a:pathLst>
              <a:path w="977" h="977">
                <a:moveTo>
                  <a:pt x="977" y="0"/>
                </a:moveTo>
                <a:lnTo>
                  <a:pt x="419" y="279"/>
                </a:ln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1977849" y="6321901"/>
            <a:ext cx="1397" cy="419"/>
          </a:xfrm>
          <a:custGeom>
            <a:avLst/>
            <a:gdLst/>
            <a:ahLst/>
            <a:cxnLst/>
            <a:rect l="l" t="t" r="r" b="b"/>
            <a:pathLst>
              <a:path w="1397" h="419">
                <a:moveTo>
                  <a:pt x="0" y="0"/>
                </a:moveTo>
                <a:lnTo>
                  <a:pt x="698" y="279"/>
                </a:lnTo>
                <a:lnTo>
                  <a:pt x="1397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1996549" y="6465657"/>
            <a:ext cx="279" cy="1257"/>
          </a:xfrm>
          <a:custGeom>
            <a:avLst/>
            <a:gdLst/>
            <a:ahLst/>
            <a:cxnLst/>
            <a:rect l="l" t="t" r="r" b="b"/>
            <a:pathLst>
              <a:path w="279" h="1257">
                <a:moveTo>
                  <a:pt x="0" y="1257"/>
                </a:move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1995851" y="6417089"/>
            <a:ext cx="279" cy="977"/>
          </a:xfrm>
          <a:custGeom>
            <a:avLst/>
            <a:gdLst/>
            <a:ahLst/>
            <a:cxnLst/>
            <a:rect l="l" t="t" r="r" b="b"/>
            <a:pathLst>
              <a:path w="279" h="977">
                <a:moveTo>
                  <a:pt x="279" y="0"/>
                </a:moveTo>
                <a:lnTo>
                  <a:pt x="0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1997386" y="6421414"/>
            <a:ext cx="698" cy="279"/>
          </a:xfrm>
          <a:custGeom>
            <a:avLst/>
            <a:gdLst/>
            <a:ahLst/>
            <a:cxnLst/>
            <a:rect l="l" t="t" r="r" b="b"/>
            <a:pathLst>
              <a:path w="698" h="279">
                <a:moveTo>
                  <a:pt x="0" y="0"/>
                </a:moveTo>
                <a:lnTo>
                  <a:pt x="698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1995850" y="6404945"/>
            <a:ext cx="838" cy="279"/>
          </a:xfrm>
          <a:custGeom>
            <a:avLst/>
            <a:gdLst/>
            <a:ahLst/>
            <a:cxnLst/>
            <a:rect l="l" t="t" r="r" b="b"/>
            <a:pathLst>
              <a:path w="838" h="279">
                <a:moveTo>
                  <a:pt x="838" y="27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1994457" y="6400479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0" y="419"/>
                </a:move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1993759" y="6388477"/>
            <a:ext cx="698" cy="279"/>
          </a:xfrm>
          <a:custGeom>
            <a:avLst/>
            <a:gdLst/>
            <a:ahLst/>
            <a:cxnLst/>
            <a:rect l="l" t="t" r="r" b="b"/>
            <a:pathLst>
              <a:path w="698" h="279">
                <a:moveTo>
                  <a:pt x="698" y="27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1992082" y="6383869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0" y="698"/>
                </a:moveTo>
                <a:lnTo>
                  <a:pt x="2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1990965" y="6371869"/>
            <a:ext cx="698" cy="279"/>
          </a:xfrm>
          <a:custGeom>
            <a:avLst/>
            <a:gdLst/>
            <a:ahLst/>
            <a:cxnLst/>
            <a:rect l="l" t="t" r="r" b="b"/>
            <a:pathLst>
              <a:path w="698" h="279">
                <a:moveTo>
                  <a:pt x="698" y="27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989154" y="6367122"/>
            <a:ext cx="558" cy="838"/>
          </a:xfrm>
          <a:custGeom>
            <a:avLst/>
            <a:gdLst/>
            <a:ahLst/>
            <a:cxnLst/>
            <a:rect l="l" t="t" r="r" b="b"/>
            <a:pathLst>
              <a:path w="558" h="838">
                <a:moveTo>
                  <a:pt x="0" y="838"/>
                </a:move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1535949" y="6112687"/>
            <a:ext cx="313495" cy="523884"/>
          </a:xfrm>
          <a:custGeom>
            <a:avLst/>
            <a:gdLst/>
            <a:ahLst/>
            <a:cxnLst/>
            <a:rect l="l" t="t" r="r" b="b"/>
            <a:pathLst>
              <a:path w="313495" h="523884">
                <a:moveTo>
                  <a:pt x="313495" y="515429"/>
                </a:moveTo>
                <a:lnTo>
                  <a:pt x="289325" y="522300"/>
                </a:lnTo>
                <a:lnTo>
                  <a:pt x="263816" y="523884"/>
                </a:lnTo>
                <a:lnTo>
                  <a:pt x="251536" y="522625"/>
                </a:lnTo>
                <a:lnTo>
                  <a:pt x="232677" y="519701"/>
                </a:lnTo>
                <a:lnTo>
                  <a:pt x="211579" y="513275"/>
                </a:lnTo>
                <a:lnTo>
                  <a:pt x="190580" y="504799"/>
                </a:lnTo>
                <a:lnTo>
                  <a:pt x="171799" y="494679"/>
                </a:lnTo>
                <a:lnTo>
                  <a:pt x="149311" y="479912"/>
                </a:lnTo>
                <a:lnTo>
                  <a:pt x="132906" y="466917"/>
                </a:lnTo>
                <a:lnTo>
                  <a:pt x="110422" y="445824"/>
                </a:lnTo>
                <a:lnTo>
                  <a:pt x="96303" y="430578"/>
                </a:lnTo>
                <a:lnTo>
                  <a:pt x="84742" y="416051"/>
                </a:lnTo>
                <a:lnTo>
                  <a:pt x="69070" y="395193"/>
                </a:lnTo>
                <a:lnTo>
                  <a:pt x="57171" y="375747"/>
                </a:lnTo>
                <a:lnTo>
                  <a:pt x="45807" y="355618"/>
                </a:lnTo>
                <a:lnTo>
                  <a:pt x="36546" y="337041"/>
                </a:lnTo>
                <a:lnTo>
                  <a:pt x="28494" y="317245"/>
                </a:lnTo>
                <a:lnTo>
                  <a:pt x="19134" y="292790"/>
                </a:lnTo>
                <a:lnTo>
                  <a:pt x="13101" y="271071"/>
                </a:lnTo>
                <a:lnTo>
                  <a:pt x="7511" y="247823"/>
                </a:lnTo>
                <a:lnTo>
                  <a:pt x="3809" y="227412"/>
                </a:lnTo>
                <a:lnTo>
                  <a:pt x="1837" y="207822"/>
                </a:lnTo>
                <a:lnTo>
                  <a:pt x="0" y="182156"/>
                </a:lnTo>
                <a:lnTo>
                  <a:pt x="179" y="171980"/>
                </a:lnTo>
                <a:lnTo>
                  <a:pt x="1278" y="154635"/>
                </a:lnTo>
                <a:lnTo>
                  <a:pt x="3705" y="129366"/>
                </a:lnTo>
                <a:lnTo>
                  <a:pt x="9368" y="105371"/>
                </a:lnTo>
                <a:lnTo>
                  <a:pt x="16519" y="81380"/>
                </a:lnTo>
                <a:lnTo>
                  <a:pt x="25700" y="62242"/>
                </a:lnTo>
                <a:lnTo>
                  <a:pt x="37978" y="40744"/>
                </a:lnTo>
                <a:lnTo>
                  <a:pt x="49703" y="26657"/>
                </a:lnTo>
                <a:lnTo>
                  <a:pt x="66751" y="10966"/>
                </a:lnTo>
                <a:lnTo>
                  <a:pt x="76502" y="3537"/>
                </a:lnTo>
                <a:lnTo>
                  <a:pt x="80272" y="419"/>
                </a:lnTo>
                <a:lnTo>
                  <a:pt x="80691" y="139"/>
                </a:lnTo>
                <a:lnTo>
                  <a:pt x="80831" y="139"/>
                </a:lnTo>
                <a:lnTo>
                  <a:pt x="8111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1565282" y="6125528"/>
            <a:ext cx="312356" cy="477050"/>
          </a:xfrm>
          <a:custGeom>
            <a:avLst/>
            <a:gdLst/>
            <a:ahLst/>
            <a:cxnLst/>
            <a:rect l="l" t="t" r="r" b="b"/>
            <a:pathLst>
              <a:path w="312356" h="477050">
                <a:moveTo>
                  <a:pt x="107467" y="0"/>
                </a:moveTo>
                <a:lnTo>
                  <a:pt x="102438" y="1397"/>
                </a:lnTo>
                <a:lnTo>
                  <a:pt x="97421" y="3073"/>
                </a:lnTo>
                <a:lnTo>
                  <a:pt x="90436" y="5588"/>
                </a:lnTo>
                <a:lnTo>
                  <a:pt x="90309" y="5308"/>
                </a:lnTo>
                <a:lnTo>
                  <a:pt x="83604" y="8229"/>
                </a:lnTo>
                <a:lnTo>
                  <a:pt x="78714" y="10464"/>
                </a:lnTo>
                <a:lnTo>
                  <a:pt x="78714" y="10744"/>
                </a:lnTo>
                <a:lnTo>
                  <a:pt x="73977" y="13677"/>
                </a:lnTo>
                <a:lnTo>
                  <a:pt x="67691" y="17449"/>
                </a:lnTo>
                <a:lnTo>
                  <a:pt x="67411" y="17310"/>
                </a:lnTo>
                <a:lnTo>
                  <a:pt x="61544" y="21640"/>
                </a:lnTo>
                <a:lnTo>
                  <a:pt x="57086" y="24980"/>
                </a:lnTo>
                <a:lnTo>
                  <a:pt x="57226" y="25260"/>
                </a:lnTo>
                <a:lnTo>
                  <a:pt x="53174" y="29032"/>
                </a:lnTo>
                <a:lnTo>
                  <a:pt x="47599" y="34328"/>
                </a:lnTo>
                <a:lnTo>
                  <a:pt x="47320" y="34201"/>
                </a:lnTo>
                <a:lnTo>
                  <a:pt x="42291" y="39916"/>
                </a:lnTo>
                <a:lnTo>
                  <a:pt x="38519" y="44246"/>
                </a:lnTo>
                <a:lnTo>
                  <a:pt x="38519" y="44386"/>
                </a:lnTo>
                <a:lnTo>
                  <a:pt x="35166" y="49123"/>
                </a:lnTo>
                <a:lnTo>
                  <a:pt x="30568" y="55689"/>
                </a:lnTo>
                <a:lnTo>
                  <a:pt x="30429" y="55689"/>
                </a:lnTo>
                <a:lnTo>
                  <a:pt x="26238" y="62522"/>
                </a:lnTo>
                <a:lnTo>
                  <a:pt x="23164" y="67830"/>
                </a:lnTo>
                <a:lnTo>
                  <a:pt x="23304" y="67970"/>
                </a:lnTo>
                <a:lnTo>
                  <a:pt x="20650" y="73418"/>
                </a:lnTo>
                <a:lnTo>
                  <a:pt x="17030" y="81229"/>
                </a:lnTo>
                <a:lnTo>
                  <a:pt x="16891" y="81229"/>
                </a:lnTo>
                <a:lnTo>
                  <a:pt x="13817" y="89039"/>
                </a:lnTo>
                <a:lnTo>
                  <a:pt x="11442" y="95046"/>
                </a:lnTo>
                <a:lnTo>
                  <a:pt x="11582" y="95186"/>
                </a:lnTo>
                <a:lnTo>
                  <a:pt x="9766" y="101473"/>
                </a:lnTo>
                <a:lnTo>
                  <a:pt x="7251" y="110121"/>
                </a:lnTo>
                <a:lnTo>
                  <a:pt x="5308" y="118910"/>
                </a:lnTo>
                <a:lnTo>
                  <a:pt x="3759" y="125615"/>
                </a:lnTo>
                <a:lnTo>
                  <a:pt x="3911" y="125615"/>
                </a:lnTo>
                <a:lnTo>
                  <a:pt x="2933" y="132448"/>
                </a:lnTo>
                <a:lnTo>
                  <a:pt x="1536" y="141947"/>
                </a:lnTo>
                <a:lnTo>
                  <a:pt x="698" y="151434"/>
                </a:lnTo>
                <a:lnTo>
                  <a:pt x="139" y="158546"/>
                </a:lnTo>
                <a:lnTo>
                  <a:pt x="139" y="165811"/>
                </a:lnTo>
                <a:lnTo>
                  <a:pt x="0" y="175717"/>
                </a:lnTo>
                <a:lnTo>
                  <a:pt x="0" y="175856"/>
                </a:lnTo>
                <a:lnTo>
                  <a:pt x="419" y="185762"/>
                </a:lnTo>
                <a:lnTo>
                  <a:pt x="698" y="193306"/>
                </a:lnTo>
                <a:lnTo>
                  <a:pt x="1536" y="200698"/>
                </a:lnTo>
                <a:lnTo>
                  <a:pt x="2654" y="211023"/>
                </a:lnTo>
                <a:lnTo>
                  <a:pt x="4178" y="221361"/>
                </a:lnTo>
                <a:lnTo>
                  <a:pt x="5308" y="228892"/>
                </a:lnTo>
                <a:lnTo>
                  <a:pt x="6985" y="236435"/>
                </a:lnTo>
                <a:lnTo>
                  <a:pt x="9207" y="246900"/>
                </a:lnTo>
                <a:lnTo>
                  <a:pt x="9347" y="246900"/>
                </a:lnTo>
                <a:lnTo>
                  <a:pt x="12001" y="257225"/>
                </a:lnTo>
                <a:lnTo>
                  <a:pt x="14097" y="264756"/>
                </a:lnTo>
                <a:lnTo>
                  <a:pt x="16471" y="272161"/>
                </a:lnTo>
                <a:lnTo>
                  <a:pt x="19964" y="282486"/>
                </a:lnTo>
                <a:lnTo>
                  <a:pt x="23863" y="292671"/>
                </a:lnTo>
                <a:lnTo>
                  <a:pt x="26657" y="299935"/>
                </a:lnTo>
                <a:lnTo>
                  <a:pt x="29730" y="307047"/>
                </a:lnTo>
                <a:lnTo>
                  <a:pt x="34328" y="317106"/>
                </a:lnTo>
                <a:lnTo>
                  <a:pt x="39217" y="326872"/>
                </a:lnTo>
                <a:lnTo>
                  <a:pt x="42710" y="333705"/>
                </a:lnTo>
                <a:lnTo>
                  <a:pt x="42710" y="333844"/>
                </a:lnTo>
                <a:lnTo>
                  <a:pt x="46621" y="340550"/>
                </a:lnTo>
                <a:lnTo>
                  <a:pt x="52057" y="349897"/>
                </a:lnTo>
                <a:lnTo>
                  <a:pt x="57924" y="358965"/>
                </a:lnTo>
                <a:lnTo>
                  <a:pt x="61963" y="365391"/>
                </a:lnTo>
                <a:lnTo>
                  <a:pt x="62103" y="365391"/>
                </a:lnTo>
                <a:lnTo>
                  <a:pt x="66573" y="371525"/>
                </a:lnTo>
                <a:lnTo>
                  <a:pt x="72859" y="380187"/>
                </a:lnTo>
                <a:lnTo>
                  <a:pt x="79552" y="388416"/>
                </a:lnTo>
                <a:lnTo>
                  <a:pt x="84162" y="394144"/>
                </a:lnTo>
                <a:lnTo>
                  <a:pt x="84162" y="394284"/>
                </a:lnTo>
                <a:lnTo>
                  <a:pt x="89192" y="399719"/>
                </a:lnTo>
                <a:lnTo>
                  <a:pt x="96164" y="407263"/>
                </a:lnTo>
                <a:lnTo>
                  <a:pt x="103555" y="414515"/>
                </a:lnTo>
                <a:lnTo>
                  <a:pt x="108585" y="419544"/>
                </a:lnTo>
                <a:lnTo>
                  <a:pt x="113893" y="424154"/>
                </a:lnTo>
                <a:lnTo>
                  <a:pt x="121424" y="430568"/>
                </a:lnTo>
                <a:lnTo>
                  <a:pt x="129374" y="436562"/>
                </a:lnTo>
                <a:lnTo>
                  <a:pt x="134683" y="440753"/>
                </a:lnTo>
                <a:lnTo>
                  <a:pt x="140398" y="444385"/>
                </a:lnTo>
                <a:lnTo>
                  <a:pt x="148221" y="449554"/>
                </a:lnTo>
                <a:lnTo>
                  <a:pt x="156464" y="454304"/>
                </a:lnTo>
                <a:lnTo>
                  <a:pt x="161899" y="457365"/>
                </a:lnTo>
                <a:lnTo>
                  <a:pt x="162039" y="457365"/>
                </a:lnTo>
                <a:lnTo>
                  <a:pt x="167767" y="460019"/>
                </a:lnTo>
                <a:lnTo>
                  <a:pt x="175856" y="463651"/>
                </a:lnTo>
                <a:lnTo>
                  <a:pt x="175856" y="463791"/>
                </a:lnTo>
                <a:lnTo>
                  <a:pt x="184226" y="466991"/>
                </a:lnTo>
                <a:lnTo>
                  <a:pt x="189814" y="469087"/>
                </a:lnTo>
                <a:lnTo>
                  <a:pt x="189953" y="469087"/>
                </a:lnTo>
                <a:lnTo>
                  <a:pt x="195668" y="470623"/>
                </a:lnTo>
                <a:lnTo>
                  <a:pt x="203771" y="472859"/>
                </a:lnTo>
                <a:lnTo>
                  <a:pt x="203771" y="472998"/>
                </a:lnTo>
                <a:lnTo>
                  <a:pt x="212140" y="474675"/>
                </a:lnTo>
                <a:lnTo>
                  <a:pt x="217589" y="475792"/>
                </a:lnTo>
                <a:lnTo>
                  <a:pt x="217728" y="475653"/>
                </a:lnTo>
                <a:lnTo>
                  <a:pt x="223304" y="476072"/>
                </a:lnTo>
                <a:lnTo>
                  <a:pt x="231267" y="476770"/>
                </a:lnTo>
                <a:lnTo>
                  <a:pt x="231406" y="476910"/>
                </a:lnTo>
                <a:lnTo>
                  <a:pt x="239356" y="477050"/>
                </a:lnTo>
                <a:lnTo>
                  <a:pt x="244665" y="477050"/>
                </a:lnTo>
                <a:lnTo>
                  <a:pt x="244805" y="476770"/>
                </a:lnTo>
                <a:lnTo>
                  <a:pt x="250101" y="476211"/>
                </a:lnTo>
                <a:lnTo>
                  <a:pt x="257784" y="475234"/>
                </a:lnTo>
                <a:lnTo>
                  <a:pt x="257924" y="475513"/>
                </a:lnTo>
                <a:lnTo>
                  <a:pt x="265455" y="473976"/>
                </a:lnTo>
                <a:lnTo>
                  <a:pt x="270484" y="472859"/>
                </a:lnTo>
                <a:lnTo>
                  <a:pt x="270624" y="472579"/>
                </a:lnTo>
                <a:lnTo>
                  <a:pt x="275513" y="470903"/>
                </a:lnTo>
                <a:lnTo>
                  <a:pt x="282765" y="468401"/>
                </a:lnTo>
                <a:lnTo>
                  <a:pt x="282905" y="468680"/>
                </a:lnTo>
                <a:lnTo>
                  <a:pt x="289890" y="465607"/>
                </a:lnTo>
                <a:lnTo>
                  <a:pt x="294487" y="463511"/>
                </a:lnTo>
                <a:lnTo>
                  <a:pt x="294487" y="463232"/>
                </a:lnTo>
                <a:lnTo>
                  <a:pt x="298958" y="460438"/>
                </a:lnTo>
                <a:lnTo>
                  <a:pt x="305650" y="456247"/>
                </a:lnTo>
                <a:lnTo>
                  <a:pt x="305790" y="456247"/>
                </a:lnTo>
                <a:lnTo>
                  <a:pt x="312356" y="4517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1772540" y="5998518"/>
            <a:ext cx="353110" cy="93095"/>
          </a:xfrm>
          <a:custGeom>
            <a:avLst/>
            <a:gdLst/>
            <a:ahLst/>
            <a:cxnLst/>
            <a:rect l="l" t="t" r="r" b="b"/>
            <a:pathLst>
              <a:path w="353110" h="93095">
                <a:moveTo>
                  <a:pt x="353110" y="93095"/>
                </a:moveTo>
                <a:lnTo>
                  <a:pt x="344224" y="82309"/>
                </a:lnTo>
                <a:lnTo>
                  <a:pt x="337418" y="74964"/>
                </a:lnTo>
                <a:lnTo>
                  <a:pt x="328409" y="66158"/>
                </a:lnTo>
                <a:lnTo>
                  <a:pt x="318399" y="56621"/>
                </a:lnTo>
                <a:lnTo>
                  <a:pt x="310669" y="50136"/>
                </a:lnTo>
                <a:lnTo>
                  <a:pt x="301612" y="43273"/>
                </a:lnTo>
                <a:lnTo>
                  <a:pt x="290683" y="35181"/>
                </a:lnTo>
                <a:lnTo>
                  <a:pt x="281974" y="29685"/>
                </a:lnTo>
                <a:lnTo>
                  <a:pt x="273697" y="24985"/>
                </a:lnTo>
                <a:lnTo>
                  <a:pt x="261806" y="18622"/>
                </a:lnTo>
                <a:lnTo>
                  <a:pt x="252085" y="14504"/>
                </a:lnTo>
                <a:lnTo>
                  <a:pt x="244944" y="11866"/>
                </a:lnTo>
                <a:lnTo>
                  <a:pt x="232598" y="7915"/>
                </a:lnTo>
                <a:lnTo>
                  <a:pt x="222294" y="5494"/>
                </a:lnTo>
                <a:lnTo>
                  <a:pt x="216192" y="3915"/>
                </a:lnTo>
                <a:lnTo>
                  <a:pt x="213258" y="3217"/>
                </a:lnTo>
                <a:lnTo>
                  <a:pt x="213258" y="2798"/>
                </a:lnTo>
                <a:lnTo>
                  <a:pt x="210477" y="2379"/>
                </a:lnTo>
                <a:lnTo>
                  <a:pt x="197336" y="717"/>
                </a:lnTo>
                <a:lnTo>
                  <a:pt x="186220" y="0"/>
                </a:lnTo>
                <a:lnTo>
                  <a:pt x="181864" y="4"/>
                </a:lnTo>
                <a:lnTo>
                  <a:pt x="169094" y="855"/>
                </a:lnTo>
                <a:lnTo>
                  <a:pt x="157468" y="2803"/>
                </a:lnTo>
                <a:lnTo>
                  <a:pt x="154508" y="3217"/>
                </a:lnTo>
                <a:lnTo>
                  <a:pt x="151295" y="3636"/>
                </a:lnTo>
                <a:lnTo>
                  <a:pt x="151155" y="3496"/>
                </a:lnTo>
                <a:lnTo>
                  <a:pt x="148221" y="4474"/>
                </a:lnTo>
                <a:lnTo>
                  <a:pt x="135926" y="8156"/>
                </a:lnTo>
                <a:lnTo>
                  <a:pt x="125212" y="12134"/>
                </a:lnTo>
                <a:lnTo>
                  <a:pt x="122542" y="13263"/>
                </a:lnTo>
                <a:lnTo>
                  <a:pt x="106548" y="19940"/>
                </a:lnTo>
                <a:lnTo>
                  <a:pt x="93256" y="25504"/>
                </a:lnTo>
                <a:lnTo>
                  <a:pt x="82033" y="30226"/>
                </a:lnTo>
                <a:lnTo>
                  <a:pt x="72252" y="34380"/>
                </a:lnTo>
                <a:lnTo>
                  <a:pt x="63283" y="38237"/>
                </a:lnTo>
                <a:lnTo>
                  <a:pt x="54495" y="42069"/>
                </a:lnTo>
                <a:lnTo>
                  <a:pt x="45259" y="46148"/>
                </a:lnTo>
                <a:lnTo>
                  <a:pt x="34946" y="50745"/>
                </a:lnTo>
                <a:lnTo>
                  <a:pt x="22926" y="56134"/>
                </a:lnTo>
                <a:lnTo>
                  <a:pt x="8568" y="62586"/>
                </a:lnTo>
                <a:lnTo>
                  <a:pt x="0" y="664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1827810" y="6259654"/>
            <a:ext cx="53873" cy="121424"/>
          </a:xfrm>
          <a:custGeom>
            <a:avLst/>
            <a:gdLst/>
            <a:ahLst/>
            <a:cxnLst/>
            <a:rect l="l" t="t" r="r" b="b"/>
            <a:pathLst>
              <a:path w="53873" h="121424">
                <a:moveTo>
                  <a:pt x="53873" y="121424"/>
                </a:moveTo>
                <a:lnTo>
                  <a:pt x="47447" y="112356"/>
                </a:lnTo>
                <a:lnTo>
                  <a:pt x="41592" y="102996"/>
                </a:lnTo>
                <a:lnTo>
                  <a:pt x="37401" y="96164"/>
                </a:lnTo>
                <a:lnTo>
                  <a:pt x="33642" y="89179"/>
                </a:lnTo>
                <a:lnTo>
                  <a:pt x="28752" y="79971"/>
                </a:lnTo>
                <a:lnTo>
                  <a:pt x="28613" y="79971"/>
                </a:lnTo>
                <a:lnTo>
                  <a:pt x="24142" y="70484"/>
                </a:lnTo>
                <a:lnTo>
                  <a:pt x="20662" y="63220"/>
                </a:lnTo>
                <a:lnTo>
                  <a:pt x="17589" y="55689"/>
                </a:lnTo>
                <a:lnTo>
                  <a:pt x="13677" y="46062"/>
                </a:lnTo>
                <a:lnTo>
                  <a:pt x="10185" y="36144"/>
                </a:lnTo>
                <a:lnTo>
                  <a:pt x="7531" y="28613"/>
                </a:lnTo>
                <a:lnTo>
                  <a:pt x="5308" y="20789"/>
                </a:lnTo>
                <a:lnTo>
                  <a:pt x="2374" y="10464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1983568" y="6248768"/>
            <a:ext cx="224467" cy="301612"/>
          </a:xfrm>
          <a:custGeom>
            <a:avLst/>
            <a:gdLst/>
            <a:ahLst/>
            <a:cxnLst/>
            <a:rect l="l" t="t" r="r" b="b"/>
            <a:pathLst>
              <a:path w="224467" h="301612">
                <a:moveTo>
                  <a:pt x="216750" y="0"/>
                </a:moveTo>
                <a:lnTo>
                  <a:pt x="218846" y="7543"/>
                </a:lnTo>
                <a:lnTo>
                  <a:pt x="218846" y="7810"/>
                </a:lnTo>
                <a:lnTo>
                  <a:pt x="219964" y="15494"/>
                </a:lnTo>
                <a:lnTo>
                  <a:pt x="221953" y="29338"/>
                </a:lnTo>
                <a:lnTo>
                  <a:pt x="223099" y="39256"/>
                </a:lnTo>
                <a:lnTo>
                  <a:pt x="223875" y="52197"/>
                </a:lnTo>
                <a:lnTo>
                  <a:pt x="224467" y="66002"/>
                </a:lnTo>
                <a:lnTo>
                  <a:pt x="224301" y="76048"/>
                </a:lnTo>
                <a:lnTo>
                  <a:pt x="223456" y="87795"/>
                </a:lnTo>
                <a:lnTo>
                  <a:pt x="222425" y="101397"/>
                </a:lnTo>
                <a:lnTo>
                  <a:pt x="220874" y="111538"/>
                </a:lnTo>
                <a:lnTo>
                  <a:pt x="218846" y="121285"/>
                </a:lnTo>
                <a:lnTo>
                  <a:pt x="215950" y="134463"/>
                </a:lnTo>
                <a:lnTo>
                  <a:pt x="212780" y="144453"/>
                </a:lnTo>
                <a:lnTo>
                  <a:pt x="209918" y="152133"/>
                </a:lnTo>
                <a:lnTo>
                  <a:pt x="204897" y="164222"/>
                </a:lnTo>
                <a:lnTo>
                  <a:pt x="199994" y="173716"/>
                </a:lnTo>
                <a:lnTo>
                  <a:pt x="197078" y="179628"/>
                </a:lnTo>
                <a:lnTo>
                  <a:pt x="195948" y="182130"/>
                </a:lnTo>
                <a:lnTo>
                  <a:pt x="195948" y="182283"/>
                </a:lnTo>
                <a:lnTo>
                  <a:pt x="194424" y="184645"/>
                </a:lnTo>
                <a:lnTo>
                  <a:pt x="187348" y="195617"/>
                </a:lnTo>
                <a:lnTo>
                  <a:pt x="181133" y="204246"/>
                </a:lnTo>
                <a:lnTo>
                  <a:pt x="177673" y="208381"/>
                </a:lnTo>
                <a:lnTo>
                  <a:pt x="168922" y="217603"/>
                </a:lnTo>
                <a:lnTo>
                  <a:pt x="160431" y="224859"/>
                </a:lnTo>
                <a:lnTo>
                  <a:pt x="157429" y="227495"/>
                </a:lnTo>
                <a:lnTo>
                  <a:pt x="155194" y="229590"/>
                </a:lnTo>
                <a:lnTo>
                  <a:pt x="154914" y="229590"/>
                </a:lnTo>
                <a:lnTo>
                  <a:pt x="152273" y="231267"/>
                </a:lnTo>
                <a:lnTo>
                  <a:pt x="141605" y="238521"/>
                </a:lnTo>
                <a:lnTo>
                  <a:pt x="131825" y="244203"/>
                </a:lnTo>
                <a:lnTo>
                  <a:pt x="113288" y="252765"/>
                </a:lnTo>
                <a:lnTo>
                  <a:pt x="100018" y="258848"/>
                </a:lnTo>
                <a:lnTo>
                  <a:pt x="88719" y="263997"/>
                </a:lnTo>
                <a:lnTo>
                  <a:pt x="78825" y="268458"/>
                </a:lnTo>
                <a:lnTo>
                  <a:pt x="69772" y="272475"/>
                </a:lnTo>
                <a:lnTo>
                  <a:pt x="60995" y="276294"/>
                </a:lnTo>
                <a:lnTo>
                  <a:pt x="51928" y="280161"/>
                </a:lnTo>
                <a:lnTo>
                  <a:pt x="42006" y="284321"/>
                </a:lnTo>
                <a:lnTo>
                  <a:pt x="30665" y="289019"/>
                </a:lnTo>
                <a:lnTo>
                  <a:pt x="17337" y="294502"/>
                </a:lnTo>
                <a:lnTo>
                  <a:pt x="1460" y="301013"/>
                </a:lnTo>
                <a:lnTo>
                  <a:pt x="0" y="30161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2238707" y="6257980"/>
            <a:ext cx="26377" cy="68808"/>
          </a:xfrm>
          <a:custGeom>
            <a:avLst/>
            <a:gdLst/>
            <a:ahLst/>
            <a:cxnLst/>
            <a:rect l="l" t="t" r="r" b="b"/>
            <a:pathLst>
              <a:path w="26377" h="68808">
                <a:moveTo>
                  <a:pt x="19532" y="0"/>
                </a:moveTo>
                <a:lnTo>
                  <a:pt x="21628" y="3073"/>
                </a:lnTo>
                <a:lnTo>
                  <a:pt x="21767" y="3213"/>
                </a:lnTo>
                <a:lnTo>
                  <a:pt x="23583" y="6553"/>
                </a:lnTo>
                <a:lnTo>
                  <a:pt x="24282" y="7962"/>
                </a:lnTo>
                <a:lnTo>
                  <a:pt x="24282" y="8089"/>
                </a:lnTo>
                <a:lnTo>
                  <a:pt x="24701" y="9626"/>
                </a:lnTo>
                <a:lnTo>
                  <a:pt x="25539" y="13957"/>
                </a:lnTo>
                <a:lnTo>
                  <a:pt x="25679" y="13957"/>
                </a:lnTo>
                <a:lnTo>
                  <a:pt x="26098" y="18288"/>
                </a:lnTo>
                <a:lnTo>
                  <a:pt x="26377" y="20231"/>
                </a:lnTo>
                <a:lnTo>
                  <a:pt x="26377" y="20383"/>
                </a:lnTo>
                <a:lnTo>
                  <a:pt x="26098" y="22186"/>
                </a:lnTo>
                <a:lnTo>
                  <a:pt x="25539" y="27076"/>
                </a:lnTo>
                <a:lnTo>
                  <a:pt x="24701" y="31826"/>
                </a:lnTo>
                <a:lnTo>
                  <a:pt x="24282" y="34061"/>
                </a:lnTo>
                <a:lnTo>
                  <a:pt x="24142" y="34061"/>
                </a:lnTo>
                <a:lnTo>
                  <a:pt x="23444" y="36144"/>
                </a:lnTo>
                <a:lnTo>
                  <a:pt x="21488" y="41033"/>
                </a:lnTo>
                <a:lnTo>
                  <a:pt x="19253" y="45770"/>
                </a:lnTo>
                <a:lnTo>
                  <a:pt x="18275" y="47879"/>
                </a:lnTo>
                <a:lnTo>
                  <a:pt x="18135" y="47879"/>
                </a:lnTo>
                <a:lnTo>
                  <a:pt x="16878" y="49682"/>
                </a:lnTo>
                <a:lnTo>
                  <a:pt x="13944" y="54152"/>
                </a:lnTo>
                <a:lnTo>
                  <a:pt x="10744" y="58343"/>
                </a:lnTo>
                <a:lnTo>
                  <a:pt x="9347" y="60147"/>
                </a:lnTo>
                <a:lnTo>
                  <a:pt x="9207" y="60147"/>
                </a:lnTo>
                <a:lnTo>
                  <a:pt x="7670" y="61683"/>
                </a:lnTo>
                <a:lnTo>
                  <a:pt x="4038" y="65316"/>
                </a:lnTo>
                <a:lnTo>
                  <a:pt x="3898" y="65316"/>
                </a:lnTo>
                <a:lnTo>
                  <a:pt x="0" y="6880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1991942" y="5947962"/>
            <a:ext cx="372360" cy="342396"/>
          </a:xfrm>
          <a:custGeom>
            <a:avLst/>
            <a:gdLst/>
            <a:ahLst/>
            <a:cxnLst/>
            <a:rect l="l" t="t" r="r" b="b"/>
            <a:pathLst>
              <a:path w="372360" h="342396">
                <a:moveTo>
                  <a:pt x="365112" y="342396"/>
                </a:moveTo>
                <a:lnTo>
                  <a:pt x="368570" y="328668"/>
                </a:lnTo>
                <a:lnTo>
                  <a:pt x="370232" y="318728"/>
                </a:lnTo>
                <a:lnTo>
                  <a:pt x="371298" y="305261"/>
                </a:lnTo>
                <a:lnTo>
                  <a:pt x="372210" y="288936"/>
                </a:lnTo>
                <a:lnTo>
                  <a:pt x="372360" y="278615"/>
                </a:lnTo>
                <a:lnTo>
                  <a:pt x="371702" y="267927"/>
                </a:lnTo>
                <a:lnTo>
                  <a:pt x="370420" y="255173"/>
                </a:lnTo>
                <a:lnTo>
                  <a:pt x="368744" y="240328"/>
                </a:lnTo>
                <a:lnTo>
                  <a:pt x="367138" y="229993"/>
                </a:lnTo>
                <a:lnTo>
                  <a:pt x="364789" y="219801"/>
                </a:lnTo>
                <a:lnTo>
                  <a:pt x="360884" y="205386"/>
                </a:lnTo>
                <a:lnTo>
                  <a:pt x="356713" y="190574"/>
                </a:lnTo>
                <a:lnTo>
                  <a:pt x="353506" y="180560"/>
                </a:lnTo>
                <a:lnTo>
                  <a:pt x="349703" y="170975"/>
                </a:lnTo>
                <a:lnTo>
                  <a:pt x="343836" y="157780"/>
                </a:lnTo>
                <a:lnTo>
                  <a:pt x="336788" y="142882"/>
                </a:lnTo>
                <a:lnTo>
                  <a:pt x="331846" y="134057"/>
                </a:lnTo>
                <a:lnTo>
                  <a:pt x="326521" y="125250"/>
                </a:lnTo>
                <a:lnTo>
                  <a:pt x="319468" y="112806"/>
                </a:lnTo>
                <a:lnTo>
                  <a:pt x="318769" y="111549"/>
                </a:lnTo>
                <a:lnTo>
                  <a:pt x="318922" y="111409"/>
                </a:lnTo>
                <a:lnTo>
                  <a:pt x="318071" y="110291"/>
                </a:lnTo>
                <a:lnTo>
                  <a:pt x="309266" y="98363"/>
                </a:lnTo>
                <a:lnTo>
                  <a:pt x="303354" y="89994"/>
                </a:lnTo>
                <a:lnTo>
                  <a:pt x="297324" y="82087"/>
                </a:lnTo>
                <a:lnTo>
                  <a:pt x="288160" y="71541"/>
                </a:lnTo>
                <a:lnTo>
                  <a:pt x="277021" y="59528"/>
                </a:lnTo>
                <a:lnTo>
                  <a:pt x="269619" y="52264"/>
                </a:lnTo>
                <a:lnTo>
                  <a:pt x="261230" y="45311"/>
                </a:lnTo>
                <a:lnTo>
                  <a:pt x="251650" y="38003"/>
                </a:lnTo>
                <a:lnTo>
                  <a:pt x="239907" y="29365"/>
                </a:lnTo>
                <a:lnTo>
                  <a:pt x="231275" y="23809"/>
                </a:lnTo>
                <a:lnTo>
                  <a:pt x="220914" y="18560"/>
                </a:lnTo>
                <a:lnTo>
                  <a:pt x="213398" y="15105"/>
                </a:lnTo>
                <a:lnTo>
                  <a:pt x="200402" y="9277"/>
                </a:lnTo>
                <a:lnTo>
                  <a:pt x="190669" y="5920"/>
                </a:lnTo>
                <a:lnTo>
                  <a:pt x="178195" y="3231"/>
                </a:lnTo>
                <a:lnTo>
                  <a:pt x="160805" y="386"/>
                </a:lnTo>
                <a:lnTo>
                  <a:pt x="150503" y="0"/>
                </a:lnTo>
                <a:lnTo>
                  <a:pt x="136778" y="1287"/>
                </a:lnTo>
                <a:lnTo>
                  <a:pt x="123403" y="3362"/>
                </a:lnTo>
                <a:lnTo>
                  <a:pt x="113485" y="6502"/>
                </a:lnTo>
                <a:lnTo>
                  <a:pt x="102171" y="11066"/>
                </a:lnTo>
                <a:lnTo>
                  <a:pt x="86353" y="17310"/>
                </a:lnTo>
                <a:lnTo>
                  <a:pt x="73633" y="22367"/>
                </a:lnTo>
                <a:lnTo>
                  <a:pt x="63114" y="26627"/>
                </a:lnTo>
                <a:lnTo>
                  <a:pt x="53899" y="30482"/>
                </a:lnTo>
                <a:lnTo>
                  <a:pt x="45090" y="34323"/>
                </a:lnTo>
                <a:lnTo>
                  <a:pt x="35790" y="38540"/>
                </a:lnTo>
                <a:lnTo>
                  <a:pt x="25102" y="43525"/>
                </a:lnTo>
                <a:lnTo>
                  <a:pt x="12128" y="49667"/>
                </a:lnTo>
                <a:lnTo>
                  <a:pt x="0" y="5544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2126488" y="6092590"/>
            <a:ext cx="73825" cy="156184"/>
          </a:xfrm>
          <a:custGeom>
            <a:avLst/>
            <a:gdLst/>
            <a:ahLst/>
            <a:cxnLst/>
            <a:rect l="l" t="t" r="r" b="b"/>
            <a:pathLst>
              <a:path w="73825" h="156184">
                <a:moveTo>
                  <a:pt x="0" y="0"/>
                </a:moveTo>
                <a:lnTo>
                  <a:pt x="8809" y="10853"/>
                </a:lnTo>
                <a:lnTo>
                  <a:pt x="14684" y="18908"/>
                </a:lnTo>
                <a:lnTo>
                  <a:pt x="22047" y="30010"/>
                </a:lnTo>
                <a:lnTo>
                  <a:pt x="29607" y="41848"/>
                </a:lnTo>
                <a:lnTo>
                  <a:pt x="34583" y="50462"/>
                </a:lnTo>
                <a:lnTo>
                  <a:pt x="41033" y="62801"/>
                </a:lnTo>
                <a:lnTo>
                  <a:pt x="47452" y="75367"/>
                </a:lnTo>
                <a:lnTo>
                  <a:pt x="51523" y="84424"/>
                </a:lnTo>
                <a:lnTo>
                  <a:pt x="56699" y="97426"/>
                </a:lnTo>
                <a:lnTo>
                  <a:pt x="61768" y="110902"/>
                </a:lnTo>
                <a:lnTo>
                  <a:pt x="64844" y="120315"/>
                </a:lnTo>
                <a:lnTo>
                  <a:pt x="68808" y="133845"/>
                </a:lnTo>
                <a:lnTo>
                  <a:pt x="72021" y="144741"/>
                </a:lnTo>
                <a:lnTo>
                  <a:pt x="72021" y="145008"/>
                </a:lnTo>
                <a:lnTo>
                  <a:pt x="73825" y="15618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2141835" y="6113526"/>
            <a:ext cx="58483" cy="135242"/>
          </a:xfrm>
          <a:custGeom>
            <a:avLst/>
            <a:gdLst/>
            <a:ahLst/>
            <a:cxnLst/>
            <a:rect l="l" t="t" r="r" b="b"/>
            <a:pathLst>
              <a:path w="58483" h="135242">
                <a:moveTo>
                  <a:pt x="58483" y="135242"/>
                </a:moveTo>
                <a:lnTo>
                  <a:pt x="56667" y="123799"/>
                </a:lnTo>
                <a:lnTo>
                  <a:pt x="56667" y="123520"/>
                </a:lnTo>
                <a:lnTo>
                  <a:pt x="53454" y="112356"/>
                </a:lnTo>
                <a:lnTo>
                  <a:pt x="49484" y="98880"/>
                </a:lnTo>
                <a:lnTo>
                  <a:pt x="46368" y="89472"/>
                </a:lnTo>
                <a:lnTo>
                  <a:pt x="41452" y="76631"/>
                </a:lnTo>
                <a:lnTo>
                  <a:pt x="36292" y="63487"/>
                </a:lnTo>
                <a:lnTo>
                  <a:pt x="32236" y="54412"/>
                </a:lnTo>
                <a:lnTo>
                  <a:pt x="25971" y="42151"/>
                </a:lnTo>
                <a:lnTo>
                  <a:pt x="19398" y="29748"/>
                </a:lnTo>
                <a:lnTo>
                  <a:pt x="14306" y="21197"/>
                </a:lnTo>
                <a:lnTo>
                  <a:pt x="7124" y="9626"/>
                </a:lnTo>
                <a:lnTo>
                  <a:pt x="4051" y="4610"/>
                </a:lnTo>
                <a:lnTo>
                  <a:pt x="3911" y="4470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2178960" y="6357771"/>
            <a:ext cx="143624" cy="73825"/>
          </a:xfrm>
          <a:custGeom>
            <a:avLst/>
            <a:gdLst/>
            <a:ahLst/>
            <a:cxnLst/>
            <a:rect l="l" t="t" r="r" b="b"/>
            <a:pathLst>
              <a:path w="143624" h="73825">
                <a:moveTo>
                  <a:pt x="143624" y="0"/>
                </a:moveTo>
                <a:lnTo>
                  <a:pt x="140969" y="3632"/>
                </a:lnTo>
                <a:lnTo>
                  <a:pt x="140550" y="4051"/>
                </a:lnTo>
                <a:lnTo>
                  <a:pt x="137071" y="6705"/>
                </a:lnTo>
                <a:lnTo>
                  <a:pt x="125966" y="15523"/>
                </a:lnTo>
                <a:lnTo>
                  <a:pt x="117741" y="21538"/>
                </a:lnTo>
                <a:lnTo>
                  <a:pt x="107200" y="27216"/>
                </a:lnTo>
                <a:lnTo>
                  <a:pt x="91905" y="34708"/>
                </a:lnTo>
                <a:lnTo>
                  <a:pt x="79426" y="40771"/>
                </a:lnTo>
                <a:lnTo>
                  <a:pt x="68962" y="45753"/>
                </a:lnTo>
                <a:lnTo>
                  <a:pt x="59709" y="50002"/>
                </a:lnTo>
                <a:lnTo>
                  <a:pt x="50865" y="53868"/>
                </a:lnTo>
                <a:lnTo>
                  <a:pt x="41628" y="57700"/>
                </a:lnTo>
                <a:lnTo>
                  <a:pt x="31194" y="61846"/>
                </a:lnTo>
                <a:lnTo>
                  <a:pt x="18762" y="66656"/>
                </a:lnTo>
                <a:lnTo>
                  <a:pt x="3529" y="72479"/>
                </a:lnTo>
                <a:lnTo>
                  <a:pt x="0" y="7382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2190130" y="6407316"/>
            <a:ext cx="18427" cy="3352"/>
          </a:xfrm>
          <a:custGeom>
            <a:avLst/>
            <a:gdLst/>
            <a:ahLst/>
            <a:cxnLst/>
            <a:rect l="l" t="t" r="r" b="b"/>
            <a:pathLst>
              <a:path w="18427" h="3352">
                <a:moveTo>
                  <a:pt x="0" y="2514"/>
                </a:moveTo>
                <a:lnTo>
                  <a:pt x="2095" y="3213"/>
                </a:lnTo>
                <a:lnTo>
                  <a:pt x="2514" y="3352"/>
                </a:lnTo>
                <a:lnTo>
                  <a:pt x="4889" y="3352"/>
                </a:lnTo>
                <a:lnTo>
                  <a:pt x="7683" y="3213"/>
                </a:lnTo>
                <a:lnTo>
                  <a:pt x="7950" y="3073"/>
                </a:lnTo>
                <a:lnTo>
                  <a:pt x="10744" y="2374"/>
                </a:lnTo>
                <a:lnTo>
                  <a:pt x="14655" y="1536"/>
                </a:lnTo>
                <a:lnTo>
                  <a:pt x="14795" y="1536"/>
                </a:lnTo>
                <a:lnTo>
                  <a:pt x="1842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2207300" y="6257288"/>
            <a:ext cx="72148" cy="76339"/>
          </a:xfrm>
          <a:custGeom>
            <a:avLst/>
            <a:gdLst/>
            <a:ahLst/>
            <a:cxnLst/>
            <a:rect l="l" t="t" r="r" b="b"/>
            <a:pathLst>
              <a:path w="72148" h="76339">
                <a:moveTo>
                  <a:pt x="0" y="60566"/>
                </a:moveTo>
                <a:lnTo>
                  <a:pt x="3352" y="53314"/>
                </a:lnTo>
                <a:lnTo>
                  <a:pt x="3352" y="53174"/>
                </a:lnTo>
                <a:lnTo>
                  <a:pt x="7251" y="46329"/>
                </a:lnTo>
                <a:lnTo>
                  <a:pt x="14055" y="34856"/>
                </a:lnTo>
                <a:lnTo>
                  <a:pt x="19679" y="25760"/>
                </a:lnTo>
                <a:lnTo>
                  <a:pt x="23025" y="20370"/>
                </a:lnTo>
                <a:lnTo>
                  <a:pt x="25679" y="16179"/>
                </a:lnTo>
                <a:lnTo>
                  <a:pt x="25819" y="16179"/>
                </a:lnTo>
                <a:lnTo>
                  <a:pt x="28752" y="12280"/>
                </a:lnTo>
                <a:lnTo>
                  <a:pt x="29857" y="10744"/>
                </a:lnTo>
                <a:lnTo>
                  <a:pt x="31407" y="9486"/>
                </a:lnTo>
                <a:lnTo>
                  <a:pt x="34467" y="6553"/>
                </a:lnTo>
                <a:lnTo>
                  <a:pt x="34607" y="6553"/>
                </a:lnTo>
                <a:lnTo>
                  <a:pt x="37960" y="4038"/>
                </a:lnTo>
                <a:lnTo>
                  <a:pt x="39357" y="3060"/>
                </a:lnTo>
                <a:lnTo>
                  <a:pt x="39497" y="2921"/>
                </a:lnTo>
                <a:lnTo>
                  <a:pt x="41033" y="2362"/>
                </a:lnTo>
                <a:lnTo>
                  <a:pt x="44386" y="1104"/>
                </a:lnTo>
                <a:lnTo>
                  <a:pt x="44526" y="1104"/>
                </a:lnTo>
                <a:lnTo>
                  <a:pt x="48145" y="419"/>
                </a:lnTo>
                <a:lnTo>
                  <a:pt x="49403" y="0"/>
                </a:lnTo>
                <a:lnTo>
                  <a:pt x="49682" y="0"/>
                </a:lnTo>
                <a:lnTo>
                  <a:pt x="51079" y="127"/>
                </a:lnTo>
                <a:lnTo>
                  <a:pt x="54432" y="685"/>
                </a:lnTo>
                <a:lnTo>
                  <a:pt x="54571" y="685"/>
                </a:lnTo>
                <a:lnTo>
                  <a:pt x="57785" y="1663"/>
                </a:lnTo>
                <a:lnTo>
                  <a:pt x="59029" y="1943"/>
                </a:lnTo>
                <a:lnTo>
                  <a:pt x="59182" y="2082"/>
                </a:lnTo>
                <a:lnTo>
                  <a:pt x="60286" y="2921"/>
                </a:lnTo>
                <a:lnTo>
                  <a:pt x="63080" y="5016"/>
                </a:lnTo>
                <a:lnTo>
                  <a:pt x="63220" y="5016"/>
                </a:lnTo>
                <a:lnTo>
                  <a:pt x="65735" y="7531"/>
                </a:lnTo>
                <a:lnTo>
                  <a:pt x="66713" y="8648"/>
                </a:lnTo>
                <a:lnTo>
                  <a:pt x="66852" y="8788"/>
                </a:lnTo>
                <a:lnTo>
                  <a:pt x="67551" y="10045"/>
                </a:lnTo>
                <a:lnTo>
                  <a:pt x="69367" y="13525"/>
                </a:lnTo>
                <a:lnTo>
                  <a:pt x="69367" y="13677"/>
                </a:lnTo>
                <a:lnTo>
                  <a:pt x="70764" y="17437"/>
                </a:lnTo>
                <a:lnTo>
                  <a:pt x="71462" y="19113"/>
                </a:lnTo>
                <a:lnTo>
                  <a:pt x="71462" y="19253"/>
                </a:lnTo>
                <a:lnTo>
                  <a:pt x="71589" y="21069"/>
                </a:lnTo>
                <a:lnTo>
                  <a:pt x="72148" y="25539"/>
                </a:lnTo>
                <a:lnTo>
                  <a:pt x="72148" y="30137"/>
                </a:lnTo>
                <a:lnTo>
                  <a:pt x="72148" y="32092"/>
                </a:lnTo>
                <a:lnTo>
                  <a:pt x="72148" y="32232"/>
                </a:lnTo>
                <a:lnTo>
                  <a:pt x="71729" y="34188"/>
                </a:lnTo>
                <a:lnTo>
                  <a:pt x="70764" y="39065"/>
                </a:lnTo>
                <a:lnTo>
                  <a:pt x="70624" y="39217"/>
                </a:lnTo>
                <a:lnTo>
                  <a:pt x="69367" y="43954"/>
                </a:lnTo>
                <a:lnTo>
                  <a:pt x="68808" y="45910"/>
                </a:lnTo>
                <a:lnTo>
                  <a:pt x="68668" y="46050"/>
                </a:lnTo>
                <a:lnTo>
                  <a:pt x="67830" y="47866"/>
                </a:lnTo>
                <a:lnTo>
                  <a:pt x="65595" y="52755"/>
                </a:lnTo>
                <a:lnTo>
                  <a:pt x="65455" y="52755"/>
                </a:lnTo>
                <a:lnTo>
                  <a:pt x="62941" y="57353"/>
                </a:lnTo>
                <a:lnTo>
                  <a:pt x="61963" y="59169"/>
                </a:lnTo>
                <a:lnTo>
                  <a:pt x="61823" y="59309"/>
                </a:lnTo>
                <a:lnTo>
                  <a:pt x="60566" y="60985"/>
                </a:lnTo>
                <a:lnTo>
                  <a:pt x="57365" y="65176"/>
                </a:lnTo>
                <a:lnTo>
                  <a:pt x="54013" y="69215"/>
                </a:lnTo>
                <a:lnTo>
                  <a:pt x="52616" y="70751"/>
                </a:lnTo>
                <a:lnTo>
                  <a:pt x="52476" y="70751"/>
                </a:lnTo>
                <a:lnTo>
                  <a:pt x="50939" y="72288"/>
                </a:lnTo>
                <a:lnTo>
                  <a:pt x="48704" y="74244"/>
                </a:lnTo>
                <a:lnTo>
                  <a:pt x="48704" y="74383"/>
                </a:lnTo>
                <a:lnTo>
                  <a:pt x="46329" y="763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1660462" y="6128180"/>
            <a:ext cx="20523" cy="6972"/>
          </a:xfrm>
          <a:custGeom>
            <a:avLst/>
            <a:gdLst/>
            <a:ahLst/>
            <a:cxnLst/>
            <a:rect l="l" t="t" r="r" b="b"/>
            <a:pathLst>
              <a:path w="20523" h="6972">
                <a:moveTo>
                  <a:pt x="20523" y="0"/>
                </a:moveTo>
                <a:lnTo>
                  <a:pt x="0" y="697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2125651" y="6091612"/>
            <a:ext cx="838" cy="977"/>
          </a:xfrm>
          <a:custGeom>
            <a:avLst/>
            <a:gdLst/>
            <a:ahLst/>
            <a:cxnLst/>
            <a:rect l="l" t="t" r="r" b="b"/>
            <a:pathLst>
              <a:path w="838" h="977">
                <a:moveTo>
                  <a:pt x="558" y="698"/>
                </a:moveTo>
                <a:lnTo>
                  <a:pt x="838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1861864" y="6570337"/>
            <a:ext cx="18567" cy="11442"/>
          </a:xfrm>
          <a:custGeom>
            <a:avLst/>
            <a:gdLst/>
            <a:ahLst/>
            <a:cxnLst/>
            <a:rect l="l" t="t" r="r" b="b"/>
            <a:pathLst>
              <a:path w="18567" h="11442">
                <a:moveTo>
                  <a:pt x="0" y="11442"/>
                </a:moveTo>
                <a:lnTo>
                  <a:pt x="1856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1879732" y="6570614"/>
            <a:ext cx="698" cy="558"/>
          </a:xfrm>
          <a:custGeom>
            <a:avLst/>
            <a:gdLst/>
            <a:ahLst/>
            <a:cxnLst/>
            <a:rect l="l" t="t" r="r" b="b"/>
            <a:pathLst>
              <a:path w="698" h="558">
                <a:moveTo>
                  <a:pt x="0" y="558"/>
                </a:moveTo>
                <a:lnTo>
                  <a:pt x="69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200318" y="6248767"/>
            <a:ext cx="3073" cy="14795"/>
          </a:xfrm>
          <a:custGeom>
            <a:avLst/>
            <a:gdLst/>
            <a:ahLst/>
            <a:cxnLst/>
            <a:rect l="l" t="t" r="r" b="b"/>
            <a:pathLst>
              <a:path w="3073" h="14795">
                <a:moveTo>
                  <a:pt x="3073" y="14795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257822" y="6257561"/>
            <a:ext cx="419" cy="419"/>
          </a:xfrm>
          <a:custGeom>
            <a:avLst/>
            <a:gdLst/>
            <a:ahLst/>
            <a:cxnLst/>
            <a:rect l="l" t="t" r="r" b="b"/>
            <a:pathLst>
              <a:path w="419" h="419">
                <a:moveTo>
                  <a:pt x="0" y="0"/>
                </a:moveTo>
                <a:lnTo>
                  <a:pt x="419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238145" y="6290363"/>
            <a:ext cx="118910" cy="45085"/>
          </a:xfrm>
          <a:custGeom>
            <a:avLst/>
            <a:gdLst/>
            <a:ahLst/>
            <a:cxnLst/>
            <a:rect l="l" t="t" r="r" b="b"/>
            <a:pathLst>
              <a:path w="118910" h="45085">
                <a:moveTo>
                  <a:pt x="558" y="36423"/>
                </a:moveTo>
                <a:lnTo>
                  <a:pt x="0" y="37680"/>
                </a:lnTo>
                <a:lnTo>
                  <a:pt x="139" y="38099"/>
                </a:lnTo>
                <a:lnTo>
                  <a:pt x="15214" y="45084"/>
                </a:lnTo>
                <a:lnTo>
                  <a:pt x="11891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126491" y="6092587"/>
            <a:ext cx="12839" cy="17449"/>
          </a:xfrm>
          <a:custGeom>
            <a:avLst/>
            <a:gdLst/>
            <a:ahLst/>
            <a:cxnLst/>
            <a:rect l="l" t="t" r="r" b="b"/>
            <a:pathLst>
              <a:path w="12839" h="17449">
                <a:moveTo>
                  <a:pt x="12839" y="1744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194736" y="6349404"/>
            <a:ext cx="127850" cy="47586"/>
          </a:xfrm>
          <a:custGeom>
            <a:avLst/>
            <a:gdLst/>
            <a:ahLst/>
            <a:cxnLst/>
            <a:rect l="l" t="t" r="r" b="b"/>
            <a:pathLst>
              <a:path w="127850" h="47586">
                <a:moveTo>
                  <a:pt x="0" y="47586"/>
                </a:moveTo>
                <a:lnTo>
                  <a:pt x="109423" y="0"/>
                </a:lnTo>
                <a:lnTo>
                  <a:pt x="127850" y="836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2189572" y="6409411"/>
            <a:ext cx="558" cy="419"/>
          </a:xfrm>
          <a:custGeom>
            <a:avLst/>
            <a:gdLst/>
            <a:ahLst/>
            <a:cxnLst/>
            <a:rect l="l" t="t" r="r" b="b"/>
            <a:pathLst>
              <a:path w="558" h="419">
                <a:moveTo>
                  <a:pt x="0" y="0"/>
                </a:moveTo>
                <a:lnTo>
                  <a:pt x="558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2208555" y="6357776"/>
            <a:ext cx="114033" cy="49542"/>
          </a:xfrm>
          <a:custGeom>
            <a:avLst/>
            <a:gdLst/>
            <a:ahLst/>
            <a:cxnLst/>
            <a:rect l="l" t="t" r="r" b="b"/>
            <a:pathLst>
              <a:path w="114033" h="49542">
                <a:moveTo>
                  <a:pt x="0" y="49542"/>
                </a:moveTo>
                <a:lnTo>
                  <a:pt x="11403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2201993" y="6371306"/>
            <a:ext cx="43688" cy="4889"/>
          </a:xfrm>
          <a:custGeom>
            <a:avLst/>
            <a:gdLst/>
            <a:ahLst/>
            <a:cxnLst/>
            <a:rect l="l" t="t" r="r" b="b"/>
            <a:pathLst>
              <a:path w="43687" h="4889">
                <a:moveTo>
                  <a:pt x="43687" y="3492"/>
                </a:moveTo>
                <a:lnTo>
                  <a:pt x="20243" y="488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2253075" y="6333627"/>
            <a:ext cx="558" cy="1816"/>
          </a:xfrm>
          <a:custGeom>
            <a:avLst/>
            <a:gdLst/>
            <a:ahLst/>
            <a:cxnLst/>
            <a:rect l="l" t="t" r="r" b="b"/>
            <a:pathLst>
              <a:path w="558" h="1816">
                <a:moveTo>
                  <a:pt x="558" y="0"/>
                </a:moveTo>
                <a:lnTo>
                  <a:pt x="0" y="1117"/>
                </a:lnTo>
                <a:lnTo>
                  <a:pt x="139" y="1676"/>
                </a:lnTo>
                <a:lnTo>
                  <a:pt x="279" y="181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2238286" y="6328463"/>
            <a:ext cx="5308" cy="2514"/>
          </a:xfrm>
          <a:custGeom>
            <a:avLst/>
            <a:gdLst/>
            <a:ahLst/>
            <a:cxnLst/>
            <a:rect l="l" t="t" r="r" b="b"/>
            <a:pathLst>
              <a:path w="5308" h="2514">
                <a:moveTo>
                  <a:pt x="0" y="0"/>
                </a:moveTo>
                <a:lnTo>
                  <a:pt x="5308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2250983" y="6334323"/>
            <a:ext cx="419" cy="139"/>
          </a:xfrm>
          <a:custGeom>
            <a:avLst/>
            <a:gdLst/>
            <a:ahLst/>
            <a:cxnLst/>
            <a:rect l="l" t="t" r="r" b="b"/>
            <a:pathLst>
              <a:path w="419" h="139">
                <a:moveTo>
                  <a:pt x="419" y="1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819421" y="6868176"/>
            <a:ext cx="12712" cy="43815"/>
          </a:xfrm>
          <a:custGeom>
            <a:avLst/>
            <a:gdLst/>
            <a:ahLst/>
            <a:cxnLst/>
            <a:rect l="l" t="t" r="r" b="b"/>
            <a:pathLst>
              <a:path w="12712" h="43815">
                <a:moveTo>
                  <a:pt x="1117" y="0"/>
                </a:moveTo>
                <a:lnTo>
                  <a:pt x="0" y="4330"/>
                </a:lnTo>
                <a:lnTo>
                  <a:pt x="0" y="4749"/>
                </a:lnTo>
                <a:lnTo>
                  <a:pt x="139" y="9207"/>
                </a:lnTo>
                <a:lnTo>
                  <a:pt x="419" y="15773"/>
                </a:lnTo>
                <a:lnTo>
                  <a:pt x="419" y="16192"/>
                </a:lnTo>
                <a:lnTo>
                  <a:pt x="1955" y="22466"/>
                </a:lnTo>
                <a:lnTo>
                  <a:pt x="3352" y="28194"/>
                </a:lnTo>
                <a:lnTo>
                  <a:pt x="3632" y="28473"/>
                </a:lnTo>
                <a:lnTo>
                  <a:pt x="6286" y="33769"/>
                </a:lnTo>
                <a:lnTo>
                  <a:pt x="8801" y="38938"/>
                </a:lnTo>
                <a:lnTo>
                  <a:pt x="9080" y="39357"/>
                </a:lnTo>
                <a:lnTo>
                  <a:pt x="12712" y="438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863116" y="6915350"/>
            <a:ext cx="7251" cy="8928"/>
          </a:xfrm>
          <a:custGeom>
            <a:avLst/>
            <a:gdLst/>
            <a:ahLst/>
            <a:cxnLst/>
            <a:rect l="l" t="t" r="r" b="b"/>
            <a:pathLst>
              <a:path w="7251" h="8928">
                <a:moveTo>
                  <a:pt x="7251" y="8928"/>
                </a:moveTo>
                <a:lnTo>
                  <a:pt x="5575" y="7962"/>
                </a:lnTo>
                <a:lnTo>
                  <a:pt x="5295" y="7810"/>
                </a:lnTo>
                <a:lnTo>
                  <a:pt x="4038" y="6413"/>
                </a:lnTo>
                <a:lnTo>
                  <a:pt x="2501" y="4737"/>
                </a:lnTo>
                <a:lnTo>
                  <a:pt x="2501" y="4610"/>
                </a:lnTo>
                <a:lnTo>
                  <a:pt x="1244" y="2654"/>
                </a:lnTo>
                <a:lnTo>
                  <a:pt x="558" y="139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869530" y="6911026"/>
            <a:ext cx="8788" cy="12560"/>
          </a:xfrm>
          <a:custGeom>
            <a:avLst/>
            <a:gdLst/>
            <a:ahLst/>
            <a:cxnLst/>
            <a:rect l="l" t="t" r="r" b="b"/>
            <a:pathLst>
              <a:path w="8788" h="12560">
                <a:moveTo>
                  <a:pt x="0" y="12560"/>
                </a:moveTo>
                <a:lnTo>
                  <a:pt x="1816" y="11023"/>
                </a:lnTo>
                <a:lnTo>
                  <a:pt x="1816" y="10883"/>
                </a:lnTo>
                <a:lnTo>
                  <a:pt x="3352" y="9207"/>
                </a:lnTo>
                <a:lnTo>
                  <a:pt x="4610" y="8089"/>
                </a:lnTo>
                <a:lnTo>
                  <a:pt x="5588" y="6832"/>
                </a:lnTo>
                <a:lnTo>
                  <a:pt x="6692" y="5156"/>
                </a:lnTo>
                <a:lnTo>
                  <a:pt x="6692" y="5016"/>
                </a:lnTo>
                <a:lnTo>
                  <a:pt x="7531" y="3213"/>
                </a:lnTo>
                <a:lnTo>
                  <a:pt x="8229" y="1676"/>
                </a:lnTo>
                <a:lnTo>
                  <a:pt x="8229" y="1536"/>
                </a:lnTo>
                <a:lnTo>
                  <a:pt x="878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832126" y="6911997"/>
            <a:ext cx="30695" cy="16751"/>
          </a:xfrm>
          <a:custGeom>
            <a:avLst/>
            <a:gdLst/>
            <a:ahLst/>
            <a:cxnLst/>
            <a:rect l="l" t="t" r="r" b="b"/>
            <a:pathLst>
              <a:path w="30695" h="16751">
                <a:moveTo>
                  <a:pt x="0" y="0"/>
                </a:moveTo>
                <a:lnTo>
                  <a:pt x="838" y="977"/>
                </a:lnTo>
                <a:lnTo>
                  <a:pt x="9486" y="9347"/>
                </a:lnTo>
                <a:lnTo>
                  <a:pt x="19113" y="14516"/>
                </a:lnTo>
                <a:lnTo>
                  <a:pt x="21767" y="15214"/>
                </a:lnTo>
                <a:lnTo>
                  <a:pt x="30695" y="16751"/>
                </a:lnTo>
                <a:lnTo>
                  <a:pt x="28613" y="16332"/>
                </a:lnTo>
                <a:lnTo>
                  <a:pt x="24980" y="14236"/>
                </a:lnTo>
                <a:lnTo>
                  <a:pt x="24701" y="13957"/>
                </a:lnTo>
                <a:lnTo>
                  <a:pt x="21907" y="10604"/>
                </a:lnTo>
                <a:lnTo>
                  <a:pt x="19951" y="684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862827" y="6923162"/>
            <a:ext cx="7543" cy="5588"/>
          </a:xfrm>
          <a:custGeom>
            <a:avLst/>
            <a:gdLst/>
            <a:ahLst/>
            <a:cxnLst/>
            <a:rect l="l" t="t" r="r" b="b"/>
            <a:pathLst>
              <a:path w="7543" h="5588">
                <a:moveTo>
                  <a:pt x="0" y="5587"/>
                </a:moveTo>
                <a:lnTo>
                  <a:pt x="3352" y="5168"/>
                </a:lnTo>
                <a:lnTo>
                  <a:pt x="7543" y="3352"/>
                </a:lnTo>
                <a:lnTo>
                  <a:pt x="628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870364" y="6924282"/>
            <a:ext cx="4610" cy="977"/>
          </a:xfrm>
          <a:custGeom>
            <a:avLst/>
            <a:gdLst/>
            <a:ahLst/>
            <a:cxnLst/>
            <a:rect l="l" t="t" r="r" b="b"/>
            <a:pathLst>
              <a:path w="4610" h="977">
                <a:moveTo>
                  <a:pt x="4610" y="977"/>
                </a:moveTo>
                <a:lnTo>
                  <a:pt x="3632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862832" y="6914231"/>
            <a:ext cx="279" cy="1117"/>
          </a:xfrm>
          <a:custGeom>
            <a:avLst/>
            <a:gdLst/>
            <a:ahLst/>
            <a:cxnLst/>
            <a:rect l="l" t="t" r="r" b="b"/>
            <a:pathLst>
              <a:path w="279" h="1117">
                <a:moveTo>
                  <a:pt x="279" y="1117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870367" y="6925536"/>
            <a:ext cx="4610" cy="977"/>
          </a:xfrm>
          <a:custGeom>
            <a:avLst/>
            <a:gdLst/>
            <a:ahLst/>
            <a:cxnLst/>
            <a:rect l="l" t="t" r="r" b="b"/>
            <a:pathLst>
              <a:path w="4610" h="977">
                <a:moveTo>
                  <a:pt x="0" y="977"/>
                </a:moveTo>
                <a:lnTo>
                  <a:pt x="461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1059205" y="6481436"/>
            <a:ext cx="39636" cy="32931"/>
          </a:xfrm>
          <a:custGeom>
            <a:avLst/>
            <a:gdLst/>
            <a:ahLst/>
            <a:cxnLst/>
            <a:rect l="l" t="t" r="r" b="b"/>
            <a:pathLst>
              <a:path w="39636" h="32931">
                <a:moveTo>
                  <a:pt x="39636" y="32931"/>
                </a:moveTo>
                <a:lnTo>
                  <a:pt x="36842" y="26098"/>
                </a:lnTo>
                <a:lnTo>
                  <a:pt x="32232" y="19532"/>
                </a:lnTo>
                <a:lnTo>
                  <a:pt x="28193" y="13944"/>
                </a:lnTo>
                <a:lnTo>
                  <a:pt x="27635" y="13817"/>
                </a:lnTo>
                <a:lnTo>
                  <a:pt x="22466" y="8928"/>
                </a:lnTo>
                <a:lnTo>
                  <a:pt x="20091" y="6692"/>
                </a:lnTo>
                <a:lnTo>
                  <a:pt x="19824" y="6692"/>
                </a:lnTo>
                <a:lnTo>
                  <a:pt x="17017" y="5016"/>
                </a:lnTo>
                <a:lnTo>
                  <a:pt x="14376" y="3340"/>
                </a:lnTo>
                <a:lnTo>
                  <a:pt x="14096" y="3060"/>
                </a:lnTo>
                <a:lnTo>
                  <a:pt x="11302" y="2222"/>
                </a:lnTo>
                <a:lnTo>
                  <a:pt x="5994" y="558"/>
                </a:lnTo>
                <a:lnTo>
                  <a:pt x="5575" y="55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1010634" y="6633415"/>
            <a:ext cx="42151" cy="48158"/>
          </a:xfrm>
          <a:custGeom>
            <a:avLst/>
            <a:gdLst/>
            <a:ahLst/>
            <a:cxnLst/>
            <a:rect l="l" t="t" r="r" b="b"/>
            <a:pathLst>
              <a:path w="42151" h="48158">
                <a:moveTo>
                  <a:pt x="0" y="18427"/>
                </a:moveTo>
                <a:lnTo>
                  <a:pt x="42151" y="0"/>
                </a:lnTo>
                <a:lnTo>
                  <a:pt x="33629" y="481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1017471" y="6665799"/>
            <a:ext cx="1397" cy="558"/>
          </a:xfrm>
          <a:custGeom>
            <a:avLst/>
            <a:gdLst/>
            <a:ahLst/>
            <a:cxnLst/>
            <a:rect l="l" t="t" r="r" b="b"/>
            <a:pathLst>
              <a:path w="1396" h="558">
                <a:moveTo>
                  <a:pt x="0" y="0"/>
                </a:moveTo>
                <a:lnTo>
                  <a:pt x="558" y="0"/>
                </a:lnTo>
                <a:lnTo>
                  <a:pt x="1397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1033242" y="6618486"/>
            <a:ext cx="19545" cy="14935"/>
          </a:xfrm>
          <a:custGeom>
            <a:avLst/>
            <a:gdLst/>
            <a:ahLst/>
            <a:cxnLst/>
            <a:rect l="l" t="t" r="r" b="b"/>
            <a:pathLst>
              <a:path w="19545" h="14935">
                <a:moveTo>
                  <a:pt x="0" y="0"/>
                </a:moveTo>
                <a:lnTo>
                  <a:pt x="19545" y="149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1098840" y="6514364"/>
            <a:ext cx="1257" cy="4330"/>
          </a:xfrm>
          <a:custGeom>
            <a:avLst/>
            <a:gdLst/>
            <a:ahLst/>
            <a:cxnLst/>
            <a:rect l="l" t="t" r="r" b="b"/>
            <a:pathLst>
              <a:path w="1257" h="4330">
                <a:moveTo>
                  <a:pt x="1257" y="4330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1055850" y="6481431"/>
            <a:ext cx="3352" cy="838"/>
          </a:xfrm>
          <a:custGeom>
            <a:avLst/>
            <a:gdLst/>
            <a:ahLst/>
            <a:cxnLst/>
            <a:rect l="l" t="t" r="r" b="b"/>
            <a:pathLst>
              <a:path w="3352" h="838">
                <a:moveTo>
                  <a:pt x="3352" y="0"/>
                </a:moveTo>
                <a:lnTo>
                  <a:pt x="0" y="8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1053899" y="6750667"/>
            <a:ext cx="25400" cy="18694"/>
          </a:xfrm>
          <a:custGeom>
            <a:avLst/>
            <a:gdLst/>
            <a:ahLst/>
            <a:cxnLst/>
            <a:rect l="l" t="t" r="r" b="b"/>
            <a:pathLst>
              <a:path w="25400" h="18694">
                <a:moveTo>
                  <a:pt x="0" y="18694"/>
                </a:moveTo>
                <a:lnTo>
                  <a:pt x="4749" y="17437"/>
                </a:lnTo>
                <a:lnTo>
                  <a:pt x="5308" y="17157"/>
                </a:lnTo>
                <a:lnTo>
                  <a:pt x="9486" y="14643"/>
                </a:lnTo>
                <a:lnTo>
                  <a:pt x="14655" y="11442"/>
                </a:lnTo>
                <a:lnTo>
                  <a:pt x="14795" y="11010"/>
                </a:lnTo>
                <a:lnTo>
                  <a:pt x="19405" y="6832"/>
                </a:lnTo>
                <a:lnTo>
                  <a:pt x="22606" y="3759"/>
                </a:lnTo>
                <a:lnTo>
                  <a:pt x="22758" y="3619"/>
                </a:lnTo>
                <a:lnTo>
                  <a:pt x="2540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1089351" y="6700131"/>
            <a:ext cx="6134" cy="34201"/>
          </a:xfrm>
          <a:custGeom>
            <a:avLst/>
            <a:gdLst/>
            <a:ahLst/>
            <a:cxnLst/>
            <a:rect l="l" t="t" r="r" b="b"/>
            <a:pathLst>
              <a:path w="6134" h="34201">
                <a:moveTo>
                  <a:pt x="0" y="34201"/>
                </a:moveTo>
                <a:lnTo>
                  <a:pt x="2781" y="28193"/>
                </a:lnTo>
                <a:lnTo>
                  <a:pt x="2933" y="27774"/>
                </a:lnTo>
                <a:lnTo>
                  <a:pt x="4610" y="21361"/>
                </a:lnTo>
                <a:lnTo>
                  <a:pt x="5854" y="15773"/>
                </a:lnTo>
                <a:lnTo>
                  <a:pt x="6134" y="15214"/>
                </a:lnTo>
                <a:lnTo>
                  <a:pt x="6007" y="9499"/>
                </a:lnTo>
                <a:lnTo>
                  <a:pt x="6007" y="5029"/>
                </a:lnTo>
                <a:lnTo>
                  <a:pt x="5854" y="4190"/>
                </a:lnTo>
                <a:lnTo>
                  <a:pt x="433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1051661" y="6693576"/>
            <a:ext cx="20802" cy="17030"/>
          </a:xfrm>
          <a:custGeom>
            <a:avLst/>
            <a:gdLst/>
            <a:ahLst/>
            <a:cxnLst/>
            <a:rect l="l" t="t" r="r" b="b"/>
            <a:pathLst>
              <a:path w="20802" h="17030">
                <a:moveTo>
                  <a:pt x="20802" y="0"/>
                </a:moveTo>
                <a:lnTo>
                  <a:pt x="15633" y="2235"/>
                </a:lnTo>
                <a:lnTo>
                  <a:pt x="15214" y="2514"/>
                </a:lnTo>
                <a:lnTo>
                  <a:pt x="10896" y="6007"/>
                </a:lnTo>
                <a:lnTo>
                  <a:pt x="5867" y="10045"/>
                </a:lnTo>
                <a:lnTo>
                  <a:pt x="6146" y="10604"/>
                </a:lnTo>
                <a:lnTo>
                  <a:pt x="1397" y="15341"/>
                </a:lnTo>
                <a:lnTo>
                  <a:pt x="698" y="16179"/>
                </a:lnTo>
                <a:lnTo>
                  <a:pt x="571" y="16179"/>
                </a:lnTo>
                <a:lnTo>
                  <a:pt x="0" y="1703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1036176" y="6687295"/>
            <a:ext cx="25958" cy="24980"/>
          </a:xfrm>
          <a:custGeom>
            <a:avLst/>
            <a:gdLst/>
            <a:ahLst/>
            <a:cxnLst/>
            <a:rect l="l" t="t" r="r" b="b"/>
            <a:pathLst>
              <a:path w="25958" h="24980">
                <a:moveTo>
                  <a:pt x="0" y="24980"/>
                </a:moveTo>
                <a:lnTo>
                  <a:pt x="2781" y="19951"/>
                </a:lnTo>
                <a:lnTo>
                  <a:pt x="2933" y="19672"/>
                </a:lnTo>
                <a:lnTo>
                  <a:pt x="6692" y="15354"/>
                </a:lnTo>
                <a:lnTo>
                  <a:pt x="10883" y="10325"/>
                </a:lnTo>
                <a:lnTo>
                  <a:pt x="11023" y="10045"/>
                </a:lnTo>
                <a:lnTo>
                  <a:pt x="16192" y="6007"/>
                </a:lnTo>
                <a:lnTo>
                  <a:pt x="20523" y="2514"/>
                </a:lnTo>
                <a:lnTo>
                  <a:pt x="20929" y="2235"/>
                </a:lnTo>
                <a:lnTo>
                  <a:pt x="259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1019149" y="6666363"/>
            <a:ext cx="38798" cy="23583"/>
          </a:xfrm>
          <a:custGeom>
            <a:avLst/>
            <a:gdLst/>
            <a:ahLst/>
            <a:cxnLst/>
            <a:rect l="l" t="t" r="r" b="b"/>
            <a:pathLst>
              <a:path w="38798" h="23583">
                <a:moveTo>
                  <a:pt x="38798" y="23583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1049850" y="6769221"/>
            <a:ext cx="4051" cy="139"/>
          </a:xfrm>
          <a:custGeom>
            <a:avLst/>
            <a:gdLst/>
            <a:ahLst/>
            <a:cxnLst/>
            <a:rect l="l" t="t" r="r" b="b"/>
            <a:pathLst>
              <a:path w="4051" h="139">
                <a:moveTo>
                  <a:pt x="0" y="0"/>
                </a:moveTo>
                <a:lnTo>
                  <a:pt x="4051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1041341" y="6724968"/>
            <a:ext cx="37960" cy="25692"/>
          </a:xfrm>
          <a:custGeom>
            <a:avLst/>
            <a:gdLst/>
            <a:ahLst/>
            <a:cxnLst/>
            <a:rect l="l" t="t" r="r" b="b"/>
            <a:pathLst>
              <a:path w="37960" h="25692">
                <a:moveTo>
                  <a:pt x="37960" y="25692"/>
                </a:moveTo>
                <a:lnTo>
                  <a:pt x="1257" y="0"/>
                </a:lnTo>
                <a:lnTo>
                  <a:pt x="0" y="307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1039661" y="6723159"/>
            <a:ext cx="2933" cy="1816"/>
          </a:xfrm>
          <a:custGeom>
            <a:avLst/>
            <a:gdLst/>
            <a:ahLst/>
            <a:cxnLst/>
            <a:rect l="l" t="t" r="r" b="b"/>
            <a:pathLst>
              <a:path w="2933" h="1816">
                <a:moveTo>
                  <a:pt x="2933" y="1816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1088374" y="6734336"/>
            <a:ext cx="977" cy="2082"/>
          </a:xfrm>
          <a:custGeom>
            <a:avLst/>
            <a:gdLst/>
            <a:ahLst/>
            <a:cxnLst/>
            <a:rect l="l" t="t" r="r" b="b"/>
            <a:pathLst>
              <a:path w="977" h="2082">
                <a:moveTo>
                  <a:pt x="0" y="2082"/>
                </a:moveTo>
                <a:lnTo>
                  <a:pt x="97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1072456" y="6691473"/>
            <a:ext cx="21221" cy="8661"/>
          </a:xfrm>
          <a:custGeom>
            <a:avLst/>
            <a:gdLst/>
            <a:ahLst/>
            <a:cxnLst/>
            <a:rect l="l" t="t" r="r" b="b"/>
            <a:pathLst>
              <a:path w="21221" h="8661">
                <a:moveTo>
                  <a:pt x="21221" y="8661"/>
                </a:moveTo>
                <a:lnTo>
                  <a:pt x="16332" y="2387"/>
                </a:lnTo>
                <a:lnTo>
                  <a:pt x="9080" y="0"/>
                </a:lnTo>
                <a:lnTo>
                  <a:pt x="0" y="210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1038550" y="6707530"/>
            <a:ext cx="49822" cy="28892"/>
          </a:xfrm>
          <a:custGeom>
            <a:avLst/>
            <a:gdLst/>
            <a:ahLst/>
            <a:cxnLst/>
            <a:rect l="l" t="t" r="r" b="b"/>
            <a:pathLst>
              <a:path w="49822" h="28892">
                <a:moveTo>
                  <a:pt x="13119" y="3073"/>
                </a:moveTo>
                <a:lnTo>
                  <a:pt x="49822" y="28892"/>
                </a:lnTo>
                <a:lnTo>
                  <a:pt x="44665" y="25819"/>
                </a:lnTo>
                <a:lnTo>
                  <a:pt x="7950" y="0"/>
                </a:lnTo>
                <a:lnTo>
                  <a:pt x="1257" y="10045"/>
                </a:lnTo>
                <a:lnTo>
                  <a:pt x="0" y="1228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1062136" y="6685337"/>
            <a:ext cx="26657" cy="8521"/>
          </a:xfrm>
          <a:custGeom>
            <a:avLst/>
            <a:gdLst/>
            <a:ahLst/>
            <a:cxnLst/>
            <a:rect l="l" t="t" r="r" b="b"/>
            <a:pathLst>
              <a:path w="26657" h="8521">
                <a:moveTo>
                  <a:pt x="0" y="1955"/>
                </a:moveTo>
                <a:lnTo>
                  <a:pt x="9067" y="0"/>
                </a:lnTo>
                <a:lnTo>
                  <a:pt x="16471" y="2235"/>
                </a:lnTo>
                <a:lnTo>
                  <a:pt x="26657" y="852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1046504" y="6707531"/>
            <a:ext cx="5168" cy="3073"/>
          </a:xfrm>
          <a:custGeom>
            <a:avLst/>
            <a:gdLst/>
            <a:ahLst/>
            <a:cxnLst/>
            <a:rect l="l" t="t" r="r" b="b"/>
            <a:pathLst>
              <a:path w="5168" h="3073">
                <a:moveTo>
                  <a:pt x="0" y="0"/>
                </a:moveTo>
                <a:lnTo>
                  <a:pt x="5168" y="307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1074422" y="6733352"/>
            <a:ext cx="8788" cy="13957"/>
          </a:xfrm>
          <a:custGeom>
            <a:avLst/>
            <a:gdLst/>
            <a:ahLst/>
            <a:cxnLst/>
            <a:rect l="l" t="t" r="r" b="b"/>
            <a:pathLst>
              <a:path w="8788" h="13957">
                <a:moveTo>
                  <a:pt x="8788" y="0"/>
                </a:moveTo>
                <a:lnTo>
                  <a:pt x="2654" y="10325"/>
                </a:lnTo>
                <a:lnTo>
                  <a:pt x="0" y="139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592100" y="6694688"/>
            <a:ext cx="430397" cy="337444"/>
          </a:xfrm>
          <a:custGeom>
            <a:avLst/>
            <a:gdLst/>
            <a:ahLst/>
            <a:cxnLst/>
            <a:rect l="l" t="t" r="r" b="b"/>
            <a:pathLst>
              <a:path w="430397" h="337444">
                <a:moveTo>
                  <a:pt x="430397" y="243966"/>
                </a:moveTo>
                <a:lnTo>
                  <a:pt x="422594" y="255551"/>
                </a:lnTo>
                <a:lnTo>
                  <a:pt x="415875" y="263414"/>
                </a:lnTo>
                <a:lnTo>
                  <a:pt x="405555" y="272859"/>
                </a:lnTo>
                <a:lnTo>
                  <a:pt x="395017" y="281672"/>
                </a:lnTo>
                <a:lnTo>
                  <a:pt x="386262" y="287192"/>
                </a:lnTo>
                <a:lnTo>
                  <a:pt x="375126" y="292823"/>
                </a:lnTo>
                <a:lnTo>
                  <a:pt x="360554" y="300020"/>
                </a:lnTo>
                <a:lnTo>
                  <a:pt x="349454" y="305332"/>
                </a:lnTo>
                <a:lnTo>
                  <a:pt x="340225" y="309498"/>
                </a:lnTo>
                <a:lnTo>
                  <a:pt x="331267" y="313253"/>
                </a:lnTo>
                <a:lnTo>
                  <a:pt x="320980" y="317338"/>
                </a:lnTo>
                <a:lnTo>
                  <a:pt x="307764" y="322490"/>
                </a:lnTo>
                <a:lnTo>
                  <a:pt x="299764" y="325615"/>
                </a:lnTo>
                <a:lnTo>
                  <a:pt x="286652" y="330775"/>
                </a:lnTo>
                <a:lnTo>
                  <a:pt x="276845" y="333776"/>
                </a:lnTo>
                <a:lnTo>
                  <a:pt x="265005" y="335800"/>
                </a:lnTo>
                <a:lnTo>
                  <a:pt x="251280" y="337444"/>
                </a:lnTo>
                <a:lnTo>
                  <a:pt x="241055" y="337417"/>
                </a:lnTo>
                <a:lnTo>
                  <a:pt x="227184" y="335800"/>
                </a:lnTo>
                <a:lnTo>
                  <a:pt x="213198" y="333752"/>
                </a:lnTo>
                <a:lnTo>
                  <a:pt x="203301" y="331268"/>
                </a:lnTo>
                <a:lnTo>
                  <a:pt x="191054" y="326762"/>
                </a:lnTo>
                <a:lnTo>
                  <a:pt x="174668" y="320319"/>
                </a:lnTo>
                <a:lnTo>
                  <a:pt x="165455" y="315867"/>
                </a:lnTo>
                <a:lnTo>
                  <a:pt x="155283" y="309710"/>
                </a:lnTo>
                <a:lnTo>
                  <a:pt x="136830" y="297696"/>
                </a:lnTo>
                <a:lnTo>
                  <a:pt x="128525" y="291613"/>
                </a:lnTo>
                <a:lnTo>
                  <a:pt x="120169" y="284390"/>
                </a:lnTo>
                <a:lnTo>
                  <a:pt x="112046" y="276910"/>
                </a:lnTo>
                <a:lnTo>
                  <a:pt x="101156" y="266727"/>
                </a:lnTo>
                <a:lnTo>
                  <a:pt x="93873" y="259291"/>
                </a:lnTo>
                <a:lnTo>
                  <a:pt x="87020" y="251219"/>
                </a:lnTo>
                <a:lnTo>
                  <a:pt x="78264" y="240195"/>
                </a:lnTo>
                <a:lnTo>
                  <a:pt x="68937" y="228382"/>
                </a:lnTo>
                <a:lnTo>
                  <a:pt x="62746" y="219913"/>
                </a:lnTo>
                <a:lnTo>
                  <a:pt x="57227" y="211176"/>
                </a:lnTo>
                <a:lnTo>
                  <a:pt x="49918" y="198556"/>
                </a:lnTo>
                <a:lnTo>
                  <a:pt x="49232" y="197357"/>
                </a:lnTo>
                <a:lnTo>
                  <a:pt x="41670" y="184265"/>
                </a:lnTo>
                <a:lnTo>
                  <a:pt x="36708" y="174965"/>
                </a:lnTo>
                <a:lnTo>
                  <a:pt x="32470" y="165658"/>
                </a:lnTo>
                <a:lnTo>
                  <a:pt x="27080" y="152542"/>
                </a:lnTo>
                <a:lnTo>
                  <a:pt x="20429" y="135959"/>
                </a:lnTo>
                <a:lnTo>
                  <a:pt x="16817" y="126045"/>
                </a:lnTo>
                <a:lnTo>
                  <a:pt x="13928" y="116235"/>
                </a:lnTo>
                <a:lnTo>
                  <a:pt x="10460" y="102467"/>
                </a:lnTo>
                <a:lnTo>
                  <a:pt x="9874" y="100075"/>
                </a:lnTo>
                <a:lnTo>
                  <a:pt x="6271" y="85462"/>
                </a:lnTo>
                <a:lnTo>
                  <a:pt x="4098" y="75205"/>
                </a:lnTo>
                <a:lnTo>
                  <a:pt x="2631" y="64927"/>
                </a:lnTo>
                <a:lnTo>
                  <a:pt x="1152" y="50253"/>
                </a:lnTo>
                <a:lnTo>
                  <a:pt x="55" y="34882"/>
                </a:lnTo>
                <a:lnTo>
                  <a:pt x="0" y="24674"/>
                </a:lnTo>
                <a:lnTo>
                  <a:pt x="264" y="14020"/>
                </a:lnTo>
                <a:lnTo>
                  <a:pt x="248" y="698"/>
                </a:lnTo>
                <a:lnTo>
                  <a:pt x="248" y="419"/>
                </a:lnTo>
                <a:lnTo>
                  <a:pt x="387" y="279"/>
                </a:lnTo>
                <a:lnTo>
                  <a:pt x="52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593045" y="6693018"/>
            <a:ext cx="3479" cy="1117"/>
          </a:xfrm>
          <a:custGeom>
            <a:avLst/>
            <a:gdLst/>
            <a:ahLst/>
            <a:cxnLst/>
            <a:rect l="l" t="t" r="r" b="b"/>
            <a:pathLst>
              <a:path w="3479" h="1117">
                <a:moveTo>
                  <a:pt x="0" y="1117"/>
                </a:moveTo>
                <a:lnTo>
                  <a:pt x="279" y="838"/>
                </a:lnTo>
                <a:lnTo>
                  <a:pt x="419" y="838"/>
                </a:lnTo>
                <a:lnTo>
                  <a:pt x="838" y="558"/>
                </a:lnTo>
                <a:lnTo>
                  <a:pt x="1536" y="279"/>
                </a:lnTo>
                <a:lnTo>
                  <a:pt x="2235" y="139"/>
                </a:lnTo>
                <a:lnTo>
                  <a:pt x="2781" y="0"/>
                </a:lnTo>
                <a:lnTo>
                  <a:pt x="2933" y="0"/>
                </a:lnTo>
                <a:lnTo>
                  <a:pt x="347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623613" y="6594344"/>
            <a:ext cx="22745" cy="51777"/>
          </a:xfrm>
          <a:custGeom>
            <a:avLst/>
            <a:gdLst/>
            <a:ahLst/>
            <a:cxnLst/>
            <a:rect l="l" t="t" r="r" b="b"/>
            <a:pathLst>
              <a:path w="22745" h="51777">
                <a:moveTo>
                  <a:pt x="22745" y="51777"/>
                </a:moveTo>
                <a:lnTo>
                  <a:pt x="21767" y="42430"/>
                </a:lnTo>
                <a:lnTo>
                  <a:pt x="21628" y="41732"/>
                </a:lnTo>
                <a:lnTo>
                  <a:pt x="18694" y="32931"/>
                </a:lnTo>
                <a:lnTo>
                  <a:pt x="15773" y="23863"/>
                </a:lnTo>
                <a:lnTo>
                  <a:pt x="15493" y="23304"/>
                </a:lnTo>
                <a:lnTo>
                  <a:pt x="10604" y="14935"/>
                </a:lnTo>
                <a:lnTo>
                  <a:pt x="6413" y="7531"/>
                </a:lnTo>
                <a:lnTo>
                  <a:pt x="5295" y="7950"/>
                </a:lnTo>
                <a:lnTo>
                  <a:pt x="279" y="698"/>
                </a:lnTo>
                <a:lnTo>
                  <a:pt x="139" y="419"/>
                </a:lnTo>
                <a:lnTo>
                  <a:pt x="0" y="27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623750" y="6532960"/>
            <a:ext cx="355275" cy="338001"/>
          </a:xfrm>
          <a:custGeom>
            <a:avLst/>
            <a:gdLst/>
            <a:ahLst/>
            <a:cxnLst/>
            <a:rect l="l" t="t" r="r" b="b"/>
            <a:pathLst>
              <a:path w="355275" h="338001">
                <a:moveTo>
                  <a:pt x="0" y="60823"/>
                </a:moveTo>
                <a:lnTo>
                  <a:pt x="7823" y="49259"/>
                </a:lnTo>
                <a:lnTo>
                  <a:pt x="24980" y="31931"/>
                </a:lnTo>
                <a:lnTo>
                  <a:pt x="35533" y="22897"/>
                </a:lnTo>
                <a:lnTo>
                  <a:pt x="55410" y="11826"/>
                </a:lnTo>
                <a:lnTo>
                  <a:pt x="68060" y="6375"/>
                </a:lnTo>
                <a:lnTo>
                  <a:pt x="90297" y="1641"/>
                </a:lnTo>
                <a:lnTo>
                  <a:pt x="104002" y="0"/>
                </a:lnTo>
                <a:lnTo>
                  <a:pt x="114262" y="33"/>
                </a:lnTo>
                <a:lnTo>
                  <a:pt x="127977" y="1641"/>
                </a:lnTo>
                <a:lnTo>
                  <a:pt x="142021" y="3691"/>
                </a:lnTo>
                <a:lnTo>
                  <a:pt x="164090" y="10616"/>
                </a:lnTo>
                <a:lnTo>
                  <a:pt x="180621" y="17131"/>
                </a:lnTo>
                <a:lnTo>
                  <a:pt x="199986" y="27747"/>
                </a:lnTo>
                <a:lnTo>
                  <a:pt x="218447" y="39756"/>
                </a:lnTo>
                <a:lnTo>
                  <a:pt x="235080" y="53058"/>
                </a:lnTo>
                <a:lnTo>
                  <a:pt x="254154" y="70728"/>
                </a:lnTo>
                <a:lnTo>
                  <a:pt x="268297" y="86235"/>
                </a:lnTo>
                <a:lnTo>
                  <a:pt x="277050" y="97247"/>
                </a:lnTo>
                <a:lnTo>
                  <a:pt x="286292" y="109066"/>
                </a:lnTo>
                <a:lnTo>
                  <a:pt x="297992" y="126276"/>
                </a:lnTo>
                <a:lnTo>
                  <a:pt x="305374" y="138894"/>
                </a:lnTo>
                <a:lnTo>
                  <a:pt x="313574" y="153188"/>
                </a:lnTo>
                <a:lnTo>
                  <a:pt x="322814" y="171789"/>
                </a:lnTo>
                <a:lnTo>
                  <a:pt x="328235" y="184907"/>
                </a:lnTo>
                <a:lnTo>
                  <a:pt x="334807" y="201488"/>
                </a:lnTo>
                <a:lnTo>
                  <a:pt x="341296" y="221214"/>
                </a:lnTo>
                <a:lnTo>
                  <a:pt x="344826" y="234976"/>
                </a:lnTo>
                <a:lnTo>
                  <a:pt x="349015" y="251996"/>
                </a:lnTo>
                <a:lnTo>
                  <a:pt x="352562" y="272542"/>
                </a:lnTo>
                <a:lnTo>
                  <a:pt x="354025" y="287232"/>
                </a:lnTo>
                <a:lnTo>
                  <a:pt x="355194" y="302567"/>
                </a:lnTo>
                <a:lnTo>
                  <a:pt x="355275" y="312776"/>
                </a:lnTo>
                <a:lnTo>
                  <a:pt x="354981" y="323435"/>
                </a:lnTo>
                <a:lnTo>
                  <a:pt x="354926" y="336756"/>
                </a:lnTo>
                <a:lnTo>
                  <a:pt x="354926" y="337162"/>
                </a:lnTo>
                <a:lnTo>
                  <a:pt x="354926" y="337315"/>
                </a:lnTo>
                <a:lnTo>
                  <a:pt x="354787" y="337721"/>
                </a:lnTo>
                <a:lnTo>
                  <a:pt x="354787" y="33800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632400" y="6743123"/>
            <a:ext cx="14795" cy="13817"/>
          </a:xfrm>
          <a:custGeom>
            <a:avLst/>
            <a:gdLst/>
            <a:ahLst/>
            <a:cxnLst/>
            <a:rect l="l" t="t" r="r" b="b"/>
            <a:pathLst>
              <a:path w="14795" h="13817">
                <a:moveTo>
                  <a:pt x="14795" y="13817"/>
                </a:moveTo>
                <a:lnTo>
                  <a:pt x="7823" y="8229"/>
                </a:lnTo>
                <a:lnTo>
                  <a:pt x="977" y="2374"/>
                </a:lnTo>
                <a:lnTo>
                  <a:pt x="558" y="1955"/>
                </a:lnTo>
                <a:lnTo>
                  <a:pt x="279" y="1396"/>
                </a:lnTo>
                <a:lnTo>
                  <a:pt x="139" y="1257"/>
                </a:lnTo>
                <a:lnTo>
                  <a:pt x="139" y="1117"/>
                </a:lnTo>
                <a:lnTo>
                  <a:pt x="139" y="977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691163" y="6658543"/>
            <a:ext cx="4318" cy="2374"/>
          </a:xfrm>
          <a:custGeom>
            <a:avLst/>
            <a:gdLst/>
            <a:ahLst/>
            <a:cxnLst/>
            <a:rect l="l" t="t" r="r" b="b"/>
            <a:pathLst>
              <a:path w="4318" h="2374">
                <a:moveTo>
                  <a:pt x="0" y="0"/>
                </a:moveTo>
                <a:lnTo>
                  <a:pt x="558" y="139"/>
                </a:lnTo>
                <a:lnTo>
                  <a:pt x="977" y="279"/>
                </a:lnTo>
                <a:lnTo>
                  <a:pt x="1816" y="698"/>
                </a:lnTo>
                <a:lnTo>
                  <a:pt x="2514" y="1117"/>
                </a:lnTo>
                <a:lnTo>
                  <a:pt x="3479" y="1676"/>
                </a:lnTo>
                <a:lnTo>
                  <a:pt x="4318" y="23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762340" y="6717022"/>
            <a:ext cx="1536" cy="4470"/>
          </a:xfrm>
          <a:custGeom>
            <a:avLst/>
            <a:gdLst/>
            <a:ahLst/>
            <a:cxnLst/>
            <a:rect l="l" t="t" r="r" b="b"/>
            <a:pathLst>
              <a:path w="1536" h="4470">
                <a:moveTo>
                  <a:pt x="0" y="0"/>
                </a:moveTo>
                <a:lnTo>
                  <a:pt x="558" y="977"/>
                </a:lnTo>
                <a:lnTo>
                  <a:pt x="698" y="977"/>
                </a:lnTo>
                <a:lnTo>
                  <a:pt x="1117" y="1955"/>
                </a:lnTo>
                <a:lnTo>
                  <a:pt x="1397" y="2235"/>
                </a:lnTo>
                <a:lnTo>
                  <a:pt x="1397" y="2374"/>
                </a:lnTo>
                <a:lnTo>
                  <a:pt x="1397" y="2781"/>
                </a:lnTo>
                <a:lnTo>
                  <a:pt x="1536" y="3213"/>
                </a:lnTo>
                <a:lnTo>
                  <a:pt x="1536" y="3771"/>
                </a:lnTo>
                <a:lnTo>
                  <a:pt x="1536" y="4051"/>
                </a:lnTo>
                <a:lnTo>
                  <a:pt x="1536" y="4191"/>
                </a:lnTo>
                <a:lnTo>
                  <a:pt x="1397" y="44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679156" y="6500298"/>
            <a:ext cx="375092" cy="337307"/>
          </a:xfrm>
          <a:custGeom>
            <a:avLst/>
            <a:gdLst/>
            <a:ahLst/>
            <a:cxnLst/>
            <a:rect l="l" t="t" r="r" b="b"/>
            <a:pathLst>
              <a:path w="375092" h="337307">
                <a:moveTo>
                  <a:pt x="0" y="44496"/>
                </a:moveTo>
                <a:lnTo>
                  <a:pt x="14769" y="37452"/>
                </a:lnTo>
                <a:lnTo>
                  <a:pt x="25946" y="32190"/>
                </a:lnTo>
                <a:lnTo>
                  <a:pt x="35179" y="27999"/>
                </a:lnTo>
                <a:lnTo>
                  <a:pt x="44116" y="24173"/>
                </a:lnTo>
                <a:lnTo>
                  <a:pt x="54404" y="20000"/>
                </a:lnTo>
                <a:lnTo>
                  <a:pt x="67692" y="14773"/>
                </a:lnTo>
                <a:lnTo>
                  <a:pt x="75234" y="11832"/>
                </a:lnTo>
                <a:lnTo>
                  <a:pt x="88343" y="6690"/>
                </a:lnTo>
                <a:lnTo>
                  <a:pt x="98178" y="3689"/>
                </a:lnTo>
                <a:lnTo>
                  <a:pt x="110121" y="1646"/>
                </a:lnTo>
                <a:lnTo>
                  <a:pt x="123823" y="0"/>
                </a:lnTo>
                <a:lnTo>
                  <a:pt x="134082" y="35"/>
                </a:lnTo>
                <a:lnTo>
                  <a:pt x="147815" y="1646"/>
                </a:lnTo>
                <a:lnTo>
                  <a:pt x="161865" y="3694"/>
                </a:lnTo>
                <a:lnTo>
                  <a:pt x="183973" y="10531"/>
                </a:lnTo>
                <a:lnTo>
                  <a:pt x="200421" y="17053"/>
                </a:lnTo>
                <a:lnTo>
                  <a:pt x="219746" y="27665"/>
                </a:lnTo>
                <a:lnTo>
                  <a:pt x="238279" y="39703"/>
                </a:lnTo>
                <a:lnTo>
                  <a:pt x="254911" y="53057"/>
                </a:lnTo>
                <a:lnTo>
                  <a:pt x="263093" y="60549"/>
                </a:lnTo>
                <a:lnTo>
                  <a:pt x="273996" y="70729"/>
                </a:lnTo>
                <a:lnTo>
                  <a:pt x="288162" y="86184"/>
                </a:lnTo>
                <a:lnTo>
                  <a:pt x="296862" y="97112"/>
                </a:lnTo>
                <a:lnTo>
                  <a:pt x="306094" y="108987"/>
                </a:lnTo>
                <a:lnTo>
                  <a:pt x="317773" y="126202"/>
                </a:lnTo>
                <a:lnTo>
                  <a:pt x="325112" y="138750"/>
                </a:lnTo>
                <a:lnTo>
                  <a:pt x="333399" y="153189"/>
                </a:lnTo>
                <a:lnTo>
                  <a:pt x="342635" y="171796"/>
                </a:lnTo>
                <a:lnTo>
                  <a:pt x="348051" y="184919"/>
                </a:lnTo>
                <a:lnTo>
                  <a:pt x="354624" y="201427"/>
                </a:lnTo>
                <a:lnTo>
                  <a:pt x="361114" y="221186"/>
                </a:lnTo>
                <a:lnTo>
                  <a:pt x="364649" y="234975"/>
                </a:lnTo>
                <a:lnTo>
                  <a:pt x="368847" y="251953"/>
                </a:lnTo>
                <a:lnTo>
                  <a:pt x="372392" y="272507"/>
                </a:lnTo>
                <a:lnTo>
                  <a:pt x="373856" y="287299"/>
                </a:lnTo>
                <a:lnTo>
                  <a:pt x="375010" y="302483"/>
                </a:lnTo>
                <a:lnTo>
                  <a:pt x="375092" y="312709"/>
                </a:lnTo>
                <a:lnTo>
                  <a:pt x="374797" y="323329"/>
                </a:lnTo>
                <a:lnTo>
                  <a:pt x="374738" y="336749"/>
                </a:lnTo>
                <a:lnTo>
                  <a:pt x="374738" y="337028"/>
                </a:lnTo>
                <a:lnTo>
                  <a:pt x="374738" y="337168"/>
                </a:lnTo>
                <a:lnTo>
                  <a:pt x="374599" y="33730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693398" y="6620022"/>
            <a:ext cx="24282" cy="39497"/>
          </a:xfrm>
          <a:custGeom>
            <a:avLst/>
            <a:gdLst/>
            <a:ahLst/>
            <a:cxnLst/>
            <a:rect l="l" t="t" r="r" b="b"/>
            <a:pathLst>
              <a:path w="24282" h="39497">
                <a:moveTo>
                  <a:pt x="24282" y="0"/>
                </a:moveTo>
                <a:lnTo>
                  <a:pt x="23304" y="279"/>
                </a:lnTo>
                <a:lnTo>
                  <a:pt x="22326" y="698"/>
                </a:lnTo>
                <a:lnTo>
                  <a:pt x="17995" y="2654"/>
                </a:lnTo>
                <a:lnTo>
                  <a:pt x="17856" y="2514"/>
                </a:lnTo>
                <a:lnTo>
                  <a:pt x="13538" y="4737"/>
                </a:lnTo>
                <a:lnTo>
                  <a:pt x="12687" y="5168"/>
                </a:lnTo>
                <a:lnTo>
                  <a:pt x="12687" y="5435"/>
                </a:lnTo>
                <a:lnTo>
                  <a:pt x="12001" y="6273"/>
                </a:lnTo>
                <a:lnTo>
                  <a:pt x="8648" y="10045"/>
                </a:lnTo>
                <a:lnTo>
                  <a:pt x="5575" y="14096"/>
                </a:lnTo>
                <a:lnTo>
                  <a:pt x="4876" y="15074"/>
                </a:lnTo>
                <a:lnTo>
                  <a:pt x="4876" y="15214"/>
                </a:lnTo>
                <a:lnTo>
                  <a:pt x="4470" y="16332"/>
                </a:lnTo>
                <a:lnTo>
                  <a:pt x="2641" y="21628"/>
                </a:lnTo>
                <a:lnTo>
                  <a:pt x="2235" y="21628"/>
                </a:lnTo>
                <a:lnTo>
                  <a:pt x="977" y="27076"/>
                </a:lnTo>
                <a:lnTo>
                  <a:pt x="0" y="31407"/>
                </a:lnTo>
                <a:lnTo>
                  <a:pt x="406" y="31686"/>
                </a:lnTo>
                <a:lnTo>
                  <a:pt x="139" y="36144"/>
                </a:lnTo>
                <a:lnTo>
                  <a:pt x="0" y="37820"/>
                </a:lnTo>
                <a:lnTo>
                  <a:pt x="0" y="37960"/>
                </a:lnTo>
                <a:lnTo>
                  <a:pt x="139" y="3949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726467" y="6808019"/>
            <a:ext cx="42430" cy="71602"/>
          </a:xfrm>
          <a:custGeom>
            <a:avLst/>
            <a:gdLst/>
            <a:ahLst/>
            <a:cxnLst/>
            <a:rect l="l" t="t" r="r" b="b"/>
            <a:pathLst>
              <a:path w="42430" h="71602">
                <a:moveTo>
                  <a:pt x="42430" y="70764"/>
                </a:moveTo>
                <a:lnTo>
                  <a:pt x="38811" y="71183"/>
                </a:lnTo>
                <a:lnTo>
                  <a:pt x="38811" y="71323"/>
                </a:lnTo>
                <a:lnTo>
                  <a:pt x="35179" y="71462"/>
                </a:lnTo>
                <a:lnTo>
                  <a:pt x="34340" y="71602"/>
                </a:lnTo>
                <a:lnTo>
                  <a:pt x="34201" y="71602"/>
                </a:lnTo>
                <a:lnTo>
                  <a:pt x="33362" y="71462"/>
                </a:lnTo>
                <a:lnTo>
                  <a:pt x="29591" y="70345"/>
                </a:lnTo>
                <a:lnTo>
                  <a:pt x="29591" y="70205"/>
                </a:lnTo>
                <a:lnTo>
                  <a:pt x="25819" y="68948"/>
                </a:lnTo>
                <a:lnTo>
                  <a:pt x="24853" y="68529"/>
                </a:lnTo>
                <a:lnTo>
                  <a:pt x="24701" y="68529"/>
                </a:lnTo>
                <a:lnTo>
                  <a:pt x="23863" y="67983"/>
                </a:lnTo>
                <a:lnTo>
                  <a:pt x="20243" y="65455"/>
                </a:lnTo>
                <a:lnTo>
                  <a:pt x="16611" y="62661"/>
                </a:lnTo>
                <a:lnTo>
                  <a:pt x="15773" y="61976"/>
                </a:lnTo>
                <a:lnTo>
                  <a:pt x="15633" y="61836"/>
                </a:lnTo>
                <a:lnTo>
                  <a:pt x="14935" y="60998"/>
                </a:lnTo>
                <a:lnTo>
                  <a:pt x="11734" y="57226"/>
                </a:lnTo>
                <a:lnTo>
                  <a:pt x="8801" y="53314"/>
                </a:lnTo>
                <a:lnTo>
                  <a:pt x="7962" y="52197"/>
                </a:lnTo>
                <a:lnTo>
                  <a:pt x="7404" y="51079"/>
                </a:lnTo>
                <a:lnTo>
                  <a:pt x="5168" y="46621"/>
                </a:lnTo>
                <a:lnTo>
                  <a:pt x="5168" y="46482"/>
                </a:lnTo>
                <a:lnTo>
                  <a:pt x="3073" y="41871"/>
                </a:lnTo>
                <a:lnTo>
                  <a:pt x="2654" y="40754"/>
                </a:lnTo>
                <a:lnTo>
                  <a:pt x="2514" y="40614"/>
                </a:lnTo>
                <a:lnTo>
                  <a:pt x="2235" y="39357"/>
                </a:lnTo>
                <a:lnTo>
                  <a:pt x="1117" y="34620"/>
                </a:lnTo>
                <a:lnTo>
                  <a:pt x="279" y="29730"/>
                </a:lnTo>
                <a:lnTo>
                  <a:pt x="0" y="28473"/>
                </a:lnTo>
                <a:lnTo>
                  <a:pt x="0" y="27076"/>
                </a:lnTo>
                <a:lnTo>
                  <a:pt x="0" y="22618"/>
                </a:lnTo>
                <a:lnTo>
                  <a:pt x="419" y="18148"/>
                </a:lnTo>
                <a:lnTo>
                  <a:pt x="419" y="16891"/>
                </a:lnTo>
                <a:lnTo>
                  <a:pt x="419" y="16751"/>
                </a:lnTo>
                <a:lnTo>
                  <a:pt x="850" y="15633"/>
                </a:lnTo>
                <a:lnTo>
                  <a:pt x="2095" y="11861"/>
                </a:lnTo>
                <a:lnTo>
                  <a:pt x="3632" y="8242"/>
                </a:lnTo>
                <a:lnTo>
                  <a:pt x="4051" y="7264"/>
                </a:lnTo>
                <a:lnTo>
                  <a:pt x="4051" y="6985"/>
                </a:lnTo>
                <a:lnTo>
                  <a:pt x="4749" y="6286"/>
                </a:lnTo>
                <a:lnTo>
                  <a:pt x="6985" y="3632"/>
                </a:lnTo>
                <a:lnTo>
                  <a:pt x="7124" y="3632"/>
                </a:lnTo>
                <a:lnTo>
                  <a:pt x="9639" y="1117"/>
                </a:lnTo>
                <a:lnTo>
                  <a:pt x="10325" y="419"/>
                </a:lnTo>
                <a:lnTo>
                  <a:pt x="1116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776861" y="6858544"/>
            <a:ext cx="8928" cy="3352"/>
          </a:xfrm>
          <a:custGeom>
            <a:avLst/>
            <a:gdLst/>
            <a:ahLst/>
            <a:cxnLst/>
            <a:rect l="l" t="t" r="r" b="b"/>
            <a:pathLst>
              <a:path w="8928" h="3352">
                <a:moveTo>
                  <a:pt x="8928" y="0"/>
                </a:moveTo>
                <a:lnTo>
                  <a:pt x="5156" y="1676"/>
                </a:lnTo>
                <a:lnTo>
                  <a:pt x="1384" y="3200"/>
                </a:lnTo>
                <a:lnTo>
                  <a:pt x="1104" y="3352"/>
                </a:lnTo>
                <a:lnTo>
                  <a:pt x="825" y="3352"/>
                </a:lnTo>
                <a:lnTo>
                  <a:pt x="0" y="335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774625" y="6788212"/>
            <a:ext cx="26657" cy="70053"/>
          </a:xfrm>
          <a:custGeom>
            <a:avLst/>
            <a:gdLst/>
            <a:ahLst/>
            <a:cxnLst/>
            <a:rect l="l" t="t" r="r" b="b"/>
            <a:pathLst>
              <a:path w="26657" h="70053">
                <a:moveTo>
                  <a:pt x="0" y="70053"/>
                </a:moveTo>
                <a:lnTo>
                  <a:pt x="5405" y="54889"/>
                </a:lnTo>
                <a:lnTo>
                  <a:pt x="9352" y="43815"/>
                </a:lnTo>
                <a:lnTo>
                  <a:pt x="12631" y="34617"/>
                </a:lnTo>
                <a:lnTo>
                  <a:pt x="16031" y="25082"/>
                </a:lnTo>
                <a:lnTo>
                  <a:pt x="20341" y="12994"/>
                </a:lnTo>
                <a:lnTo>
                  <a:pt x="24282" y="1943"/>
                </a:lnTo>
                <a:lnTo>
                  <a:pt x="24422" y="1524"/>
                </a:lnTo>
                <a:lnTo>
                  <a:pt x="24701" y="1104"/>
                </a:lnTo>
                <a:lnTo>
                  <a:pt x="24980" y="825"/>
                </a:lnTo>
                <a:lnTo>
                  <a:pt x="25400" y="406"/>
                </a:lnTo>
                <a:lnTo>
                  <a:pt x="25819" y="266"/>
                </a:lnTo>
                <a:lnTo>
                  <a:pt x="26238" y="0"/>
                </a:lnTo>
                <a:lnTo>
                  <a:pt x="2665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788158" y="6687583"/>
            <a:ext cx="42430" cy="71729"/>
          </a:xfrm>
          <a:custGeom>
            <a:avLst/>
            <a:gdLst/>
            <a:ahLst/>
            <a:cxnLst/>
            <a:rect l="l" t="t" r="r" b="b"/>
            <a:pathLst>
              <a:path w="42430" h="71729">
                <a:moveTo>
                  <a:pt x="42430" y="70891"/>
                </a:moveTo>
                <a:lnTo>
                  <a:pt x="38811" y="71310"/>
                </a:lnTo>
                <a:lnTo>
                  <a:pt x="35179" y="71589"/>
                </a:lnTo>
                <a:lnTo>
                  <a:pt x="34340" y="71589"/>
                </a:lnTo>
                <a:lnTo>
                  <a:pt x="34201" y="71729"/>
                </a:lnTo>
                <a:lnTo>
                  <a:pt x="33362" y="71450"/>
                </a:lnTo>
                <a:lnTo>
                  <a:pt x="29591" y="70472"/>
                </a:lnTo>
                <a:lnTo>
                  <a:pt x="29591" y="70332"/>
                </a:lnTo>
                <a:lnTo>
                  <a:pt x="25819" y="68935"/>
                </a:lnTo>
                <a:lnTo>
                  <a:pt x="24853" y="68656"/>
                </a:lnTo>
                <a:lnTo>
                  <a:pt x="24701" y="68656"/>
                </a:lnTo>
                <a:lnTo>
                  <a:pt x="23863" y="68097"/>
                </a:lnTo>
                <a:lnTo>
                  <a:pt x="20243" y="65582"/>
                </a:lnTo>
                <a:lnTo>
                  <a:pt x="20104" y="65455"/>
                </a:lnTo>
                <a:lnTo>
                  <a:pt x="16611" y="62649"/>
                </a:lnTo>
                <a:lnTo>
                  <a:pt x="15633" y="61963"/>
                </a:lnTo>
                <a:lnTo>
                  <a:pt x="14935" y="60985"/>
                </a:lnTo>
                <a:lnTo>
                  <a:pt x="11722" y="57353"/>
                </a:lnTo>
                <a:lnTo>
                  <a:pt x="11722" y="57213"/>
                </a:lnTo>
                <a:lnTo>
                  <a:pt x="8801" y="53314"/>
                </a:lnTo>
                <a:lnTo>
                  <a:pt x="7962" y="52323"/>
                </a:lnTo>
                <a:lnTo>
                  <a:pt x="7404" y="51079"/>
                </a:lnTo>
                <a:lnTo>
                  <a:pt x="5168" y="46608"/>
                </a:lnTo>
                <a:lnTo>
                  <a:pt x="3073" y="41998"/>
                </a:lnTo>
                <a:lnTo>
                  <a:pt x="2654" y="40741"/>
                </a:lnTo>
                <a:lnTo>
                  <a:pt x="2514" y="40741"/>
                </a:lnTo>
                <a:lnTo>
                  <a:pt x="2235" y="39484"/>
                </a:lnTo>
                <a:lnTo>
                  <a:pt x="1117" y="34607"/>
                </a:lnTo>
                <a:lnTo>
                  <a:pt x="139" y="29857"/>
                </a:lnTo>
                <a:lnTo>
                  <a:pt x="0" y="28600"/>
                </a:lnTo>
                <a:lnTo>
                  <a:pt x="0" y="28460"/>
                </a:lnTo>
                <a:lnTo>
                  <a:pt x="0" y="27203"/>
                </a:lnTo>
                <a:lnTo>
                  <a:pt x="0" y="22732"/>
                </a:lnTo>
                <a:lnTo>
                  <a:pt x="0" y="22605"/>
                </a:lnTo>
                <a:lnTo>
                  <a:pt x="419" y="18135"/>
                </a:lnTo>
                <a:lnTo>
                  <a:pt x="419" y="17017"/>
                </a:lnTo>
                <a:lnTo>
                  <a:pt x="419" y="16878"/>
                </a:lnTo>
                <a:lnTo>
                  <a:pt x="838" y="15760"/>
                </a:lnTo>
                <a:lnTo>
                  <a:pt x="2095" y="11988"/>
                </a:lnTo>
                <a:lnTo>
                  <a:pt x="3632" y="8216"/>
                </a:lnTo>
                <a:lnTo>
                  <a:pt x="4051" y="7238"/>
                </a:lnTo>
                <a:lnTo>
                  <a:pt x="4051" y="7111"/>
                </a:lnTo>
                <a:lnTo>
                  <a:pt x="4749" y="6400"/>
                </a:lnTo>
                <a:lnTo>
                  <a:pt x="6985" y="3619"/>
                </a:lnTo>
                <a:lnTo>
                  <a:pt x="7124" y="3759"/>
                </a:lnTo>
                <a:lnTo>
                  <a:pt x="9639" y="1244"/>
                </a:lnTo>
                <a:lnTo>
                  <a:pt x="10325" y="546"/>
                </a:lnTo>
                <a:lnTo>
                  <a:pt x="1116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829472" y="6453448"/>
            <a:ext cx="234340" cy="49057"/>
          </a:xfrm>
          <a:custGeom>
            <a:avLst/>
            <a:gdLst/>
            <a:ahLst/>
            <a:cxnLst/>
            <a:rect l="l" t="t" r="r" b="b"/>
            <a:pathLst>
              <a:path w="234340" h="49057">
                <a:moveTo>
                  <a:pt x="0" y="49057"/>
                </a:moveTo>
                <a:lnTo>
                  <a:pt x="15254" y="41888"/>
                </a:lnTo>
                <a:lnTo>
                  <a:pt x="27370" y="36230"/>
                </a:lnTo>
                <a:lnTo>
                  <a:pt x="37388" y="31632"/>
                </a:lnTo>
                <a:lnTo>
                  <a:pt x="46346" y="27649"/>
                </a:lnTo>
                <a:lnTo>
                  <a:pt x="55285" y="23830"/>
                </a:lnTo>
                <a:lnTo>
                  <a:pt x="65244" y="19729"/>
                </a:lnTo>
                <a:lnTo>
                  <a:pt x="77262" y="14897"/>
                </a:lnTo>
                <a:lnTo>
                  <a:pt x="92379" y="8886"/>
                </a:lnTo>
                <a:lnTo>
                  <a:pt x="107009" y="3710"/>
                </a:lnTo>
                <a:lnTo>
                  <a:pt x="119136" y="1644"/>
                </a:lnTo>
                <a:lnTo>
                  <a:pt x="133156" y="0"/>
                </a:lnTo>
                <a:lnTo>
                  <a:pt x="145275" y="380"/>
                </a:lnTo>
                <a:lnTo>
                  <a:pt x="159786" y="1792"/>
                </a:lnTo>
                <a:lnTo>
                  <a:pt x="170907" y="4311"/>
                </a:lnTo>
                <a:lnTo>
                  <a:pt x="187498" y="9043"/>
                </a:lnTo>
                <a:lnTo>
                  <a:pt x="197780" y="13260"/>
                </a:lnTo>
                <a:lnTo>
                  <a:pt x="214353" y="21347"/>
                </a:lnTo>
                <a:lnTo>
                  <a:pt x="223322" y="26804"/>
                </a:lnTo>
                <a:lnTo>
                  <a:pt x="229730" y="30629"/>
                </a:lnTo>
                <a:lnTo>
                  <a:pt x="232105" y="32026"/>
                </a:lnTo>
                <a:lnTo>
                  <a:pt x="232244" y="32166"/>
                </a:lnTo>
                <a:lnTo>
                  <a:pt x="234340" y="3412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833653" y="6774527"/>
            <a:ext cx="72301" cy="131051"/>
          </a:xfrm>
          <a:custGeom>
            <a:avLst/>
            <a:gdLst/>
            <a:ahLst/>
            <a:cxnLst/>
            <a:rect l="l" t="t" r="r" b="b"/>
            <a:pathLst>
              <a:path w="72301" h="131051">
                <a:moveTo>
                  <a:pt x="47878" y="131051"/>
                </a:moveTo>
                <a:lnTo>
                  <a:pt x="53275" y="115909"/>
                </a:lnTo>
                <a:lnTo>
                  <a:pt x="57219" y="104843"/>
                </a:lnTo>
                <a:lnTo>
                  <a:pt x="60493" y="95644"/>
                </a:lnTo>
                <a:lnTo>
                  <a:pt x="63883" y="86107"/>
                </a:lnTo>
                <a:lnTo>
                  <a:pt x="68175" y="74026"/>
                </a:lnTo>
                <a:lnTo>
                  <a:pt x="72161" y="62801"/>
                </a:lnTo>
                <a:lnTo>
                  <a:pt x="72161" y="62522"/>
                </a:lnTo>
                <a:lnTo>
                  <a:pt x="72301" y="62102"/>
                </a:lnTo>
                <a:lnTo>
                  <a:pt x="72301" y="61683"/>
                </a:lnTo>
                <a:lnTo>
                  <a:pt x="72161" y="61264"/>
                </a:lnTo>
                <a:lnTo>
                  <a:pt x="72161" y="60845"/>
                </a:lnTo>
                <a:lnTo>
                  <a:pt x="72021" y="60845"/>
                </a:lnTo>
                <a:lnTo>
                  <a:pt x="71881" y="60426"/>
                </a:lnTo>
                <a:lnTo>
                  <a:pt x="71754" y="60007"/>
                </a:lnTo>
                <a:lnTo>
                  <a:pt x="71462" y="59728"/>
                </a:lnTo>
                <a:lnTo>
                  <a:pt x="71183" y="59321"/>
                </a:lnTo>
                <a:lnTo>
                  <a:pt x="58159" y="48370"/>
                </a:lnTo>
                <a:lnTo>
                  <a:pt x="48328" y="40148"/>
                </a:lnTo>
                <a:lnTo>
                  <a:pt x="40294" y="33433"/>
                </a:lnTo>
                <a:lnTo>
                  <a:pt x="32931" y="27284"/>
                </a:lnTo>
                <a:lnTo>
                  <a:pt x="25110" y="20759"/>
                </a:lnTo>
                <a:lnTo>
                  <a:pt x="15704" y="12917"/>
                </a:lnTo>
                <a:lnTo>
                  <a:pt x="3586" y="2815"/>
                </a:lnTo>
                <a:lnTo>
                  <a:pt x="711" y="41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891860" y="6966851"/>
            <a:ext cx="56667" cy="53454"/>
          </a:xfrm>
          <a:custGeom>
            <a:avLst/>
            <a:gdLst/>
            <a:ahLst/>
            <a:cxnLst/>
            <a:rect l="l" t="t" r="r" b="b"/>
            <a:pathLst>
              <a:path w="56667" h="53454">
                <a:moveTo>
                  <a:pt x="0" y="53454"/>
                </a:moveTo>
                <a:lnTo>
                  <a:pt x="12429" y="47318"/>
                </a:lnTo>
                <a:lnTo>
                  <a:pt x="21073" y="41525"/>
                </a:lnTo>
                <a:lnTo>
                  <a:pt x="30568" y="33362"/>
                </a:lnTo>
                <a:lnTo>
                  <a:pt x="40063" y="24052"/>
                </a:lnTo>
                <a:lnTo>
                  <a:pt x="46089" y="16378"/>
                </a:lnTo>
                <a:lnTo>
                  <a:pt x="54223" y="5884"/>
                </a:lnTo>
                <a:lnTo>
                  <a:pt x="55410" y="4457"/>
                </a:lnTo>
                <a:lnTo>
                  <a:pt x="55829" y="4051"/>
                </a:lnTo>
                <a:lnTo>
                  <a:pt x="55689" y="3911"/>
                </a:lnTo>
                <a:lnTo>
                  <a:pt x="55968" y="3213"/>
                </a:lnTo>
                <a:lnTo>
                  <a:pt x="56108" y="2794"/>
                </a:lnTo>
                <a:lnTo>
                  <a:pt x="56248" y="2235"/>
                </a:lnTo>
                <a:lnTo>
                  <a:pt x="56527" y="1117"/>
                </a:lnTo>
                <a:lnTo>
                  <a:pt x="5666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1016914" y="6557355"/>
            <a:ext cx="105930" cy="68110"/>
          </a:xfrm>
          <a:custGeom>
            <a:avLst/>
            <a:gdLst/>
            <a:ahLst/>
            <a:cxnLst/>
            <a:rect l="l" t="t" r="r" b="b"/>
            <a:pathLst>
              <a:path w="105930" h="68110">
                <a:moveTo>
                  <a:pt x="0" y="68110"/>
                </a:moveTo>
                <a:lnTo>
                  <a:pt x="15553" y="61421"/>
                </a:lnTo>
                <a:lnTo>
                  <a:pt x="27864" y="56122"/>
                </a:lnTo>
                <a:lnTo>
                  <a:pt x="37980" y="51758"/>
                </a:lnTo>
                <a:lnTo>
                  <a:pt x="46948" y="47876"/>
                </a:lnTo>
                <a:lnTo>
                  <a:pt x="55814" y="44021"/>
                </a:lnTo>
                <a:lnTo>
                  <a:pt x="65626" y="39738"/>
                </a:lnTo>
                <a:lnTo>
                  <a:pt x="77431" y="34573"/>
                </a:lnTo>
                <a:lnTo>
                  <a:pt x="92276" y="28071"/>
                </a:lnTo>
                <a:lnTo>
                  <a:pt x="95465" y="26657"/>
                </a:lnTo>
                <a:lnTo>
                  <a:pt x="95605" y="26657"/>
                </a:lnTo>
                <a:lnTo>
                  <a:pt x="95745" y="26377"/>
                </a:lnTo>
                <a:lnTo>
                  <a:pt x="98539" y="23444"/>
                </a:lnTo>
                <a:lnTo>
                  <a:pt x="98679" y="23444"/>
                </a:lnTo>
                <a:lnTo>
                  <a:pt x="101320" y="20370"/>
                </a:lnTo>
                <a:lnTo>
                  <a:pt x="101473" y="20231"/>
                </a:lnTo>
                <a:lnTo>
                  <a:pt x="101612" y="19951"/>
                </a:lnTo>
                <a:lnTo>
                  <a:pt x="103289" y="15773"/>
                </a:lnTo>
                <a:lnTo>
                  <a:pt x="103974" y="15633"/>
                </a:lnTo>
                <a:lnTo>
                  <a:pt x="104952" y="11582"/>
                </a:lnTo>
                <a:lnTo>
                  <a:pt x="105930" y="6845"/>
                </a:lnTo>
                <a:lnTo>
                  <a:pt x="105371" y="6426"/>
                </a:lnTo>
                <a:lnTo>
                  <a:pt x="105651" y="1397"/>
                </a:lnTo>
                <a:lnTo>
                  <a:pt x="105651" y="698"/>
                </a:lnTo>
                <a:lnTo>
                  <a:pt x="105651" y="558"/>
                </a:lnTo>
                <a:lnTo>
                  <a:pt x="10537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1019986" y="6852828"/>
            <a:ext cx="145986" cy="88620"/>
          </a:xfrm>
          <a:custGeom>
            <a:avLst/>
            <a:gdLst/>
            <a:ahLst/>
            <a:cxnLst/>
            <a:rect l="l" t="t" r="r" b="b"/>
            <a:pathLst>
              <a:path w="145986" h="88620">
                <a:moveTo>
                  <a:pt x="0" y="88620"/>
                </a:moveTo>
                <a:lnTo>
                  <a:pt x="15417" y="82181"/>
                </a:lnTo>
                <a:lnTo>
                  <a:pt x="27355" y="77178"/>
                </a:lnTo>
                <a:lnTo>
                  <a:pt x="37096" y="73047"/>
                </a:lnTo>
                <a:lnTo>
                  <a:pt x="45926" y="69229"/>
                </a:lnTo>
                <a:lnTo>
                  <a:pt x="55130" y="65161"/>
                </a:lnTo>
                <a:lnTo>
                  <a:pt x="65991" y="60282"/>
                </a:lnTo>
                <a:lnTo>
                  <a:pt x="79795" y="54032"/>
                </a:lnTo>
                <a:lnTo>
                  <a:pt x="85686" y="51358"/>
                </a:lnTo>
                <a:lnTo>
                  <a:pt x="97337" y="46165"/>
                </a:lnTo>
                <a:lnTo>
                  <a:pt x="107744" y="40086"/>
                </a:lnTo>
                <a:lnTo>
                  <a:pt x="118944" y="32137"/>
                </a:lnTo>
                <a:lnTo>
                  <a:pt x="127626" y="23710"/>
                </a:lnTo>
                <a:lnTo>
                  <a:pt x="128816" y="22466"/>
                </a:lnTo>
                <a:lnTo>
                  <a:pt x="136951" y="12978"/>
                </a:lnTo>
                <a:lnTo>
                  <a:pt x="143334" y="3837"/>
                </a:lnTo>
                <a:lnTo>
                  <a:pt x="145567" y="825"/>
                </a:lnTo>
                <a:lnTo>
                  <a:pt x="145846" y="546"/>
                </a:lnTo>
                <a:lnTo>
                  <a:pt x="14598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1189840" y="6749402"/>
            <a:ext cx="3632" cy="17868"/>
          </a:xfrm>
          <a:custGeom>
            <a:avLst/>
            <a:gdLst/>
            <a:ahLst/>
            <a:cxnLst/>
            <a:rect l="l" t="t" r="r" b="b"/>
            <a:pathLst>
              <a:path w="3632" h="17868">
                <a:moveTo>
                  <a:pt x="0" y="0"/>
                </a:moveTo>
                <a:lnTo>
                  <a:pt x="1257" y="1676"/>
                </a:lnTo>
                <a:lnTo>
                  <a:pt x="1257" y="1816"/>
                </a:lnTo>
                <a:lnTo>
                  <a:pt x="2095" y="3632"/>
                </a:lnTo>
                <a:lnTo>
                  <a:pt x="2794" y="5435"/>
                </a:lnTo>
                <a:lnTo>
                  <a:pt x="2794" y="5587"/>
                </a:lnTo>
                <a:lnTo>
                  <a:pt x="3213" y="7670"/>
                </a:lnTo>
                <a:lnTo>
                  <a:pt x="3632" y="9486"/>
                </a:lnTo>
                <a:lnTo>
                  <a:pt x="3492" y="9626"/>
                </a:lnTo>
                <a:lnTo>
                  <a:pt x="3492" y="11595"/>
                </a:lnTo>
                <a:lnTo>
                  <a:pt x="3492" y="13677"/>
                </a:lnTo>
                <a:lnTo>
                  <a:pt x="3352" y="13817"/>
                </a:lnTo>
                <a:lnTo>
                  <a:pt x="3213" y="15913"/>
                </a:lnTo>
                <a:lnTo>
                  <a:pt x="3073" y="16332"/>
                </a:lnTo>
                <a:lnTo>
                  <a:pt x="3073" y="16471"/>
                </a:lnTo>
                <a:lnTo>
                  <a:pt x="2933" y="16890"/>
                </a:lnTo>
                <a:lnTo>
                  <a:pt x="2794" y="17030"/>
                </a:lnTo>
                <a:lnTo>
                  <a:pt x="2794" y="17170"/>
                </a:lnTo>
                <a:lnTo>
                  <a:pt x="2654" y="17310"/>
                </a:lnTo>
                <a:lnTo>
                  <a:pt x="2374" y="17589"/>
                </a:lnTo>
                <a:lnTo>
                  <a:pt x="2235" y="17729"/>
                </a:lnTo>
                <a:lnTo>
                  <a:pt x="1955" y="1786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1063257" y="6487151"/>
            <a:ext cx="59029" cy="70205"/>
          </a:xfrm>
          <a:custGeom>
            <a:avLst/>
            <a:gdLst/>
            <a:ahLst/>
            <a:cxnLst/>
            <a:rect l="l" t="t" r="r" b="b"/>
            <a:pathLst>
              <a:path w="59029" h="70205">
                <a:moveTo>
                  <a:pt x="59029" y="70205"/>
                </a:moveTo>
                <a:lnTo>
                  <a:pt x="58750" y="65595"/>
                </a:lnTo>
                <a:lnTo>
                  <a:pt x="58750" y="65176"/>
                </a:lnTo>
                <a:lnTo>
                  <a:pt x="57353" y="60858"/>
                </a:lnTo>
                <a:lnTo>
                  <a:pt x="55829" y="55549"/>
                </a:lnTo>
                <a:lnTo>
                  <a:pt x="55829" y="55270"/>
                </a:lnTo>
                <a:lnTo>
                  <a:pt x="53174" y="50520"/>
                </a:lnTo>
                <a:lnTo>
                  <a:pt x="50520" y="45783"/>
                </a:lnTo>
                <a:lnTo>
                  <a:pt x="50380" y="45364"/>
                </a:lnTo>
                <a:lnTo>
                  <a:pt x="46748" y="41452"/>
                </a:lnTo>
                <a:lnTo>
                  <a:pt x="37371" y="31294"/>
                </a:lnTo>
                <a:lnTo>
                  <a:pt x="30185" y="24190"/>
                </a:lnTo>
                <a:lnTo>
                  <a:pt x="22186" y="17030"/>
                </a:lnTo>
                <a:lnTo>
                  <a:pt x="12289" y="8541"/>
                </a:lnTo>
                <a:lnTo>
                  <a:pt x="2890" y="19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1184123" y="6744375"/>
            <a:ext cx="8928" cy="12700"/>
          </a:xfrm>
          <a:custGeom>
            <a:avLst/>
            <a:gdLst/>
            <a:ahLst/>
            <a:cxnLst/>
            <a:rect l="l" t="t" r="r" b="b"/>
            <a:pathLst>
              <a:path w="8928" h="12700">
                <a:moveTo>
                  <a:pt x="8928" y="12699"/>
                </a:moveTo>
                <a:lnTo>
                  <a:pt x="8509" y="10604"/>
                </a:lnTo>
                <a:lnTo>
                  <a:pt x="8509" y="10464"/>
                </a:lnTo>
                <a:lnTo>
                  <a:pt x="7810" y="8661"/>
                </a:lnTo>
                <a:lnTo>
                  <a:pt x="6972" y="6845"/>
                </a:lnTo>
                <a:lnTo>
                  <a:pt x="6972" y="6692"/>
                </a:lnTo>
                <a:lnTo>
                  <a:pt x="5854" y="5168"/>
                </a:lnTo>
                <a:lnTo>
                  <a:pt x="4597" y="3492"/>
                </a:lnTo>
                <a:lnTo>
                  <a:pt x="4597" y="3352"/>
                </a:lnTo>
                <a:lnTo>
                  <a:pt x="3073" y="2095"/>
                </a:lnTo>
                <a:lnTo>
                  <a:pt x="1803" y="838"/>
                </a:lnTo>
                <a:lnTo>
                  <a:pt x="1524" y="83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1155363" y="6786387"/>
            <a:ext cx="10617" cy="64909"/>
          </a:xfrm>
          <a:custGeom>
            <a:avLst/>
            <a:gdLst/>
            <a:ahLst/>
            <a:cxnLst/>
            <a:rect l="l" t="t" r="r" b="b"/>
            <a:pathLst>
              <a:path w="10617" h="64909">
                <a:moveTo>
                  <a:pt x="5587" y="0"/>
                </a:moveTo>
                <a:lnTo>
                  <a:pt x="2654" y="6273"/>
                </a:lnTo>
                <a:lnTo>
                  <a:pt x="2374" y="7111"/>
                </a:lnTo>
                <a:lnTo>
                  <a:pt x="1257" y="13957"/>
                </a:lnTo>
                <a:lnTo>
                  <a:pt x="0" y="21767"/>
                </a:lnTo>
                <a:lnTo>
                  <a:pt x="0" y="22326"/>
                </a:lnTo>
                <a:lnTo>
                  <a:pt x="558" y="30289"/>
                </a:lnTo>
                <a:lnTo>
                  <a:pt x="1257" y="38798"/>
                </a:lnTo>
                <a:lnTo>
                  <a:pt x="1396" y="39357"/>
                </a:lnTo>
                <a:lnTo>
                  <a:pt x="3771" y="47459"/>
                </a:lnTo>
                <a:lnTo>
                  <a:pt x="6286" y="56248"/>
                </a:lnTo>
                <a:lnTo>
                  <a:pt x="6426" y="56807"/>
                </a:lnTo>
                <a:lnTo>
                  <a:pt x="10617" y="6490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1020126" y="6935727"/>
            <a:ext cx="2514" cy="2933"/>
          </a:xfrm>
          <a:custGeom>
            <a:avLst/>
            <a:gdLst/>
            <a:ahLst/>
            <a:cxnLst/>
            <a:rect l="l" t="t" r="r" b="b"/>
            <a:pathLst>
              <a:path w="2514" h="2933">
                <a:moveTo>
                  <a:pt x="0" y="0"/>
                </a:moveTo>
                <a:lnTo>
                  <a:pt x="977" y="419"/>
                </a:lnTo>
                <a:lnTo>
                  <a:pt x="1955" y="1257"/>
                </a:lnTo>
                <a:lnTo>
                  <a:pt x="2514" y="1816"/>
                </a:lnTo>
                <a:lnTo>
                  <a:pt x="2514" y="2362"/>
                </a:lnTo>
                <a:lnTo>
                  <a:pt x="2362" y="293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592626" y="6694134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0" y="558"/>
                </a:moveTo>
                <a:lnTo>
                  <a:pt x="41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593881" y="6690643"/>
            <a:ext cx="6972" cy="2933"/>
          </a:xfrm>
          <a:custGeom>
            <a:avLst/>
            <a:gdLst/>
            <a:ahLst/>
            <a:cxnLst/>
            <a:rect l="l" t="t" r="r" b="b"/>
            <a:pathLst>
              <a:path w="6972" h="2933">
                <a:moveTo>
                  <a:pt x="0" y="2933"/>
                </a:moveTo>
                <a:lnTo>
                  <a:pt x="6972" y="0"/>
                </a:lnTo>
                <a:lnTo>
                  <a:pt x="419" y="279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600858" y="6672077"/>
            <a:ext cx="42430" cy="18567"/>
          </a:xfrm>
          <a:custGeom>
            <a:avLst/>
            <a:gdLst/>
            <a:ahLst/>
            <a:cxnLst/>
            <a:rect l="l" t="t" r="r" b="b"/>
            <a:pathLst>
              <a:path w="42430" h="18567">
                <a:moveTo>
                  <a:pt x="0" y="18567"/>
                </a:moveTo>
                <a:lnTo>
                  <a:pt x="4243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611883" y="6685901"/>
            <a:ext cx="23876" cy="10325"/>
          </a:xfrm>
          <a:custGeom>
            <a:avLst/>
            <a:gdLst/>
            <a:ahLst/>
            <a:cxnLst/>
            <a:rect l="l" t="t" r="r" b="b"/>
            <a:pathLst>
              <a:path w="23876" h="10325">
                <a:moveTo>
                  <a:pt x="0" y="10325"/>
                </a:moveTo>
                <a:lnTo>
                  <a:pt x="2387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622769" y="6680873"/>
            <a:ext cx="558" cy="279"/>
          </a:xfrm>
          <a:custGeom>
            <a:avLst/>
            <a:gdLst/>
            <a:ahLst/>
            <a:cxnLst/>
            <a:rect l="l" t="t" r="r" b="b"/>
            <a:pathLst>
              <a:path w="558" h="279">
                <a:moveTo>
                  <a:pt x="0" y="279"/>
                </a:moveTo>
                <a:lnTo>
                  <a:pt x="55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621794" y="6689528"/>
            <a:ext cx="11303" cy="6134"/>
          </a:xfrm>
          <a:custGeom>
            <a:avLst/>
            <a:gdLst/>
            <a:ahLst/>
            <a:cxnLst/>
            <a:rect l="l" t="t" r="r" b="b"/>
            <a:pathLst>
              <a:path w="11303" h="6134">
                <a:moveTo>
                  <a:pt x="11303" y="0"/>
                </a:moveTo>
                <a:lnTo>
                  <a:pt x="0" y="613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623610" y="6593782"/>
            <a:ext cx="139" cy="558"/>
          </a:xfrm>
          <a:custGeom>
            <a:avLst/>
            <a:gdLst/>
            <a:ahLst/>
            <a:cxnLst/>
            <a:rect l="l" t="t" r="r" b="b"/>
            <a:pathLst>
              <a:path w="139" h="558">
                <a:moveTo>
                  <a:pt x="0" y="558"/>
                </a:move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965554" y="6866912"/>
            <a:ext cx="12979" cy="4051"/>
          </a:xfrm>
          <a:custGeom>
            <a:avLst/>
            <a:gdLst/>
            <a:ahLst/>
            <a:cxnLst/>
            <a:rect l="l" t="t" r="r" b="b"/>
            <a:pathLst>
              <a:path w="12979" h="4051">
                <a:moveTo>
                  <a:pt x="12979" y="4051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632540" y="6674592"/>
            <a:ext cx="24422" cy="68249"/>
          </a:xfrm>
          <a:custGeom>
            <a:avLst/>
            <a:gdLst/>
            <a:ahLst/>
            <a:cxnLst/>
            <a:rect l="l" t="t" r="r" b="b"/>
            <a:pathLst>
              <a:path w="24422" h="68249">
                <a:moveTo>
                  <a:pt x="0" y="68249"/>
                </a:moveTo>
                <a:lnTo>
                  <a:pt x="2442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633376" y="6745497"/>
            <a:ext cx="13817" cy="11442"/>
          </a:xfrm>
          <a:custGeom>
            <a:avLst/>
            <a:gdLst/>
            <a:ahLst/>
            <a:cxnLst/>
            <a:rect l="l" t="t" r="r" b="b"/>
            <a:pathLst>
              <a:path w="13817" h="11442">
                <a:moveTo>
                  <a:pt x="0" y="0"/>
                </a:moveTo>
                <a:lnTo>
                  <a:pt x="13817" y="114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632540" y="6658540"/>
            <a:ext cx="58623" cy="84582"/>
          </a:xfrm>
          <a:custGeom>
            <a:avLst/>
            <a:gdLst/>
            <a:ahLst/>
            <a:cxnLst/>
            <a:rect l="l" t="t" r="r" b="b"/>
            <a:pathLst>
              <a:path w="58623" h="84581">
                <a:moveTo>
                  <a:pt x="0" y="84582"/>
                </a:moveTo>
                <a:lnTo>
                  <a:pt x="24422" y="15773"/>
                </a:lnTo>
                <a:lnTo>
                  <a:pt x="24841" y="14935"/>
                </a:lnTo>
                <a:lnTo>
                  <a:pt x="25958" y="13957"/>
                </a:lnTo>
                <a:lnTo>
                  <a:pt x="57924" y="0"/>
                </a:lnTo>
                <a:lnTo>
                  <a:pt x="5862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647195" y="6756941"/>
            <a:ext cx="30708" cy="25679"/>
          </a:xfrm>
          <a:custGeom>
            <a:avLst/>
            <a:gdLst/>
            <a:ahLst/>
            <a:cxnLst/>
            <a:rect l="l" t="t" r="r" b="b"/>
            <a:pathLst>
              <a:path w="30708" h="25679">
                <a:moveTo>
                  <a:pt x="0" y="0"/>
                </a:moveTo>
                <a:lnTo>
                  <a:pt x="30708" y="25679"/>
                </a:lnTo>
                <a:lnTo>
                  <a:pt x="19545" y="1633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632957" y="6678640"/>
            <a:ext cx="8369" cy="11023"/>
          </a:xfrm>
          <a:custGeom>
            <a:avLst/>
            <a:gdLst/>
            <a:ahLst/>
            <a:cxnLst/>
            <a:rect l="l" t="t" r="r" b="b"/>
            <a:pathLst>
              <a:path w="8369" h="11023">
                <a:moveTo>
                  <a:pt x="0" y="11023"/>
                </a:moveTo>
                <a:lnTo>
                  <a:pt x="836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641195" y="6645850"/>
            <a:ext cx="5168" cy="33070"/>
          </a:xfrm>
          <a:custGeom>
            <a:avLst/>
            <a:gdLst/>
            <a:ahLst/>
            <a:cxnLst/>
            <a:rect l="l" t="t" r="r" b="b"/>
            <a:pathLst>
              <a:path w="5168" h="33070">
                <a:moveTo>
                  <a:pt x="0" y="33070"/>
                </a:moveTo>
                <a:lnTo>
                  <a:pt x="4749" y="17716"/>
                </a:lnTo>
                <a:lnTo>
                  <a:pt x="516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762332" y="6696226"/>
            <a:ext cx="11036" cy="20802"/>
          </a:xfrm>
          <a:custGeom>
            <a:avLst/>
            <a:gdLst/>
            <a:ahLst/>
            <a:cxnLst/>
            <a:rect l="l" t="t" r="r" b="b"/>
            <a:pathLst>
              <a:path w="11036" h="20802">
                <a:moveTo>
                  <a:pt x="6426" y="12700"/>
                </a:moveTo>
                <a:lnTo>
                  <a:pt x="11036" y="0"/>
                </a:lnTo>
                <a:lnTo>
                  <a:pt x="6426" y="12979"/>
                </a:lnTo>
                <a:lnTo>
                  <a:pt x="1828" y="18846"/>
                </a:lnTo>
                <a:lnTo>
                  <a:pt x="0" y="2080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677895" y="6721488"/>
            <a:ext cx="85839" cy="83324"/>
          </a:xfrm>
          <a:custGeom>
            <a:avLst/>
            <a:gdLst/>
            <a:ahLst/>
            <a:cxnLst/>
            <a:rect l="l" t="t" r="r" b="b"/>
            <a:pathLst>
              <a:path w="85839" h="83324">
                <a:moveTo>
                  <a:pt x="85839" y="0"/>
                </a:moveTo>
                <a:lnTo>
                  <a:pt x="61556" y="68249"/>
                </a:lnTo>
                <a:lnTo>
                  <a:pt x="28752" y="83185"/>
                </a:lnTo>
                <a:lnTo>
                  <a:pt x="27495" y="83324"/>
                </a:lnTo>
                <a:lnTo>
                  <a:pt x="26390" y="83045"/>
                </a:lnTo>
                <a:lnTo>
                  <a:pt x="25831" y="82765"/>
                </a:lnTo>
                <a:lnTo>
                  <a:pt x="0" y="6112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978538" y="6837610"/>
            <a:ext cx="75222" cy="33350"/>
          </a:xfrm>
          <a:custGeom>
            <a:avLst/>
            <a:gdLst/>
            <a:ahLst/>
            <a:cxnLst/>
            <a:rect l="l" t="t" r="r" b="b"/>
            <a:pathLst>
              <a:path w="75222" h="33350">
                <a:moveTo>
                  <a:pt x="75222" y="0"/>
                </a:moveTo>
                <a:lnTo>
                  <a:pt x="74803" y="558"/>
                </a:lnTo>
                <a:lnTo>
                  <a:pt x="73964" y="1117"/>
                </a:lnTo>
                <a:lnTo>
                  <a:pt x="37261" y="17030"/>
                </a:lnTo>
                <a:lnTo>
                  <a:pt x="0" y="3335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693397" y="6795601"/>
            <a:ext cx="10185" cy="8509"/>
          </a:xfrm>
          <a:custGeom>
            <a:avLst/>
            <a:gdLst/>
            <a:ahLst/>
            <a:cxnLst/>
            <a:rect l="l" t="t" r="r" b="b"/>
            <a:pathLst>
              <a:path w="10185" h="8508">
                <a:moveTo>
                  <a:pt x="10185" y="850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705538" y="6735447"/>
            <a:ext cx="24282" cy="68249"/>
          </a:xfrm>
          <a:custGeom>
            <a:avLst/>
            <a:gdLst/>
            <a:ahLst/>
            <a:cxnLst/>
            <a:rect l="l" t="t" r="r" b="b"/>
            <a:pathLst>
              <a:path w="24282" h="68249">
                <a:moveTo>
                  <a:pt x="24282" y="0"/>
                </a:moveTo>
                <a:lnTo>
                  <a:pt x="0" y="6824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717683" y="6620021"/>
            <a:ext cx="36703" cy="15633"/>
          </a:xfrm>
          <a:custGeom>
            <a:avLst/>
            <a:gdLst/>
            <a:ahLst/>
            <a:cxnLst/>
            <a:rect l="l" t="t" r="r" b="b"/>
            <a:pathLst>
              <a:path w="36703" h="15633">
                <a:moveTo>
                  <a:pt x="36703" y="15633"/>
                </a:moveTo>
                <a:lnTo>
                  <a:pt x="24841" y="5727"/>
                </a:lnTo>
                <a:lnTo>
                  <a:pt x="12280" y="419"/>
                </a:lnTo>
                <a:lnTo>
                  <a:pt x="10185" y="139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708746" y="6620437"/>
            <a:ext cx="10185" cy="4470"/>
          </a:xfrm>
          <a:custGeom>
            <a:avLst/>
            <a:gdLst/>
            <a:ahLst/>
            <a:cxnLst/>
            <a:rect l="l" t="t" r="r" b="b"/>
            <a:pathLst>
              <a:path w="10185" h="4470">
                <a:moveTo>
                  <a:pt x="0" y="4470"/>
                </a:moveTo>
                <a:lnTo>
                  <a:pt x="10185" y="0"/>
                </a:lnTo>
                <a:lnTo>
                  <a:pt x="990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717820" y="6719812"/>
            <a:ext cx="37122" cy="16471"/>
          </a:xfrm>
          <a:custGeom>
            <a:avLst/>
            <a:gdLst/>
            <a:ahLst/>
            <a:cxnLst/>
            <a:rect l="l" t="t" r="r" b="b"/>
            <a:pathLst>
              <a:path w="37122" h="16471">
                <a:moveTo>
                  <a:pt x="0" y="16471"/>
                </a:moveTo>
                <a:lnTo>
                  <a:pt x="10604" y="11582"/>
                </a:lnTo>
                <a:lnTo>
                  <a:pt x="37122" y="0"/>
                </a:lnTo>
                <a:lnTo>
                  <a:pt x="30010" y="307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718935" y="6620441"/>
            <a:ext cx="11582" cy="279"/>
          </a:xfrm>
          <a:custGeom>
            <a:avLst/>
            <a:gdLst/>
            <a:ahLst/>
            <a:cxnLst/>
            <a:rect l="l" t="t" r="r" b="b"/>
            <a:pathLst>
              <a:path w="11582" h="279">
                <a:moveTo>
                  <a:pt x="0" y="0"/>
                </a:moveTo>
                <a:lnTo>
                  <a:pt x="11582" y="27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768901" y="6865952"/>
            <a:ext cx="12839" cy="12827"/>
          </a:xfrm>
          <a:custGeom>
            <a:avLst/>
            <a:gdLst/>
            <a:ahLst/>
            <a:cxnLst/>
            <a:rect l="l" t="t" r="r" b="b"/>
            <a:pathLst>
              <a:path w="12839" h="12826">
                <a:moveTo>
                  <a:pt x="12839" y="127"/>
                </a:moveTo>
                <a:lnTo>
                  <a:pt x="12839" y="0"/>
                </a:lnTo>
                <a:lnTo>
                  <a:pt x="12839" y="406"/>
                </a:lnTo>
                <a:lnTo>
                  <a:pt x="8648" y="6832"/>
                </a:lnTo>
                <a:lnTo>
                  <a:pt x="7531" y="8369"/>
                </a:lnTo>
                <a:lnTo>
                  <a:pt x="1536" y="12128"/>
                </a:lnTo>
                <a:lnTo>
                  <a:pt x="0" y="1282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737635" y="6805369"/>
            <a:ext cx="32804" cy="12420"/>
          </a:xfrm>
          <a:custGeom>
            <a:avLst/>
            <a:gdLst/>
            <a:ahLst/>
            <a:cxnLst/>
            <a:rect l="l" t="t" r="r" b="b"/>
            <a:pathLst>
              <a:path w="32804" h="12420">
                <a:moveTo>
                  <a:pt x="0" y="2654"/>
                </a:moveTo>
                <a:lnTo>
                  <a:pt x="6426" y="419"/>
                </a:lnTo>
                <a:lnTo>
                  <a:pt x="8369" y="0"/>
                </a:lnTo>
                <a:lnTo>
                  <a:pt x="15633" y="977"/>
                </a:lnTo>
                <a:lnTo>
                  <a:pt x="17729" y="1396"/>
                </a:lnTo>
                <a:lnTo>
                  <a:pt x="27216" y="6692"/>
                </a:lnTo>
                <a:lnTo>
                  <a:pt x="32804" y="12420"/>
                </a:lnTo>
                <a:lnTo>
                  <a:pt x="27355" y="6845"/>
                </a:lnTo>
                <a:lnTo>
                  <a:pt x="18008" y="153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739312" y="6805796"/>
            <a:ext cx="7810" cy="2362"/>
          </a:xfrm>
          <a:custGeom>
            <a:avLst/>
            <a:gdLst/>
            <a:ahLst/>
            <a:cxnLst/>
            <a:rect l="l" t="t" r="r" b="b"/>
            <a:pathLst>
              <a:path w="7810" h="2362">
                <a:moveTo>
                  <a:pt x="0" y="2362"/>
                </a:moveTo>
                <a:lnTo>
                  <a:pt x="781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732892" y="6622116"/>
            <a:ext cx="698" cy="1117"/>
          </a:xfrm>
          <a:custGeom>
            <a:avLst/>
            <a:gdLst/>
            <a:ahLst/>
            <a:cxnLst/>
            <a:rect l="l" t="t" r="r" b="b"/>
            <a:pathLst>
              <a:path w="698" h="1117">
                <a:moveTo>
                  <a:pt x="698" y="0"/>
                </a:moveTo>
                <a:lnTo>
                  <a:pt x="0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730100" y="6620579"/>
            <a:ext cx="24282" cy="15074"/>
          </a:xfrm>
          <a:custGeom>
            <a:avLst/>
            <a:gdLst/>
            <a:ahLst/>
            <a:cxnLst/>
            <a:rect l="l" t="t" r="r" b="b"/>
            <a:pathLst>
              <a:path w="24282" h="15074">
                <a:moveTo>
                  <a:pt x="0" y="0"/>
                </a:moveTo>
                <a:lnTo>
                  <a:pt x="12700" y="5308"/>
                </a:lnTo>
                <a:lnTo>
                  <a:pt x="24282" y="1507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746847" y="6805787"/>
            <a:ext cx="8928" cy="1257"/>
          </a:xfrm>
          <a:custGeom>
            <a:avLst/>
            <a:gdLst/>
            <a:ahLst/>
            <a:cxnLst/>
            <a:rect l="l" t="t" r="r" b="b"/>
            <a:pathLst>
              <a:path w="8928" h="1257">
                <a:moveTo>
                  <a:pt x="0" y="0"/>
                </a:moveTo>
                <a:lnTo>
                  <a:pt x="8928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754245" y="6635512"/>
            <a:ext cx="16192" cy="27774"/>
          </a:xfrm>
          <a:custGeom>
            <a:avLst/>
            <a:gdLst/>
            <a:ahLst/>
            <a:cxnLst/>
            <a:rect l="l" t="t" r="r" b="b"/>
            <a:pathLst>
              <a:path w="16192" h="27774">
                <a:moveTo>
                  <a:pt x="15633" y="26657"/>
                </a:moveTo>
                <a:lnTo>
                  <a:pt x="16192" y="27774"/>
                </a:lnTo>
                <a:lnTo>
                  <a:pt x="9906" y="1339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769879" y="6873345"/>
            <a:ext cx="6972" cy="4038"/>
          </a:xfrm>
          <a:custGeom>
            <a:avLst/>
            <a:gdLst/>
            <a:ahLst/>
            <a:cxnLst/>
            <a:rect l="l" t="t" r="r" b="b"/>
            <a:pathLst>
              <a:path w="6972" h="4038">
                <a:moveTo>
                  <a:pt x="419" y="3898"/>
                </a:moveTo>
                <a:lnTo>
                  <a:pt x="0" y="4038"/>
                </a:lnTo>
                <a:lnTo>
                  <a:pt x="697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762200" y="6708653"/>
            <a:ext cx="6692" cy="8369"/>
          </a:xfrm>
          <a:custGeom>
            <a:avLst/>
            <a:gdLst/>
            <a:ahLst/>
            <a:cxnLst/>
            <a:rect l="l" t="t" r="r" b="b"/>
            <a:pathLst>
              <a:path w="6692" h="8369">
                <a:moveTo>
                  <a:pt x="139" y="8369"/>
                </a:moveTo>
                <a:lnTo>
                  <a:pt x="0" y="7950"/>
                </a:lnTo>
                <a:lnTo>
                  <a:pt x="669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754947" y="6716603"/>
            <a:ext cx="7251" cy="3200"/>
          </a:xfrm>
          <a:custGeom>
            <a:avLst/>
            <a:gdLst/>
            <a:ahLst/>
            <a:cxnLst/>
            <a:rect l="l" t="t" r="r" b="b"/>
            <a:pathLst>
              <a:path w="7251" h="3200">
                <a:moveTo>
                  <a:pt x="7251" y="0"/>
                </a:moveTo>
                <a:lnTo>
                  <a:pt x="0" y="320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767504" y="6704742"/>
            <a:ext cx="2374" cy="838"/>
          </a:xfrm>
          <a:custGeom>
            <a:avLst/>
            <a:gdLst/>
            <a:ahLst/>
            <a:cxnLst/>
            <a:rect l="l" t="t" r="r" b="b"/>
            <a:pathLst>
              <a:path w="2374" h="838">
                <a:moveTo>
                  <a:pt x="0" y="0"/>
                </a:moveTo>
                <a:lnTo>
                  <a:pt x="1397" y="698"/>
                </a:lnTo>
                <a:lnTo>
                  <a:pt x="2374" y="8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776721" y="6859664"/>
            <a:ext cx="6553" cy="13677"/>
          </a:xfrm>
          <a:custGeom>
            <a:avLst/>
            <a:gdLst/>
            <a:ahLst/>
            <a:cxnLst/>
            <a:rect l="l" t="t" r="r" b="b"/>
            <a:pathLst>
              <a:path w="6553" h="13677">
                <a:moveTo>
                  <a:pt x="6553" y="0"/>
                </a:moveTo>
                <a:lnTo>
                  <a:pt x="5016" y="6273"/>
                </a:lnTo>
                <a:lnTo>
                  <a:pt x="0" y="136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781740" y="6859671"/>
            <a:ext cx="1397" cy="6273"/>
          </a:xfrm>
          <a:custGeom>
            <a:avLst/>
            <a:gdLst/>
            <a:ahLst/>
            <a:cxnLst/>
            <a:rect l="l" t="t" r="r" b="b"/>
            <a:pathLst>
              <a:path w="1396" h="6273">
                <a:moveTo>
                  <a:pt x="0" y="6273"/>
                </a:moveTo>
                <a:lnTo>
                  <a:pt x="139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776988" y="6856313"/>
            <a:ext cx="39649" cy="8521"/>
          </a:xfrm>
          <a:custGeom>
            <a:avLst/>
            <a:gdLst/>
            <a:ahLst/>
            <a:cxnLst/>
            <a:rect l="l" t="t" r="r" b="b"/>
            <a:pathLst>
              <a:path w="39649" h="8521">
                <a:moveTo>
                  <a:pt x="23456" y="419"/>
                </a:moveTo>
                <a:lnTo>
                  <a:pt x="36156" y="5727"/>
                </a:lnTo>
                <a:lnTo>
                  <a:pt x="39649" y="8521"/>
                </a:lnTo>
                <a:lnTo>
                  <a:pt x="36017" y="5588"/>
                </a:lnTo>
                <a:lnTo>
                  <a:pt x="23177" y="139"/>
                </a:lnTo>
                <a:lnTo>
                  <a:pt x="20802" y="0"/>
                </a:lnTo>
                <a:lnTo>
                  <a:pt x="10756" y="0"/>
                </a:lnTo>
                <a:lnTo>
                  <a:pt x="8242" y="977"/>
                </a:lnTo>
                <a:lnTo>
                  <a:pt x="0" y="502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774623" y="6790436"/>
            <a:ext cx="24282" cy="68110"/>
          </a:xfrm>
          <a:custGeom>
            <a:avLst/>
            <a:gdLst/>
            <a:ahLst/>
            <a:cxnLst/>
            <a:rect l="l" t="t" r="r" b="b"/>
            <a:pathLst>
              <a:path w="24282" h="68110">
                <a:moveTo>
                  <a:pt x="24282" y="0"/>
                </a:moveTo>
                <a:lnTo>
                  <a:pt x="0" y="6811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778808" y="6858539"/>
            <a:ext cx="6985" cy="2933"/>
          </a:xfrm>
          <a:custGeom>
            <a:avLst/>
            <a:gdLst/>
            <a:ahLst/>
            <a:cxnLst/>
            <a:rect l="l" t="t" r="r" b="b"/>
            <a:pathLst>
              <a:path w="6984" h="2933">
                <a:moveTo>
                  <a:pt x="0" y="2933"/>
                </a:moveTo>
                <a:lnTo>
                  <a:pt x="698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774494" y="6858262"/>
            <a:ext cx="2362" cy="3632"/>
          </a:xfrm>
          <a:custGeom>
            <a:avLst/>
            <a:gdLst/>
            <a:ahLst/>
            <a:cxnLst/>
            <a:rect l="l" t="t" r="r" b="b"/>
            <a:pathLst>
              <a:path w="2362" h="3632">
                <a:moveTo>
                  <a:pt x="2362" y="3632"/>
                </a:moveTo>
                <a:lnTo>
                  <a:pt x="1244" y="3213"/>
                </a:lnTo>
                <a:lnTo>
                  <a:pt x="406" y="2235"/>
                </a:lnTo>
                <a:lnTo>
                  <a:pt x="0" y="1117"/>
                </a:lnTo>
                <a:lnTo>
                  <a:pt x="126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800722" y="6788204"/>
            <a:ext cx="558" cy="127"/>
          </a:xfrm>
          <a:custGeom>
            <a:avLst/>
            <a:gdLst/>
            <a:ahLst/>
            <a:cxnLst/>
            <a:rect l="l" t="t" r="r" b="b"/>
            <a:pathLst>
              <a:path w="558" h="126">
                <a:moveTo>
                  <a:pt x="558" y="0"/>
                </a:moveTo>
                <a:lnTo>
                  <a:pt x="0" y="12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785789" y="6856728"/>
            <a:ext cx="4191" cy="1816"/>
          </a:xfrm>
          <a:custGeom>
            <a:avLst/>
            <a:gdLst/>
            <a:ahLst/>
            <a:cxnLst/>
            <a:rect l="l" t="t" r="r" b="b"/>
            <a:pathLst>
              <a:path w="4190" h="1816">
                <a:moveTo>
                  <a:pt x="0" y="1816"/>
                </a:moveTo>
                <a:lnTo>
                  <a:pt x="419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773085" y="6820583"/>
            <a:ext cx="8661" cy="17868"/>
          </a:xfrm>
          <a:custGeom>
            <a:avLst/>
            <a:gdLst/>
            <a:ahLst/>
            <a:cxnLst/>
            <a:rect l="l" t="t" r="r" b="b"/>
            <a:pathLst>
              <a:path w="8661" h="17868">
                <a:moveTo>
                  <a:pt x="0" y="0"/>
                </a:moveTo>
                <a:lnTo>
                  <a:pt x="6426" y="11023"/>
                </a:lnTo>
                <a:lnTo>
                  <a:pt x="8661" y="1786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772109" y="6819606"/>
            <a:ext cx="977" cy="977"/>
          </a:xfrm>
          <a:custGeom>
            <a:avLst/>
            <a:gdLst/>
            <a:ahLst/>
            <a:cxnLst/>
            <a:rect l="l" t="t" r="r" b="b"/>
            <a:pathLst>
              <a:path w="977" h="977">
                <a:moveTo>
                  <a:pt x="558" y="558"/>
                </a:moveTo>
                <a:lnTo>
                  <a:pt x="977" y="977"/>
                </a:lnTo>
                <a:lnTo>
                  <a:pt x="0" y="0"/>
                </a:lnTo>
                <a:lnTo>
                  <a:pt x="558" y="5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770434" y="6817799"/>
            <a:ext cx="1676" cy="1803"/>
          </a:xfrm>
          <a:custGeom>
            <a:avLst/>
            <a:gdLst/>
            <a:ahLst/>
            <a:cxnLst/>
            <a:rect l="l" t="t" r="r" b="b"/>
            <a:pathLst>
              <a:path w="1676" h="1803">
                <a:moveTo>
                  <a:pt x="1676" y="1803"/>
                </a:moveTo>
                <a:lnTo>
                  <a:pt x="0" y="0"/>
                </a:lnTo>
                <a:lnTo>
                  <a:pt x="1676" y="180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773363" y="6680873"/>
            <a:ext cx="838" cy="15354"/>
          </a:xfrm>
          <a:custGeom>
            <a:avLst/>
            <a:gdLst/>
            <a:ahLst/>
            <a:cxnLst/>
            <a:rect l="l" t="t" r="r" b="b"/>
            <a:pathLst>
              <a:path w="838" h="15354">
                <a:moveTo>
                  <a:pt x="838" y="139"/>
                </a:moveTo>
                <a:lnTo>
                  <a:pt x="698" y="0"/>
                </a:lnTo>
                <a:lnTo>
                  <a:pt x="0" y="15354"/>
                </a:lnTo>
                <a:lnTo>
                  <a:pt x="838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770442" y="6663284"/>
            <a:ext cx="3619" cy="17589"/>
          </a:xfrm>
          <a:custGeom>
            <a:avLst/>
            <a:gdLst/>
            <a:ahLst/>
            <a:cxnLst/>
            <a:rect l="l" t="t" r="r" b="b"/>
            <a:pathLst>
              <a:path w="3619" h="17589">
                <a:moveTo>
                  <a:pt x="3619" y="17589"/>
                </a:moveTo>
                <a:lnTo>
                  <a:pt x="546" y="1396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788723" y="6856731"/>
            <a:ext cx="12001" cy="139"/>
          </a:xfrm>
          <a:custGeom>
            <a:avLst/>
            <a:gdLst/>
            <a:ahLst/>
            <a:cxnLst/>
            <a:rect l="l" t="t" r="r" b="b"/>
            <a:pathLst>
              <a:path w="12001" h="139">
                <a:moveTo>
                  <a:pt x="12001" y="1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800859" y="6790011"/>
            <a:ext cx="70205" cy="58762"/>
          </a:xfrm>
          <a:custGeom>
            <a:avLst/>
            <a:gdLst/>
            <a:ahLst/>
            <a:cxnLst/>
            <a:rect l="l" t="t" r="r" b="b"/>
            <a:pathLst>
              <a:path w="70205" h="58762">
                <a:moveTo>
                  <a:pt x="70205" y="58762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830591" y="6727064"/>
            <a:ext cx="15201" cy="31407"/>
          </a:xfrm>
          <a:custGeom>
            <a:avLst/>
            <a:gdLst/>
            <a:ahLst/>
            <a:cxnLst/>
            <a:rect l="l" t="t" r="r" b="b"/>
            <a:pathLst>
              <a:path w="15201" h="31407">
                <a:moveTo>
                  <a:pt x="12839" y="18567"/>
                </a:moveTo>
                <a:lnTo>
                  <a:pt x="15201" y="8102"/>
                </a:lnTo>
                <a:lnTo>
                  <a:pt x="14655" y="0"/>
                </a:lnTo>
                <a:lnTo>
                  <a:pt x="15201" y="8242"/>
                </a:lnTo>
                <a:lnTo>
                  <a:pt x="12839" y="18846"/>
                </a:lnTo>
                <a:lnTo>
                  <a:pt x="8648" y="25272"/>
                </a:lnTo>
                <a:lnTo>
                  <a:pt x="7531" y="26809"/>
                </a:lnTo>
                <a:lnTo>
                  <a:pt x="1396" y="30708"/>
                </a:lnTo>
                <a:lnTo>
                  <a:pt x="0" y="3140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799325" y="6684921"/>
            <a:ext cx="35445" cy="15354"/>
          </a:xfrm>
          <a:custGeom>
            <a:avLst/>
            <a:gdLst/>
            <a:ahLst/>
            <a:cxnLst/>
            <a:rect l="l" t="t" r="r" b="b"/>
            <a:pathLst>
              <a:path w="35445" h="15354">
                <a:moveTo>
                  <a:pt x="0" y="2654"/>
                </a:moveTo>
                <a:lnTo>
                  <a:pt x="6426" y="558"/>
                </a:lnTo>
                <a:lnTo>
                  <a:pt x="8369" y="0"/>
                </a:lnTo>
                <a:lnTo>
                  <a:pt x="15633" y="1117"/>
                </a:lnTo>
                <a:lnTo>
                  <a:pt x="17729" y="1536"/>
                </a:lnTo>
                <a:lnTo>
                  <a:pt x="27216" y="6692"/>
                </a:lnTo>
                <a:lnTo>
                  <a:pt x="35445" y="15354"/>
                </a:lnTo>
                <a:lnTo>
                  <a:pt x="32664" y="1256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801005" y="6685340"/>
            <a:ext cx="7810" cy="2362"/>
          </a:xfrm>
          <a:custGeom>
            <a:avLst/>
            <a:gdLst/>
            <a:ahLst/>
            <a:cxnLst/>
            <a:rect l="l" t="t" r="r" b="b"/>
            <a:pathLst>
              <a:path w="7810" h="2362">
                <a:moveTo>
                  <a:pt x="7810" y="0"/>
                </a:moveTo>
                <a:lnTo>
                  <a:pt x="0" y="236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801281" y="6774806"/>
            <a:ext cx="30708" cy="13398"/>
          </a:xfrm>
          <a:custGeom>
            <a:avLst/>
            <a:gdLst/>
            <a:ahLst/>
            <a:cxnLst/>
            <a:rect l="l" t="t" r="r" b="b"/>
            <a:pathLst>
              <a:path w="30708" h="13398">
                <a:moveTo>
                  <a:pt x="0" y="13398"/>
                </a:moveTo>
                <a:lnTo>
                  <a:pt x="30708" y="0"/>
                </a:lnTo>
                <a:lnTo>
                  <a:pt x="15354" y="669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808677" y="6685480"/>
            <a:ext cx="8788" cy="1257"/>
          </a:xfrm>
          <a:custGeom>
            <a:avLst/>
            <a:gdLst/>
            <a:ahLst/>
            <a:cxnLst/>
            <a:rect l="l" t="t" r="r" b="b"/>
            <a:pathLst>
              <a:path w="8788" h="1257">
                <a:moveTo>
                  <a:pt x="0" y="0"/>
                </a:moveTo>
                <a:lnTo>
                  <a:pt x="8788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825005" y="6871801"/>
            <a:ext cx="8242" cy="11315"/>
          </a:xfrm>
          <a:custGeom>
            <a:avLst/>
            <a:gdLst/>
            <a:ahLst/>
            <a:cxnLst/>
            <a:rect l="l" t="t" r="r" b="b"/>
            <a:pathLst>
              <a:path w="8242" h="11315">
                <a:moveTo>
                  <a:pt x="0" y="0"/>
                </a:moveTo>
                <a:lnTo>
                  <a:pt x="8242" y="1131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831987" y="6881571"/>
            <a:ext cx="8509" cy="17170"/>
          </a:xfrm>
          <a:custGeom>
            <a:avLst/>
            <a:gdLst/>
            <a:ahLst/>
            <a:cxnLst/>
            <a:rect l="l" t="t" r="r" b="b"/>
            <a:pathLst>
              <a:path w="8509" h="17170">
                <a:moveTo>
                  <a:pt x="0" y="0"/>
                </a:moveTo>
                <a:lnTo>
                  <a:pt x="2933" y="3911"/>
                </a:lnTo>
                <a:lnTo>
                  <a:pt x="8509" y="171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817893" y="6865799"/>
            <a:ext cx="7112" cy="6146"/>
          </a:xfrm>
          <a:custGeom>
            <a:avLst/>
            <a:gdLst/>
            <a:ahLst/>
            <a:cxnLst/>
            <a:rect l="l" t="t" r="r" b="b"/>
            <a:pathLst>
              <a:path w="7112" h="6146">
                <a:moveTo>
                  <a:pt x="7112" y="6146"/>
                </a:moveTo>
                <a:lnTo>
                  <a:pt x="0" y="0"/>
                </a:lnTo>
                <a:lnTo>
                  <a:pt x="7112" y="600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816632" y="6864835"/>
            <a:ext cx="1257" cy="965"/>
          </a:xfrm>
          <a:custGeom>
            <a:avLst/>
            <a:gdLst/>
            <a:ahLst/>
            <a:cxnLst/>
            <a:rect l="l" t="t" r="r" b="b"/>
            <a:pathLst>
              <a:path w="1257" h="965">
                <a:moveTo>
                  <a:pt x="1257" y="965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831569" y="6745497"/>
            <a:ext cx="11861" cy="11582"/>
          </a:xfrm>
          <a:custGeom>
            <a:avLst/>
            <a:gdLst/>
            <a:ahLst/>
            <a:cxnLst/>
            <a:rect l="l" t="t" r="r" b="b"/>
            <a:pathLst>
              <a:path w="11861" h="11582">
                <a:moveTo>
                  <a:pt x="11861" y="0"/>
                </a:moveTo>
                <a:lnTo>
                  <a:pt x="6832" y="7531"/>
                </a:lnTo>
                <a:lnTo>
                  <a:pt x="0" y="11582"/>
                </a:lnTo>
                <a:lnTo>
                  <a:pt x="419" y="1144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817328" y="6686599"/>
            <a:ext cx="13538" cy="9626"/>
          </a:xfrm>
          <a:custGeom>
            <a:avLst/>
            <a:gdLst/>
            <a:ahLst/>
            <a:cxnLst/>
            <a:rect l="l" t="t" r="r" b="b"/>
            <a:pathLst>
              <a:path w="13538" h="9626">
                <a:moveTo>
                  <a:pt x="13538" y="9626"/>
                </a:moveTo>
                <a:lnTo>
                  <a:pt x="9347" y="5295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844825" y="6905583"/>
            <a:ext cx="36703" cy="15062"/>
          </a:xfrm>
          <a:custGeom>
            <a:avLst/>
            <a:gdLst/>
            <a:ahLst/>
            <a:cxnLst/>
            <a:rect l="l" t="t" r="r" b="b"/>
            <a:pathLst>
              <a:path w="36703" h="15062">
                <a:moveTo>
                  <a:pt x="0" y="12280"/>
                </a:moveTo>
                <a:lnTo>
                  <a:pt x="0" y="12700"/>
                </a:lnTo>
                <a:lnTo>
                  <a:pt x="419" y="13817"/>
                </a:lnTo>
                <a:lnTo>
                  <a:pt x="1397" y="14655"/>
                </a:lnTo>
                <a:lnTo>
                  <a:pt x="2654" y="15062"/>
                </a:lnTo>
                <a:lnTo>
                  <a:pt x="3911" y="14795"/>
                </a:lnTo>
                <a:lnTo>
                  <a:pt x="35725" y="965"/>
                </a:lnTo>
                <a:lnTo>
                  <a:pt x="36283" y="558"/>
                </a:lnTo>
                <a:lnTo>
                  <a:pt x="3670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831984" y="6774385"/>
            <a:ext cx="1676" cy="419"/>
          </a:xfrm>
          <a:custGeom>
            <a:avLst/>
            <a:gdLst/>
            <a:ahLst/>
            <a:cxnLst/>
            <a:rect l="l" t="t" r="r" b="b"/>
            <a:pathLst>
              <a:path w="1676" h="419">
                <a:moveTo>
                  <a:pt x="1676" y="139"/>
                </a:moveTo>
                <a:lnTo>
                  <a:pt x="1117" y="0"/>
                </a:lnTo>
                <a:lnTo>
                  <a:pt x="419" y="139"/>
                </a:lnTo>
                <a:lnTo>
                  <a:pt x="0" y="419"/>
                </a:lnTo>
                <a:lnTo>
                  <a:pt x="838" y="13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839661" y="6896649"/>
            <a:ext cx="5168" cy="21488"/>
          </a:xfrm>
          <a:custGeom>
            <a:avLst/>
            <a:gdLst/>
            <a:ahLst/>
            <a:cxnLst/>
            <a:rect l="l" t="t" r="r" b="b"/>
            <a:pathLst>
              <a:path w="5168" h="21488">
                <a:moveTo>
                  <a:pt x="0" y="0"/>
                </a:moveTo>
                <a:lnTo>
                  <a:pt x="2095" y="4889"/>
                </a:lnTo>
                <a:lnTo>
                  <a:pt x="5168" y="2148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838407" y="6752892"/>
            <a:ext cx="139" cy="139"/>
          </a:xfrm>
          <a:custGeom>
            <a:avLst/>
            <a:gdLst/>
            <a:ahLst/>
            <a:cxnLst/>
            <a:rect l="l" t="t" r="r" b="b"/>
            <a:pathLst>
              <a:path w="139" h="139">
                <a:moveTo>
                  <a:pt x="0" y="139"/>
                </a:moveTo>
                <a:lnTo>
                  <a:pt x="1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845104" y="6723439"/>
            <a:ext cx="139" cy="3632"/>
          </a:xfrm>
          <a:custGeom>
            <a:avLst/>
            <a:gdLst/>
            <a:ahLst/>
            <a:cxnLst/>
            <a:rect l="l" t="t" r="r" b="b"/>
            <a:pathLst>
              <a:path w="139" h="3632">
                <a:moveTo>
                  <a:pt x="139" y="3632"/>
                </a:moveTo>
                <a:lnTo>
                  <a:pt x="0" y="0"/>
                </a:lnTo>
                <a:lnTo>
                  <a:pt x="139" y="363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834776" y="6700135"/>
            <a:ext cx="10325" cy="23304"/>
          </a:xfrm>
          <a:custGeom>
            <a:avLst/>
            <a:gdLst/>
            <a:ahLst/>
            <a:cxnLst/>
            <a:rect l="l" t="t" r="r" b="b"/>
            <a:pathLst>
              <a:path w="10325" h="23304">
                <a:moveTo>
                  <a:pt x="0" y="0"/>
                </a:moveTo>
                <a:lnTo>
                  <a:pt x="6426" y="11163"/>
                </a:lnTo>
                <a:lnTo>
                  <a:pt x="10325" y="2330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855576" y="6938660"/>
            <a:ext cx="10185" cy="4470"/>
          </a:xfrm>
          <a:custGeom>
            <a:avLst/>
            <a:gdLst/>
            <a:ahLst/>
            <a:cxnLst/>
            <a:rect l="l" t="t" r="r" b="b"/>
            <a:pathLst>
              <a:path w="10185" h="4470">
                <a:moveTo>
                  <a:pt x="10045" y="139"/>
                </a:moveTo>
                <a:lnTo>
                  <a:pt x="10185" y="0"/>
                </a:lnTo>
                <a:lnTo>
                  <a:pt x="0" y="44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847619" y="6851427"/>
            <a:ext cx="24282" cy="68110"/>
          </a:xfrm>
          <a:custGeom>
            <a:avLst/>
            <a:gdLst/>
            <a:ahLst/>
            <a:cxnLst/>
            <a:rect l="l" t="t" r="r" b="b"/>
            <a:pathLst>
              <a:path w="24282" h="68110">
                <a:moveTo>
                  <a:pt x="0" y="68110"/>
                </a:moveTo>
                <a:lnTo>
                  <a:pt x="2428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853059" y="6454073"/>
            <a:ext cx="122682" cy="54571"/>
          </a:xfrm>
          <a:custGeom>
            <a:avLst/>
            <a:gdLst/>
            <a:ahLst/>
            <a:cxnLst/>
            <a:rect l="l" t="t" r="r" b="b"/>
            <a:pathLst>
              <a:path w="122681" h="54571">
                <a:moveTo>
                  <a:pt x="122681" y="0"/>
                </a:moveTo>
                <a:lnTo>
                  <a:pt x="0" y="5457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865761" y="6929866"/>
            <a:ext cx="7683" cy="8788"/>
          </a:xfrm>
          <a:custGeom>
            <a:avLst/>
            <a:gdLst/>
            <a:ahLst/>
            <a:cxnLst/>
            <a:rect l="l" t="t" r="r" b="b"/>
            <a:pathLst>
              <a:path w="7683" h="8788">
                <a:moveTo>
                  <a:pt x="0" y="8788"/>
                </a:moveTo>
                <a:lnTo>
                  <a:pt x="768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873295" y="6907386"/>
            <a:ext cx="5168" cy="22758"/>
          </a:xfrm>
          <a:custGeom>
            <a:avLst/>
            <a:gdLst/>
            <a:ahLst/>
            <a:cxnLst/>
            <a:rect l="l" t="t" r="r" b="b"/>
            <a:pathLst>
              <a:path w="5168" h="22758">
                <a:moveTo>
                  <a:pt x="0" y="22758"/>
                </a:moveTo>
                <a:lnTo>
                  <a:pt x="4470" y="9779"/>
                </a:lnTo>
                <a:lnTo>
                  <a:pt x="516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872040" y="6926096"/>
            <a:ext cx="2374" cy="977"/>
          </a:xfrm>
          <a:custGeom>
            <a:avLst/>
            <a:gdLst/>
            <a:ahLst/>
            <a:cxnLst/>
            <a:rect l="l" t="t" r="r" b="b"/>
            <a:pathLst>
              <a:path w="2374" h="977">
                <a:moveTo>
                  <a:pt x="0" y="0"/>
                </a:moveTo>
                <a:lnTo>
                  <a:pt x="1257" y="838"/>
                </a:lnTo>
                <a:lnTo>
                  <a:pt x="2374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873719" y="6835380"/>
            <a:ext cx="31965" cy="13957"/>
          </a:xfrm>
          <a:custGeom>
            <a:avLst/>
            <a:gdLst/>
            <a:ahLst/>
            <a:cxnLst/>
            <a:rect l="l" t="t" r="r" b="b"/>
            <a:pathLst>
              <a:path w="31965" h="13957">
                <a:moveTo>
                  <a:pt x="0" y="13957"/>
                </a:moveTo>
                <a:lnTo>
                  <a:pt x="31965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948108" y="6936981"/>
            <a:ext cx="74117" cy="32245"/>
          </a:xfrm>
          <a:custGeom>
            <a:avLst/>
            <a:gdLst/>
            <a:ahLst/>
            <a:cxnLst/>
            <a:rect l="l" t="t" r="r" b="b"/>
            <a:pathLst>
              <a:path w="74117" h="32245">
                <a:moveTo>
                  <a:pt x="0" y="32245"/>
                </a:moveTo>
                <a:lnTo>
                  <a:pt x="7411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952431" y="6867060"/>
            <a:ext cx="13677" cy="838"/>
          </a:xfrm>
          <a:custGeom>
            <a:avLst/>
            <a:gdLst/>
            <a:ahLst/>
            <a:cxnLst/>
            <a:rect l="l" t="t" r="r" b="b"/>
            <a:pathLst>
              <a:path w="13677" h="838">
                <a:moveTo>
                  <a:pt x="13677" y="0"/>
                </a:moveTo>
                <a:lnTo>
                  <a:pt x="0" y="83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978533" y="6854217"/>
            <a:ext cx="38379" cy="16611"/>
          </a:xfrm>
          <a:custGeom>
            <a:avLst/>
            <a:gdLst/>
            <a:ahLst/>
            <a:cxnLst/>
            <a:rect l="l" t="t" r="r" b="b"/>
            <a:pathLst>
              <a:path w="38379" h="16611">
                <a:moveTo>
                  <a:pt x="0" y="16611"/>
                </a:moveTo>
                <a:lnTo>
                  <a:pt x="38379" y="0"/>
                </a:lnTo>
                <a:lnTo>
                  <a:pt x="7670" y="1339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1000027" y="6625471"/>
            <a:ext cx="16891" cy="7531"/>
          </a:xfrm>
          <a:custGeom>
            <a:avLst/>
            <a:gdLst/>
            <a:ahLst/>
            <a:cxnLst/>
            <a:rect l="l" t="t" r="r" b="b"/>
            <a:pathLst>
              <a:path w="16890" h="7531">
                <a:moveTo>
                  <a:pt x="0" y="7391"/>
                </a:moveTo>
                <a:lnTo>
                  <a:pt x="16891" y="0"/>
                </a:lnTo>
                <a:lnTo>
                  <a:pt x="0" y="753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1014961" y="6927493"/>
            <a:ext cx="1955" cy="2933"/>
          </a:xfrm>
          <a:custGeom>
            <a:avLst/>
            <a:gdLst/>
            <a:ahLst/>
            <a:cxnLst/>
            <a:rect l="l" t="t" r="r" b="b"/>
            <a:pathLst>
              <a:path w="1955" h="2933">
                <a:moveTo>
                  <a:pt x="698" y="1257"/>
                </a:moveTo>
                <a:lnTo>
                  <a:pt x="0" y="0"/>
                </a:lnTo>
                <a:lnTo>
                  <a:pt x="558" y="1117"/>
                </a:lnTo>
                <a:lnTo>
                  <a:pt x="1955" y="2933"/>
                </a:lnTo>
                <a:lnTo>
                  <a:pt x="698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1010772" y="6853378"/>
            <a:ext cx="154508" cy="74104"/>
          </a:xfrm>
          <a:custGeom>
            <a:avLst/>
            <a:gdLst/>
            <a:ahLst/>
            <a:cxnLst/>
            <a:rect l="l" t="t" r="r" b="b"/>
            <a:pathLst>
              <a:path w="154508" h="74104">
                <a:moveTo>
                  <a:pt x="838" y="68668"/>
                </a:moveTo>
                <a:lnTo>
                  <a:pt x="4191" y="74104"/>
                </a:lnTo>
                <a:lnTo>
                  <a:pt x="0" y="67271"/>
                </a:lnTo>
                <a:lnTo>
                  <a:pt x="15450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1010351" y="6852682"/>
            <a:ext cx="155067" cy="67970"/>
          </a:xfrm>
          <a:custGeom>
            <a:avLst/>
            <a:gdLst/>
            <a:ahLst/>
            <a:cxnLst/>
            <a:rect l="l" t="t" r="r" b="b"/>
            <a:pathLst>
              <a:path w="155067" h="67970">
                <a:moveTo>
                  <a:pt x="155067" y="0"/>
                </a:moveTo>
                <a:lnTo>
                  <a:pt x="0" y="67411"/>
                </a:lnTo>
                <a:lnTo>
                  <a:pt x="419" y="679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1008819" y="6851007"/>
            <a:ext cx="156171" cy="69088"/>
          </a:xfrm>
          <a:custGeom>
            <a:avLst/>
            <a:gdLst/>
            <a:ahLst/>
            <a:cxnLst/>
            <a:rect l="l" t="t" r="r" b="b"/>
            <a:pathLst>
              <a:path w="156171" h="69088">
                <a:moveTo>
                  <a:pt x="1536" y="69087"/>
                </a:moveTo>
                <a:lnTo>
                  <a:pt x="0" y="67970"/>
                </a:lnTo>
                <a:lnTo>
                  <a:pt x="15617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1001566" y="6847518"/>
            <a:ext cx="30835" cy="13258"/>
          </a:xfrm>
          <a:custGeom>
            <a:avLst/>
            <a:gdLst/>
            <a:ahLst/>
            <a:cxnLst/>
            <a:rect l="l" t="t" r="r" b="b"/>
            <a:pathLst>
              <a:path w="30835" h="13258">
                <a:moveTo>
                  <a:pt x="24003" y="2933"/>
                </a:moveTo>
                <a:lnTo>
                  <a:pt x="30835" y="0"/>
                </a:lnTo>
                <a:lnTo>
                  <a:pt x="0" y="1325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1016908" y="6622953"/>
            <a:ext cx="6007" cy="2514"/>
          </a:xfrm>
          <a:custGeom>
            <a:avLst/>
            <a:gdLst/>
            <a:ahLst/>
            <a:cxnLst/>
            <a:rect l="l" t="t" r="r" b="b"/>
            <a:pathLst>
              <a:path w="6007" h="2514">
                <a:moveTo>
                  <a:pt x="6007" y="0"/>
                </a:moveTo>
                <a:lnTo>
                  <a:pt x="0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1122287" y="6557356"/>
            <a:ext cx="279" cy="1257"/>
          </a:xfrm>
          <a:custGeom>
            <a:avLst/>
            <a:gdLst/>
            <a:ahLst/>
            <a:cxnLst/>
            <a:rect l="l" t="t" r="r" b="b"/>
            <a:pathLst>
              <a:path w="279" h="1257">
                <a:moveTo>
                  <a:pt x="0" y="0"/>
                </a:moveTo>
                <a:lnTo>
                  <a:pt x="279" y="125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1008677" y="6460496"/>
            <a:ext cx="2794" cy="977"/>
          </a:xfrm>
          <a:custGeom>
            <a:avLst/>
            <a:gdLst/>
            <a:ahLst/>
            <a:cxnLst/>
            <a:rect l="l" t="t" r="r" b="b"/>
            <a:pathLst>
              <a:path w="2793" h="977">
                <a:moveTo>
                  <a:pt x="0" y="0"/>
                </a:moveTo>
                <a:lnTo>
                  <a:pt x="2794" y="97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1021102" y="6935586"/>
            <a:ext cx="977" cy="1397"/>
          </a:xfrm>
          <a:custGeom>
            <a:avLst/>
            <a:gdLst/>
            <a:ahLst/>
            <a:cxnLst/>
            <a:rect l="l" t="t" r="r" b="b"/>
            <a:pathLst>
              <a:path w="977" h="1397">
                <a:moveTo>
                  <a:pt x="139" y="419"/>
                </a:moveTo>
                <a:lnTo>
                  <a:pt x="838" y="1117"/>
                </a:lnTo>
                <a:lnTo>
                  <a:pt x="0" y="0"/>
                </a:lnTo>
                <a:lnTo>
                  <a:pt x="977" y="139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1165835" y="6852823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139" y="0"/>
                </a:moveTo>
                <a:lnTo>
                  <a:pt x="0" y="4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1016913" y="6930423"/>
            <a:ext cx="4190" cy="5168"/>
          </a:xfrm>
          <a:custGeom>
            <a:avLst/>
            <a:gdLst/>
            <a:ahLst/>
            <a:cxnLst/>
            <a:rect l="l" t="t" r="r" b="b"/>
            <a:pathLst>
              <a:path w="4190" h="5168">
                <a:moveTo>
                  <a:pt x="419" y="279"/>
                </a:moveTo>
                <a:lnTo>
                  <a:pt x="4191" y="5168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1044408" y="6680172"/>
            <a:ext cx="16751" cy="7683"/>
          </a:xfrm>
          <a:custGeom>
            <a:avLst/>
            <a:gdLst/>
            <a:ahLst/>
            <a:cxnLst/>
            <a:rect l="l" t="t" r="r" b="b"/>
            <a:pathLst>
              <a:path w="16751" h="7683">
                <a:moveTo>
                  <a:pt x="16751" y="7683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1047755" y="6838730"/>
            <a:ext cx="4889" cy="2082"/>
          </a:xfrm>
          <a:custGeom>
            <a:avLst/>
            <a:gdLst/>
            <a:ahLst/>
            <a:cxnLst/>
            <a:rect l="l" t="t" r="r" b="b"/>
            <a:pathLst>
              <a:path w="4889" h="2082">
                <a:moveTo>
                  <a:pt x="4889" y="0"/>
                </a:moveTo>
                <a:lnTo>
                  <a:pt x="0" y="2082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1053759" y="6767269"/>
            <a:ext cx="138036" cy="60007"/>
          </a:xfrm>
          <a:custGeom>
            <a:avLst/>
            <a:gdLst/>
            <a:ahLst/>
            <a:cxnLst/>
            <a:rect l="l" t="t" r="r" b="b"/>
            <a:pathLst>
              <a:path w="138036" h="60007">
                <a:moveTo>
                  <a:pt x="138036" y="0"/>
                </a:moveTo>
                <a:lnTo>
                  <a:pt x="0" y="6000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1053760" y="6809983"/>
            <a:ext cx="40195" cy="17576"/>
          </a:xfrm>
          <a:custGeom>
            <a:avLst/>
            <a:gdLst/>
            <a:ahLst/>
            <a:cxnLst/>
            <a:rect l="l" t="t" r="r" b="b"/>
            <a:pathLst>
              <a:path w="40195" h="17576">
                <a:moveTo>
                  <a:pt x="0" y="17576"/>
                </a:moveTo>
                <a:lnTo>
                  <a:pt x="40195" y="0"/>
                </a:lnTo>
                <a:lnTo>
                  <a:pt x="0" y="17297"/>
                </a:lnTo>
                <a:lnTo>
                  <a:pt x="9080" y="1338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1053481" y="6751491"/>
            <a:ext cx="136639" cy="59321"/>
          </a:xfrm>
          <a:custGeom>
            <a:avLst/>
            <a:gdLst/>
            <a:ahLst/>
            <a:cxnLst/>
            <a:rect l="l" t="t" r="r" b="b"/>
            <a:pathLst>
              <a:path w="136639" h="59321">
                <a:moveTo>
                  <a:pt x="0" y="59321"/>
                </a:moveTo>
                <a:lnTo>
                  <a:pt x="13663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1071627" y="6818358"/>
            <a:ext cx="2933" cy="1244"/>
          </a:xfrm>
          <a:custGeom>
            <a:avLst/>
            <a:gdLst/>
            <a:ahLst/>
            <a:cxnLst/>
            <a:rect l="l" t="t" r="r" b="b"/>
            <a:pathLst>
              <a:path w="2933" h="1244">
                <a:moveTo>
                  <a:pt x="0" y="1244"/>
                </a:moveTo>
                <a:lnTo>
                  <a:pt x="2933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1120614" y="6548004"/>
            <a:ext cx="1676" cy="9347"/>
          </a:xfrm>
          <a:custGeom>
            <a:avLst/>
            <a:gdLst/>
            <a:ahLst/>
            <a:cxnLst/>
            <a:rect l="l" t="t" r="r" b="b"/>
            <a:pathLst>
              <a:path w="1676" h="9347">
                <a:moveTo>
                  <a:pt x="0" y="0"/>
                </a:moveTo>
                <a:lnTo>
                  <a:pt x="1676" y="934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1093955" y="6803144"/>
            <a:ext cx="15494" cy="6832"/>
          </a:xfrm>
          <a:custGeom>
            <a:avLst/>
            <a:gdLst/>
            <a:ahLst/>
            <a:cxnLst/>
            <a:rect l="l" t="t" r="r" b="b"/>
            <a:pathLst>
              <a:path w="15493" h="6832">
                <a:moveTo>
                  <a:pt x="13258" y="965"/>
                </a:moveTo>
                <a:lnTo>
                  <a:pt x="0" y="6832"/>
                </a:lnTo>
                <a:lnTo>
                  <a:pt x="15493" y="0"/>
                </a:lnTo>
                <a:lnTo>
                  <a:pt x="13258" y="96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1094239" y="6703063"/>
            <a:ext cx="89877" cy="41313"/>
          </a:xfrm>
          <a:custGeom>
            <a:avLst/>
            <a:gdLst/>
            <a:ahLst/>
            <a:cxnLst/>
            <a:rect l="l" t="t" r="r" b="b"/>
            <a:pathLst>
              <a:path w="89877" h="41313">
                <a:moveTo>
                  <a:pt x="89877" y="41313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1109449" y="6767269"/>
            <a:ext cx="82346" cy="35864"/>
          </a:xfrm>
          <a:custGeom>
            <a:avLst/>
            <a:gdLst/>
            <a:ahLst/>
            <a:cxnLst/>
            <a:rect l="l" t="t" r="r" b="b"/>
            <a:pathLst>
              <a:path w="82346" h="35864">
                <a:moveTo>
                  <a:pt x="82346" y="0"/>
                </a:moveTo>
                <a:lnTo>
                  <a:pt x="81787" y="419"/>
                </a:lnTo>
                <a:lnTo>
                  <a:pt x="0" y="35864"/>
                </a:lnTo>
                <a:lnTo>
                  <a:pt x="11582" y="3083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1121032" y="6570753"/>
            <a:ext cx="0" cy="139"/>
          </a:xfrm>
          <a:custGeom>
            <a:avLst/>
            <a:gdLst/>
            <a:ahLst/>
            <a:cxnLst/>
            <a:rect l="l" t="t" r="r" b="b"/>
            <a:pathLst>
              <a:path h="139">
                <a:moveTo>
                  <a:pt x="0" y="13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1110150" y="6528605"/>
            <a:ext cx="8089" cy="13258"/>
          </a:xfrm>
          <a:custGeom>
            <a:avLst/>
            <a:gdLst/>
            <a:ahLst/>
            <a:cxnLst/>
            <a:rect l="l" t="t" r="r" b="b"/>
            <a:pathLst>
              <a:path w="8089" h="13258">
                <a:moveTo>
                  <a:pt x="8089" y="13258"/>
                </a:moveTo>
                <a:lnTo>
                  <a:pt x="6273" y="906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1165835" y="6851009"/>
            <a:ext cx="139" cy="279"/>
          </a:xfrm>
          <a:custGeom>
            <a:avLst/>
            <a:gdLst/>
            <a:ahLst/>
            <a:cxnLst/>
            <a:rect l="l" t="t" r="r" b="b"/>
            <a:pathLst>
              <a:path w="139" h="279">
                <a:moveTo>
                  <a:pt x="139" y="279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1165975" y="6851286"/>
            <a:ext cx="139" cy="1536"/>
          </a:xfrm>
          <a:custGeom>
            <a:avLst/>
            <a:gdLst/>
            <a:ahLst/>
            <a:cxnLst/>
            <a:rect l="l" t="t" r="r" b="b"/>
            <a:pathLst>
              <a:path w="139" h="1536">
                <a:moveTo>
                  <a:pt x="0" y="1536"/>
                </a:moveTo>
                <a:lnTo>
                  <a:pt x="139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1160811" y="6778296"/>
            <a:ext cx="5854" cy="8369"/>
          </a:xfrm>
          <a:custGeom>
            <a:avLst/>
            <a:gdLst/>
            <a:ahLst/>
            <a:cxnLst/>
            <a:rect l="l" t="t" r="r" b="b"/>
            <a:pathLst>
              <a:path w="5854" h="8369">
                <a:moveTo>
                  <a:pt x="0" y="8369"/>
                </a:moveTo>
                <a:lnTo>
                  <a:pt x="5854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1192772" y="6761403"/>
            <a:ext cx="279" cy="4470"/>
          </a:xfrm>
          <a:custGeom>
            <a:avLst/>
            <a:gdLst/>
            <a:ahLst/>
            <a:cxnLst/>
            <a:rect l="l" t="t" r="r" b="b"/>
            <a:pathLst>
              <a:path w="279" h="4470">
                <a:moveTo>
                  <a:pt x="279" y="0"/>
                </a:moveTo>
                <a:lnTo>
                  <a:pt x="0" y="447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1169182" y="6703348"/>
            <a:ext cx="39077" cy="67691"/>
          </a:xfrm>
          <a:custGeom>
            <a:avLst/>
            <a:gdLst/>
            <a:ahLst/>
            <a:cxnLst/>
            <a:rect l="l" t="t" r="r" b="b"/>
            <a:pathLst>
              <a:path w="39077" h="67691">
                <a:moveTo>
                  <a:pt x="0" y="0"/>
                </a:moveTo>
                <a:lnTo>
                  <a:pt x="5588" y="1257"/>
                </a:lnTo>
                <a:lnTo>
                  <a:pt x="6565" y="1536"/>
                </a:lnTo>
                <a:lnTo>
                  <a:pt x="11442" y="4597"/>
                </a:lnTo>
                <a:lnTo>
                  <a:pt x="17030" y="7950"/>
                </a:lnTo>
                <a:lnTo>
                  <a:pt x="17589" y="8509"/>
                </a:lnTo>
                <a:lnTo>
                  <a:pt x="22047" y="13398"/>
                </a:lnTo>
                <a:lnTo>
                  <a:pt x="26936" y="18694"/>
                </a:lnTo>
                <a:lnTo>
                  <a:pt x="27216" y="19253"/>
                </a:lnTo>
                <a:lnTo>
                  <a:pt x="30708" y="25539"/>
                </a:lnTo>
                <a:lnTo>
                  <a:pt x="34340" y="31953"/>
                </a:lnTo>
                <a:lnTo>
                  <a:pt x="34480" y="32512"/>
                </a:lnTo>
                <a:lnTo>
                  <a:pt x="36576" y="39636"/>
                </a:lnTo>
                <a:lnTo>
                  <a:pt x="38519" y="46469"/>
                </a:lnTo>
                <a:lnTo>
                  <a:pt x="38938" y="54292"/>
                </a:lnTo>
                <a:lnTo>
                  <a:pt x="39077" y="60706"/>
                </a:lnTo>
                <a:lnTo>
                  <a:pt x="39077" y="61404"/>
                </a:lnTo>
                <a:lnTo>
                  <a:pt x="37553" y="67691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1125918" y="6703343"/>
            <a:ext cx="43268" cy="14236"/>
          </a:xfrm>
          <a:custGeom>
            <a:avLst/>
            <a:gdLst/>
            <a:ahLst/>
            <a:cxnLst/>
            <a:rect l="l" t="t" r="r" b="b"/>
            <a:pathLst>
              <a:path w="43268" h="14236">
                <a:moveTo>
                  <a:pt x="0" y="14236"/>
                </a:moveTo>
                <a:lnTo>
                  <a:pt x="32372" y="279"/>
                </a:lnTo>
                <a:lnTo>
                  <a:pt x="43268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1156489" y="6771039"/>
            <a:ext cx="50241" cy="34188"/>
          </a:xfrm>
          <a:custGeom>
            <a:avLst/>
            <a:gdLst/>
            <a:ahLst/>
            <a:cxnLst/>
            <a:rect l="l" t="t" r="r" b="b"/>
            <a:pathLst>
              <a:path w="50241" h="34188">
                <a:moveTo>
                  <a:pt x="50241" y="0"/>
                </a:moveTo>
                <a:lnTo>
                  <a:pt x="45212" y="10883"/>
                </a:lnTo>
                <a:lnTo>
                  <a:pt x="37261" y="18148"/>
                </a:lnTo>
                <a:lnTo>
                  <a:pt x="0" y="3418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715030" y="6632453"/>
            <a:ext cx="12700" cy="58191"/>
          </a:xfrm>
          <a:custGeom>
            <a:avLst/>
            <a:gdLst/>
            <a:ahLst/>
            <a:cxnLst/>
            <a:rect l="l" t="t" r="r" b="b"/>
            <a:pathLst>
              <a:path w="12700" h="58191">
                <a:moveTo>
                  <a:pt x="12700" y="58191"/>
                </a:moveTo>
                <a:lnTo>
                  <a:pt x="9067" y="53581"/>
                </a:lnTo>
                <a:lnTo>
                  <a:pt x="8788" y="53301"/>
                </a:lnTo>
                <a:lnTo>
                  <a:pt x="6134" y="48145"/>
                </a:lnTo>
                <a:lnTo>
                  <a:pt x="3492" y="42837"/>
                </a:lnTo>
                <a:lnTo>
                  <a:pt x="3352" y="42418"/>
                </a:lnTo>
                <a:lnTo>
                  <a:pt x="1955" y="36703"/>
                </a:lnTo>
                <a:lnTo>
                  <a:pt x="419" y="30416"/>
                </a:lnTo>
                <a:lnTo>
                  <a:pt x="279" y="29997"/>
                </a:lnTo>
                <a:lnTo>
                  <a:pt x="139" y="23583"/>
                </a:lnTo>
                <a:lnTo>
                  <a:pt x="0" y="17995"/>
                </a:lnTo>
                <a:lnTo>
                  <a:pt x="0" y="17297"/>
                </a:lnTo>
                <a:lnTo>
                  <a:pt x="1384" y="11988"/>
                </a:lnTo>
                <a:lnTo>
                  <a:pt x="2514" y="7251"/>
                </a:lnTo>
                <a:lnTo>
                  <a:pt x="3352" y="7251"/>
                </a:lnTo>
                <a:lnTo>
                  <a:pt x="5575" y="2501"/>
                </a:lnTo>
                <a:lnTo>
                  <a:pt x="6134" y="1244"/>
                </a:lnTo>
                <a:lnTo>
                  <a:pt x="6972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725351" y="6627977"/>
            <a:ext cx="1676" cy="13119"/>
          </a:xfrm>
          <a:custGeom>
            <a:avLst/>
            <a:gdLst/>
            <a:ahLst/>
            <a:cxnLst/>
            <a:rect l="l" t="t" r="r" b="b"/>
            <a:pathLst>
              <a:path w="1676" h="13119">
                <a:moveTo>
                  <a:pt x="1676" y="0"/>
                </a:moveTo>
                <a:lnTo>
                  <a:pt x="698" y="1676"/>
                </a:lnTo>
                <a:lnTo>
                  <a:pt x="698" y="1955"/>
                </a:lnTo>
                <a:lnTo>
                  <a:pt x="279" y="3898"/>
                </a:lnTo>
                <a:lnTo>
                  <a:pt x="0" y="6007"/>
                </a:lnTo>
                <a:lnTo>
                  <a:pt x="0" y="6134"/>
                </a:lnTo>
                <a:lnTo>
                  <a:pt x="139" y="8369"/>
                </a:lnTo>
                <a:lnTo>
                  <a:pt x="419" y="10604"/>
                </a:lnTo>
                <a:lnTo>
                  <a:pt x="419" y="10883"/>
                </a:lnTo>
                <a:lnTo>
                  <a:pt x="1257" y="13119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758430" y="6704037"/>
            <a:ext cx="12001" cy="3352"/>
          </a:xfrm>
          <a:custGeom>
            <a:avLst/>
            <a:gdLst/>
            <a:ahLst/>
            <a:cxnLst/>
            <a:rect l="l" t="t" r="r" b="b"/>
            <a:pathLst>
              <a:path w="12001" h="3352">
                <a:moveTo>
                  <a:pt x="0" y="3352"/>
                </a:moveTo>
                <a:lnTo>
                  <a:pt x="1676" y="3352"/>
                </a:lnTo>
                <a:lnTo>
                  <a:pt x="1816" y="3352"/>
                </a:lnTo>
                <a:lnTo>
                  <a:pt x="3352" y="2794"/>
                </a:lnTo>
                <a:lnTo>
                  <a:pt x="5448" y="2235"/>
                </a:lnTo>
                <a:lnTo>
                  <a:pt x="5448" y="1676"/>
                </a:lnTo>
                <a:lnTo>
                  <a:pt x="7404" y="1117"/>
                </a:lnTo>
                <a:lnTo>
                  <a:pt x="9626" y="419"/>
                </a:lnTo>
                <a:lnTo>
                  <a:pt x="9766" y="279"/>
                </a:lnTo>
                <a:lnTo>
                  <a:pt x="12001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758714" y="6693856"/>
            <a:ext cx="7251" cy="8928"/>
          </a:xfrm>
          <a:custGeom>
            <a:avLst/>
            <a:gdLst/>
            <a:ahLst/>
            <a:cxnLst/>
            <a:rect l="l" t="t" r="r" b="b"/>
            <a:pathLst>
              <a:path w="7251" h="8928">
                <a:moveTo>
                  <a:pt x="0" y="0"/>
                </a:moveTo>
                <a:lnTo>
                  <a:pt x="419" y="1397"/>
                </a:lnTo>
                <a:lnTo>
                  <a:pt x="558" y="1536"/>
                </a:lnTo>
                <a:lnTo>
                  <a:pt x="1257" y="2781"/>
                </a:lnTo>
                <a:lnTo>
                  <a:pt x="2514" y="4610"/>
                </a:lnTo>
                <a:lnTo>
                  <a:pt x="2514" y="4889"/>
                </a:lnTo>
                <a:lnTo>
                  <a:pt x="3898" y="6426"/>
                </a:lnTo>
                <a:lnTo>
                  <a:pt x="5308" y="7810"/>
                </a:lnTo>
                <a:lnTo>
                  <a:pt x="5588" y="7950"/>
                </a:lnTo>
                <a:lnTo>
                  <a:pt x="7251" y="892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737077" y="6627420"/>
            <a:ext cx="10464" cy="2514"/>
          </a:xfrm>
          <a:custGeom>
            <a:avLst/>
            <a:gdLst/>
            <a:ahLst/>
            <a:cxnLst/>
            <a:rect l="l" t="t" r="r" b="b"/>
            <a:pathLst>
              <a:path w="10464" h="2514">
                <a:moveTo>
                  <a:pt x="0" y="0"/>
                </a:moveTo>
                <a:lnTo>
                  <a:pt x="2374" y="279"/>
                </a:lnTo>
                <a:lnTo>
                  <a:pt x="2514" y="279"/>
                </a:lnTo>
                <a:lnTo>
                  <a:pt x="4889" y="698"/>
                </a:lnTo>
                <a:lnTo>
                  <a:pt x="6565" y="977"/>
                </a:lnTo>
                <a:lnTo>
                  <a:pt x="6705" y="977"/>
                </a:lnTo>
                <a:lnTo>
                  <a:pt x="8242" y="1536"/>
                </a:lnTo>
                <a:lnTo>
                  <a:pt x="9347" y="1816"/>
                </a:lnTo>
                <a:lnTo>
                  <a:pt x="9486" y="1955"/>
                </a:lnTo>
                <a:lnTo>
                  <a:pt x="10464" y="2514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765133" y="6690086"/>
            <a:ext cx="8509" cy="12001"/>
          </a:xfrm>
          <a:custGeom>
            <a:avLst/>
            <a:gdLst/>
            <a:ahLst/>
            <a:cxnLst/>
            <a:rect l="l" t="t" r="r" b="b"/>
            <a:pathLst>
              <a:path w="8509" h="12001">
                <a:moveTo>
                  <a:pt x="0" y="12001"/>
                </a:moveTo>
                <a:lnTo>
                  <a:pt x="1676" y="10464"/>
                </a:lnTo>
                <a:lnTo>
                  <a:pt x="3352" y="8788"/>
                </a:lnTo>
                <a:lnTo>
                  <a:pt x="4470" y="7670"/>
                </a:lnTo>
                <a:lnTo>
                  <a:pt x="4610" y="7670"/>
                </a:lnTo>
                <a:lnTo>
                  <a:pt x="5435" y="6286"/>
                </a:lnTo>
                <a:lnTo>
                  <a:pt x="6692" y="4610"/>
                </a:lnTo>
                <a:lnTo>
                  <a:pt x="6553" y="4610"/>
                </a:lnTo>
                <a:lnTo>
                  <a:pt x="7531" y="2654"/>
                </a:lnTo>
                <a:lnTo>
                  <a:pt x="8089" y="1396"/>
                </a:lnTo>
                <a:lnTo>
                  <a:pt x="8089" y="1257"/>
                </a:lnTo>
                <a:lnTo>
                  <a:pt x="8509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727734" y="6690639"/>
            <a:ext cx="30695" cy="16751"/>
          </a:xfrm>
          <a:custGeom>
            <a:avLst/>
            <a:gdLst/>
            <a:ahLst/>
            <a:cxnLst/>
            <a:rect l="l" t="t" r="r" b="b"/>
            <a:pathLst>
              <a:path w="30695" h="16751">
                <a:moveTo>
                  <a:pt x="30695" y="16751"/>
                </a:moveTo>
                <a:lnTo>
                  <a:pt x="21767" y="15214"/>
                </a:lnTo>
                <a:lnTo>
                  <a:pt x="19113" y="14516"/>
                </a:lnTo>
                <a:lnTo>
                  <a:pt x="9474" y="9347"/>
                </a:lnTo>
                <a:lnTo>
                  <a:pt x="685" y="977"/>
                </a:ln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722002" y="6626019"/>
            <a:ext cx="6565" cy="6426"/>
          </a:xfrm>
          <a:custGeom>
            <a:avLst/>
            <a:gdLst/>
            <a:ahLst/>
            <a:cxnLst/>
            <a:rect l="l" t="t" r="r" b="b"/>
            <a:pathLst>
              <a:path w="6565" h="6426">
                <a:moveTo>
                  <a:pt x="0" y="6426"/>
                </a:moveTo>
                <a:lnTo>
                  <a:pt x="6565" y="0"/>
                </a:lnTo>
                <a:lnTo>
                  <a:pt x="5029" y="1955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726608" y="6641097"/>
            <a:ext cx="31826" cy="66294"/>
          </a:xfrm>
          <a:custGeom>
            <a:avLst/>
            <a:gdLst/>
            <a:ahLst/>
            <a:cxnLst/>
            <a:rect l="l" t="t" r="r" b="b"/>
            <a:pathLst>
              <a:path w="31826" h="66294">
                <a:moveTo>
                  <a:pt x="0" y="0"/>
                </a:moveTo>
                <a:lnTo>
                  <a:pt x="21069" y="56248"/>
                </a:lnTo>
                <a:lnTo>
                  <a:pt x="23037" y="60147"/>
                </a:lnTo>
                <a:lnTo>
                  <a:pt x="25819" y="63372"/>
                </a:lnTo>
                <a:lnTo>
                  <a:pt x="29591" y="65735"/>
                </a:lnTo>
                <a:lnTo>
                  <a:pt x="31826" y="66293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736519" y="6624068"/>
            <a:ext cx="22186" cy="69786"/>
          </a:xfrm>
          <a:custGeom>
            <a:avLst/>
            <a:gdLst/>
            <a:ahLst/>
            <a:cxnLst/>
            <a:rect l="l" t="t" r="r" b="b"/>
            <a:pathLst>
              <a:path w="22186" h="69786">
                <a:moveTo>
                  <a:pt x="1955" y="0"/>
                </a:moveTo>
                <a:lnTo>
                  <a:pt x="558" y="3073"/>
                </a:lnTo>
                <a:lnTo>
                  <a:pt x="0" y="7670"/>
                </a:lnTo>
                <a:lnTo>
                  <a:pt x="0" y="8229"/>
                </a:lnTo>
                <a:lnTo>
                  <a:pt x="838" y="12700"/>
                </a:lnTo>
                <a:lnTo>
                  <a:pt x="1257" y="14097"/>
                </a:lnTo>
                <a:lnTo>
                  <a:pt x="22186" y="69786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765970" y="6702785"/>
            <a:ext cx="4610" cy="1117"/>
          </a:xfrm>
          <a:custGeom>
            <a:avLst/>
            <a:gdLst/>
            <a:ahLst/>
            <a:cxnLst/>
            <a:rect l="l" t="t" r="r" b="b"/>
            <a:pathLst>
              <a:path w="4610" h="1117">
                <a:moveTo>
                  <a:pt x="0" y="0"/>
                </a:moveTo>
                <a:lnTo>
                  <a:pt x="3492" y="1117"/>
                </a:lnTo>
                <a:lnTo>
                  <a:pt x="4610" y="1117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728565" y="6622543"/>
            <a:ext cx="6007" cy="3479"/>
          </a:xfrm>
          <a:custGeom>
            <a:avLst/>
            <a:gdLst/>
            <a:ahLst/>
            <a:cxnLst/>
            <a:rect l="l" t="t" r="r" b="b"/>
            <a:pathLst>
              <a:path w="6007" h="3479">
                <a:moveTo>
                  <a:pt x="0" y="3479"/>
                </a:moveTo>
                <a:lnTo>
                  <a:pt x="698" y="2501"/>
                </a:lnTo>
                <a:lnTo>
                  <a:pt x="2514" y="1524"/>
                </a:lnTo>
                <a:lnTo>
                  <a:pt x="6007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734985" y="6622674"/>
            <a:ext cx="1955" cy="5308"/>
          </a:xfrm>
          <a:custGeom>
            <a:avLst/>
            <a:gdLst/>
            <a:ahLst/>
            <a:cxnLst/>
            <a:rect l="l" t="t" r="r" b="b"/>
            <a:pathLst>
              <a:path w="1955" h="5308">
                <a:moveTo>
                  <a:pt x="0" y="0"/>
                </a:moveTo>
                <a:lnTo>
                  <a:pt x="1955" y="5308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764573" y="6701802"/>
            <a:ext cx="1257" cy="3352"/>
          </a:xfrm>
          <a:custGeom>
            <a:avLst/>
            <a:gdLst/>
            <a:ahLst/>
            <a:cxnLst/>
            <a:rect l="l" t="t" r="r" b="b"/>
            <a:pathLst>
              <a:path w="1257" h="3352">
                <a:moveTo>
                  <a:pt x="1257" y="3352"/>
                </a:moveTo>
                <a:lnTo>
                  <a:pt x="0" y="0"/>
                </a:lnTo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1360123" y="6794347"/>
            <a:ext cx="986320" cy="504545"/>
          </a:xfrm>
          <a:custGeom>
            <a:avLst/>
            <a:gdLst/>
            <a:ahLst/>
            <a:cxnLst/>
            <a:rect l="l" t="t" r="r" b="b"/>
            <a:pathLst>
              <a:path w="986320" h="504545">
                <a:moveTo>
                  <a:pt x="169570" y="360502"/>
                </a:moveTo>
                <a:lnTo>
                  <a:pt x="147104" y="312496"/>
                </a:lnTo>
                <a:lnTo>
                  <a:pt x="0" y="498119"/>
                </a:lnTo>
                <a:lnTo>
                  <a:pt x="236702" y="504545"/>
                </a:lnTo>
                <a:lnTo>
                  <a:pt x="214376" y="456526"/>
                </a:lnTo>
                <a:lnTo>
                  <a:pt x="986320" y="96012"/>
                </a:lnTo>
                <a:lnTo>
                  <a:pt x="941527" y="0"/>
                </a:lnTo>
                <a:lnTo>
                  <a:pt x="169570" y="360502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1360123" y="6794347"/>
            <a:ext cx="986320" cy="504545"/>
          </a:xfrm>
          <a:custGeom>
            <a:avLst/>
            <a:gdLst/>
            <a:ahLst/>
            <a:cxnLst/>
            <a:rect l="l" t="t" r="r" b="b"/>
            <a:pathLst>
              <a:path w="986320" h="504545">
                <a:moveTo>
                  <a:pt x="169570" y="360502"/>
                </a:moveTo>
                <a:lnTo>
                  <a:pt x="147104" y="312496"/>
                </a:lnTo>
                <a:lnTo>
                  <a:pt x="0" y="498119"/>
                </a:lnTo>
                <a:lnTo>
                  <a:pt x="236702" y="504545"/>
                </a:lnTo>
                <a:lnTo>
                  <a:pt x="214376" y="456526"/>
                </a:lnTo>
                <a:lnTo>
                  <a:pt x="986320" y="96012"/>
                </a:lnTo>
                <a:lnTo>
                  <a:pt x="941527" y="0"/>
                </a:lnTo>
                <a:lnTo>
                  <a:pt x="169570" y="360502"/>
                </a:lnTo>
                <a:close/>
              </a:path>
            </a:pathLst>
          </a:custGeom>
          <a:ln w="246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783801" y="1407350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915848" y="2177718"/>
            <a:ext cx="617308" cy="577240"/>
          </a:xfrm>
          <a:custGeom>
            <a:avLst/>
            <a:gdLst/>
            <a:ahLst/>
            <a:cxnLst/>
            <a:rect l="l" t="t" r="r" b="b"/>
            <a:pathLst>
              <a:path w="617308" h="577240">
                <a:moveTo>
                  <a:pt x="568464" y="375589"/>
                </a:moveTo>
                <a:lnTo>
                  <a:pt x="567905" y="354583"/>
                </a:lnTo>
                <a:lnTo>
                  <a:pt x="606043" y="337184"/>
                </a:lnTo>
                <a:lnTo>
                  <a:pt x="612724" y="329806"/>
                </a:lnTo>
                <a:lnTo>
                  <a:pt x="617308" y="316039"/>
                </a:lnTo>
                <a:lnTo>
                  <a:pt x="617308" y="296697"/>
                </a:lnTo>
                <a:lnTo>
                  <a:pt x="610361" y="275818"/>
                </a:lnTo>
                <a:lnTo>
                  <a:pt x="599084" y="259257"/>
                </a:lnTo>
                <a:lnTo>
                  <a:pt x="585025" y="250215"/>
                </a:lnTo>
                <a:lnTo>
                  <a:pt x="558444" y="250215"/>
                </a:lnTo>
                <a:lnTo>
                  <a:pt x="537857" y="259816"/>
                </a:lnTo>
                <a:lnTo>
                  <a:pt x="529221" y="259816"/>
                </a:lnTo>
                <a:lnTo>
                  <a:pt x="508215" y="250494"/>
                </a:lnTo>
                <a:lnTo>
                  <a:pt x="498881" y="238937"/>
                </a:lnTo>
                <a:lnTo>
                  <a:pt x="487616" y="231711"/>
                </a:lnTo>
                <a:lnTo>
                  <a:pt x="464248" y="229476"/>
                </a:lnTo>
                <a:lnTo>
                  <a:pt x="456590" y="225437"/>
                </a:lnTo>
                <a:lnTo>
                  <a:pt x="462013" y="190792"/>
                </a:lnTo>
                <a:lnTo>
                  <a:pt x="462152" y="178269"/>
                </a:lnTo>
                <a:lnTo>
                  <a:pt x="450176" y="169075"/>
                </a:lnTo>
                <a:lnTo>
                  <a:pt x="450329" y="165468"/>
                </a:lnTo>
                <a:lnTo>
                  <a:pt x="522554" y="133184"/>
                </a:lnTo>
                <a:lnTo>
                  <a:pt x="529221" y="125945"/>
                </a:lnTo>
                <a:lnTo>
                  <a:pt x="531596" y="118986"/>
                </a:lnTo>
                <a:lnTo>
                  <a:pt x="531596" y="97281"/>
                </a:lnTo>
                <a:lnTo>
                  <a:pt x="524916" y="80860"/>
                </a:lnTo>
                <a:lnTo>
                  <a:pt x="510717" y="64858"/>
                </a:lnTo>
                <a:lnTo>
                  <a:pt x="499300" y="43700"/>
                </a:lnTo>
                <a:lnTo>
                  <a:pt x="487616" y="32423"/>
                </a:lnTo>
                <a:lnTo>
                  <a:pt x="461873" y="25603"/>
                </a:lnTo>
                <a:lnTo>
                  <a:pt x="441134" y="13919"/>
                </a:lnTo>
                <a:lnTo>
                  <a:pt x="415670" y="4597"/>
                </a:lnTo>
                <a:lnTo>
                  <a:pt x="390207" y="0"/>
                </a:lnTo>
                <a:lnTo>
                  <a:pt x="363905" y="0"/>
                </a:lnTo>
                <a:lnTo>
                  <a:pt x="338442" y="4597"/>
                </a:lnTo>
                <a:lnTo>
                  <a:pt x="238937" y="46481"/>
                </a:lnTo>
                <a:lnTo>
                  <a:pt x="189953" y="48577"/>
                </a:lnTo>
                <a:lnTo>
                  <a:pt x="166852" y="55664"/>
                </a:lnTo>
                <a:lnTo>
                  <a:pt x="90462" y="88087"/>
                </a:lnTo>
                <a:lnTo>
                  <a:pt x="63322" y="104927"/>
                </a:lnTo>
                <a:lnTo>
                  <a:pt x="44119" y="122885"/>
                </a:lnTo>
                <a:lnTo>
                  <a:pt x="33261" y="135267"/>
                </a:lnTo>
                <a:lnTo>
                  <a:pt x="33121" y="148488"/>
                </a:lnTo>
                <a:lnTo>
                  <a:pt x="42443" y="162267"/>
                </a:lnTo>
                <a:lnTo>
                  <a:pt x="51765" y="187731"/>
                </a:lnTo>
                <a:lnTo>
                  <a:pt x="51904" y="211810"/>
                </a:lnTo>
                <a:lnTo>
                  <a:pt x="48577" y="217652"/>
                </a:lnTo>
                <a:lnTo>
                  <a:pt x="0" y="238798"/>
                </a:lnTo>
                <a:lnTo>
                  <a:pt x="838" y="296697"/>
                </a:lnTo>
                <a:lnTo>
                  <a:pt x="9880" y="347764"/>
                </a:lnTo>
                <a:lnTo>
                  <a:pt x="23939" y="389369"/>
                </a:lnTo>
                <a:lnTo>
                  <a:pt x="47320" y="440169"/>
                </a:lnTo>
                <a:lnTo>
                  <a:pt x="56641" y="453936"/>
                </a:lnTo>
                <a:lnTo>
                  <a:pt x="79743" y="486511"/>
                </a:lnTo>
                <a:lnTo>
                  <a:pt x="109943" y="518934"/>
                </a:lnTo>
                <a:lnTo>
                  <a:pt x="146964" y="549122"/>
                </a:lnTo>
                <a:lnTo>
                  <a:pt x="183832" y="567918"/>
                </a:lnTo>
                <a:lnTo>
                  <a:pt x="218617" y="577240"/>
                </a:lnTo>
                <a:lnTo>
                  <a:pt x="273596" y="577240"/>
                </a:lnTo>
                <a:lnTo>
                  <a:pt x="309079" y="566242"/>
                </a:lnTo>
                <a:lnTo>
                  <a:pt x="379907" y="535076"/>
                </a:lnTo>
                <a:lnTo>
                  <a:pt x="412470" y="512114"/>
                </a:lnTo>
                <a:lnTo>
                  <a:pt x="432092" y="489978"/>
                </a:lnTo>
                <a:lnTo>
                  <a:pt x="528256" y="447128"/>
                </a:lnTo>
                <a:lnTo>
                  <a:pt x="551484" y="430987"/>
                </a:lnTo>
                <a:lnTo>
                  <a:pt x="567905" y="412610"/>
                </a:lnTo>
                <a:lnTo>
                  <a:pt x="575703" y="401751"/>
                </a:lnTo>
                <a:lnTo>
                  <a:pt x="575703" y="393966"/>
                </a:lnTo>
                <a:lnTo>
                  <a:pt x="568464" y="3755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918221" y="2180084"/>
            <a:ext cx="598792" cy="572503"/>
          </a:xfrm>
          <a:custGeom>
            <a:avLst/>
            <a:gdLst/>
            <a:ahLst/>
            <a:cxnLst/>
            <a:rect l="l" t="t" r="r" b="b"/>
            <a:pathLst>
              <a:path w="598792" h="572503">
                <a:moveTo>
                  <a:pt x="42443" y="157530"/>
                </a:moveTo>
                <a:lnTo>
                  <a:pt x="51765" y="183006"/>
                </a:lnTo>
                <a:lnTo>
                  <a:pt x="51765" y="211670"/>
                </a:lnTo>
                <a:lnTo>
                  <a:pt x="48425" y="217639"/>
                </a:lnTo>
                <a:lnTo>
                  <a:pt x="0" y="238671"/>
                </a:lnTo>
                <a:lnTo>
                  <a:pt x="698" y="291960"/>
                </a:lnTo>
                <a:lnTo>
                  <a:pt x="9880" y="343166"/>
                </a:lnTo>
                <a:lnTo>
                  <a:pt x="23787" y="384784"/>
                </a:lnTo>
                <a:lnTo>
                  <a:pt x="47307" y="435432"/>
                </a:lnTo>
                <a:lnTo>
                  <a:pt x="56641" y="449351"/>
                </a:lnTo>
                <a:lnTo>
                  <a:pt x="79730" y="481774"/>
                </a:lnTo>
                <a:lnTo>
                  <a:pt x="109791" y="514337"/>
                </a:lnTo>
                <a:lnTo>
                  <a:pt x="146951" y="544398"/>
                </a:lnTo>
                <a:lnTo>
                  <a:pt x="183819" y="563181"/>
                </a:lnTo>
                <a:lnTo>
                  <a:pt x="218478" y="572503"/>
                </a:lnTo>
                <a:lnTo>
                  <a:pt x="268846" y="572503"/>
                </a:lnTo>
                <a:lnTo>
                  <a:pt x="304342" y="561644"/>
                </a:lnTo>
                <a:lnTo>
                  <a:pt x="375170" y="530479"/>
                </a:lnTo>
                <a:lnTo>
                  <a:pt x="407733" y="507377"/>
                </a:lnTo>
                <a:lnTo>
                  <a:pt x="427354" y="485254"/>
                </a:lnTo>
                <a:lnTo>
                  <a:pt x="523506" y="442391"/>
                </a:lnTo>
                <a:lnTo>
                  <a:pt x="546760" y="426250"/>
                </a:lnTo>
                <a:lnTo>
                  <a:pt x="563168" y="407873"/>
                </a:lnTo>
                <a:lnTo>
                  <a:pt x="571106" y="397027"/>
                </a:lnTo>
                <a:lnTo>
                  <a:pt x="563727" y="375589"/>
                </a:lnTo>
                <a:lnTo>
                  <a:pt x="563029" y="349300"/>
                </a:lnTo>
                <a:lnTo>
                  <a:pt x="562749" y="346798"/>
                </a:lnTo>
                <a:lnTo>
                  <a:pt x="566102" y="332041"/>
                </a:lnTo>
                <a:lnTo>
                  <a:pt x="574725" y="322021"/>
                </a:lnTo>
                <a:lnTo>
                  <a:pt x="596430" y="311442"/>
                </a:lnTo>
                <a:lnTo>
                  <a:pt x="598792" y="303644"/>
                </a:lnTo>
                <a:lnTo>
                  <a:pt x="594486" y="293903"/>
                </a:lnTo>
                <a:lnTo>
                  <a:pt x="580148" y="285000"/>
                </a:lnTo>
                <a:lnTo>
                  <a:pt x="534504" y="263855"/>
                </a:lnTo>
                <a:lnTo>
                  <a:pt x="500557" y="249237"/>
                </a:lnTo>
                <a:lnTo>
                  <a:pt x="501243" y="252577"/>
                </a:lnTo>
                <a:lnTo>
                  <a:pt x="501522" y="269836"/>
                </a:lnTo>
                <a:lnTo>
                  <a:pt x="497903" y="272618"/>
                </a:lnTo>
                <a:lnTo>
                  <a:pt x="496100" y="280543"/>
                </a:lnTo>
                <a:lnTo>
                  <a:pt x="486778" y="282778"/>
                </a:lnTo>
                <a:lnTo>
                  <a:pt x="482599" y="290436"/>
                </a:lnTo>
                <a:lnTo>
                  <a:pt x="483019" y="297383"/>
                </a:lnTo>
                <a:lnTo>
                  <a:pt x="473836" y="306844"/>
                </a:lnTo>
                <a:lnTo>
                  <a:pt x="458393" y="314223"/>
                </a:lnTo>
                <a:lnTo>
                  <a:pt x="459638" y="353187"/>
                </a:lnTo>
                <a:lnTo>
                  <a:pt x="455041" y="310464"/>
                </a:lnTo>
                <a:lnTo>
                  <a:pt x="449198" y="277495"/>
                </a:lnTo>
                <a:lnTo>
                  <a:pt x="448373" y="274980"/>
                </a:lnTo>
                <a:lnTo>
                  <a:pt x="444474" y="263575"/>
                </a:lnTo>
                <a:lnTo>
                  <a:pt x="443636" y="261073"/>
                </a:lnTo>
                <a:lnTo>
                  <a:pt x="429577" y="224751"/>
                </a:lnTo>
                <a:lnTo>
                  <a:pt x="408558" y="182714"/>
                </a:lnTo>
                <a:lnTo>
                  <a:pt x="407593" y="178549"/>
                </a:lnTo>
                <a:lnTo>
                  <a:pt x="408851" y="177571"/>
                </a:lnTo>
                <a:lnTo>
                  <a:pt x="414832" y="173672"/>
                </a:lnTo>
                <a:lnTo>
                  <a:pt x="434873" y="165468"/>
                </a:lnTo>
                <a:lnTo>
                  <a:pt x="517804" y="128447"/>
                </a:lnTo>
                <a:lnTo>
                  <a:pt x="524497" y="121208"/>
                </a:lnTo>
                <a:lnTo>
                  <a:pt x="526846" y="114249"/>
                </a:lnTo>
                <a:lnTo>
                  <a:pt x="526846" y="97281"/>
                </a:lnTo>
                <a:lnTo>
                  <a:pt x="520179" y="80721"/>
                </a:lnTo>
                <a:lnTo>
                  <a:pt x="504177" y="61518"/>
                </a:lnTo>
                <a:lnTo>
                  <a:pt x="494982" y="52323"/>
                </a:lnTo>
                <a:lnTo>
                  <a:pt x="471322" y="34518"/>
                </a:lnTo>
                <a:lnTo>
                  <a:pt x="469798" y="32016"/>
                </a:lnTo>
                <a:lnTo>
                  <a:pt x="464096" y="29921"/>
                </a:lnTo>
                <a:lnTo>
                  <a:pt x="462699" y="27419"/>
                </a:lnTo>
                <a:lnTo>
                  <a:pt x="429437" y="11556"/>
                </a:lnTo>
                <a:lnTo>
                  <a:pt x="411073" y="4457"/>
                </a:lnTo>
                <a:lnTo>
                  <a:pt x="385470" y="0"/>
                </a:lnTo>
                <a:lnTo>
                  <a:pt x="363905" y="0"/>
                </a:lnTo>
                <a:lnTo>
                  <a:pt x="338429" y="4597"/>
                </a:lnTo>
                <a:lnTo>
                  <a:pt x="238798" y="46481"/>
                </a:lnTo>
                <a:lnTo>
                  <a:pt x="189953" y="48577"/>
                </a:lnTo>
                <a:lnTo>
                  <a:pt x="166852" y="55524"/>
                </a:lnTo>
                <a:lnTo>
                  <a:pt x="90309" y="87960"/>
                </a:lnTo>
                <a:lnTo>
                  <a:pt x="63182" y="104927"/>
                </a:lnTo>
                <a:lnTo>
                  <a:pt x="43967" y="122745"/>
                </a:lnTo>
                <a:lnTo>
                  <a:pt x="33121" y="135267"/>
                </a:lnTo>
                <a:lnTo>
                  <a:pt x="32969" y="143751"/>
                </a:lnTo>
                <a:lnTo>
                  <a:pt x="42443" y="15753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3325815" y="2357658"/>
            <a:ext cx="36042" cy="83489"/>
          </a:xfrm>
          <a:custGeom>
            <a:avLst/>
            <a:gdLst/>
            <a:ahLst/>
            <a:cxnLst/>
            <a:rect l="l" t="t" r="r" b="b"/>
            <a:pathLst>
              <a:path w="36042" h="83489">
                <a:moveTo>
                  <a:pt x="24218" y="44805"/>
                </a:moveTo>
                <a:lnTo>
                  <a:pt x="3479" y="2781"/>
                </a:lnTo>
                <a:lnTo>
                  <a:pt x="1257" y="0"/>
                </a:lnTo>
                <a:lnTo>
                  <a:pt x="0" y="965"/>
                </a:lnTo>
                <a:lnTo>
                  <a:pt x="965" y="5143"/>
                </a:lnTo>
                <a:lnTo>
                  <a:pt x="21983" y="47167"/>
                </a:lnTo>
                <a:lnTo>
                  <a:pt x="36042" y="83489"/>
                </a:lnTo>
                <a:lnTo>
                  <a:pt x="35902" y="74866"/>
                </a:lnTo>
                <a:lnTo>
                  <a:pt x="24218" y="448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327071" y="2345551"/>
            <a:ext cx="91706" cy="148755"/>
          </a:xfrm>
          <a:custGeom>
            <a:avLst/>
            <a:gdLst/>
            <a:ahLst/>
            <a:cxnLst/>
            <a:rect l="l" t="t" r="r" b="b"/>
            <a:pathLst>
              <a:path w="91706" h="148755">
                <a:moveTo>
                  <a:pt x="64985" y="141376"/>
                </a:moveTo>
                <a:lnTo>
                  <a:pt x="74167" y="131927"/>
                </a:lnTo>
                <a:lnTo>
                  <a:pt x="73761" y="124968"/>
                </a:lnTo>
                <a:lnTo>
                  <a:pt x="77927" y="117309"/>
                </a:lnTo>
                <a:lnTo>
                  <a:pt x="87248" y="115074"/>
                </a:lnTo>
                <a:lnTo>
                  <a:pt x="89052" y="107149"/>
                </a:lnTo>
                <a:lnTo>
                  <a:pt x="91566" y="86131"/>
                </a:lnTo>
                <a:lnTo>
                  <a:pt x="91706" y="83769"/>
                </a:lnTo>
                <a:lnTo>
                  <a:pt x="85445" y="73329"/>
                </a:lnTo>
                <a:lnTo>
                  <a:pt x="74028" y="66090"/>
                </a:lnTo>
                <a:lnTo>
                  <a:pt x="61506" y="66243"/>
                </a:lnTo>
                <a:lnTo>
                  <a:pt x="56768" y="68046"/>
                </a:lnTo>
                <a:lnTo>
                  <a:pt x="53162" y="69011"/>
                </a:lnTo>
                <a:lnTo>
                  <a:pt x="48564" y="65963"/>
                </a:lnTo>
                <a:lnTo>
                  <a:pt x="47447" y="63182"/>
                </a:lnTo>
                <a:lnTo>
                  <a:pt x="43141" y="59969"/>
                </a:lnTo>
                <a:lnTo>
                  <a:pt x="43840" y="46062"/>
                </a:lnTo>
                <a:lnTo>
                  <a:pt x="48704" y="12801"/>
                </a:lnTo>
                <a:lnTo>
                  <a:pt x="34785" y="1244"/>
                </a:lnTo>
                <a:lnTo>
                  <a:pt x="26022" y="0"/>
                </a:lnTo>
                <a:lnTo>
                  <a:pt x="5981" y="8204"/>
                </a:lnTo>
                <a:lnTo>
                  <a:pt x="0" y="12103"/>
                </a:lnTo>
                <a:lnTo>
                  <a:pt x="2222" y="14884"/>
                </a:lnTo>
                <a:lnTo>
                  <a:pt x="22961" y="56921"/>
                </a:lnTo>
                <a:lnTo>
                  <a:pt x="34645" y="86969"/>
                </a:lnTo>
                <a:lnTo>
                  <a:pt x="34785" y="95605"/>
                </a:lnTo>
                <a:lnTo>
                  <a:pt x="35623" y="98107"/>
                </a:lnTo>
                <a:lnTo>
                  <a:pt x="39382" y="100749"/>
                </a:lnTo>
                <a:lnTo>
                  <a:pt x="39522" y="109512"/>
                </a:lnTo>
                <a:lnTo>
                  <a:pt x="40347" y="112026"/>
                </a:lnTo>
                <a:lnTo>
                  <a:pt x="43967" y="114668"/>
                </a:lnTo>
                <a:lnTo>
                  <a:pt x="49542" y="148755"/>
                </a:lnTo>
                <a:lnTo>
                  <a:pt x="64985" y="141376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741765" y="1958826"/>
            <a:ext cx="14325" cy="178955"/>
          </a:xfrm>
          <a:custGeom>
            <a:avLst/>
            <a:gdLst/>
            <a:ahLst/>
            <a:cxnLst/>
            <a:rect l="l" t="t" r="r" b="b"/>
            <a:pathLst>
              <a:path w="14325" h="178955">
                <a:moveTo>
                  <a:pt x="4724" y="45224"/>
                </a:moveTo>
                <a:lnTo>
                  <a:pt x="4584" y="31864"/>
                </a:lnTo>
                <a:lnTo>
                  <a:pt x="9182" y="6261"/>
                </a:lnTo>
                <a:lnTo>
                  <a:pt x="11277" y="698"/>
                </a:lnTo>
                <a:lnTo>
                  <a:pt x="10160" y="0"/>
                </a:lnTo>
                <a:lnTo>
                  <a:pt x="5981" y="5422"/>
                </a:lnTo>
                <a:lnTo>
                  <a:pt x="0" y="52743"/>
                </a:lnTo>
                <a:lnTo>
                  <a:pt x="0" y="107569"/>
                </a:lnTo>
                <a:lnTo>
                  <a:pt x="9042" y="172694"/>
                </a:lnTo>
                <a:lnTo>
                  <a:pt x="12382" y="178955"/>
                </a:lnTo>
                <a:lnTo>
                  <a:pt x="14325" y="174917"/>
                </a:lnTo>
                <a:lnTo>
                  <a:pt x="11404" y="170332"/>
                </a:lnTo>
                <a:lnTo>
                  <a:pt x="4584" y="123850"/>
                </a:lnTo>
                <a:lnTo>
                  <a:pt x="4584" y="109664"/>
                </a:lnTo>
                <a:lnTo>
                  <a:pt x="2222" y="105486"/>
                </a:lnTo>
                <a:lnTo>
                  <a:pt x="1943" y="55105"/>
                </a:lnTo>
                <a:lnTo>
                  <a:pt x="4724" y="452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041656" y="2347772"/>
            <a:ext cx="55803" cy="84607"/>
          </a:xfrm>
          <a:custGeom>
            <a:avLst/>
            <a:gdLst/>
            <a:ahLst/>
            <a:cxnLst/>
            <a:rect l="l" t="t" r="r" b="b"/>
            <a:pathLst>
              <a:path w="55803" h="84607">
                <a:moveTo>
                  <a:pt x="34925" y="10718"/>
                </a:moveTo>
                <a:lnTo>
                  <a:pt x="17399" y="0"/>
                </a:lnTo>
                <a:lnTo>
                  <a:pt x="12382" y="1257"/>
                </a:lnTo>
                <a:lnTo>
                  <a:pt x="7226" y="6959"/>
                </a:lnTo>
                <a:lnTo>
                  <a:pt x="0" y="20599"/>
                </a:lnTo>
                <a:lnTo>
                  <a:pt x="0" y="45643"/>
                </a:lnTo>
                <a:lnTo>
                  <a:pt x="5003" y="59143"/>
                </a:lnTo>
                <a:lnTo>
                  <a:pt x="18783" y="75425"/>
                </a:lnTo>
                <a:lnTo>
                  <a:pt x="30187" y="82664"/>
                </a:lnTo>
                <a:lnTo>
                  <a:pt x="47167" y="84607"/>
                </a:lnTo>
                <a:lnTo>
                  <a:pt x="52184" y="82524"/>
                </a:lnTo>
                <a:lnTo>
                  <a:pt x="55803" y="74180"/>
                </a:lnTo>
                <a:lnTo>
                  <a:pt x="55803" y="50101"/>
                </a:lnTo>
                <a:lnTo>
                  <a:pt x="48704" y="29222"/>
                </a:lnTo>
                <a:lnTo>
                  <a:pt x="34925" y="1071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144215" y="2596170"/>
            <a:ext cx="57607" cy="56362"/>
          </a:xfrm>
          <a:custGeom>
            <a:avLst/>
            <a:gdLst/>
            <a:ahLst/>
            <a:cxnLst/>
            <a:rect l="l" t="t" r="r" b="b"/>
            <a:pathLst>
              <a:path w="57607" h="56362">
                <a:moveTo>
                  <a:pt x="2920" y="279"/>
                </a:moveTo>
                <a:lnTo>
                  <a:pt x="0" y="0"/>
                </a:lnTo>
                <a:lnTo>
                  <a:pt x="1663" y="19761"/>
                </a:lnTo>
                <a:lnTo>
                  <a:pt x="13639" y="42583"/>
                </a:lnTo>
                <a:lnTo>
                  <a:pt x="29502" y="54559"/>
                </a:lnTo>
                <a:lnTo>
                  <a:pt x="48983" y="56362"/>
                </a:lnTo>
                <a:lnTo>
                  <a:pt x="53847" y="54279"/>
                </a:lnTo>
                <a:lnTo>
                  <a:pt x="57607" y="45935"/>
                </a:lnTo>
                <a:lnTo>
                  <a:pt x="57467" y="37998"/>
                </a:lnTo>
                <a:lnTo>
                  <a:pt x="52184" y="37858"/>
                </a:lnTo>
                <a:lnTo>
                  <a:pt x="44665" y="42722"/>
                </a:lnTo>
                <a:lnTo>
                  <a:pt x="44386" y="44259"/>
                </a:lnTo>
                <a:lnTo>
                  <a:pt x="38125" y="47879"/>
                </a:lnTo>
                <a:lnTo>
                  <a:pt x="34645" y="46621"/>
                </a:lnTo>
                <a:lnTo>
                  <a:pt x="32842" y="47459"/>
                </a:lnTo>
                <a:lnTo>
                  <a:pt x="31724" y="50520"/>
                </a:lnTo>
                <a:lnTo>
                  <a:pt x="28244" y="49403"/>
                </a:lnTo>
                <a:lnTo>
                  <a:pt x="24904" y="47040"/>
                </a:lnTo>
                <a:lnTo>
                  <a:pt x="22123" y="45935"/>
                </a:lnTo>
                <a:lnTo>
                  <a:pt x="18084" y="28816"/>
                </a:lnTo>
                <a:lnTo>
                  <a:pt x="8762" y="10299"/>
                </a:lnTo>
                <a:lnTo>
                  <a:pt x="4178" y="5575"/>
                </a:lnTo>
                <a:lnTo>
                  <a:pt x="2920" y="279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374528" y="2408723"/>
            <a:ext cx="9309" cy="5842"/>
          </a:xfrm>
          <a:custGeom>
            <a:avLst/>
            <a:gdLst/>
            <a:ahLst/>
            <a:cxnLst/>
            <a:rect l="l" t="t" r="r" b="b"/>
            <a:pathLst>
              <a:path w="9309" h="5842">
                <a:moveTo>
                  <a:pt x="1104" y="2781"/>
                </a:moveTo>
                <a:lnTo>
                  <a:pt x="5702" y="5842"/>
                </a:lnTo>
                <a:lnTo>
                  <a:pt x="9309" y="4876"/>
                </a:lnTo>
                <a:lnTo>
                  <a:pt x="3340" y="558"/>
                </a:lnTo>
                <a:lnTo>
                  <a:pt x="0" y="0"/>
                </a:lnTo>
                <a:lnTo>
                  <a:pt x="1104" y="2781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743708" y="1677032"/>
            <a:ext cx="939038" cy="762723"/>
          </a:xfrm>
          <a:custGeom>
            <a:avLst/>
            <a:gdLst/>
            <a:ahLst/>
            <a:cxnLst/>
            <a:rect l="l" t="t" r="r" b="b"/>
            <a:pathLst>
              <a:path w="939038" h="762723">
                <a:moveTo>
                  <a:pt x="558723" y="601306"/>
                </a:moveTo>
                <a:lnTo>
                  <a:pt x="567499" y="595731"/>
                </a:lnTo>
                <a:lnTo>
                  <a:pt x="693292" y="540765"/>
                </a:lnTo>
                <a:lnTo>
                  <a:pt x="723772" y="520179"/>
                </a:lnTo>
                <a:lnTo>
                  <a:pt x="741298" y="500684"/>
                </a:lnTo>
                <a:lnTo>
                  <a:pt x="757440" y="479818"/>
                </a:lnTo>
                <a:lnTo>
                  <a:pt x="863904" y="433196"/>
                </a:lnTo>
                <a:lnTo>
                  <a:pt x="897712" y="408711"/>
                </a:lnTo>
                <a:lnTo>
                  <a:pt x="897432" y="405790"/>
                </a:lnTo>
                <a:lnTo>
                  <a:pt x="885609" y="401192"/>
                </a:lnTo>
                <a:lnTo>
                  <a:pt x="881570" y="397713"/>
                </a:lnTo>
                <a:lnTo>
                  <a:pt x="878789" y="399097"/>
                </a:lnTo>
                <a:lnTo>
                  <a:pt x="827163" y="421932"/>
                </a:lnTo>
                <a:lnTo>
                  <a:pt x="810882" y="424154"/>
                </a:lnTo>
                <a:lnTo>
                  <a:pt x="795299" y="424294"/>
                </a:lnTo>
                <a:lnTo>
                  <a:pt x="780681" y="420255"/>
                </a:lnTo>
                <a:lnTo>
                  <a:pt x="783043" y="389369"/>
                </a:lnTo>
                <a:lnTo>
                  <a:pt x="785977" y="362229"/>
                </a:lnTo>
                <a:lnTo>
                  <a:pt x="811860" y="320903"/>
                </a:lnTo>
                <a:lnTo>
                  <a:pt x="821181" y="311581"/>
                </a:lnTo>
                <a:lnTo>
                  <a:pt x="826884" y="308101"/>
                </a:lnTo>
                <a:lnTo>
                  <a:pt x="834948" y="307949"/>
                </a:lnTo>
                <a:lnTo>
                  <a:pt x="837323" y="310464"/>
                </a:lnTo>
                <a:lnTo>
                  <a:pt x="841781" y="324650"/>
                </a:lnTo>
                <a:lnTo>
                  <a:pt x="837044" y="348449"/>
                </a:lnTo>
                <a:lnTo>
                  <a:pt x="824801" y="366267"/>
                </a:lnTo>
                <a:lnTo>
                  <a:pt x="814362" y="375030"/>
                </a:lnTo>
                <a:lnTo>
                  <a:pt x="814362" y="376834"/>
                </a:lnTo>
                <a:lnTo>
                  <a:pt x="825347" y="382689"/>
                </a:lnTo>
                <a:lnTo>
                  <a:pt x="834123" y="382689"/>
                </a:lnTo>
                <a:lnTo>
                  <a:pt x="932230" y="339407"/>
                </a:lnTo>
                <a:lnTo>
                  <a:pt x="934592" y="334670"/>
                </a:lnTo>
                <a:lnTo>
                  <a:pt x="939037" y="306704"/>
                </a:lnTo>
                <a:lnTo>
                  <a:pt x="939037" y="252704"/>
                </a:lnTo>
                <a:lnTo>
                  <a:pt x="927353" y="197192"/>
                </a:lnTo>
                <a:lnTo>
                  <a:pt x="906627" y="143751"/>
                </a:lnTo>
                <a:lnTo>
                  <a:pt x="883665" y="104089"/>
                </a:lnTo>
                <a:lnTo>
                  <a:pt x="855827" y="69291"/>
                </a:lnTo>
                <a:lnTo>
                  <a:pt x="818540" y="34785"/>
                </a:lnTo>
                <a:lnTo>
                  <a:pt x="783755" y="13906"/>
                </a:lnTo>
                <a:lnTo>
                  <a:pt x="749096" y="2222"/>
                </a:lnTo>
                <a:lnTo>
                  <a:pt x="735037" y="0"/>
                </a:lnTo>
                <a:lnTo>
                  <a:pt x="701776" y="0"/>
                </a:lnTo>
                <a:lnTo>
                  <a:pt x="677011" y="7645"/>
                </a:lnTo>
                <a:lnTo>
                  <a:pt x="574586" y="51066"/>
                </a:lnTo>
                <a:lnTo>
                  <a:pt x="561225" y="51066"/>
                </a:lnTo>
                <a:lnTo>
                  <a:pt x="538124" y="48704"/>
                </a:lnTo>
                <a:lnTo>
                  <a:pt x="507237" y="51066"/>
                </a:lnTo>
                <a:lnTo>
                  <a:pt x="477177" y="60388"/>
                </a:lnTo>
                <a:lnTo>
                  <a:pt x="354164" y="113830"/>
                </a:lnTo>
                <a:lnTo>
                  <a:pt x="348043" y="113830"/>
                </a:lnTo>
                <a:lnTo>
                  <a:pt x="309067" y="98932"/>
                </a:lnTo>
                <a:lnTo>
                  <a:pt x="307403" y="98932"/>
                </a:lnTo>
                <a:lnTo>
                  <a:pt x="304063" y="100190"/>
                </a:lnTo>
                <a:lnTo>
                  <a:pt x="297522" y="96570"/>
                </a:lnTo>
                <a:lnTo>
                  <a:pt x="294741" y="97967"/>
                </a:lnTo>
                <a:lnTo>
                  <a:pt x="278460" y="95046"/>
                </a:lnTo>
                <a:lnTo>
                  <a:pt x="256882" y="95046"/>
                </a:lnTo>
                <a:lnTo>
                  <a:pt x="229057" y="97269"/>
                </a:lnTo>
                <a:lnTo>
                  <a:pt x="212915" y="102006"/>
                </a:lnTo>
                <a:lnTo>
                  <a:pt x="103962" y="148335"/>
                </a:lnTo>
                <a:lnTo>
                  <a:pt x="90042" y="157657"/>
                </a:lnTo>
                <a:lnTo>
                  <a:pt x="71526" y="171576"/>
                </a:lnTo>
                <a:lnTo>
                  <a:pt x="51358" y="193154"/>
                </a:lnTo>
                <a:lnTo>
                  <a:pt x="45923" y="199415"/>
                </a:lnTo>
                <a:lnTo>
                  <a:pt x="23240" y="237121"/>
                </a:lnTo>
                <a:lnTo>
                  <a:pt x="23380" y="243243"/>
                </a:lnTo>
                <a:lnTo>
                  <a:pt x="18643" y="248526"/>
                </a:lnTo>
                <a:lnTo>
                  <a:pt x="16700" y="258140"/>
                </a:lnTo>
                <a:lnTo>
                  <a:pt x="8077" y="280123"/>
                </a:lnTo>
                <a:lnTo>
                  <a:pt x="9334" y="282486"/>
                </a:lnTo>
                <a:lnTo>
                  <a:pt x="7238" y="288061"/>
                </a:lnTo>
                <a:lnTo>
                  <a:pt x="2641" y="313651"/>
                </a:lnTo>
                <a:lnTo>
                  <a:pt x="2781" y="327024"/>
                </a:lnTo>
                <a:lnTo>
                  <a:pt x="0" y="336892"/>
                </a:lnTo>
                <a:lnTo>
                  <a:pt x="279" y="387273"/>
                </a:lnTo>
                <a:lnTo>
                  <a:pt x="2641" y="391452"/>
                </a:lnTo>
                <a:lnTo>
                  <a:pt x="2641" y="405650"/>
                </a:lnTo>
                <a:lnTo>
                  <a:pt x="9474" y="452132"/>
                </a:lnTo>
                <a:lnTo>
                  <a:pt x="12395" y="456717"/>
                </a:lnTo>
                <a:lnTo>
                  <a:pt x="10439" y="460755"/>
                </a:lnTo>
                <a:lnTo>
                  <a:pt x="10299" y="462559"/>
                </a:lnTo>
                <a:lnTo>
                  <a:pt x="16979" y="472998"/>
                </a:lnTo>
                <a:lnTo>
                  <a:pt x="15176" y="476897"/>
                </a:lnTo>
                <a:lnTo>
                  <a:pt x="15036" y="478701"/>
                </a:lnTo>
                <a:lnTo>
                  <a:pt x="18516" y="487337"/>
                </a:lnTo>
                <a:lnTo>
                  <a:pt x="21297" y="489559"/>
                </a:lnTo>
                <a:lnTo>
                  <a:pt x="19773" y="493179"/>
                </a:lnTo>
                <a:lnTo>
                  <a:pt x="19621" y="494842"/>
                </a:lnTo>
                <a:lnTo>
                  <a:pt x="23799" y="502780"/>
                </a:lnTo>
                <a:lnTo>
                  <a:pt x="27965" y="514743"/>
                </a:lnTo>
                <a:lnTo>
                  <a:pt x="32842" y="521982"/>
                </a:lnTo>
                <a:lnTo>
                  <a:pt x="31318" y="525602"/>
                </a:lnTo>
                <a:lnTo>
                  <a:pt x="31178" y="527405"/>
                </a:lnTo>
                <a:lnTo>
                  <a:pt x="39801" y="539927"/>
                </a:lnTo>
                <a:lnTo>
                  <a:pt x="38138" y="543547"/>
                </a:lnTo>
                <a:lnTo>
                  <a:pt x="46481" y="554126"/>
                </a:lnTo>
                <a:lnTo>
                  <a:pt x="48844" y="563448"/>
                </a:lnTo>
                <a:lnTo>
                  <a:pt x="51638" y="567626"/>
                </a:lnTo>
                <a:lnTo>
                  <a:pt x="55803" y="577227"/>
                </a:lnTo>
                <a:lnTo>
                  <a:pt x="62763" y="584187"/>
                </a:lnTo>
                <a:lnTo>
                  <a:pt x="65265" y="593369"/>
                </a:lnTo>
                <a:lnTo>
                  <a:pt x="72364" y="600189"/>
                </a:lnTo>
                <a:lnTo>
                  <a:pt x="70548" y="603808"/>
                </a:lnTo>
                <a:lnTo>
                  <a:pt x="77101" y="611746"/>
                </a:lnTo>
                <a:lnTo>
                  <a:pt x="81406" y="614248"/>
                </a:lnTo>
                <a:lnTo>
                  <a:pt x="79882" y="617715"/>
                </a:lnTo>
                <a:lnTo>
                  <a:pt x="90589" y="628294"/>
                </a:lnTo>
                <a:lnTo>
                  <a:pt x="93103" y="635114"/>
                </a:lnTo>
                <a:lnTo>
                  <a:pt x="99783" y="639991"/>
                </a:lnTo>
                <a:lnTo>
                  <a:pt x="102425" y="646531"/>
                </a:lnTo>
                <a:lnTo>
                  <a:pt x="111467" y="653910"/>
                </a:lnTo>
                <a:lnTo>
                  <a:pt x="116484" y="662812"/>
                </a:lnTo>
                <a:lnTo>
                  <a:pt x="146672" y="692734"/>
                </a:lnTo>
                <a:lnTo>
                  <a:pt x="160451" y="704557"/>
                </a:lnTo>
                <a:lnTo>
                  <a:pt x="169354" y="709434"/>
                </a:lnTo>
                <a:lnTo>
                  <a:pt x="172148" y="713739"/>
                </a:lnTo>
                <a:lnTo>
                  <a:pt x="185635" y="723341"/>
                </a:lnTo>
                <a:lnTo>
                  <a:pt x="192455" y="725716"/>
                </a:lnTo>
                <a:lnTo>
                  <a:pt x="197192" y="730313"/>
                </a:lnTo>
                <a:lnTo>
                  <a:pt x="214718" y="741019"/>
                </a:lnTo>
                <a:lnTo>
                  <a:pt x="218198" y="739482"/>
                </a:lnTo>
                <a:lnTo>
                  <a:pt x="222656" y="744359"/>
                </a:lnTo>
                <a:lnTo>
                  <a:pt x="232117" y="746302"/>
                </a:lnTo>
                <a:lnTo>
                  <a:pt x="240195" y="752576"/>
                </a:lnTo>
                <a:lnTo>
                  <a:pt x="241858" y="752424"/>
                </a:lnTo>
                <a:lnTo>
                  <a:pt x="246037" y="752982"/>
                </a:lnTo>
                <a:lnTo>
                  <a:pt x="262178" y="757999"/>
                </a:lnTo>
                <a:lnTo>
                  <a:pt x="283044" y="762596"/>
                </a:lnTo>
                <a:lnTo>
                  <a:pt x="340245" y="762723"/>
                </a:lnTo>
                <a:lnTo>
                  <a:pt x="375170" y="753402"/>
                </a:lnTo>
                <a:lnTo>
                  <a:pt x="477735" y="707618"/>
                </a:lnTo>
                <a:lnTo>
                  <a:pt x="509320" y="683691"/>
                </a:lnTo>
                <a:lnTo>
                  <a:pt x="533399" y="654456"/>
                </a:lnTo>
                <a:lnTo>
                  <a:pt x="548144" y="631634"/>
                </a:lnTo>
                <a:lnTo>
                  <a:pt x="546760" y="628294"/>
                </a:lnTo>
                <a:lnTo>
                  <a:pt x="552043" y="622033"/>
                </a:lnTo>
                <a:lnTo>
                  <a:pt x="559701" y="606170"/>
                </a:lnTo>
                <a:lnTo>
                  <a:pt x="559561" y="604507"/>
                </a:lnTo>
                <a:lnTo>
                  <a:pt x="558723" y="601306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380921" y="2207510"/>
            <a:ext cx="41465" cy="34086"/>
          </a:xfrm>
          <a:custGeom>
            <a:avLst/>
            <a:gdLst/>
            <a:ahLst/>
            <a:cxnLst/>
            <a:rect l="l" t="t" r="r" b="b"/>
            <a:pathLst>
              <a:path w="41465" h="34086">
                <a:moveTo>
                  <a:pt x="6121" y="266"/>
                </a:moveTo>
                <a:lnTo>
                  <a:pt x="0" y="0"/>
                </a:lnTo>
                <a:lnTo>
                  <a:pt x="1396" y="2501"/>
                </a:lnTo>
                <a:lnTo>
                  <a:pt x="7099" y="4584"/>
                </a:lnTo>
                <a:lnTo>
                  <a:pt x="10858" y="4864"/>
                </a:lnTo>
                <a:lnTo>
                  <a:pt x="31864" y="21145"/>
                </a:lnTo>
                <a:lnTo>
                  <a:pt x="32283" y="24904"/>
                </a:lnTo>
                <a:lnTo>
                  <a:pt x="41465" y="34086"/>
                </a:lnTo>
                <a:lnTo>
                  <a:pt x="38963" y="27825"/>
                </a:lnTo>
                <a:lnTo>
                  <a:pt x="29641" y="14046"/>
                </a:lnTo>
                <a:lnTo>
                  <a:pt x="20180" y="4864"/>
                </a:lnTo>
                <a:lnTo>
                  <a:pt x="6121" y="266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450502" y="2430162"/>
            <a:ext cx="80429" cy="99212"/>
          </a:xfrm>
          <a:custGeom>
            <a:avLst/>
            <a:gdLst/>
            <a:ahLst/>
            <a:cxnLst/>
            <a:rect l="l" t="t" r="r" b="b"/>
            <a:pathLst>
              <a:path w="80429" h="99212">
                <a:moveTo>
                  <a:pt x="26162" y="0"/>
                </a:moveTo>
                <a:lnTo>
                  <a:pt x="0" y="12801"/>
                </a:lnTo>
                <a:lnTo>
                  <a:pt x="2235" y="13779"/>
                </a:lnTo>
                <a:lnTo>
                  <a:pt x="10998" y="13906"/>
                </a:lnTo>
                <a:lnTo>
                  <a:pt x="50241" y="32562"/>
                </a:lnTo>
                <a:lnTo>
                  <a:pt x="64427" y="41605"/>
                </a:lnTo>
                <a:lnTo>
                  <a:pt x="68884" y="51206"/>
                </a:lnTo>
                <a:lnTo>
                  <a:pt x="68884" y="58864"/>
                </a:lnTo>
                <a:lnTo>
                  <a:pt x="66522" y="63588"/>
                </a:lnTo>
                <a:lnTo>
                  <a:pt x="41059" y="77508"/>
                </a:lnTo>
                <a:lnTo>
                  <a:pt x="30480" y="96710"/>
                </a:lnTo>
                <a:lnTo>
                  <a:pt x="30759" y="99212"/>
                </a:lnTo>
                <a:lnTo>
                  <a:pt x="69024" y="82372"/>
                </a:lnTo>
                <a:lnTo>
                  <a:pt x="75704" y="75145"/>
                </a:lnTo>
                <a:lnTo>
                  <a:pt x="80429" y="61226"/>
                </a:lnTo>
                <a:lnTo>
                  <a:pt x="80302" y="46469"/>
                </a:lnTo>
                <a:lnTo>
                  <a:pt x="73469" y="25603"/>
                </a:lnTo>
                <a:lnTo>
                  <a:pt x="62064" y="9182"/>
                </a:lnTo>
                <a:lnTo>
                  <a:pt x="48006" y="0"/>
                </a:lnTo>
                <a:lnTo>
                  <a:pt x="26162" y="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4052777" y="1674668"/>
            <a:ext cx="632345" cy="387273"/>
          </a:xfrm>
          <a:custGeom>
            <a:avLst/>
            <a:gdLst/>
            <a:ahLst/>
            <a:cxnLst/>
            <a:rect l="l" t="t" r="r" b="b"/>
            <a:pathLst>
              <a:path w="632345" h="387273">
                <a:moveTo>
                  <a:pt x="516280" y="385051"/>
                </a:moveTo>
                <a:lnTo>
                  <a:pt x="505294" y="379209"/>
                </a:lnTo>
                <a:lnTo>
                  <a:pt x="504596" y="382270"/>
                </a:lnTo>
                <a:lnTo>
                  <a:pt x="513918" y="387273"/>
                </a:lnTo>
                <a:lnTo>
                  <a:pt x="527418" y="387273"/>
                </a:lnTo>
                <a:lnTo>
                  <a:pt x="625525" y="343992"/>
                </a:lnTo>
                <a:lnTo>
                  <a:pt x="627748" y="339407"/>
                </a:lnTo>
                <a:lnTo>
                  <a:pt x="632345" y="311442"/>
                </a:lnTo>
                <a:lnTo>
                  <a:pt x="632205" y="252704"/>
                </a:lnTo>
                <a:lnTo>
                  <a:pt x="620661" y="197180"/>
                </a:lnTo>
                <a:lnTo>
                  <a:pt x="599782" y="143751"/>
                </a:lnTo>
                <a:lnTo>
                  <a:pt x="576960" y="104089"/>
                </a:lnTo>
                <a:lnTo>
                  <a:pt x="548982" y="69430"/>
                </a:lnTo>
                <a:lnTo>
                  <a:pt x="511835" y="34785"/>
                </a:lnTo>
                <a:lnTo>
                  <a:pt x="476910" y="14046"/>
                </a:lnTo>
                <a:lnTo>
                  <a:pt x="442252" y="2362"/>
                </a:lnTo>
                <a:lnTo>
                  <a:pt x="428345" y="127"/>
                </a:lnTo>
                <a:lnTo>
                  <a:pt x="390486" y="0"/>
                </a:lnTo>
                <a:lnTo>
                  <a:pt x="365721" y="7645"/>
                </a:lnTo>
                <a:lnTo>
                  <a:pt x="263016" y="51206"/>
                </a:lnTo>
                <a:lnTo>
                  <a:pt x="254533" y="51206"/>
                </a:lnTo>
                <a:lnTo>
                  <a:pt x="231292" y="48704"/>
                </a:lnTo>
                <a:lnTo>
                  <a:pt x="195808" y="51066"/>
                </a:lnTo>
                <a:lnTo>
                  <a:pt x="165747" y="60388"/>
                </a:lnTo>
                <a:lnTo>
                  <a:pt x="47599" y="111467"/>
                </a:lnTo>
                <a:lnTo>
                  <a:pt x="34239" y="111467"/>
                </a:lnTo>
                <a:lnTo>
                  <a:pt x="18097" y="104368"/>
                </a:lnTo>
                <a:lnTo>
                  <a:pt x="1816" y="99771"/>
                </a:lnTo>
                <a:lnTo>
                  <a:pt x="0" y="101307"/>
                </a:lnTo>
                <a:lnTo>
                  <a:pt x="38976" y="116192"/>
                </a:lnTo>
                <a:lnTo>
                  <a:pt x="45097" y="116192"/>
                </a:lnTo>
                <a:lnTo>
                  <a:pt x="168109" y="62750"/>
                </a:lnTo>
                <a:lnTo>
                  <a:pt x="198170" y="53428"/>
                </a:lnTo>
                <a:lnTo>
                  <a:pt x="229057" y="51066"/>
                </a:lnTo>
                <a:lnTo>
                  <a:pt x="252158" y="53428"/>
                </a:lnTo>
                <a:lnTo>
                  <a:pt x="265518" y="53428"/>
                </a:lnTo>
                <a:lnTo>
                  <a:pt x="367944" y="10020"/>
                </a:lnTo>
                <a:lnTo>
                  <a:pt x="392709" y="2362"/>
                </a:lnTo>
                <a:lnTo>
                  <a:pt x="425970" y="2362"/>
                </a:lnTo>
                <a:lnTo>
                  <a:pt x="440029" y="4584"/>
                </a:lnTo>
                <a:lnTo>
                  <a:pt x="474675" y="16268"/>
                </a:lnTo>
                <a:lnTo>
                  <a:pt x="509460" y="37147"/>
                </a:lnTo>
                <a:lnTo>
                  <a:pt x="546760" y="71666"/>
                </a:lnTo>
                <a:lnTo>
                  <a:pt x="574598" y="106451"/>
                </a:lnTo>
                <a:lnTo>
                  <a:pt x="597560" y="146113"/>
                </a:lnTo>
                <a:lnTo>
                  <a:pt x="618286" y="199555"/>
                </a:lnTo>
                <a:lnTo>
                  <a:pt x="629970" y="255079"/>
                </a:lnTo>
                <a:lnTo>
                  <a:pt x="629970" y="309067"/>
                </a:lnTo>
                <a:lnTo>
                  <a:pt x="625525" y="337032"/>
                </a:lnTo>
                <a:lnTo>
                  <a:pt x="623163" y="341769"/>
                </a:lnTo>
                <a:lnTo>
                  <a:pt x="525056" y="385051"/>
                </a:lnTo>
                <a:lnTo>
                  <a:pt x="516280" y="3850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4322608" y="1732688"/>
            <a:ext cx="19761" cy="4876"/>
          </a:xfrm>
          <a:custGeom>
            <a:avLst/>
            <a:gdLst/>
            <a:ahLst/>
            <a:cxnLst/>
            <a:rect l="l" t="t" r="r" b="b"/>
            <a:pathLst>
              <a:path w="19761" h="4876">
                <a:moveTo>
                  <a:pt x="0" y="0"/>
                </a:moveTo>
                <a:lnTo>
                  <a:pt x="14897" y="4876"/>
                </a:lnTo>
                <a:lnTo>
                  <a:pt x="19761" y="4597"/>
                </a:lnTo>
                <a:lnTo>
                  <a:pt x="102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750665" y="1769846"/>
            <a:ext cx="288899" cy="187312"/>
          </a:xfrm>
          <a:custGeom>
            <a:avLst/>
            <a:gdLst/>
            <a:ahLst/>
            <a:cxnLst/>
            <a:rect l="l" t="t" r="r" b="b"/>
            <a:pathLst>
              <a:path w="288899" h="187312">
                <a:moveTo>
                  <a:pt x="11696" y="155714"/>
                </a:moveTo>
                <a:lnTo>
                  <a:pt x="16421" y="150431"/>
                </a:lnTo>
                <a:lnTo>
                  <a:pt x="16281" y="144310"/>
                </a:lnTo>
                <a:lnTo>
                  <a:pt x="38976" y="106603"/>
                </a:lnTo>
                <a:lnTo>
                  <a:pt x="64566" y="78765"/>
                </a:lnTo>
                <a:lnTo>
                  <a:pt x="83083" y="64846"/>
                </a:lnTo>
                <a:lnTo>
                  <a:pt x="97002" y="55524"/>
                </a:lnTo>
                <a:lnTo>
                  <a:pt x="205955" y="9182"/>
                </a:lnTo>
                <a:lnTo>
                  <a:pt x="222110" y="4457"/>
                </a:lnTo>
                <a:lnTo>
                  <a:pt x="249935" y="2222"/>
                </a:lnTo>
                <a:lnTo>
                  <a:pt x="271500" y="2222"/>
                </a:lnTo>
                <a:lnTo>
                  <a:pt x="287781" y="5143"/>
                </a:lnTo>
                <a:lnTo>
                  <a:pt x="288899" y="3759"/>
                </a:lnTo>
                <a:lnTo>
                  <a:pt x="273862" y="0"/>
                </a:lnTo>
                <a:lnTo>
                  <a:pt x="236016" y="0"/>
                </a:lnTo>
                <a:lnTo>
                  <a:pt x="219735" y="2222"/>
                </a:lnTo>
                <a:lnTo>
                  <a:pt x="203593" y="6959"/>
                </a:lnTo>
                <a:lnTo>
                  <a:pt x="94627" y="53301"/>
                </a:lnTo>
                <a:lnTo>
                  <a:pt x="80721" y="62623"/>
                </a:lnTo>
                <a:lnTo>
                  <a:pt x="62204" y="76542"/>
                </a:lnTo>
                <a:lnTo>
                  <a:pt x="42024" y="97967"/>
                </a:lnTo>
                <a:lnTo>
                  <a:pt x="14198" y="141947"/>
                </a:lnTo>
                <a:lnTo>
                  <a:pt x="0" y="183832"/>
                </a:lnTo>
                <a:lnTo>
                  <a:pt x="1117" y="187312"/>
                </a:lnTo>
                <a:lnTo>
                  <a:pt x="9740" y="165315"/>
                </a:lnTo>
                <a:lnTo>
                  <a:pt x="11696" y="155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4041236" y="1772071"/>
            <a:ext cx="9880" cy="5143"/>
          </a:xfrm>
          <a:custGeom>
            <a:avLst/>
            <a:gdLst/>
            <a:ahLst/>
            <a:cxnLst/>
            <a:rect l="l" t="t" r="r" b="b"/>
            <a:pathLst>
              <a:path w="9880" h="5143">
                <a:moveTo>
                  <a:pt x="0" y="1536"/>
                </a:moveTo>
                <a:lnTo>
                  <a:pt x="6540" y="5143"/>
                </a:lnTo>
                <a:lnTo>
                  <a:pt x="9880" y="3898"/>
                </a:lnTo>
                <a:lnTo>
                  <a:pt x="1803" y="0"/>
                </a:lnTo>
                <a:lnTo>
                  <a:pt x="0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4100233" y="1792671"/>
            <a:ext cx="110083" cy="79743"/>
          </a:xfrm>
          <a:custGeom>
            <a:avLst/>
            <a:gdLst/>
            <a:ahLst/>
            <a:cxnLst/>
            <a:rect l="l" t="t" r="r" b="b"/>
            <a:pathLst>
              <a:path w="110083" h="79743">
                <a:moveTo>
                  <a:pt x="110083" y="79743"/>
                </a:moveTo>
                <a:lnTo>
                  <a:pt x="107708" y="74167"/>
                </a:lnTo>
                <a:lnTo>
                  <a:pt x="86563" y="53581"/>
                </a:lnTo>
                <a:lnTo>
                  <a:pt x="60959" y="32842"/>
                </a:lnTo>
                <a:lnTo>
                  <a:pt x="23939" y="9601"/>
                </a:lnTo>
                <a:lnTo>
                  <a:pt x="5283" y="0"/>
                </a:lnTo>
                <a:lnTo>
                  <a:pt x="0" y="0"/>
                </a:lnTo>
                <a:lnTo>
                  <a:pt x="21577" y="11836"/>
                </a:lnTo>
                <a:lnTo>
                  <a:pt x="58597" y="35064"/>
                </a:lnTo>
                <a:lnTo>
                  <a:pt x="84188" y="55943"/>
                </a:lnTo>
                <a:lnTo>
                  <a:pt x="98247" y="69583"/>
                </a:lnTo>
                <a:lnTo>
                  <a:pt x="110083" y="79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891500" y="1839144"/>
            <a:ext cx="108407" cy="15595"/>
          </a:xfrm>
          <a:custGeom>
            <a:avLst/>
            <a:gdLst/>
            <a:ahLst/>
            <a:cxnLst/>
            <a:rect l="l" t="t" r="r" b="b"/>
            <a:pathLst>
              <a:path w="108407" h="15595">
                <a:moveTo>
                  <a:pt x="14046" y="4737"/>
                </a:moveTo>
                <a:lnTo>
                  <a:pt x="47447" y="2654"/>
                </a:lnTo>
                <a:lnTo>
                  <a:pt x="75145" y="7099"/>
                </a:lnTo>
                <a:lnTo>
                  <a:pt x="88785" y="11836"/>
                </a:lnTo>
                <a:lnTo>
                  <a:pt x="108407" y="15595"/>
                </a:lnTo>
                <a:lnTo>
                  <a:pt x="77508" y="4737"/>
                </a:lnTo>
                <a:lnTo>
                  <a:pt x="49403" y="0"/>
                </a:lnTo>
                <a:lnTo>
                  <a:pt x="0" y="4737"/>
                </a:lnTo>
                <a:lnTo>
                  <a:pt x="14046" y="47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999901" y="1854732"/>
            <a:ext cx="214718" cy="522401"/>
          </a:xfrm>
          <a:custGeom>
            <a:avLst/>
            <a:gdLst/>
            <a:ahLst/>
            <a:cxnLst/>
            <a:rect l="l" t="t" r="r" b="b"/>
            <a:pathLst>
              <a:path w="214718" h="522401">
                <a:moveTo>
                  <a:pt x="1676" y="2920"/>
                </a:moveTo>
                <a:lnTo>
                  <a:pt x="33959" y="19342"/>
                </a:lnTo>
                <a:lnTo>
                  <a:pt x="73329" y="47180"/>
                </a:lnTo>
                <a:lnTo>
                  <a:pt x="101307" y="74726"/>
                </a:lnTo>
                <a:lnTo>
                  <a:pt x="129285" y="107162"/>
                </a:lnTo>
                <a:lnTo>
                  <a:pt x="154330" y="144449"/>
                </a:lnTo>
                <a:lnTo>
                  <a:pt x="184518" y="204711"/>
                </a:lnTo>
                <a:lnTo>
                  <a:pt x="203034" y="262737"/>
                </a:lnTo>
                <a:lnTo>
                  <a:pt x="212356" y="320624"/>
                </a:lnTo>
                <a:lnTo>
                  <a:pt x="212356" y="379348"/>
                </a:lnTo>
                <a:lnTo>
                  <a:pt x="209994" y="397852"/>
                </a:lnTo>
                <a:lnTo>
                  <a:pt x="200952" y="437514"/>
                </a:lnTo>
                <a:lnTo>
                  <a:pt x="195376" y="441413"/>
                </a:lnTo>
                <a:lnTo>
                  <a:pt x="195795" y="445452"/>
                </a:lnTo>
                <a:lnTo>
                  <a:pt x="189115" y="465073"/>
                </a:lnTo>
                <a:lnTo>
                  <a:pt x="168236" y="497497"/>
                </a:lnTo>
                <a:lnTo>
                  <a:pt x="141935" y="522401"/>
                </a:lnTo>
                <a:lnTo>
                  <a:pt x="146392" y="522401"/>
                </a:lnTo>
                <a:lnTo>
                  <a:pt x="170611" y="499859"/>
                </a:lnTo>
                <a:lnTo>
                  <a:pt x="191490" y="467436"/>
                </a:lnTo>
                <a:lnTo>
                  <a:pt x="203174" y="439610"/>
                </a:lnTo>
                <a:lnTo>
                  <a:pt x="212356" y="400227"/>
                </a:lnTo>
                <a:lnTo>
                  <a:pt x="214718" y="381711"/>
                </a:lnTo>
                <a:lnTo>
                  <a:pt x="214718" y="318401"/>
                </a:lnTo>
                <a:lnTo>
                  <a:pt x="205397" y="260362"/>
                </a:lnTo>
                <a:lnTo>
                  <a:pt x="186893" y="202476"/>
                </a:lnTo>
                <a:lnTo>
                  <a:pt x="156692" y="142227"/>
                </a:lnTo>
                <a:lnTo>
                  <a:pt x="131508" y="104787"/>
                </a:lnTo>
                <a:lnTo>
                  <a:pt x="103670" y="72504"/>
                </a:lnTo>
                <a:lnTo>
                  <a:pt x="75564" y="44805"/>
                </a:lnTo>
                <a:lnTo>
                  <a:pt x="36182" y="16979"/>
                </a:lnTo>
                <a:lnTo>
                  <a:pt x="0" y="0"/>
                </a:lnTo>
                <a:lnTo>
                  <a:pt x="1676" y="29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4216721" y="1878533"/>
            <a:ext cx="5143" cy="7797"/>
          </a:xfrm>
          <a:custGeom>
            <a:avLst/>
            <a:gdLst/>
            <a:ahLst/>
            <a:cxnLst/>
            <a:rect l="l" t="t" r="r" b="b"/>
            <a:pathLst>
              <a:path w="5143" h="7797">
                <a:moveTo>
                  <a:pt x="0" y="4597"/>
                </a:moveTo>
                <a:lnTo>
                  <a:pt x="5143" y="7797"/>
                </a:lnTo>
                <a:lnTo>
                  <a:pt x="2781" y="1803"/>
                </a:lnTo>
                <a:lnTo>
                  <a:pt x="0" y="0"/>
                </a:lnTo>
                <a:lnTo>
                  <a:pt x="0" y="45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4524390" y="1984990"/>
            <a:ext cx="98386" cy="116331"/>
          </a:xfrm>
          <a:custGeom>
            <a:avLst/>
            <a:gdLst/>
            <a:ahLst/>
            <a:cxnLst/>
            <a:rect l="l" t="t" r="r" b="b"/>
            <a:pathLst>
              <a:path w="98386" h="116331">
                <a:moveTo>
                  <a:pt x="98107" y="91147"/>
                </a:moveTo>
                <a:lnTo>
                  <a:pt x="98386" y="88785"/>
                </a:lnTo>
                <a:lnTo>
                  <a:pt x="44107" y="111747"/>
                </a:lnTo>
                <a:lnTo>
                  <a:pt x="27838" y="113969"/>
                </a:lnTo>
                <a:lnTo>
                  <a:pt x="16840" y="113969"/>
                </a:lnTo>
                <a:lnTo>
                  <a:pt x="2362" y="109931"/>
                </a:lnTo>
                <a:lnTo>
                  <a:pt x="7658" y="56642"/>
                </a:lnTo>
                <a:lnTo>
                  <a:pt x="33400" y="15163"/>
                </a:lnTo>
                <a:lnTo>
                  <a:pt x="42722" y="5981"/>
                </a:lnTo>
                <a:lnTo>
                  <a:pt x="48704" y="2362"/>
                </a:lnTo>
                <a:lnTo>
                  <a:pt x="51904" y="2362"/>
                </a:lnTo>
                <a:lnTo>
                  <a:pt x="54127" y="4724"/>
                </a:lnTo>
                <a:lnTo>
                  <a:pt x="58445" y="18643"/>
                </a:lnTo>
                <a:lnTo>
                  <a:pt x="54000" y="38125"/>
                </a:lnTo>
                <a:lnTo>
                  <a:pt x="42722" y="54686"/>
                </a:lnTo>
                <a:lnTo>
                  <a:pt x="32981" y="63868"/>
                </a:lnTo>
                <a:lnTo>
                  <a:pt x="33680" y="67068"/>
                </a:lnTo>
                <a:lnTo>
                  <a:pt x="44107" y="58305"/>
                </a:lnTo>
                <a:lnTo>
                  <a:pt x="56362" y="40500"/>
                </a:lnTo>
                <a:lnTo>
                  <a:pt x="61099" y="16700"/>
                </a:lnTo>
                <a:lnTo>
                  <a:pt x="56641" y="2501"/>
                </a:lnTo>
                <a:lnTo>
                  <a:pt x="54279" y="0"/>
                </a:lnTo>
                <a:lnTo>
                  <a:pt x="46202" y="139"/>
                </a:lnTo>
                <a:lnTo>
                  <a:pt x="40500" y="3619"/>
                </a:lnTo>
                <a:lnTo>
                  <a:pt x="31178" y="12941"/>
                </a:lnTo>
                <a:lnTo>
                  <a:pt x="5295" y="54267"/>
                </a:lnTo>
                <a:lnTo>
                  <a:pt x="2362" y="81407"/>
                </a:lnTo>
                <a:lnTo>
                  <a:pt x="0" y="112293"/>
                </a:lnTo>
                <a:lnTo>
                  <a:pt x="14617" y="116332"/>
                </a:lnTo>
                <a:lnTo>
                  <a:pt x="30200" y="116192"/>
                </a:lnTo>
                <a:lnTo>
                  <a:pt x="46481" y="113969"/>
                </a:lnTo>
                <a:lnTo>
                  <a:pt x="98107" y="911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4302431" y="2073352"/>
            <a:ext cx="341083" cy="208178"/>
          </a:xfrm>
          <a:custGeom>
            <a:avLst/>
            <a:gdLst/>
            <a:ahLst/>
            <a:cxnLst/>
            <a:rect l="l" t="t" r="r" b="b"/>
            <a:pathLst>
              <a:path w="341083" h="208178">
                <a:moveTo>
                  <a:pt x="340944" y="7099"/>
                </a:moveTo>
                <a:lnTo>
                  <a:pt x="324802" y="0"/>
                </a:lnTo>
                <a:lnTo>
                  <a:pt x="322846" y="1396"/>
                </a:lnTo>
                <a:lnTo>
                  <a:pt x="326885" y="4876"/>
                </a:lnTo>
                <a:lnTo>
                  <a:pt x="338721" y="9461"/>
                </a:lnTo>
                <a:lnTo>
                  <a:pt x="339001" y="12382"/>
                </a:lnTo>
                <a:lnTo>
                  <a:pt x="305181" y="36880"/>
                </a:lnTo>
                <a:lnTo>
                  <a:pt x="198716" y="83502"/>
                </a:lnTo>
                <a:lnTo>
                  <a:pt x="182575" y="104368"/>
                </a:lnTo>
                <a:lnTo>
                  <a:pt x="165049" y="123850"/>
                </a:lnTo>
                <a:lnTo>
                  <a:pt x="134569" y="144449"/>
                </a:lnTo>
                <a:lnTo>
                  <a:pt x="8775" y="199415"/>
                </a:lnTo>
                <a:lnTo>
                  <a:pt x="0" y="204990"/>
                </a:lnTo>
                <a:lnTo>
                  <a:pt x="838" y="208178"/>
                </a:lnTo>
                <a:lnTo>
                  <a:pt x="10998" y="201637"/>
                </a:lnTo>
                <a:lnTo>
                  <a:pt x="136931" y="146811"/>
                </a:lnTo>
                <a:lnTo>
                  <a:pt x="167271" y="126225"/>
                </a:lnTo>
                <a:lnTo>
                  <a:pt x="184950" y="106743"/>
                </a:lnTo>
                <a:lnTo>
                  <a:pt x="201091" y="85724"/>
                </a:lnTo>
                <a:lnTo>
                  <a:pt x="307403" y="39242"/>
                </a:lnTo>
                <a:lnTo>
                  <a:pt x="341083" y="14757"/>
                </a:lnTo>
                <a:lnTo>
                  <a:pt x="340944" y="7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4516603" y="2101319"/>
            <a:ext cx="36449" cy="19900"/>
          </a:xfrm>
          <a:custGeom>
            <a:avLst/>
            <a:gdLst/>
            <a:ahLst/>
            <a:cxnLst/>
            <a:rect l="l" t="t" r="r" b="b"/>
            <a:pathLst>
              <a:path w="36449" h="19900">
                <a:moveTo>
                  <a:pt x="6121" y="14757"/>
                </a:moveTo>
                <a:lnTo>
                  <a:pt x="6540" y="0"/>
                </a:lnTo>
                <a:lnTo>
                  <a:pt x="3759" y="2514"/>
                </a:lnTo>
                <a:lnTo>
                  <a:pt x="0" y="19900"/>
                </a:lnTo>
                <a:lnTo>
                  <a:pt x="36449" y="5156"/>
                </a:lnTo>
                <a:lnTo>
                  <a:pt x="31165" y="4318"/>
                </a:lnTo>
                <a:lnTo>
                  <a:pt x="6121" y="147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4322894" y="2114965"/>
            <a:ext cx="1384" cy="20167"/>
          </a:xfrm>
          <a:custGeom>
            <a:avLst/>
            <a:gdLst/>
            <a:ahLst/>
            <a:cxnLst/>
            <a:rect l="l" t="t" r="r" b="b"/>
            <a:pathLst>
              <a:path w="1384" h="20167">
                <a:moveTo>
                  <a:pt x="0" y="19202"/>
                </a:moveTo>
                <a:lnTo>
                  <a:pt x="1384" y="20167"/>
                </a:lnTo>
                <a:lnTo>
                  <a:pt x="546" y="0"/>
                </a:lnTo>
                <a:lnTo>
                  <a:pt x="0" y="192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4511032" y="2121228"/>
            <a:ext cx="5562" cy="17805"/>
          </a:xfrm>
          <a:custGeom>
            <a:avLst/>
            <a:gdLst/>
            <a:ahLst/>
            <a:cxnLst/>
            <a:rect l="l" t="t" r="r" b="b"/>
            <a:pathLst>
              <a:path w="5562" h="17805">
                <a:moveTo>
                  <a:pt x="0" y="10858"/>
                </a:moveTo>
                <a:lnTo>
                  <a:pt x="0" y="17805"/>
                </a:lnTo>
                <a:lnTo>
                  <a:pt x="5003" y="8636"/>
                </a:lnTo>
                <a:lnTo>
                  <a:pt x="5562" y="0"/>
                </a:lnTo>
                <a:lnTo>
                  <a:pt x="0" y="1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753040" y="2139595"/>
            <a:ext cx="7645" cy="14338"/>
          </a:xfrm>
          <a:custGeom>
            <a:avLst/>
            <a:gdLst/>
            <a:ahLst/>
            <a:cxnLst/>
            <a:rect l="l" t="t" r="r" b="b"/>
            <a:pathLst>
              <a:path w="7645" h="14338">
                <a:moveTo>
                  <a:pt x="0" y="698"/>
                </a:moveTo>
                <a:lnTo>
                  <a:pt x="2501" y="10439"/>
                </a:lnTo>
                <a:lnTo>
                  <a:pt x="5842" y="14338"/>
                </a:lnTo>
                <a:lnTo>
                  <a:pt x="7645" y="10439"/>
                </a:lnTo>
                <a:lnTo>
                  <a:pt x="977" y="0"/>
                </a:lnTo>
                <a:lnTo>
                  <a:pt x="0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4503522" y="2145295"/>
            <a:ext cx="3479" cy="5435"/>
          </a:xfrm>
          <a:custGeom>
            <a:avLst/>
            <a:gdLst/>
            <a:ahLst/>
            <a:cxnLst/>
            <a:rect l="l" t="t" r="r" b="b"/>
            <a:pathLst>
              <a:path w="3479" h="5435">
                <a:moveTo>
                  <a:pt x="0" y="4737"/>
                </a:moveTo>
                <a:lnTo>
                  <a:pt x="2908" y="5435"/>
                </a:lnTo>
                <a:lnTo>
                  <a:pt x="3479" y="0"/>
                </a:lnTo>
                <a:lnTo>
                  <a:pt x="0" y="47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757623" y="2155734"/>
            <a:ext cx="7378" cy="14477"/>
          </a:xfrm>
          <a:custGeom>
            <a:avLst/>
            <a:gdLst/>
            <a:ahLst/>
            <a:cxnLst/>
            <a:rect l="l" t="t" r="r" b="b"/>
            <a:pathLst>
              <a:path w="7378" h="14477">
                <a:moveTo>
                  <a:pt x="4597" y="8635"/>
                </a:moveTo>
                <a:lnTo>
                  <a:pt x="1117" y="0"/>
                </a:lnTo>
                <a:lnTo>
                  <a:pt x="0" y="698"/>
                </a:lnTo>
                <a:lnTo>
                  <a:pt x="2654" y="12801"/>
                </a:lnTo>
                <a:lnTo>
                  <a:pt x="5854" y="14477"/>
                </a:lnTo>
                <a:lnTo>
                  <a:pt x="7378" y="10858"/>
                </a:lnTo>
                <a:lnTo>
                  <a:pt x="4597" y="8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3762357" y="2171875"/>
            <a:ext cx="14198" cy="30759"/>
          </a:xfrm>
          <a:custGeom>
            <a:avLst/>
            <a:gdLst/>
            <a:ahLst/>
            <a:cxnLst/>
            <a:rect l="l" t="t" r="r" b="b"/>
            <a:pathLst>
              <a:path w="14198" h="30759">
                <a:moveTo>
                  <a:pt x="9601" y="28943"/>
                </a:moveTo>
                <a:lnTo>
                  <a:pt x="12661" y="30759"/>
                </a:lnTo>
                <a:lnTo>
                  <a:pt x="14198" y="27139"/>
                </a:lnTo>
                <a:lnTo>
                  <a:pt x="9321" y="19900"/>
                </a:lnTo>
                <a:lnTo>
                  <a:pt x="5143" y="7937"/>
                </a:lnTo>
                <a:lnTo>
                  <a:pt x="977" y="0"/>
                </a:lnTo>
                <a:lnTo>
                  <a:pt x="0" y="838"/>
                </a:lnTo>
                <a:lnTo>
                  <a:pt x="9601" y="28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3773774" y="2204435"/>
            <a:ext cx="9728" cy="14490"/>
          </a:xfrm>
          <a:custGeom>
            <a:avLst/>
            <a:gdLst/>
            <a:ahLst/>
            <a:cxnLst/>
            <a:rect l="l" t="t" r="r" b="b"/>
            <a:pathLst>
              <a:path w="9728" h="14490">
                <a:moveTo>
                  <a:pt x="0" y="838"/>
                </a:moveTo>
                <a:lnTo>
                  <a:pt x="2781" y="8077"/>
                </a:lnTo>
                <a:lnTo>
                  <a:pt x="8204" y="14490"/>
                </a:lnTo>
                <a:lnTo>
                  <a:pt x="9728" y="12534"/>
                </a:lnTo>
                <a:lnTo>
                  <a:pt x="1104" y="0"/>
                </a:lnTo>
                <a:lnTo>
                  <a:pt x="0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3388013" y="2212094"/>
            <a:ext cx="25196" cy="20320"/>
          </a:xfrm>
          <a:custGeom>
            <a:avLst/>
            <a:gdLst/>
            <a:ahLst/>
            <a:cxnLst/>
            <a:rect l="l" t="t" r="r" b="b"/>
            <a:pathLst>
              <a:path w="25196" h="20319">
                <a:moveTo>
                  <a:pt x="24777" y="16560"/>
                </a:moveTo>
                <a:lnTo>
                  <a:pt x="3771" y="279"/>
                </a:lnTo>
                <a:lnTo>
                  <a:pt x="0" y="0"/>
                </a:lnTo>
                <a:lnTo>
                  <a:pt x="1536" y="2501"/>
                </a:lnTo>
                <a:lnTo>
                  <a:pt x="25196" y="20319"/>
                </a:lnTo>
                <a:lnTo>
                  <a:pt x="24777" y="165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3780722" y="2220584"/>
            <a:ext cx="35356" cy="58585"/>
          </a:xfrm>
          <a:custGeom>
            <a:avLst/>
            <a:gdLst/>
            <a:ahLst/>
            <a:cxnLst/>
            <a:rect l="l" t="t" r="r" b="b"/>
            <a:pathLst>
              <a:path w="35356" h="58585">
                <a:moveTo>
                  <a:pt x="7239" y="12941"/>
                </a:moveTo>
                <a:lnTo>
                  <a:pt x="9474" y="22263"/>
                </a:lnTo>
                <a:lnTo>
                  <a:pt x="12395" y="26301"/>
                </a:lnTo>
                <a:lnTo>
                  <a:pt x="16560" y="36042"/>
                </a:lnTo>
                <a:lnTo>
                  <a:pt x="23520" y="43002"/>
                </a:lnTo>
                <a:lnTo>
                  <a:pt x="26022" y="52044"/>
                </a:lnTo>
                <a:lnTo>
                  <a:pt x="33680" y="58585"/>
                </a:lnTo>
                <a:lnTo>
                  <a:pt x="35356" y="56642"/>
                </a:lnTo>
                <a:lnTo>
                  <a:pt x="28244" y="49822"/>
                </a:lnTo>
                <a:lnTo>
                  <a:pt x="25755" y="40640"/>
                </a:lnTo>
                <a:lnTo>
                  <a:pt x="18796" y="33680"/>
                </a:lnTo>
                <a:lnTo>
                  <a:pt x="14617" y="24079"/>
                </a:lnTo>
                <a:lnTo>
                  <a:pt x="11836" y="19900"/>
                </a:lnTo>
                <a:lnTo>
                  <a:pt x="9474" y="10579"/>
                </a:lnTo>
                <a:lnTo>
                  <a:pt x="1117" y="0"/>
                </a:lnTo>
                <a:lnTo>
                  <a:pt x="0" y="3340"/>
                </a:lnTo>
                <a:lnTo>
                  <a:pt x="7239" y="129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4309393" y="2135146"/>
            <a:ext cx="16421" cy="133731"/>
          </a:xfrm>
          <a:custGeom>
            <a:avLst/>
            <a:gdLst/>
            <a:ahLst/>
            <a:cxnLst/>
            <a:rect l="l" t="t" r="r" b="b"/>
            <a:pathLst>
              <a:path w="16421" h="133731">
                <a:moveTo>
                  <a:pt x="16281" y="965"/>
                </a:moveTo>
                <a:lnTo>
                  <a:pt x="14884" y="0"/>
                </a:lnTo>
                <a:lnTo>
                  <a:pt x="14058" y="61785"/>
                </a:lnTo>
                <a:lnTo>
                  <a:pt x="9461" y="91973"/>
                </a:lnTo>
                <a:lnTo>
                  <a:pt x="139" y="126771"/>
                </a:lnTo>
                <a:lnTo>
                  <a:pt x="0" y="133731"/>
                </a:lnTo>
                <a:lnTo>
                  <a:pt x="9601" y="105892"/>
                </a:lnTo>
                <a:lnTo>
                  <a:pt x="16421" y="64147"/>
                </a:lnTo>
                <a:lnTo>
                  <a:pt x="16281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3813150" y="2280842"/>
            <a:ext cx="11963" cy="12382"/>
          </a:xfrm>
          <a:custGeom>
            <a:avLst/>
            <a:gdLst/>
            <a:ahLst/>
            <a:cxnLst/>
            <a:rect l="l" t="t" r="r" b="b"/>
            <a:pathLst>
              <a:path w="11963" h="12382">
                <a:moveTo>
                  <a:pt x="7658" y="7924"/>
                </a:moveTo>
                <a:lnTo>
                  <a:pt x="1104" y="0"/>
                </a:lnTo>
                <a:lnTo>
                  <a:pt x="0" y="977"/>
                </a:lnTo>
                <a:lnTo>
                  <a:pt x="5143" y="10286"/>
                </a:lnTo>
                <a:lnTo>
                  <a:pt x="10439" y="12382"/>
                </a:lnTo>
                <a:lnTo>
                  <a:pt x="11963" y="10426"/>
                </a:lnTo>
                <a:lnTo>
                  <a:pt x="7658" y="7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3822479" y="2294752"/>
            <a:ext cx="135953" cy="124409"/>
          </a:xfrm>
          <a:custGeom>
            <a:avLst/>
            <a:gdLst/>
            <a:ahLst/>
            <a:cxnLst/>
            <a:rect l="l" t="t" r="r" b="b"/>
            <a:pathLst>
              <a:path w="135953" h="124409">
                <a:moveTo>
                  <a:pt x="2641" y="5854"/>
                </a:moveTo>
                <a:lnTo>
                  <a:pt x="9461" y="12941"/>
                </a:lnTo>
                <a:lnTo>
                  <a:pt x="11963" y="19621"/>
                </a:lnTo>
                <a:lnTo>
                  <a:pt x="18783" y="24498"/>
                </a:lnTo>
                <a:lnTo>
                  <a:pt x="21424" y="31178"/>
                </a:lnTo>
                <a:lnTo>
                  <a:pt x="30340" y="38404"/>
                </a:lnTo>
                <a:lnTo>
                  <a:pt x="35344" y="47320"/>
                </a:lnTo>
                <a:lnTo>
                  <a:pt x="65531" y="77368"/>
                </a:lnTo>
                <a:lnTo>
                  <a:pt x="79311" y="89065"/>
                </a:lnTo>
                <a:lnTo>
                  <a:pt x="88226" y="94068"/>
                </a:lnTo>
                <a:lnTo>
                  <a:pt x="91008" y="98247"/>
                </a:lnTo>
                <a:lnTo>
                  <a:pt x="104508" y="107988"/>
                </a:lnTo>
                <a:lnTo>
                  <a:pt x="111328" y="110362"/>
                </a:lnTo>
                <a:lnTo>
                  <a:pt x="116052" y="114947"/>
                </a:lnTo>
                <a:lnTo>
                  <a:pt x="132473" y="124409"/>
                </a:lnTo>
                <a:lnTo>
                  <a:pt x="135953" y="123291"/>
                </a:lnTo>
                <a:lnTo>
                  <a:pt x="118427" y="112585"/>
                </a:lnTo>
                <a:lnTo>
                  <a:pt x="113690" y="107988"/>
                </a:lnTo>
                <a:lnTo>
                  <a:pt x="106870" y="105625"/>
                </a:lnTo>
                <a:lnTo>
                  <a:pt x="93370" y="96024"/>
                </a:lnTo>
                <a:lnTo>
                  <a:pt x="90589" y="91719"/>
                </a:lnTo>
                <a:lnTo>
                  <a:pt x="81686" y="86842"/>
                </a:lnTo>
                <a:lnTo>
                  <a:pt x="67906" y="75006"/>
                </a:lnTo>
                <a:lnTo>
                  <a:pt x="37706" y="45084"/>
                </a:lnTo>
                <a:lnTo>
                  <a:pt x="32702" y="36182"/>
                </a:lnTo>
                <a:lnTo>
                  <a:pt x="23647" y="28803"/>
                </a:lnTo>
                <a:lnTo>
                  <a:pt x="21005" y="22263"/>
                </a:lnTo>
                <a:lnTo>
                  <a:pt x="14338" y="17398"/>
                </a:lnTo>
                <a:lnTo>
                  <a:pt x="11823" y="10579"/>
                </a:lnTo>
                <a:lnTo>
                  <a:pt x="1104" y="0"/>
                </a:lnTo>
                <a:lnTo>
                  <a:pt x="0" y="977"/>
                </a:lnTo>
                <a:lnTo>
                  <a:pt x="2641" y="58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4290462" y="2283203"/>
            <a:ext cx="14058" cy="23939"/>
          </a:xfrm>
          <a:custGeom>
            <a:avLst/>
            <a:gdLst/>
            <a:ahLst/>
            <a:cxnLst/>
            <a:rect l="l" t="t" r="r" b="b"/>
            <a:pathLst>
              <a:path w="14058" h="23939">
                <a:moveTo>
                  <a:pt x="7099" y="19900"/>
                </a:moveTo>
                <a:lnTo>
                  <a:pt x="14058" y="838"/>
                </a:lnTo>
                <a:lnTo>
                  <a:pt x="12941" y="0"/>
                </a:lnTo>
                <a:lnTo>
                  <a:pt x="5295" y="15862"/>
                </a:lnTo>
                <a:lnTo>
                  <a:pt x="0" y="22123"/>
                </a:lnTo>
                <a:lnTo>
                  <a:pt x="1397" y="23939"/>
                </a:lnTo>
                <a:lnTo>
                  <a:pt x="7099" y="199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047777" y="2346933"/>
            <a:ext cx="11277" cy="2095"/>
          </a:xfrm>
          <a:custGeom>
            <a:avLst/>
            <a:gdLst/>
            <a:ahLst/>
            <a:cxnLst/>
            <a:rect l="l" t="t" r="r" b="b"/>
            <a:pathLst>
              <a:path w="11277" h="2095">
                <a:moveTo>
                  <a:pt x="6261" y="2095"/>
                </a:moveTo>
                <a:lnTo>
                  <a:pt x="11277" y="838"/>
                </a:lnTo>
                <a:lnTo>
                  <a:pt x="0" y="0"/>
                </a:lnTo>
                <a:lnTo>
                  <a:pt x="6261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4130287" y="2383687"/>
            <a:ext cx="5435" cy="3467"/>
          </a:xfrm>
          <a:custGeom>
            <a:avLst/>
            <a:gdLst/>
            <a:ahLst/>
            <a:cxnLst/>
            <a:rect l="l" t="t" r="r" b="b"/>
            <a:pathLst>
              <a:path w="5435" h="3467">
                <a:moveTo>
                  <a:pt x="0" y="546"/>
                </a:moveTo>
                <a:lnTo>
                  <a:pt x="698" y="3467"/>
                </a:lnTo>
                <a:lnTo>
                  <a:pt x="5435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150612" y="2416244"/>
            <a:ext cx="18656" cy="49809"/>
          </a:xfrm>
          <a:custGeom>
            <a:avLst/>
            <a:gdLst/>
            <a:ahLst/>
            <a:cxnLst/>
            <a:rect l="l" t="t" r="r" b="b"/>
            <a:pathLst>
              <a:path w="18656" h="49809">
                <a:moveTo>
                  <a:pt x="18656" y="49809"/>
                </a:moveTo>
                <a:lnTo>
                  <a:pt x="18656" y="30340"/>
                </a:lnTo>
                <a:lnTo>
                  <a:pt x="7378" y="6819"/>
                </a:lnTo>
                <a:lnTo>
                  <a:pt x="0" y="0"/>
                </a:lnTo>
                <a:lnTo>
                  <a:pt x="0" y="4584"/>
                </a:lnTo>
                <a:lnTo>
                  <a:pt x="5016" y="9182"/>
                </a:lnTo>
                <a:lnTo>
                  <a:pt x="13919" y="25742"/>
                </a:lnTo>
                <a:lnTo>
                  <a:pt x="18656" y="498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959966" y="2416526"/>
            <a:ext cx="23926" cy="14185"/>
          </a:xfrm>
          <a:custGeom>
            <a:avLst/>
            <a:gdLst/>
            <a:ahLst/>
            <a:cxnLst/>
            <a:rect l="l" t="t" r="r" b="b"/>
            <a:pathLst>
              <a:path w="23926" h="14185">
                <a:moveTo>
                  <a:pt x="1943" y="0"/>
                </a:moveTo>
                <a:lnTo>
                  <a:pt x="0" y="1524"/>
                </a:lnTo>
                <a:lnTo>
                  <a:pt x="4038" y="7226"/>
                </a:lnTo>
                <a:lnTo>
                  <a:pt x="13639" y="9182"/>
                </a:lnTo>
                <a:lnTo>
                  <a:pt x="20586" y="14185"/>
                </a:lnTo>
                <a:lnTo>
                  <a:pt x="23926" y="13081"/>
                </a:lnTo>
                <a:lnTo>
                  <a:pt x="15862" y="6819"/>
                </a:lnTo>
                <a:lnTo>
                  <a:pt x="6400" y="4864"/>
                </a:lnTo>
                <a:lnTo>
                  <a:pt x="194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985566" y="2308679"/>
            <a:ext cx="307822" cy="133299"/>
          </a:xfrm>
          <a:custGeom>
            <a:avLst/>
            <a:gdLst/>
            <a:ahLst/>
            <a:cxnLst/>
            <a:rect l="l" t="t" r="r" b="b"/>
            <a:pathLst>
              <a:path w="307822" h="133299">
                <a:moveTo>
                  <a:pt x="4178" y="121335"/>
                </a:moveTo>
                <a:lnTo>
                  <a:pt x="0" y="120776"/>
                </a:lnTo>
                <a:lnTo>
                  <a:pt x="1816" y="123850"/>
                </a:lnTo>
                <a:lnTo>
                  <a:pt x="13639" y="126199"/>
                </a:lnTo>
                <a:lnTo>
                  <a:pt x="17957" y="128714"/>
                </a:lnTo>
                <a:lnTo>
                  <a:pt x="38976" y="133299"/>
                </a:lnTo>
                <a:lnTo>
                  <a:pt x="100761" y="133299"/>
                </a:lnTo>
                <a:lnTo>
                  <a:pt x="134010" y="124688"/>
                </a:lnTo>
                <a:lnTo>
                  <a:pt x="238239" y="78346"/>
                </a:lnTo>
                <a:lnTo>
                  <a:pt x="269836" y="54267"/>
                </a:lnTo>
                <a:lnTo>
                  <a:pt x="293916" y="25044"/>
                </a:lnTo>
                <a:lnTo>
                  <a:pt x="307822" y="1943"/>
                </a:lnTo>
                <a:lnTo>
                  <a:pt x="306285" y="0"/>
                </a:lnTo>
                <a:lnTo>
                  <a:pt x="291541" y="22821"/>
                </a:lnTo>
                <a:lnTo>
                  <a:pt x="267474" y="52031"/>
                </a:lnTo>
                <a:lnTo>
                  <a:pt x="235877" y="75971"/>
                </a:lnTo>
                <a:lnTo>
                  <a:pt x="133324" y="121754"/>
                </a:lnTo>
                <a:lnTo>
                  <a:pt x="98386" y="131076"/>
                </a:lnTo>
                <a:lnTo>
                  <a:pt x="41198" y="130936"/>
                </a:lnTo>
                <a:lnTo>
                  <a:pt x="20320" y="126352"/>
                </a:lnTo>
                <a:lnTo>
                  <a:pt x="4178" y="1213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088831" y="2430292"/>
            <a:ext cx="5003" cy="3200"/>
          </a:xfrm>
          <a:custGeom>
            <a:avLst/>
            <a:gdLst/>
            <a:ahLst/>
            <a:cxnLst/>
            <a:rect l="l" t="t" r="r" b="b"/>
            <a:pathLst>
              <a:path w="5003" h="3200">
                <a:moveTo>
                  <a:pt x="0" y="2095"/>
                </a:moveTo>
                <a:lnTo>
                  <a:pt x="3886" y="3200"/>
                </a:lnTo>
                <a:lnTo>
                  <a:pt x="5003" y="0"/>
                </a:lnTo>
                <a:lnTo>
                  <a:pt x="0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452733" y="2443938"/>
            <a:ext cx="66662" cy="82931"/>
          </a:xfrm>
          <a:custGeom>
            <a:avLst/>
            <a:gdLst/>
            <a:ahLst/>
            <a:cxnLst/>
            <a:rect l="l" t="t" r="r" b="b"/>
            <a:pathLst>
              <a:path w="66662" h="82931">
                <a:moveTo>
                  <a:pt x="31584" y="68186"/>
                </a:moveTo>
                <a:lnTo>
                  <a:pt x="28244" y="82931"/>
                </a:lnTo>
                <a:lnTo>
                  <a:pt x="38823" y="63728"/>
                </a:lnTo>
                <a:lnTo>
                  <a:pt x="64287" y="49809"/>
                </a:lnTo>
                <a:lnTo>
                  <a:pt x="66662" y="45085"/>
                </a:lnTo>
                <a:lnTo>
                  <a:pt x="66662" y="37439"/>
                </a:lnTo>
                <a:lnTo>
                  <a:pt x="62204" y="27825"/>
                </a:lnTo>
                <a:lnTo>
                  <a:pt x="48005" y="18783"/>
                </a:lnTo>
                <a:lnTo>
                  <a:pt x="8762" y="127"/>
                </a:lnTo>
                <a:lnTo>
                  <a:pt x="0" y="0"/>
                </a:lnTo>
                <a:lnTo>
                  <a:pt x="45643" y="21145"/>
                </a:lnTo>
                <a:lnTo>
                  <a:pt x="59969" y="30060"/>
                </a:lnTo>
                <a:lnTo>
                  <a:pt x="64287" y="39789"/>
                </a:lnTo>
                <a:lnTo>
                  <a:pt x="61925" y="47586"/>
                </a:lnTo>
                <a:lnTo>
                  <a:pt x="40208" y="58166"/>
                </a:lnTo>
                <a:lnTo>
                  <a:pt x="31584" y="681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362693" y="2443659"/>
            <a:ext cx="3898" cy="11417"/>
          </a:xfrm>
          <a:custGeom>
            <a:avLst/>
            <a:gdLst/>
            <a:ahLst/>
            <a:cxnLst/>
            <a:rect l="l" t="t" r="r" b="b"/>
            <a:pathLst>
              <a:path w="3898" h="11417">
                <a:moveTo>
                  <a:pt x="3898" y="11417"/>
                </a:moveTo>
                <a:lnTo>
                  <a:pt x="3759" y="2641"/>
                </a:lnTo>
                <a:lnTo>
                  <a:pt x="0" y="0"/>
                </a:lnTo>
                <a:lnTo>
                  <a:pt x="3898" y="114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416129" y="2431693"/>
            <a:ext cx="3606" cy="21005"/>
          </a:xfrm>
          <a:custGeom>
            <a:avLst/>
            <a:gdLst/>
            <a:ahLst/>
            <a:cxnLst/>
            <a:rect l="l" t="t" r="r" b="b"/>
            <a:pathLst>
              <a:path w="3606" h="21005">
                <a:moveTo>
                  <a:pt x="0" y="21005"/>
                </a:moveTo>
                <a:lnTo>
                  <a:pt x="3606" y="18224"/>
                </a:lnTo>
                <a:lnTo>
                  <a:pt x="3340" y="965"/>
                </a:lnTo>
                <a:lnTo>
                  <a:pt x="2501" y="0"/>
                </a:lnTo>
                <a:lnTo>
                  <a:pt x="0" y="21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367425" y="2457573"/>
            <a:ext cx="10439" cy="75691"/>
          </a:xfrm>
          <a:custGeom>
            <a:avLst/>
            <a:gdLst/>
            <a:ahLst/>
            <a:cxnLst/>
            <a:rect l="l" t="t" r="r" b="b"/>
            <a:pathLst>
              <a:path w="10439" h="75692">
                <a:moveTo>
                  <a:pt x="5841" y="32981"/>
                </a:moveTo>
                <a:lnTo>
                  <a:pt x="10439" y="75691"/>
                </a:lnTo>
                <a:lnTo>
                  <a:pt x="9182" y="36728"/>
                </a:lnTo>
                <a:lnTo>
                  <a:pt x="3606" y="2641"/>
                </a:lnTo>
                <a:lnTo>
                  <a:pt x="0" y="0"/>
                </a:lnTo>
                <a:lnTo>
                  <a:pt x="5841" y="32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090353" y="2539117"/>
            <a:ext cx="14058" cy="42722"/>
          </a:xfrm>
          <a:custGeom>
            <a:avLst/>
            <a:gdLst/>
            <a:ahLst/>
            <a:cxnLst/>
            <a:rect l="l" t="t" r="r" b="b"/>
            <a:pathLst>
              <a:path w="14058" h="42722">
                <a:moveTo>
                  <a:pt x="6400" y="42163"/>
                </a:moveTo>
                <a:lnTo>
                  <a:pt x="8915" y="42722"/>
                </a:lnTo>
                <a:lnTo>
                  <a:pt x="14058" y="28803"/>
                </a:lnTo>
                <a:lnTo>
                  <a:pt x="14058" y="18503"/>
                </a:lnTo>
                <a:lnTo>
                  <a:pt x="5016" y="4597"/>
                </a:lnTo>
                <a:lnTo>
                  <a:pt x="0" y="0"/>
                </a:lnTo>
                <a:lnTo>
                  <a:pt x="0" y="4457"/>
                </a:lnTo>
                <a:lnTo>
                  <a:pt x="2654" y="6959"/>
                </a:lnTo>
                <a:lnTo>
                  <a:pt x="11976" y="21018"/>
                </a:lnTo>
                <a:lnTo>
                  <a:pt x="11836" y="26301"/>
                </a:lnTo>
                <a:lnTo>
                  <a:pt x="6400" y="421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122082" y="2583099"/>
            <a:ext cx="22821" cy="13068"/>
          </a:xfrm>
          <a:custGeom>
            <a:avLst/>
            <a:gdLst/>
            <a:ahLst/>
            <a:cxnLst/>
            <a:rect l="l" t="t" r="r" b="b"/>
            <a:pathLst>
              <a:path w="22821" h="13068">
                <a:moveTo>
                  <a:pt x="17119" y="4864"/>
                </a:moveTo>
                <a:lnTo>
                  <a:pt x="7937" y="0"/>
                </a:lnTo>
                <a:lnTo>
                  <a:pt x="0" y="127"/>
                </a:lnTo>
                <a:lnTo>
                  <a:pt x="5295" y="2501"/>
                </a:lnTo>
                <a:lnTo>
                  <a:pt x="22136" y="13068"/>
                </a:lnTo>
                <a:lnTo>
                  <a:pt x="22821" y="11125"/>
                </a:lnTo>
                <a:lnTo>
                  <a:pt x="17119" y="48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096903" y="2585319"/>
            <a:ext cx="3060" cy="3060"/>
          </a:xfrm>
          <a:custGeom>
            <a:avLst/>
            <a:gdLst/>
            <a:ahLst/>
            <a:cxnLst/>
            <a:rect l="l" t="t" r="r" b="b"/>
            <a:pathLst>
              <a:path w="3060" h="3060">
                <a:moveTo>
                  <a:pt x="546" y="2641"/>
                </a:moveTo>
                <a:lnTo>
                  <a:pt x="3060" y="3060"/>
                </a:lnTo>
                <a:lnTo>
                  <a:pt x="2641" y="406"/>
                </a:lnTo>
                <a:lnTo>
                  <a:pt x="0" y="0"/>
                </a:lnTo>
                <a:lnTo>
                  <a:pt x="546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3103575" y="2587123"/>
            <a:ext cx="3060" cy="0"/>
          </a:xfrm>
          <a:custGeom>
            <a:avLst/>
            <a:gdLst/>
            <a:ahLst/>
            <a:cxnLst/>
            <a:rect l="l" t="t" r="r" b="b"/>
            <a:pathLst>
              <a:path w="3060">
                <a:moveTo>
                  <a:pt x="0" y="0"/>
                </a:moveTo>
                <a:lnTo>
                  <a:pt x="3060" y="0"/>
                </a:lnTo>
              </a:path>
            </a:pathLst>
          </a:custGeom>
          <a:ln w="43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3284208" y="2552907"/>
            <a:ext cx="95885" cy="42151"/>
          </a:xfrm>
          <a:custGeom>
            <a:avLst/>
            <a:gdLst/>
            <a:ahLst/>
            <a:cxnLst/>
            <a:rect l="l" t="t" r="r" b="b"/>
            <a:pathLst>
              <a:path w="95885" h="42151">
                <a:moveTo>
                  <a:pt x="0" y="39649"/>
                </a:moveTo>
                <a:lnTo>
                  <a:pt x="7937" y="42011"/>
                </a:lnTo>
                <a:lnTo>
                  <a:pt x="28105" y="42151"/>
                </a:lnTo>
                <a:lnTo>
                  <a:pt x="95186" y="11811"/>
                </a:lnTo>
                <a:lnTo>
                  <a:pt x="95884" y="0"/>
                </a:lnTo>
                <a:lnTo>
                  <a:pt x="92811" y="9588"/>
                </a:lnTo>
                <a:lnTo>
                  <a:pt x="25742" y="39789"/>
                </a:lnTo>
                <a:lnTo>
                  <a:pt x="0" y="396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3147140" y="2596447"/>
            <a:ext cx="21983" cy="46761"/>
          </a:xfrm>
          <a:custGeom>
            <a:avLst/>
            <a:gdLst/>
            <a:ahLst/>
            <a:cxnLst/>
            <a:rect l="l" t="t" r="r" b="b"/>
            <a:pathLst>
              <a:path w="21983" h="46761">
                <a:moveTo>
                  <a:pt x="1244" y="5295"/>
                </a:moveTo>
                <a:lnTo>
                  <a:pt x="5841" y="10020"/>
                </a:lnTo>
                <a:lnTo>
                  <a:pt x="15163" y="28536"/>
                </a:lnTo>
                <a:lnTo>
                  <a:pt x="19189" y="45656"/>
                </a:lnTo>
                <a:lnTo>
                  <a:pt x="21983" y="46761"/>
                </a:lnTo>
                <a:lnTo>
                  <a:pt x="17525" y="26314"/>
                </a:lnTo>
                <a:lnTo>
                  <a:pt x="8204" y="7797"/>
                </a:lnTo>
                <a:lnTo>
                  <a:pt x="0" y="0"/>
                </a:lnTo>
                <a:lnTo>
                  <a:pt x="1244" y="52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3178865" y="2638892"/>
            <a:ext cx="10020" cy="5156"/>
          </a:xfrm>
          <a:custGeom>
            <a:avLst/>
            <a:gdLst/>
            <a:ahLst/>
            <a:cxnLst/>
            <a:rect l="l" t="t" r="r" b="b"/>
            <a:pathLst>
              <a:path w="10020" h="5156">
                <a:moveTo>
                  <a:pt x="0" y="3898"/>
                </a:moveTo>
                <a:lnTo>
                  <a:pt x="3492" y="5156"/>
                </a:lnTo>
                <a:lnTo>
                  <a:pt x="9740" y="1536"/>
                </a:lnTo>
                <a:lnTo>
                  <a:pt x="10020" y="0"/>
                </a:lnTo>
                <a:lnTo>
                  <a:pt x="0" y="38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3172465" y="2643624"/>
            <a:ext cx="4584" cy="3060"/>
          </a:xfrm>
          <a:custGeom>
            <a:avLst/>
            <a:gdLst/>
            <a:ahLst/>
            <a:cxnLst/>
            <a:rect l="l" t="t" r="r" b="b"/>
            <a:pathLst>
              <a:path w="4584" h="3060">
                <a:moveTo>
                  <a:pt x="0" y="1955"/>
                </a:moveTo>
                <a:lnTo>
                  <a:pt x="3479" y="3060"/>
                </a:lnTo>
                <a:lnTo>
                  <a:pt x="4584" y="0"/>
                </a:lnTo>
                <a:lnTo>
                  <a:pt x="0" y="19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3193199" y="2650446"/>
            <a:ext cx="4864" cy="3340"/>
          </a:xfrm>
          <a:custGeom>
            <a:avLst/>
            <a:gdLst/>
            <a:ahLst/>
            <a:cxnLst/>
            <a:rect l="l" t="t" r="r" b="b"/>
            <a:pathLst>
              <a:path w="4864" h="3340">
                <a:moveTo>
                  <a:pt x="0" y="2082"/>
                </a:moveTo>
                <a:lnTo>
                  <a:pt x="3746" y="3340"/>
                </a:lnTo>
                <a:lnTo>
                  <a:pt x="4864" y="0"/>
                </a:lnTo>
                <a:lnTo>
                  <a:pt x="0" y="20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3758742" y="2148639"/>
            <a:ext cx="2222" cy="3759"/>
          </a:xfrm>
          <a:custGeom>
            <a:avLst/>
            <a:gdLst/>
            <a:ahLst/>
            <a:cxnLst/>
            <a:rect l="l" t="t" r="r" b="b"/>
            <a:pathLst>
              <a:path w="2222" h="3759">
                <a:moveTo>
                  <a:pt x="0" y="0"/>
                </a:moveTo>
                <a:lnTo>
                  <a:pt x="419" y="139"/>
                </a:lnTo>
                <a:lnTo>
                  <a:pt x="419" y="279"/>
                </a:lnTo>
                <a:lnTo>
                  <a:pt x="698" y="419"/>
                </a:lnTo>
                <a:lnTo>
                  <a:pt x="1117" y="698"/>
                </a:lnTo>
                <a:lnTo>
                  <a:pt x="1117" y="838"/>
                </a:lnTo>
                <a:lnTo>
                  <a:pt x="1384" y="1117"/>
                </a:lnTo>
                <a:lnTo>
                  <a:pt x="1663" y="1536"/>
                </a:lnTo>
                <a:lnTo>
                  <a:pt x="1803" y="1943"/>
                </a:lnTo>
                <a:lnTo>
                  <a:pt x="2082" y="2362"/>
                </a:lnTo>
                <a:lnTo>
                  <a:pt x="2082" y="2501"/>
                </a:lnTo>
                <a:lnTo>
                  <a:pt x="2082" y="2921"/>
                </a:lnTo>
                <a:lnTo>
                  <a:pt x="2222" y="3340"/>
                </a:lnTo>
                <a:lnTo>
                  <a:pt x="2082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3764307" y="2165478"/>
            <a:ext cx="1384" cy="4178"/>
          </a:xfrm>
          <a:custGeom>
            <a:avLst/>
            <a:gdLst/>
            <a:ahLst/>
            <a:cxnLst/>
            <a:rect l="l" t="t" r="r" b="b"/>
            <a:pathLst>
              <a:path w="1384" h="4178">
                <a:moveTo>
                  <a:pt x="0" y="0"/>
                </a:moveTo>
                <a:lnTo>
                  <a:pt x="279" y="279"/>
                </a:lnTo>
                <a:lnTo>
                  <a:pt x="558" y="698"/>
                </a:lnTo>
                <a:lnTo>
                  <a:pt x="838" y="977"/>
                </a:lnTo>
                <a:lnTo>
                  <a:pt x="838" y="1117"/>
                </a:lnTo>
                <a:lnTo>
                  <a:pt x="1117" y="1536"/>
                </a:lnTo>
                <a:lnTo>
                  <a:pt x="1384" y="2362"/>
                </a:lnTo>
                <a:lnTo>
                  <a:pt x="1384" y="3340"/>
                </a:lnTo>
                <a:lnTo>
                  <a:pt x="1384" y="3759"/>
                </a:lnTo>
                <a:lnTo>
                  <a:pt x="1257" y="41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3768901" y="2181481"/>
            <a:ext cx="2362" cy="4305"/>
          </a:xfrm>
          <a:custGeom>
            <a:avLst/>
            <a:gdLst/>
            <a:ahLst/>
            <a:cxnLst/>
            <a:rect l="l" t="t" r="r" b="b"/>
            <a:pathLst>
              <a:path w="2362" h="4305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558"/>
                </a:lnTo>
                <a:lnTo>
                  <a:pt x="1384" y="977"/>
                </a:lnTo>
                <a:lnTo>
                  <a:pt x="1663" y="1257"/>
                </a:lnTo>
                <a:lnTo>
                  <a:pt x="1943" y="1663"/>
                </a:lnTo>
                <a:lnTo>
                  <a:pt x="2082" y="2082"/>
                </a:lnTo>
                <a:lnTo>
                  <a:pt x="2082" y="2222"/>
                </a:lnTo>
                <a:lnTo>
                  <a:pt x="2222" y="2641"/>
                </a:lnTo>
                <a:lnTo>
                  <a:pt x="2362" y="3060"/>
                </a:lnTo>
                <a:lnTo>
                  <a:pt x="2362" y="3200"/>
                </a:lnTo>
                <a:lnTo>
                  <a:pt x="2362" y="3619"/>
                </a:lnTo>
                <a:lnTo>
                  <a:pt x="2222" y="3898"/>
                </a:lnTo>
                <a:lnTo>
                  <a:pt x="2222" y="4038"/>
                </a:lnTo>
                <a:lnTo>
                  <a:pt x="2082" y="430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3775579" y="2198041"/>
            <a:ext cx="1663" cy="3898"/>
          </a:xfrm>
          <a:custGeom>
            <a:avLst/>
            <a:gdLst/>
            <a:ahLst/>
            <a:cxnLst/>
            <a:rect l="l" t="t" r="r" b="b"/>
            <a:pathLst>
              <a:path w="1663" h="3898">
                <a:moveTo>
                  <a:pt x="0" y="0"/>
                </a:moveTo>
                <a:lnTo>
                  <a:pt x="419" y="139"/>
                </a:lnTo>
                <a:lnTo>
                  <a:pt x="698" y="558"/>
                </a:lnTo>
                <a:lnTo>
                  <a:pt x="977" y="838"/>
                </a:lnTo>
                <a:lnTo>
                  <a:pt x="1257" y="1257"/>
                </a:lnTo>
                <a:lnTo>
                  <a:pt x="1384" y="1663"/>
                </a:lnTo>
                <a:lnTo>
                  <a:pt x="1536" y="1663"/>
                </a:lnTo>
                <a:lnTo>
                  <a:pt x="1536" y="2222"/>
                </a:lnTo>
                <a:lnTo>
                  <a:pt x="1663" y="2641"/>
                </a:lnTo>
                <a:lnTo>
                  <a:pt x="1663" y="3060"/>
                </a:lnTo>
                <a:lnTo>
                  <a:pt x="1663" y="3479"/>
                </a:lnTo>
                <a:lnTo>
                  <a:pt x="1536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3782118" y="2213904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838"/>
                </a:lnTo>
                <a:lnTo>
                  <a:pt x="1257" y="1257"/>
                </a:lnTo>
                <a:lnTo>
                  <a:pt x="1536" y="1663"/>
                </a:lnTo>
                <a:lnTo>
                  <a:pt x="1663" y="2222"/>
                </a:lnTo>
                <a:lnTo>
                  <a:pt x="1803" y="2641"/>
                </a:lnTo>
                <a:lnTo>
                  <a:pt x="1803" y="3060"/>
                </a:lnTo>
                <a:lnTo>
                  <a:pt x="1803" y="3479"/>
                </a:lnTo>
                <a:lnTo>
                  <a:pt x="1803" y="3619"/>
                </a:lnTo>
                <a:lnTo>
                  <a:pt x="166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3789213" y="2229629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419" y="139"/>
                </a:lnTo>
                <a:lnTo>
                  <a:pt x="419" y="279"/>
                </a:lnTo>
                <a:lnTo>
                  <a:pt x="698" y="419"/>
                </a:lnTo>
                <a:lnTo>
                  <a:pt x="1117" y="838"/>
                </a:lnTo>
                <a:lnTo>
                  <a:pt x="1397" y="1257"/>
                </a:lnTo>
                <a:lnTo>
                  <a:pt x="1536" y="1536"/>
                </a:lnTo>
                <a:lnTo>
                  <a:pt x="1536" y="1663"/>
                </a:lnTo>
                <a:lnTo>
                  <a:pt x="1816" y="2082"/>
                </a:lnTo>
                <a:lnTo>
                  <a:pt x="1943" y="2501"/>
                </a:lnTo>
                <a:lnTo>
                  <a:pt x="1943" y="3060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3796870" y="2245076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384" y="1117"/>
                </a:lnTo>
                <a:lnTo>
                  <a:pt x="1663" y="1536"/>
                </a:lnTo>
                <a:lnTo>
                  <a:pt x="1803" y="1943"/>
                </a:lnTo>
                <a:lnTo>
                  <a:pt x="1943" y="2362"/>
                </a:lnTo>
                <a:lnTo>
                  <a:pt x="2082" y="2921"/>
                </a:lnTo>
                <a:lnTo>
                  <a:pt x="2082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3805082" y="2260105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384" y="1117"/>
                </a:lnTo>
                <a:lnTo>
                  <a:pt x="1663" y="1384"/>
                </a:lnTo>
                <a:lnTo>
                  <a:pt x="1663" y="1536"/>
                </a:lnTo>
                <a:lnTo>
                  <a:pt x="1803" y="1943"/>
                </a:lnTo>
                <a:lnTo>
                  <a:pt x="2082" y="2362"/>
                </a:lnTo>
                <a:lnTo>
                  <a:pt x="2082" y="2781"/>
                </a:lnTo>
                <a:lnTo>
                  <a:pt x="2222" y="3340"/>
                </a:lnTo>
                <a:lnTo>
                  <a:pt x="2082" y="3759"/>
                </a:lnTo>
                <a:lnTo>
                  <a:pt x="2082" y="4178"/>
                </a:lnTo>
                <a:lnTo>
                  <a:pt x="1943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3814541" y="2275274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0" y="0"/>
                </a:moveTo>
                <a:lnTo>
                  <a:pt x="279" y="139"/>
                </a:ln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117" y="1384"/>
                </a:lnTo>
                <a:lnTo>
                  <a:pt x="1397" y="1803"/>
                </a:lnTo>
                <a:lnTo>
                  <a:pt x="1397" y="2222"/>
                </a:lnTo>
                <a:lnTo>
                  <a:pt x="1536" y="2781"/>
                </a:lnTo>
                <a:lnTo>
                  <a:pt x="1536" y="3200"/>
                </a:lnTo>
                <a:lnTo>
                  <a:pt x="1536" y="3619"/>
                </a:lnTo>
                <a:lnTo>
                  <a:pt x="1397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3754709" y="2132215"/>
            <a:ext cx="1943" cy="3759"/>
          </a:xfrm>
          <a:custGeom>
            <a:avLst/>
            <a:gdLst/>
            <a:ahLst/>
            <a:cxnLst/>
            <a:rect l="l" t="t" r="r" b="b"/>
            <a:pathLst>
              <a:path w="1943" h="3759">
                <a:moveTo>
                  <a:pt x="1943" y="3759"/>
                </a:moveTo>
                <a:lnTo>
                  <a:pt x="1943" y="2921"/>
                </a:lnTo>
                <a:lnTo>
                  <a:pt x="1943" y="2374"/>
                </a:lnTo>
                <a:lnTo>
                  <a:pt x="1663" y="1955"/>
                </a:lnTo>
                <a:lnTo>
                  <a:pt x="1524" y="1536"/>
                </a:lnTo>
                <a:lnTo>
                  <a:pt x="1244" y="1117"/>
                </a:lnTo>
                <a:lnTo>
                  <a:pt x="1104" y="698"/>
                </a:lnTo>
                <a:lnTo>
                  <a:pt x="965" y="698"/>
                </a:lnTo>
                <a:lnTo>
                  <a:pt x="685" y="419"/>
                </a:lnTo>
                <a:lnTo>
                  <a:pt x="406" y="139"/>
                </a:lnTo>
                <a:lnTo>
                  <a:pt x="279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3751220" y="2115657"/>
            <a:ext cx="1955" cy="3898"/>
          </a:xfrm>
          <a:custGeom>
            <a:avLst/>
            <a:gdLst/>
            <a:ahLst/>
            <a:cxnLst/>
            <a:rect l="l" t="t" r="r" b="b"/>
            <a:pathLst>
              <a:path w="1955" h="3898">
                <a:moveTo>
                  <a:pt x="1816" y="3898"/>
                </a:moveTo>
                <a:lnTo>
                  <a:pt x="1955" y="3479"/>
                </a:lnTo>
                <a:lnTo>
                  <a:pt x="1955" y="3340"/>
                </a:lnTo>
                <a:lnTo>
                  <a:pt x="1816" y="3060"/>
                </a:lnTo>
                <a:lnTo>
                  <a:pt x="1816" y="2501"/>
                </a:lnTo>
                <a:lnTo>
                  <a:pt x="1676" y="2082"/>
                </a:lnTo>
                <a:lnTo>
                  <a:pt x="1536" y="1663"/>
                </a:lnTo>
                <a:lnTo>
                  <a:pt x="1536" y="1536"/>
                </a:lnTo>
                <a:lnTo>
                  <a:pt x="1257" y="1117"/>
                </a:lnTo>
                <a:lnTo>
                  <a:pt x="1117" y="838"/>
                </a:lnTo>
                <a:lnTo>
                  <a:pt x="977" y="698"/>
                </a:lnTo>
                <a:lnTo>
                  <a:pt x="698" y="419"/>
                </a:lnTo>
                <a:lnTo>
                  <a:pt x="419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3748449" y="2099097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663" y="3898"/>
                </a:moveTo>
                <a:lnTo>
                  <a:pt x="1803" y="3619"/>
                </a:lnTo>
                <a:lnTo>
                  <a:pt x="1803" y="3479"/>
                </a:lnTo>
                <a:lnTo>
                  <a:pt x="1803" y="3060"/>
                </a:lnTo>
                <a:lnTo>
                  <a:pt x="1663" y="2641"/>
                </a:lnTo>
                <a:lnTo>
                  <a:pt x="1663" y="2235"/>
                </a:lnTo>
                <a:lnTo>
                  <a:pt x="1523" y="1663"/>
                </a:lnTo>
                <a:lnTo>
                  <a:pt x="1384" y="1663"/>
                </a:lnTo>
                <a:lnTo>
                  <a:pt x="1244" y="1257"/>
                </a:lnTo>
                <a:lnTo>
                  <a:pt x="965" y="838"/>
                </a:lnTo>
                <a:lnTo>
                  <a:pt x="685" y="558"/>
                </a:lnTo>
                <a:lnTo>
                  <a:pt x="406" y="279"/>
                </a:lnTo>
                <a:lnTo>
                  <a:pt x="279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3746211" y="2082674"/>
            <a:ext cx="1676" cy="4038"/>
          </a:xfrm>
          <a:custGeom>
            <a:avLst/>
            <a:gdLst/>
            <a:ahLst/>
            <a:cxnLst/>
            <a:rect l="l" t="t" r="r" b="b"/>
            <a:pathLst>
              <a:path w="1676" h="4038">
                <a:moveTo>
                  <a:pt x="1536" y="4038"/>
                </a:moveTo>
                <a:lnTo>
                  <a:pt x="1676" y="3619"/>
                </a:lnTo>
                <a:lnTo>
                  <a:pt x="1676" y="3200"/>
                </a:lnTo>
                <a:lnTo>
                  <a:pt x="1676" y="2235"/>
                </a:lnTo>
                <a:lnTo>
                  <a:pt x="1536" y="1816"/>
                </a:lnTo>
                <a:lnTo>
                  <a:pt x="1257" y="1396"/>
                </a:lnTo>
                <a:lnTo>
                  <a:pt x="1117" y="977"/>
                </a:lnTo>
                <a:lnTo>
                  <a:pt x="977" y="838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3764588" y="1990271"/>
            <a:ext cx="374891" cy="426389"/>
          </a:xfrm>
          <a:custGeom>
            <a:avLst/>
            <a:gdLst/>
            <a:ahLst/>
            <a:cxnLst/>
            <a:rect l="l" t="t" r="r" b="b"/>
            <a:pathLst>
              <a:path w="374891" h="426389">
                <a:moveTo>
                  <a:pt x="374891" y="397306"/>
                </a:moveTo>
                <a:lnTo>
                  <a:pt x="373354" y="398843"/>
                </a:lnTo>
                <a:lnTo>
                  <a:pt x="371551" y="399948"/>
                </a:lnTo>
                <a:lnTo>
                  <a:pt x="365988" y="403707"/>
                </a:lnTo>
                <a:lnTo>
                  <a:pt x="365988" y="403986"/>
                </a:lnTo>
                <a:lnTo>
                  <a:pt x="360133" y="407187"/>
                </a:lnTo>
                <a:lnTo>
                  <a:pt x="351790" y="411772"/>
                </a:lnTo>
                <a:lnTo>
                  <a:pt x="351650" y="412051"/>
                </a:lnTo>
                <a:lnTo>
                  <a:pt x="342887" y="415531"/>
                </a:lnTo>
                <a:lnTo>
                  <a:pt x="334251" y="419150"/>
                </a:lnTo>
                <a:lnTo>
                  <a:pt x="333971" y="419150"/>
                </a:lnTo>
                <a:lnTo>
                  <a:pt x="324929" y="421512"/>
                </a:lnTo>
                <a:lnTo>
                  <a:pt x="315747" y="423887"/>
                </a:lnTo>
                <a:lnTo>
                  <a:pt x="315468" y="423748"/>
                </a:lnTo>
                <a:lnTo>
                  <a:pt x="306146" y="425005"/>
                </a:lnTo>
                <a:lnTo>
                  <a:pt x="299326" y="425970"/>
                </a:lnTo>
                <a:lnTo>
                  <a:pt x="299186" y="425970"/>
                </a:lnTo>
                <a:lnTo>
                  <a:pt x="292227" y="426110"/>
                </a:lnTo>
                <a:lnTo>
                  <a:pt x="282206" y="426250"/>
                </a:lnTo>
                <a:lnTo>
                  <a:pt x="282067" y="426389"/>
                </a:lnTo>
                <a:lnTo>
                  <a:pt x="272186" y="425551"/>
                </a:lnTo>
                <a:lnTo>
                  <a:pt x="262039" y="424726"/>
                </a:lnTo>
                <a:lnTo>
                  <a:pt x="261886" y="424726"/>
                </a:lnTo>
                <a:lnTo>
                  <a:pt x="251866" y="422630"/>
                </a:lnTo>
                <a:lnTo>
                  <a:pt x="241719" y="420547"/>
                </a:lnTo>
                <a:lnTo>
                  <a:pt x="241579" y="420408"/>
                </a:lnTo>
                <a:lnTo>
                  <a:pt x="231559" y="417347"/>
                </a:lnTo>
                <a:lnTo>
                  <a:pt x="224040" y="415112"/>
                </a:lnTo>
                <a:lnTo>
                  <a:pt x="216801" y="412191"/>
                </a:lnTo>
                <a:lnTo>
                  <a:pt x="206362" y="407885"/>
                </a:lnTo>
                <a:lnTo>
                  <a:pt x="206235" y="407885"/>
                </a:lnTo>
                <a:lnTo>
                  <a:pt x="196215" y="402869"/>
                </a:lnTo>
                <a:lnTo>
                  <a:pt x="185915" y="397586"/>
                </a:lnTo>
                <a:lnTo>
                  <a:pt x="185775" y="397433"/>
                </a:lnTo>
                <a:lnTo>
                  <a:pt x="175895" y="391325"/>
                </a:lnTo>
                <a:lnTo>
                  <a:pt x="165874" y="385063"/>
                </a:lnTo>
                <a:lnTo>
                  <a:pt x="165874" y="384924"/>
                </a:lnTo>
                <a:lnTo>
                  <a:pt x="156133" y="377824"/>
                </a:lnTo>
                <a:lnTo>
                  <a:pt x="149034" y="372668"/>
                </a:lnTo>
                <a:lnTo>
                  <a:pt x="142354" y="366966"/>
                </a:lnTo>
                <a:lnTo>
                  <a:pt x="132753" y="358749"/>
                </a:lnTo>
                <a:lnTo>
                  <a:pt x="132613" y="358622"/>
                </a:lnTo>
                <a:lnTo>
                  <a:pt x="123571" y="349986"/>
                </a:lnTo>
                <a:lnTo>
                  <a:pt x="116611" y="343446"/>
                </a:lnTo>
                <a:lnTo>
                  <a:pt x="116751" y="343166"/>
                </a:lnTo>
                <a:lnTo>
                  <a:pt x="110210" y="336359"/>
                </a:lnTo>
                <a:lnTo>
                  <a:pt x="106591" y="332460"/>
                </a:lnTo>
                <a:lnTo>
                  <a:pt x="106451" y="332460"/>
                </a:lnTo>
                <a:lnTo>
                  <a:pt x="103111" y="328421"/>
                </a:lnTo>
                <a:lnTo>
                  <a:pt x="94900" y="318648"/>
                </a:lnTo>
                <a:lnTo>
                  <a:pt x="87478" y="309340"/>
                </a:lnTo>
                <a:lnTo>
                  <a:pt x="86410" y="307962"/>
                </a:lnTo>
                <a:lnTo>
                  <a:pt x="81127" y="301282"/>
                </a:lnTo>
                <a:lnTo>
                  <a:pt x="76250" y="294182"/>
                </a:lnTo>
                <a:lnTo>
                  <a:pt x="68986" y="283439"/>
                </a:lnTo>
                <a:lnTo>
                  <a:pt x="62783" y="273479"/>
                </a:lnTo>
                <a:lnTo>
                  <a:pt x="61506" y="271360"/>
                </a:lnTo>
                <a:lnTo>
                  <a:pt x="54835" y="260293"/>
                </a:lnTo>
                <a:lnTo>
                  <a:pt x="49213" y="249971"/>
                </a:lnTo>
                <a:lnTo>
                  <a:pt x="48006" y="247713"/>
                </a:lnTo>
                <a:lnTo>
                  <a:pt x="42280" y="236228"/>
                </a:lnTo>
                <a:lnTo>
                  <a:pt x="37456" y="225788"/>
                </a:lnTo>
                <a:lnTo>
                  <a:pt x="36182" y="223075"/>
                </a:lnTo>
                <a:lnTo>
                  <a:pt x="34226" y="219036"/>
                </a:lnTo>
                <a:lnTo>
                  <a:pt x="32702" y="215010"/>
                </a:lnTo>
                <a:lnTo>
                  <a:pt x="27798" y="202954"/>
                </a:lnTo>
                <a:lnTo>
                  <a:pt x="23799" y="192100"/>
                </a:lnTo>
                <a:lnTo>
                  <a:pt x="22821" y="189268"/>
                </a:lnTo>
                <a:lnTo>
                  <a:pt x="18653" y="177062"/>
                </a:lnTo>
                <a:lnTo>
                  <a:pt x="15293" y="165769"/>
                </a:lnTo>
                <a:lnTo>
                  <a:pt x="14605" y="163372"/>
                </a:lnTo>
                <a:lnTo>
                  <a:pt x="11333" y="150966"/>
                </a:lnTo>
                <a:lnTo>
                  <a:pt x="8748" y="139254"/>
                </a:lnTo>
                <a:lnTo>
                  <a:pt x="8343" y="137350"/>
                </a:lnTo>
                <a:lnTo>
                  <a:pt x="6261" y="128308"/>
                </a:lnTo>
                <a:lnTo>
                  <a:pt x="6261" y="128168"/>
                </a:lnTo>
                <a:lnTo>
                  <a:pt x="4864" y="118986"/>
                </a:lnTo>
                <a:lnTo>
                  <a:pt x="2960" y="106423"/>
                </a:lnTo>
                <a:lnTo>
                  <a:pt x="1680" y="93847"/>
                </a:lnTo>
                <a:lnTo>
                  <a:pt x="1663" y="93662"/>
                </a:lnTo>
                <a:lnTo>
                  <a:pt x="558" y="81559"/>
                </a:lnTo>
                <a:lnTo>
                  <a:pt x="419" y="81406"/>
                </a:lnTo>
                <a:lnTo>
                  <a:pt x="139" y="69164"/>
                </a:lnTo>
                <a:lnTo>
                  <a:pt x="0" y="57340"/>
                </a:lnTo>
                <a:lnTo>
                  <a:pt x="0" y="57200"/>
                </a:lnTo>
                <a:lnTo>
                  <a:pt x="558" y="45377"/>
                </a:lnTo>
                <a:lnTo>
                  <a:pt x="965" y="35623"/>
                </a:lnTo>
                <a:lnTo>
                  <a:pt x="965" y="35496"/>
                </a:lnTo>
                <a:lnTo>
                  <a:pt x="2222" y="25742"/>
                </a:lnTo>
                <a:lnTo>
                  <a:pt x="3606" y="15722"/>
                </a:lnTo>
                <a:lnTo>
                  <a:pt x="3746" y="15722"/>
                </a:lnTo>
                <a:lnTo>
                  <a:pt x="5702" y="5702"/>
                </a:lnTo>
                <a:lnTo>
                  <a:pt x="6121" y="3340"/>
                </a:lnTo>
                <a:lnTo>
                  <a:pt x="6261" y="3340"/>
                </a:lnTo>
                <a:lnTo>
                  <a:pt x="6959" y="977"/>
                </a:lnTo>
                <a:lnTo>
                  <a:pt x="7086" y="558"/>
                </a:lnTo>
                <a:lnTo>
                  <a:pt x="7226" y="419"/>
                </a:lnTo>
                <a:lnTo>
                  <a:pt x="750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3746771" y="1987354"/>
            <a:ext cx="1816" cy="4038"/>
          </a:xfrm>
          <a:custGeom>
            <a:avLst/>
            <a:gdLst/>
            <a:ahLst/>
            <a:cxnLst/>
            <a:rect l="l" t="t" r="r" b="b"/>
            <a:pathLst>
              <a:path w="1816" h="4038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257" y="1397"/>
                </a:lnTo>
                <a:lnTo>
                  <a:pt x="1536" y="1816"/>
                </a:lnTo>
                <a:lnTo>
                  <a:pt x="1676" y="2222"/>
                </a:lnTo>
                <a:lnTo>
                  <a:pt x="1676" y="3200"/>
                </a:lnTo>
                <a:lnTo>
                  <a:pt x="1816" y="3619"/>
                </a:lnTo>
                <a:lnTo>
                  <a:pt x="1676" y="3619"/>
                </a:lnTo>
                <a:lnTo>
                  <a:pt x="1676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3744824" y="2002522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419" y="139"/>
                </a:lnTo>
                <a:lnTo>
                  <a:pt x="419" y="279"/>
                </a:lnTo>
                <a:lnTo>
                  <a:pt x="698" y="558"/>
                </a:lnTo>
                <a:lnTo>
                  <a:pt x="1117" y="838"/>
                </a:lnTo>
                <a:lnTo>
                  <a:pt x="1384" y="1257"/>
                </a:lnTo>
                <a:lnTo>
                  <a:pt x="1536" y="1663"/>
                </a:lnTo>
                <a:lnTo>
                  <a:pt x="1663" y="2082"/>
                </a:lnTo>
                <a:lnTo>
                  <a:pt x="1803" y="2501"/>
                </a:lnTo>
                <a:lnTo>
                  <a:pt x="1943" y="2641"/>
                </a:lnTo>
                <a:lnTo>
                  <a:pt x="1943" y="3060"/>
                </a:lnTo>
                <a:lnTo>
                  <a:pt x="1943" y="3479"/>
                </a:lnTo>
                <a:lnTo>
                  <a:pt x="180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3743712" y="2017969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279" y="139"/>
                </a:lnTo>
                <a:lnTo>
                  <a:pt x="419" y="279"/>
                </a:lnTo>
                <a:lnTo>
                  <a:pt x="698" y="558"/>
                </a:lnTo>
                <a:lnTo>
                  <a:pt x="977" y="838"/>
                </a:lnTo>
                <a:lnTo>
                  <a:pt x="1257" y="1257"/>
                </a:lnTo>
                <a:lnTo>
                  <a:pt x="1536" y="1536"/>
                </a:lnTo>
                <a:lnTo>
                  <a:pt x="1536" y="1663"/>
                </a:lnTo>
                <a:lnTo>
                  <a:pt x="1663" y="2082"/>
                </a:lnTo>
                <a:lnTo>
                  <a:pt x="1803" y="2501"/>
                </a:lnTo>
                <a:lnTo>
                  <a:pt x="1943" y="3060"/>
                </a:lnTo>
                <a:lnTo>
                  <a:pt x="1943" y="3479"/>
                </a:lnTo>
                <a:lnTo>
                  <a:pt x="180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3743156" y="2033833"/>
            <a:ext cx="2082" cy="4457"/>
          </a:xfrm>
          <a:custGeom>
            <a:avLst/>
            <a:gdLst/>
            <a:ahLst/>
            <a:cxnLst/>
            <a:rect l="l" t="t" r="r" b="b"/>
            <a:pathLst>
              <a:path w="2082" h="4457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977" y="558"/>
                </a:lnTo>
                <a:lnTo>
                  <a:pt x="1117" y="698"/>
                </a:lnTo>
                <a:lnTo>
                  <a:pt x="1257" y="977"/>
                </a:lnTo>
                <a:lnTo>
                  <a:pt x="1536" y="1397"/>
                </a:lnTo>
                <a:lnTo>
                  <a:pt x="1803" y="1943"/>
                </a:lnTo>
                <a:lnTo>
                  <a:pt x="1943" y="2362"/>
                </a:lnTo>
                <a:lnTo>
                  <a:pt x="1943" y="2781"/>
                </a:lnTo>
                <a:lnTo>
                  <a:pt x="2082" y="3200"/>
                </a:lnTo>
                <a:lnTo>
                  <a:pt x="2082" y="3340"/>
                </a:lnTo>
                <a:lnTo>
                  <a:pt x="1943" y="3759"/>
                </a:lnTo>
                <a:lnTo>
                  <a:pt x="1943" y="4038"/>
                </a:lnTo>
                <a:lnTo>
                  <a:pt x="1943" y="4178"/>
                </a:lnTo>
                <a:lnTo>
                  <a:pt x="1803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3743295" y="2049835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0" y="0"/>
                </a:moveTo>
                <a:lnTo>
                  <a:pt x="279" y="0"/>
                </a:lnTo>
                <a:lnTo>
                  <a:pt x="419" y="139"/>
                </a:lnTo>
                <a:lnTo>
                  <a:pt x="698" y="279"/>
                </a:lnTo>
                <a:lnTo>
                  <a:pt x="977" y="558"/>
                </a:lnTo>
                <a:lnTo>
                  <a:pt x="1117" y="558"/>
                </a:lnTo>
                <a:lnTo>
                  <a:pt x="1384" y="977"/>
                </a:lnTo>
                <a:lnTo>
                  <a:pt x="1663" y="1397"/>
                </a:lnTo>
                <a:lnTo>
                  <a:pt x="1803" y="1816"/>
                </a:lnTo>
                <a:lnTo>
                  <a:pt x="2082" y="2641"/>
                </a:lnTo>
                <a:lnTo>
                  <a:pt x="2222" y="3200"/>
                </a:lnTo>
                <a:lnTo>
                  <a:pt x="2082" y="3619"/>
                </a:lnTo>
                <a:lnTo>
                  <a:pt x="2082" y="4038"/>
                </a:lnTo>
                <a:lnTo>
                  <a:pt x="1943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3744824" y="2066256"/>
            <a:ext cx="1536" cy="4178"/>
          </a:xfrm>
          <a:custGeom>
            <a:avLst/>
            <a:gdLst/>
            <a:ahLst/>
            <a:cxnLst/>
            <a:rect l="l" t="t" r="r" b="b"/>
            <a:pathLst>
              <a:path w="1536" h="4178">
                <a:moveTo>
                  <a:pt x="0" y="0"/>
                </a:moveTo>
                <a:lnTo>
                  <a:pt x="279" y="279"/>
                </a:lnTo>
                <a:lnTo>
                  <a:pt x="558" y="698"/>
                </a:lnTo>
                <a:lnTo>
                  <a:pt x="977" y="977"/>
                </a:lnTo>
                <a:lnTo>
                  <a:pt x="977" y="1117"/>
                </a:lnTo>
                <a:lnTo>
                  <a:pt x="1117" y="1536"/>
                </a:lnTo>
                <a:lnTo>
                  <a:pt x="1384" y="1943"/>
                </a:lnTo>
                <a:lnTo>
                  <a:pt x="1384" y="2362"/>
                </a:lnTo>
                <a:lnTo>
                  <a:pt x="1536" y="2781"/>
                </a:lnTo>
                <a:lnTo>
                  <a:pt x="1536" y="2921"/>
                </a:lnTo>
                <a:lnTo>
                  <a:pt x="1536" y="3340"/>
                </a:lnTo>
                <a:lnTo>
                  <a:pt x="1536" y="3759"/>
                </a:lnTo>
                <a:lnTo>
                  <a:pt x="1384" y="41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3749283" y="1972604"/>
            <a:ext cx="1663" cy="3200"/>
          </a:xfrm>
          <a:custGeom>
            <a:avLst/>
            <a:gdLst/>
            <a:ahLst/>
            <a:cxnLst/>
            <a:rect l="l" t="t" r="r" b="b"/>
            <a:pathLst>
              <a:path w="1663" h="3200">
                <a:moveTo>
                  <a:pt x="1663" y="3200"/>
                </a:moveTo>
                <a:lnTo>
                  <a:pt x="1663" y="2781"/>
                </a:lnTo>
                <a:lnTo>
                  <a:pt x="1523" y="2362"/>
                </a:lnTo>
                <a:lnTo>
                  <a:pt x="1523" y="1943"/>
                </a:lnTo>
                <a:lnTo>
                  <a:pt x="1523" y="1803"/>
                </a:lnTo>
                <a:lnTo>
                  <a:pt x="1244" y="1384"/>
                </a:lnTo>
                <a:lnTo>
                  <a:pt x="1104" y="977"/>
                </a:lnTo>
                <a:lnTo>
                  <a:pt x="965" y="977"/>
                </a:lnTo>
                <a:lnTo>
                  <a:pt x="685" y="558"/>
                </a:lnTo>
                <a:lnTo>
                  <a:pt x="406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3752474" y="1958266"/>
            <a:ext cx="1676" cy="4038"/>
          </a:xfrm>
          <a:custGeom>
            <a:avLst/>
            <a:gdLst/>
            <a:ahLst/>
            <a:cxnLst/>
            <a:rect l="l" t="t" r="r" b="b"/>
            <a:pathLst>
              <a:path w="1676" h="4038">
                <a:moveTo>
                  <a:pt x="1397" y="4038"/>
                </a:moveTo>
                <a:lnTo>
                  <a:pt x="1536" y="3759"/>
                </a:lnTo>
                <a:lnTo>
                  <a:pt x="1536" y="3340"/>
                </a:lnTo>
                <a:lnTo>
                  <a:pt x="1676" y="2920"/>
                </a:lnTo>
                <a:lnTo>
                  <a:pt x="1676" y="2781"/>
                </a:lnTo>
                <a:lnTo>
                  <a:pt x="1536" y="2374"/>
                </a:lnTo>
                <a:lnTo>
                  <a:pt x="1397" y="1955"/>
                </a:lnTo>
                <a:lnTo>
                  <a:pt x="1257" y="1536"/>
                </a:lnTo>
                <a:lnTo>
                  <a:pt x="977" y="1117"/>
                </a:lnTo>
                <a:lnTo>
                  <a:pt x="977" y="977"/>
                </a:lnTo>
                <a:lnTo>
                  <a:pt x="698" y="69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3756367" y="1944490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1257" y="4038"/>
                </a:moveTo>
                <a:lnTo>
                  <a:pt x="1396" y="3759"/>
                </a:lnTo>
                <a:lnTo>
                  <a:pt x="1396" y="3619"/>
                </a:lnTo>
                <a:lnTo>
                  <a:pt x="1396" y="3200"/>
                </a:lnTo>
                <a:lnTo>
                  <a:pt x="1536" y="2781"/>
                </a:lnTo>
                <a:lnTo>
                  <a:pt x="1396" y="2374"/>
                </a:lnTo>
                <a:lnTo>
                  <a:pt x="1396" y="1955"/>
                </a:lnTo>
                <a:lnTo>
                  <a:pt x="1396" y="1803"/>
                </a:lnTo>
                <a:lnTo>
                  <a:pt x="1117" y="1396"/>
                </a:lnTo>
                <a:lnTo>
                  <a:pt x="977" y="977"/>
                </a:lnTo>
                <a:lnTo>
                  <a:pt x="698" y="55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3760960" y="1930994"/>
            <a:ext cx="1257" cy="3479"/>
          </a:xfrm>
          <a:custGeom>
            <a:avLst/>
            <a:gdLst/>
            <a:ahLst/>
            <a:cxnLst/>
            <a:rect l="l" t="t" r="r" b="b"/>
            <a:pathLst>
              <a:path w="1257" h="3479">
                <a:moveTo>
                  <a:pt x="1257" y="3479"/>
                </a:moveTo>
                <a:lnTo>
                  <a:pt x="1257" y="2501"/>
                </a:lnTo>
                <a:lnTo>
                  <a:pt x="1117" y="2082"/>
                </a:lnTo>
                <a:lnTo>
                  <a:pt x="977" y="1524"/>
                </a:lnTo>
                <a:lnTo>
                  <a:pt x="838" y="1117"/>
                </a:lnTo>
                <a:lnTo>
                  <a:pt x="558" y="698"/>
                </a:lnTo>
                <a:lnTo>
                  <a:pt x="279" y="419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3765970" y="1918192"/>
            <a:ext cx="1257" cy="3340"/>
          </a:xfrm>
          <a:custGeom>
            <a:avLst/>
            <a:gdLst/>
            <a:ahLst/>
            <a:cxnLst/>
            <a:rect l="l" t="t" r="r" b="b"/>
            <a:pathLst>
              <a:path w="1257" h="3340">
                <a:moveTo>
                  <a:pt x="1257" y="3340"/>
                </a:moveTo>
                <a:lnTo>
                  <a:pt x="1257" y="2501"/>
                </a:lnTo>
                <a:lnTo>
                  <a:pt x="1257" y="2082"/>
                </a:lnTo>
                <a:lnTo>
                  <a:pt x="1117" y="1524"/>
                </a:lnTo>
                <a:lnTo>
                  <a:pt x="977" y="1117"/>
                </a:lnTo>
                <a:lnTo>
                  <a:pt x="838" y="1117"/>
                </a:lnTo>
                <a:lnTo>
                  <a:pt x="698" y="698"/>
                </a:lnTo>
                <a:lnTo>
                  <a:pt x="41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3771816" y="1905946"/>
            <a:ext cx="1117" cy="3340"/>
          </a:xfrm>
          <a:custGeom>
            <a:avLst/>
            <a:gdLst/>
            <a:ahLst/>
            <a:cxnLst/>
            <a:rect l="l" t="t" r="r" b="b"/>
            <a:pathLst>
              <a:path w="1117" h="3340">
                <a:moveTo>
                  <a:pt x="977" y="3340"/>
                </a:moveTo>
                <a:lnTo>
                  <a:pt x="1117" y="3060"/>
                </a:lnTo>
                <a:lnTo>
                  <a:pt x="1117" y="2921"/>
                </a:lnTo>
                <a:lnTo>
                  <a:pt x="1117" y="2501"/>
                </a:lnTo>
                <a:lnTo>
                  <a:pt x="1117" y="2082"/>
                </a:lnTo>
                <a:lnTo>
                  <a:pt x="977" y="2082"/>
                </a:lnTo>
                <a:lnTo>
                  <a:pt x="977" y="1524"/>
                </a:lnTo>
                <a:lnTo>
                  <a:pt x="838" y="1117"/>
                </a:lnTo>
                <a:lnTo>
                  <a:pt x="698" y="1117"/>
                </a:lnTo>
                <a:lnTo>
                  <a:pt x="558" y="698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3778082" y="1894255"/>
            <a:ext cx="1117" cy="3340"/>
          </a:xfrm>
          <a:custGeom>
            <a:avLst/>
            <a:gdLst/>
            <a:ahLst/>
            <a:cxnLst/>
            <a:rect l="l" t="t" r="r" b="b"/>
            <a:pathLst>
              <a:path w="1117" h="3340">
                <a:moveTo>
                  <a:pt x="977" y="3340"/>
                </a:moveTo>
                <a:lnTo>
                  <a:pt x="977" y="3060"/>
                </a:lnTo>
                <a:lnTo>
                  <a:pt x="1117" y="2921"/>
                </a:lnTo>
                <a:lnTo>
                  <a:pt x="1117" y="2501"/>
                </a:lnTo>
                <a:lnTo>
                  <a:pt x="1117" y="2082"/>
                </a:lnTo>
                <a:lnTo>
                  <a:pt x="977" y="1676"/>
                </a:lnTo>
                <a:lnTo>
                  <a:pt x="838" y="1257"/>
                </a:lnTo>
                <a:lnTo>
                  <a:pt x="838" y="1117"/>
                </a:lnTo>
                <a:lnTo>
                  <a:pt x="558" y="698"/>
                </a:lnTo>
                <a:lnTo>
                  <a:pt x="419" y="279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3785039" y="1883122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698" y="3479"/>
                </a:moveTo>
                <a:lnTo>
                  <a:pt x="977" y="2641"/>
                </a:lnTo>
                <a:lnTo>
                  <a:pt x="977" y="2222"/>
                </a:lnTo>
                <a:lnTo>
                  <a:pt x="838" y="1816"/>
                </a:lnTo>
                <a:lnTo>
                  <a:pt x="698" y="1257"/>
                </a:lnTo>
                <a:lnTo>
                  <a:pt x="558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3792552" y="1872825"/>
            <a:ext cx="838" cy="3340"/>
          </a:xfrm>
          <a:custGeom>
            <a:avLst/>
            <a:gdLst/>
            <a:ahLst/>
            <a:cxnLst/>
            <a:rect l="l" t="t" r="r" b="b"/>
            <a:pathLst>
              <a:path w="838" h="3340">
                <a:moveTo>
                  <a:pt x="558" y="3340"/>
                </a:moveTo>
                <a:lnTo>
                  <a:pt x="698" y="3060"/>
                </a:lnTo>
                <a:lnTo>
                  <a:pt x="698" y="2921"/>
                </a:lnTo>
                <a:lnTo>
                  <a:pt x="838" y="2641"/>
                </a:lnTo>
                <a:lnTo>
                  <a:pt x="838" y="2222"/>
                </a:lnTo>
                <a:lnTo>
                  <a:pt x="838" y="2082"/>
                </a:lnTo>
                <a:lnTo>
                  <a:pt x="698" y="1676"/>
                </a:lnTo>
                <a:lnTo>
                  <a:pt x="698" y="1257"/>
                </a:lnTo>
                <a:lnTo>
                  <a:pt x="419" y="838"/>
                </a:lnTo>
                <a:lnTo>
                  <a:pt x="279" y="419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3800485" y="1863087"/>
            <a:ext cx="838" cy="2641"/>
          </a:xfrm>
          <a:custGeom>
            <a:avLst/>
            <a:gdLst/>
            <a:ahLst/>
            <a:cxnLst/>
            <a:rect l="l" t="t" r="r" b="b"/>
            <a:pathLst>
              <a:path w="838" h="2641">
                <a:moveTo>
                  <a:pt x="838" y="2641"/>
                </a:moveTo>
                <a:lnTo>
                  <a:pt x="838" y="2222"/>
                </a:lnTo>
                <a:lnTo>
                  <a:pt x="698" y="1803"/>
                </a:lnTo>
                <a:lnTo>
                  <a:pt x="698" y="1257"/>
                </a:lnTo>
                <a:lnTo>
                  <a:pt x="558" y="838"/>
                </a:lnTo>
                <a:lnTo>
                  <a:pt x="27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3809112" y="1854041"/>
            <a:ext cx="698" cy="2781"/>
          </a:xfrm>
          <a:custGeom>
            <a:avLst/>
            <a:gdLst/>
            <a:ahLst/>
            <a:cxnLst/>
            <a:rect l="l" t="t" r="r" b="b"/>
            <a:pathLst>
              <a:path w="698" h="2781">
                <a:moveTo>
                  <a:pt x="558" y="2781"/>
                </a:moveTo>
                <a:lnTo>
                  <a:pt x="698" y="2362"/>
                </a:lnTo>
                <a:lnTo>
                  <a:pt x="698" y="2222"/>
                </a:lnTo>
                <a:lnTo>
                  <a:pt x="558" y="1803"/>
                </a:lnTo>
                <a:lnTo>
                  <a:pt x="558" y="1384"/>
                </a:lnTo>
                <a:lnTo>
                  <a:pt x="419" y="965"/>
                </a:lnTo>
                <a:lnTo>
                  <a:pt x="279" y="419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3818018" y="1845833"/>
            <a:ext cx="698" cy="2641"/>
          </a:xfrm>
          <a:custGeom>
            <a:avLst/>
            <a:gdLst/>
            <a:ahLst/>
            <a:cxnLst/>
            <a:rect l="l" t="t" r="r" b="b"/>
            <a:pathLst>
              <a:path w="698" h="2641">
                <a:moveTo>
                  <a:pt x="558" y="2641"/>
                </a:moveTo>
                <a:lnTo>
                  <a:pt x="698" y="2362"/>
                </a:lnTo>
                <a:lnTo>
                  <a:pt x="698" y="2222"/>
                </a:lnTo>
                <a:lnTo>
                  <a:pt x="698" y="1803"/>
                </a:lnTo>
                <a:lnTo>
                  <a:pt x="698" y="1384"/>
                </a:lnTo>
                <a:lnTo>
                  <a:pt x="558" y="1384"/>
                </a:lnTo>
                <a:lnTo>
                  <a:pt x="419" y="977"/>
                </a:lnTo>
                <a:lnTo>
                  <a:pt x="27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3827622" y="1838457"/>
            <a:ext cx="558" cy="2641"/>
          </a:xfrm>
          <a:custGeom>
            <a:avLst/>
            <a:gdLst/>
            <a:ahLst/>
            <a:cxnLst/>
            <a:rect l="l" t="t" r="r" b="b"/>
            <a:pathLst>
              <a:path w="558" h="2641">
                <a:moveTo>
                  <a:pt x="419" y="2641"/>
                </a:moveTo>
                <a:lnTo>
                  <a:pt x="419" y="2222"/>
                </a:lnTo>
                <a:lnTo>
                  <a:pt x="558" y="2222"/>
                </a:lnTo>
                <a:lnTo>
                  <a:pt x="419" y="1803"/>
                </a:lnTo>
                <a:lnTo>
                  <a:pt x="419" y="1244"/>
                </a:lnTo>
                <a:lnTo>
                  <a:pt x="279" y="825"/>
                </a:lnTo>
                <a:lnTo>
                  <a:pt x="279" y="419"/>
                </a:lnTo>
                <a:lnTo>
                  <a:pt x="13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3767787" y="2082681"/>
            <a:ext cx="48844" cy="162115"/>
          </a:xfrm>
          <a:custGeom>
            <a:avLst/>
            <a:gdLst/>
            <a:ahLst/>
            <a:cxnLst/>
            <a:rect l="l" t="t" r="r" b="b"/>
            <a:pathLst>
              <a:path w="48844" h="162115">
                <a:moveTo>
                  <a:pt x="48844" y="162115"/>
                </a:moveTo>
                <a:lnTo>
                  <a:pt x="41800" y="148767"/>
                </a:lnTo>
                <a:lnTo>
                  <a:pt x="37161" y="139420"/>
                </a:lnTo>
                <a:lnTo>
                  <a:pt x="33046" y="129960"/>
                </a:lnTo>
                <a:lnTo>
                  <a:pt x="27575" y="116276"/>
                </a:lnTo>
                <a:lnTo>
                  <a:pt x="21825" y="101491"/>
                </a:lnTo>
                <a:lnTo>
                  <a:pt x="18333" y="91694"/>
                </a:lnTo>
                <a:lnTo>
                  <a:pt x="15334" y="81720"/>
                </a:lnTo>
                <a:lnTo>
                  <a:pt x="11417" y="67348"/>
                </a:lnTo>
                <a:lnTo>
                  <a:pt x="7704" y="52945"/>
                </a:lnTo>
                <a:lnTo>
                  <a:pt x="5517" y="42955"/>
                </a:lnTo>
                <a:lnTo>
                  <a:pt x="3703" y="32550"/>
                </a:lnTo>
                <a:lnTo>
                  <a:pt x="1524" y="19342"/>
                </a:lnTo>
                <a:lnTo>
                  <a:pt x="0" y="10020"/>
                </a:lnTo>
                <a:lnTo>
                  <a:pt x="0" y="9601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3772237" y="1851948"/>
            <a:ext cx="99085" cy="138188"/>
          </a:xfrm>
          <a:custGeom>
            <a:avLst/>
            <a:gdLst/>
            <a:ahLst/>
            <a:cxnLst/>
            <a:rect l="l" t="t" r="r" b="b"/>
            <a:pathLst>
              <a:path w="99085" h="138188">
                <a:moveTo>
                  <a:pt x="0" y="138188"/>
                </a:moveTo>
                <a:lnTo>
                  <a:pt x="2091" y="125257"/>
                </a:lnTo>
                <a:lnTo>
                  <a:pt x="5423" y="114382"/>
                </a:lnTo>
                <a:lnTo>
                  <a:pt x="6819" y="110489"/>
                </a:lnTo>
                <a:lnTo>
                  <a:pt x="11655" y="96523"/>
                </a:lnTo>
                <a:lnTo>
                  <a:pt x="15171" y="86822"/>
                </a:lnTo>
                <a:lnTo>
                  <a:pt x="19610" y="77159"/>
                </a:lnTo>
                <a:lnTo>
                  <a:pt x="25463" y="66382"/>
                </a:lnTo>
                <a:lnTo>
                  <a:pt x="32833" y="53923"/>
                </a:lnTo>
                <a:lnTo>
                  <a:pt x="38770" y="45407"/>
                </a:lnTo>
                <a:lnTo>
                  <a:pt x="46526" y="36636"/>
                </a:lnTo>
                <a:lnTo>
                  <a:pt x="52184" y="30759"/>
                </a:lnTo>
                <a:lnTo>
                  <a:pt x="62404" y="20973"/>
                </a:lnTo>
                <a:lnTo>
                  <a:pt x="70536" y="14807"/>
                </a:lnTo>
                <a:lnTo>
                  <a:pt x="81068" y="8007"/>
                </a:lnTo>
                <a:lnTo>
                  <a:pt x="85445" y="5156"/>
                </a:lnTo>
                <a:lnTo>
                  <a:pt x="91008" y="1536"/>
                </a:lnTo>
                <a:lnTo>
                  <a:pt x="92544" y="977"/>
                </a:lnTo>
                <a:lnTo>
                  <a:pt x="9908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3781076" y="1852646"/>
            <a:ext cx="344771" cy="555013"/>
          </a:xfrm>
          <a:custGeom>
            <a:avLst/>
            <a:gdLst/>
            <a:ahLst/>
            <a:cxnLst/>
            <a:rect l="l" t="t" r="r" b="b"/>
            <a:pathLst>
              <a:path w="344771" h="555013">
                <a:moveTo>
                  <a:pt x="88574" y="0"/>
                </a:moveTo>
                <a:lnTo>
                  <a:pt x="68994" y="13999"/>
                </a:lnTo>
                <a:lnTo>
                  <a:pt x="50684" y="32378"/>
                </a:lnTo>
                <a:lnTo>
                  <a:pt x="37228" y="51219"/>
                </a:lnTo>
                <a:lnTo>
                  <a:pt x="25156" y="72121"/>
                </a:lnTo>
                <a:lnTo>
                  <a:pt x="14314" y="99001"/>
                </a:lnTo>
                <a:lnTo>
                  <a:pt x="8418" y="120611"/>
                </a:lnTo>
                <a:lnTo>
                  <a:pt x="4269" y="140086"/>
                </a:lnTo>
                <a:lnTo>
                  <a:pt x="1623" y="161490"/>
                </a:lnTo>
                <a:lnTo>
                  <a:pt x="166" y="185139"/>
                </a:lnTo>
                <a:lnTo>
                  <a:pt x="0" y="195324"/>
                </a:lnTo>
                <a:lnTo>
                  <a:pt x="530" y="206295"/>
                </a:lnTo>
                <a:lnTo>
                  <a:pt x="2439" y="232312"/>
                </a:lnTo>
                <a:lnTo>
                  <a:pt x="5410" y="253171"/>
                </a:lnTo>
                <a:lnTo>
                  <a:pt x="10662" y="279583"/>
                </a:lnTo>
                <a:lnTo>
                  <a:pt x="15981" y="299814"/>
                </a:lnTo>
                <a:lnTo>
                  <a:pt x="24723" y="326999"/>
                </a:lnTo>
                <a:lnTo>
                  <a:pt x="32191" y="346418"/>
                </a:lnTo>
                <a:lnTo>
                  <a:pt x="44627" y="373631"/>
                </a:lnTo>
                <a:lnTo>
                  <a:pt x="54351" y="392003"/>
                </a:lnTo>
                <a:lnTo>
                  <a:pt x="69816" y="417524"/>
                </a:lnTo>
                <a:lnTo>
                  <a:pt x="81828" y="434658"/>
                </a:lnTo>
                <a:lnTo>
                  <a:pt x="99096" y="456641"/>
                </a:lnTo>
                <a:lnTo>
                  <a:pt x="113415" y="472339"/>
                </a:lnTo>
                <a:lnTo>
                  <a:pt x="131459" y="490031"/>
                </a:lnTo>
                <a:lnTo>
                  <a:pt x="148015" y="503834"/>
                </a:lnTo>
                <a:lnTo>
                  <a:pt x="166972" y="517695"/>
                </a:lnTo>
                <a:lnTo>
                  <a:pt x="185986" y="528930"/>
                </a:lnTo>
                <a:lnTo>
                  <a:pt x="204420" y="538289"/>
                </a:lnTo>
                <a:lnTo>
                  <a:pt x="226111" y="546164"/>
                </a:lnTo>
                <a:lnTo>
                  <a:pt x="252387" y="552733"/>
                </a:lnTo>
                <a:lnTo>
                  <a:pt x="278961" y="555013"/>
                </a:lnTo>
                <a:lnTo>
                  <a:pt x="289196" y="554589"/>
                </a:lnTo>
                <a:lnTo>
                  <a:pt x="313412" y="550751"/>
                </a:lnTo>
                <a:lnTo>
                  <a:pt x="333074" y="544245"/>
                </a:lnTo>
                <a:lnTo>
                  <a:pt x="339894" y="541604"/>
                </a:lnTo>
                <a:lnTo>
                  <a:pt x="344771" y="53756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3800042" y="1845136"/>
            <a:ext cx="325797" cy="553986"/>
          </a:xfrm>
          <a:custGeom>
            <a:avLst/>
            <a:gdLst/>
            <a:ahLst/>
            <a:cxnLst/>
            <a:rect l="l" t="t" r="r" b="b"/>
            <a:pathLst>
              <a:path w="325797" h="553986">
                <a:moveTo>
                  <a:pt x="325797" y="545083"/>
                </a:moveTo>
                <a:lnTo>
                  <a:pt x="296760" y="553026"/>
                </a:lnTo>
                <a:lnTo>
                  <a:pt x="275988" y="553986"/>
                </a:lnTo>
                <a:lnTo>
                  <a:pt x="262120" y="553528"/>
                </a:lnTo>
                <a:lnTo>
                  <a:pt x="240212" y="549401"/>
                </a:lnTo>
                <a:lnTo>
                  <a:pt x="216937" y="542825"/>
                </a:lnTo>
                <a:lnTo>
                  <a:pt x="189978" y="530799"/>
                </a:lnTo>
                <a:lnTo>
                  <a:pt x="170755" y="519336"/>
                </a:lnTo>
                <a:lnTo>
                  <a:pt x="154082" y="508152"/>
                </a:lnTo>
                <a:lnTo>
                  <a:pt x="137260" y="494502"/>
                </a:lnTo>
                <a:lnTo>
                  <a:pt x="120149" y="478928"/>
                </a:lnTo>
                <a:lnTo>
                  <a:pt x="105493" y="463401"/>
                </a:lnTo>
                <a:lnTo>
                  <a:pt x="89425" y="444380"/>
                </a:lnTo>
                <a:lnTo>
                  <a:pt x="76943" y="427492"/>
                </a:lnTo>
                <a:lnTo>
                  <a:pt x="61845" y="404546"/>
                </a:lnTo>
                <a:lnTo>
                  <a:pt x="51480" y="386490"/>
                </a:lnTo>
                <a:lnTo>
                  <a:pt x="38273" y="360022"/>
                </a:lnTo>
                <a:lnTo>
                  <a:pt x="30045" y="340944"/>
                </a:lnTo>
                <a:lnTo>
                  <a:pt x="19854" y="312741"/>
                </a:lnTo>
                <a:lnTo>
                  <a:pt x="13916" y="292786"/>
                </a:lnTo>
                <a:lnTo>
                  <a:pt x="7270" y="264526"/>
                </a:lnTo>
                <a:lnTo>
                  <a:pt x="3791" y="243783"/>
                </a:lnTo>
                <a:lnTo>
                  <a:pt x="858" y="216838"/>
                </a:lnTo>
                <a:lnTo>
                  <a:pt x="0" y="195768"/>
                </a:lnTo>
                <a:lnTo>
                  <a:pt x="169" y="184099"/>
                </a:lnTo>
                <a:lnTo>
                  <a:pt x="1322" y="159305"/>
                </a:lnTo>
                <a:lnTo>
                  <a:pt x="4474" y="138595"/>
                </a:lnTo>
                <a:lnTo>
                  <a:pt x="9206" y="114511"/>
                </a:lnTo>
                <a:lnTo>
                  <a:pt x="14914" y="96850"/>
                </a:lnTo>
                <a:lnTo>
                  <a:pt x="23646" y="74198"/>
                </a:lnTo>
                <a:lnTo>
                  <a:pt x="38039" y="48405"/>
                </a:lnTo>
                <a:lnTo>
                  <a:pt x="52493" y="30060"/>
                </a:lnTo>
                <a:lnTo>
                  <a:pt x="69502" y="13315"/>
                </a:lnTo>
                <a:lnTo>
                  <a:pt x="79214" y="5562"/>
                </a:lnTo>
                <a:lnTo>
                  <a:pt x="83379" y="2082"/>
                </a:lnTo>
                <a:lnTo>
                  <a:pt x="84218" y="1663"/>
                </a:lnTo>
                <a:lnTo>
                  <a:pt x="8923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3785026" y="1849029"/>
            <a:ext cx="332745" cy="556871"/>
          </a:xfrm>
          <a:custGeom>
            <a:avLst/>
            <a:gdLst/>
            <a:ahLst/>
            <a:cxnLst/>
            <a:rect l="l" t="t" r="r" b="b"/>
            <a:pathLst>
              <a:path w="332745" h="556871">
                <a:moveTo>
                  <a:pt x="332745" y="545782"/>
                </a:moveTo>
                <a:lnTo>
                  <a:pt x="320550" y="550865"/>
                </a:lnTo>
                <a:lnTo>
                  <a:pt x="309741" y="553460"/>
                </a:lnTo>
                <a:lnTo>
                  <a:pt x="290712" y="556485"/>
                </a:lnTo>
                <a:lnTo>
                  <a:pt x="280416" y="556871"/>
                </a:lnTo>
                <a:lnTo>
                  <a:pt x="269981" y="556361"/>
                </a:lnTo>
                <a:lnTo>
                  <a:pt x="256206" y="555375"/>
                </a:lnTo>
                <a:lnTo>
                  <a:pt x="246151" y="553611"/>
                </a:lnTo>
                <a:lnTo>
                  <a:pt x="234218" y="550519"/>
                </a:lnTo>
                <a:lnTo>
                  <a:pt x="220643" y="546679"/>
                </a:lnTo>
                <a:lnTo>
                  <a:pt x="211173" y="543188"/>
                </a:lnTo>
                <a:lnTo>
                  <a:pt x="198972" y="537523"/>
                </a:lnTo>
                <a:lnTo>
                  <a:pt x="184440" y="530421"/>
                </a:lnTo>
                <a:lnTo>
                  <a:pt x="175702" y="525411"/>
                </a:lnTo>
                <a:lnTo>
                  <a:pt x="165513" y="518465"/>
                </a:lnTo>
                <a:lnTo>
                  <a:pt x="161028" y="515302"/>
                </a:lnTo>
                <a:lnTo>
                  <a:pt x="149064" y="506906"/>
                </a:lnTo>
                <a:lnTo>
                  <a:pt x="141107" y="500701"/>
                </a:lnTo>
                <a:lnTo>
                  <a:pt x="132493" y="492943"/>
                </a:lnTo>
                <a:lnTo>
                  <a:pt x="126510" y="487337"/>
                </a:lnTo>
                <a:lnTo>
                  <a:pt x="115836" y="477245"/>
                </a:lnTo>
                <a:lnTo>
                  <a:pt x="108776" y="469961"/>
                </a:lnTo>
                <a:lnTo>
                  <a:pt x="101427" y="461425"/>
                </a:lnTo>
                <a:lnTo>
                  <a:pt x="95191" y="453936"/>
                </a:lnTo>
                <a:lnTo>
                  <a:pt x="85792" y="442371"/>
                </a:lnTo>
                <a:lnTo>
                  <a:pt x="79590" y="434206"/>
                </a:lnTo>
                <a:lnTo>
                  <a:pt x="73564" y="425282"/>
                </a:lnTo>
                <a:lnTo>
                  <a:pt x="66947" y="414972"/>
                </a:lnTo>
                <a:lnTo>
                  <a:pt x="58914" y="402335"/>
                </a:lnTo>
                <a:lnTo>
                  <a:pt x="53633" y="393439"/>
                </a:lnTo>
                <a:lnTo>
                  <a:pt x="48794" y="384120"/>
                </a:lnTo>
                <a:lnTo>
                  <a:pt x="42601" y="371284"/>
                </a:lnTo>
                <a:lnTo>
                  <a:pt x="36047" y="357796"/>
                </a:lnTo>
                <a:lnTo>
                  <a:pt x="31816" y="348351"/>
                </a:lnTo>
                <a:lnTo>
                  <a:pt x="28086" y="338591"/>
                </a:lnTo>
                <a:lnTo>
                  <a:pt x="23259" y="324802"/>
                </a:lnTo>
                <a:lnTo>
                  <a:pt x="18366" y="310656"/>
                </a:lnTo>
                <a:lnTo>
                  <a:pt x="15296" y="300824"/>
                </a:lnTo>
                <a:lnTo>
                  <a:pt x="12700" y="290555"/>
                </a:lnTo>
                <a:lnTo>
                  <a:pt x="9758" y="277482"/>
                </a:lnTo>
                <a:lnTo>
                  <a:pt x="6493" y="262955"/>
                </a:lnTo>
                <a:lnTo>
                  <a:pt x="4598" y="252885"/>
                </a:lnTo>
                <a:lnTo>
                  <a:pt x="3250" y="242118"/>
                </a:lnTo>
                <a:lnTo>
                  <a:pt x="2100" y="230454"/>
                </a:lnTo>
                <a:lnTo>
                  <a:pt x="645" y="215753"/>
                </a:lnTo>
                <a:lnTo>
                  <a:pt x="0" y="205561"/>
                </a:lnTo>
                <a:lnTo>
                  <a:pt x="0" y="194579"/>
                </a:lnTo>
                <a:lnTo>
                  <a:pt x="297" y="183553"/>
                </a:lnTo>
                <a:lnTo>
                  <a:pt x="822" y="168853"/>
                </a:lnTo>
                <a:lnTo>
                  <a:pt x="1627" y="158734"/>
                </a:lnTo>
                <a:lnTo>
                  <a:pt x="3324" y="147482"/>
                </a:lnTo>
                <a:lnTo>
                  <a:pt x="4882" y="138607"/>
                </a:lnTo>
                <a:lnTo>
                  <a:pt x="7492" y="124420"/>
                </a:lnTo>
                <a:lnTo>
                  <a:pt x="9892" y="114623"/>
                </a:lnTo>
                <a:lnTo>
                  <a:pt x="13657" y="103053"/>
                </a:lnTo>
                <a:lnTo>
                  <a:pt x="20422" y="84128"/>
                </a:lnTo>
                <a:lnTo>
                  <a:pt x="24542" y="74954"/>
                </a:lnTo>
                <a:lnTo>
                  <a:pt x="31117" y="63116"/>
                </a:lnTo>
                <a:lnTo>
                  <a:pt x="38912" y="49751"/>
                </a:lnTo>
                <a:lnTo>
                  <a:pt x="44841" y="41463"/>
                </a:lnTo>
                <a:lnTo>
                  <a:pt x="53307" y="31724"/>
                </a:lnTo>
                <a:lnTo>
                  <a:pt x="62687" y="21706"/>
                </a:lnTo>
                <a:lnTo>
                  <a:pt x="70402" y="15027"/>
                </a:lnTo>
                <a:lnTo>
                  <a:pt x="79888" y="7658"/>
                </a:lnTo>
                <a:lnTo>
                  <a:pt x="85870" y="3060"/>
                </a:lnTo>
                <a:lnTo>
                  <a:pt x="86847" y="2501"/>
                </a:lnTo>
                <a:lnTo>
                  <a:pt x="9394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3803603" y="1844852"/>
            <a:ext cx="320012" cy="552980"/>
          </a:xfrm>
          <a:custGeom>
            <a:avLst/>
            <a:gdLst/>
            <a:ahLst/>
            <a:cxnLst/>
            <a:rect l="l" t="t" r="r" b="b"/>
            <a:pathLst>
              <a:path w="320012" h="552980">
                <a:moveTo>
                  <a:pt x="320012" y="546201"/>
                </a:moveTo>
                <a:lnTo>
                  <a:pt x="307593" y="550163"/>
                </a:lnTo>
                <a:lnTo>
                  <a:pt x="296047" y="551763"/>
                </a:lnTo>
                <a:lnTo>
                  <a:pt x="292733" y="552043"/>
                </a:lnTo>
                <a:lnTo>
                  <a:pt x="279128" y="552980"/>
                </a:lnTo>
                <a:lnTo>
                  <a:pt x="268860" y="552599"/>
                </a:lnTo>
                <a:lnTo>
                  <a:pt x="244311" y="549353"/>
                </a:lnTo>
                <a:lnTo>
                  <a:pt x="221765" y="542721"/>
                </a:lnTo>
                <a:lnTo>
                  <a:pt x="199156" y="533964"/>
                </a:lnTo>
                <a:lnTo>
                  <a:pt x="172344" y="519171"/>
                </a:lnTo>
                <a:lnTo>
                  <a:pt x="154290" y="506483"/>
                </a:lnTo>
                <a:lnTo>
                  <a:pt x="137474" y="493363"/>
                </a:lnTo>
                <a:lnTo>
                  <a:pt x="121638" y="478653"/>
                </a:lnTo>
                <a:lnTo>
                  <a:pt x="105374" y="461861"/>
                </a:lnTo>
                <a:lnTo>
                  <a:pt x="91721" y="445508"/>
                </a:lnTo>
                <a:lnTo>
                  <a:pt x="76438" y="425157"/>
                </a:lnTo>
                <a:lnTo>
                  <a:pt x="64881" y="407698"/>
                </a:lnTo>
                <a:lnTo>
                  <a:pt x="50768" y="383491"/>
                </a:lnTo>
                <a:lnTo>
                  <a:pt x="41348" y="364944"/>
                </a:lnTo>
                <a:lnTo>
                  <a:pt x="29509" y="337774"/>
                </a:lnTo>
                <a:lnTo>
                  <a:pt x="22360" y="318179"/>
                </a:lnTo>
                <a:lnTo>
                  <a:pt x="13845" y="290359"/>
                </a:lnTo>
                <a:lnTo>
                  <a:pt x="8961" y="269999"/>
                </a:lnTo>
                <a:lnTo>
                  <a:pt x="4036" y="242719"/>
                </a:lnTo>
                <a:lnTo>
                  <a:pt x="1628" y="221730"/>
                </a:lnTo>
                <a:lnTo>
                  <a:pt x="158" y="195560"/>
                </a:lnTo>
                <a:lnTo>
                  <a:pt x="0" y="185378"/>
                </a:lnTo>
                <a:lnTo>
                  <a:pt x="541" y="174334"/>
                </a:lnTo>
                <a:lnTo>
                  <a:pt x="2609" y="149249"/>
                </a:lnTo>
                <a:lnTo>
                  <a:pt x="6322" y="127858"/>
                </a:lnTo>
                <a:lnTo>
                  <a:pt x="11484" y="106020"/>
                </a:lnTo>
                <a:lnTo>
                  <a:pt x="19084" y="84687"/>
                </a:lnTo>
                <a:lnTo>
                  <a:pt x="26393" y="67626"/>
                </a:lnTo>
                <a:lnTo>
                  <a:pt x="38771" y="46901"/>
                </a:lnTo>
                <a:lnTo>
                  <a:pt x="53193" y="27623"/>
                </a:lnTo>
                <a:lnTo>
                  <a:pt x="71753" y="9624"/>
                </a:lnTo>
                <a:lnTo>
                  <a:pt x="80688" y="3403"/>
                </a:lnTo>
                <a:lnTo>
                  <a:pt x="863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833334" y="2303241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1663" y="4038"/>
                </a:moveTo>
                <a:lnTo>
                  <a:pt x="1803" y="3619"/>
                </a:lnTo>
                <a:lnTo>
                  <a:pt x="1803" y="3200"/>
                </a:lnTo>
                <a:lnTo>
                  <a:pt x="1803" y="2781"/>
                </a:lnTo>
                <a:lnTo>
                  <a:pt x="1663" y="2235"/>
                </a:lnTo>
                <a:lnTo>
                  <a:pt x="1523" y="1816"/>
                </a:lnTo>
                <a:lnTo>
                  <a:pt x="1244" y="1396"/>
                </a:lnTo>
                <a:lnTo>
                  <a:pt x="1104" y="977"/>
                </a:lnTo>
                <a:lnTo>
                  <a:pt x="965" y="977"/>
                </a:lnTo>
                <a:lnTo>
                  <a:pt x="685" y="558"/>
                </a:lnTo>
                <a:lnTo>
                  <a:pt x="406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3823719" y="2289465"/>
            <a:ext cx="1676" cy="4038"/>
          </a:xfrm>
          <a:custGeom>
            <a:avLst/>
            <a:gdLst/>
            <a:ahLst/>
            <a:cxnLst/>
            <a:rect l="l" t="t" r="r" b="b"/>
            <a:pathLst>
              <a:path w="1676" h="4038">
                <a:moveTo>
                  <a:pt x="1536" y="4038"/>
                </a:moveTo>
                <a:lnTo>
                  <a:pt x="1676" y="3619"/>
                </a:lnTo>
                <a:lnTo>
                  <a:pt x="1676" y="3200"/>
                </a:lnTo>
                <a:lnTo>
                  <a:pt x="1676" y="2781"/>
                </a:lnTo>
                <a:lnTo>
                  <a:pt x="1536" y="2222"/>
                </a:lnTo>
                <a:lnTo>
                  <a:pt x="1257" y="1396"/>
                </a:lnTo>
                <a:lnTo>
                  <a:pt x="698" y="558"/>
                </a:lnTo>
                <a:lnTo>
                  <a:pt x="419" y="279"/>
                </a:lnTo>
                <a:lnTo>
                  <a:pt x="279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3818814" y="1842071"/>
            <a:ext cx="314546" cy="549081"/>
          </a:xfrm>
          <a:custGeom>
            <a:avLst/>
            <a:gdLst/>
            <a:ahLst/>
            <a:cxnLst/>
            <a:rect l="l" t="t" r="r" b="b"/>
            <a:pathLst>
              <a:path w="314546" h="549081">
                <a:moveTo>
                  <a:pt x="81451" y="0"/>
                </a:moveTo>
                <a:lnTo>
                  <a:pt x="60064" y="16782"/>
                </a:lnTo>
                <a:lnTo>
                  <a:pt x="45268" y="33820"/>
                </a:lnTo>
                <a:lnTo>
                  <a:pt x="31619" y="53699"/>
                </a:lnTo>
                <a:lnTo>
                  <a:pt x="19371" y="78922"/>
                </a:lnTo>
                <a:lnTo>
                  <a:pt x="12038" y="100529"/>
                </a:lnTo>
                <a:lnTo>
                  <a:pt x="4991" y="128024"/>
                </a:lnTo>
                <a:lnTo>
                  <a:pt x="2406" y="147231"/>
                </a:lnTo>
                <a:lnTo>
                  <a:pt x="32" y="172053"/>
                </a:lnTo>
                <a:lnTo>
                  <a:pt x="0" y="183142"/>
                </a:lnTo>
                <a:lnTo>
                  <a:pt x="183" y="193573"/>
                </a:lnTo>
                <a:lnTo>
                  <a:pt x="1279" y="218617"/>
                </a:lnTo>
                <a:lnTo>
                  <a:pt x="4362" y="241160"/>
                </a:lnTo>
                <a:lnTo>
                  <a:pt x="8443" y="265970"/>
                </a:lnTo>
                <a:lnTo>
                  <a:pt x="14382" y="288759"/>
                </a:lnTo>
                <a:lnTo>
                  <a:pt x="21520" y="313112"/>
                </a:lnTo>
                <a:lnTo>
                  <a:pt x="30524" y="336346"/>
                </a:lnTo>
                <a:lnTo>
                  <a:pt x="40366" y="359808"/>
                </a:lnTo>
                <a:lnTo>
                  <a:pt x="52142" y="382253"/>
                </a:lnTo>
                <a:lnTo>
                  <a:pt x="64714" y="404394"/>
                </a:lnTo>
                <a:lnTo>
                  <a:pt x="78669" y="424573"/>
                </a:lnTo>
                <a:lnTo>
                  <a:pt x="93539" y="444717"/>
                </a:lnTo>
                <a:lnTo>
                  <a:pt x="108578" y="461454"/>
                </a:lnTo>
                <a:lnTo>
                  <a:pt x="125695" y="479382"/>
                </a:lnTo>
                <a:lnTo>
                  <a:pt x="141560" y="492899"/>
                </a:lnTo>
                <a:lnTo>
                  <a:pt x="160936" y="508147"/>
                </a:lnTo>
                <a:lnTo>
                  <a:pt x="177323" y="518375"/>
                </a:lnTo>
                <a:lnTo>
                  <a:pt x="198722" y="530166"/>
                </a:lnTo>
                <a:lnTo>
                  <a:pt x="227684" y="541326"/>
                </a:lnTo>
                <a:lnTo>
                  <a:pt x="251088" y="546548"/>
                </a:lnTo>
                <a:lnTo>
                  <a:pt x="275306" y="549081"/>
                </a:lnTo>
                <a:lnTo>
                  <a:pt x="286708" y="548703"/>
                </a:lnTo>
                <a:lnTo>
                  <a:pt x="299722" y="547754"/>
                </a:lnTo>
                <a:lnTo>
                  <a:pt x="310947" y="544950"/>
                </a:lnTo>
                <a:lnTo>
                  <a:pt x="314546" y="5438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3822645" y="1842071"/>
            <a:ext cx="311966" cy="547319"/>
          </a:xfrm>
          <a:custGeom>
            <a:avLst/>
            <a:gdLst/>
            <a:ahLst/>
            <a:cxnLst/>
            <a:rect l="l" t="t" r="r" b="b"/>
            <a:pathLst>
              <a:path w="311966" h="547319">
                <a:moveTo>
                  <a:pt x="79010" y="0"/>
                </a:moveTo>
                <a:lnTo>
                  <a:pt x="74832" y="1663"/>
                </a:lnTo>
                <a:lnTo>
                  <a:pt x="74146" y="2082"/>
                </a:lnTo>
                <a:lnTo>
                  <a:pt x="70945" y="5156"/>
                </a:lnTo>
                <a:lnTo>
                  <a:pt x="60646" y="14586"/>
                </a:lnTo>
                <a:lnTo>
                  <a:pt x="53569" y="21714"/>
                </a:lnTo>
                <a:lnTo>
                  <a:pt x="45888" y="31178"/>
                </a:lnTo>
                <a:lnTo>
                  <a:pt x="37498" y="42381"/>
                </a:lnTo>
                <a:lnTo>
                  <a:pt x="32171" y="51018"/>
                </a:lnTo>
                <a:lnTo>
                  <a:pt x="26127" y="62903"/>
                </a:lnTo>
                <a:lnTo>
                  <a:pt x="19940" y="75720"/>
                </a:lnTo>
                <a:lnTo>
                  <a:pt x="16222" y="85089"/>
                </a:lnTo>
                <a:lnTo>
                  <a:pt x="12390" y="97518"/>
                </a:lnTo>
                <a:lnTo>
                  <a:pt x="7553" y="114405"/>
                </a:lnTo>
                <a:lnTo>
                  <a:pt x="5339" y="124260"/>
                </a:lnTo>
                <a:lnTo>
                  <a:pt x="3613" y="136062"/>
                </a:lnTo>
                <a:lnTo>
                  <a:pt x="937" y="157511"/>
                </a:lnTo>
                <a:lnTo>
                  <a:pt x="133" y="167616"/>
                </a:lnTo>
                <a:lnTo>
                  <a:pt x="0" y="178837"/>
                </a:lnTo>
                <a:lnTo>
                  <a:pt x="105" y="188696"/>
                </a:lnTo>
                <a:lnTo>
                  <a:pt x="428" y="203447"/>
                </a:lnTo>
                <a:lnTo>
                  <a:pt x="1097" y="213602"/>
                </a:lnTo>
                <a:lnTo>
                  <a:pt x="2337" y="224486"/>
                </a:lnTo>
                <a:lnTo>
                  <a:pt x="3724" y="235877"/>
                </a:lnTo>
                <a:lnTo>
                  <a:pt x="5121" y="247980"/>
                </a:lnTo>
                <a:lnTo>
                  <a:pt x="6226" y="247980"/>
                </a:lnTo>
                <a:lnTo>
                  <a:pt x="8601" y="260222"/>
                </a:lnTo>
                <a:lnTo>
                  <a:pt x="10963" y="271500"/>
                </a:lnTo>
                <a:lnTo>
                  <a:pt x="13186" y="282905"/>
                </a:lnTo>
                <a:lnTo>
                  <a:pt x="17252" y="297280"/>
                </a:lnTo>
                <a:lnTo>
                  <a:pt x="20159" y="307151"/>
                </a:lnTo>
                <a:lnTo>
                  <a:pt x="23545" y="316993"/>
                </a:lnTo>
                <a:lnTo>
                  <a:pt x="28629" y="330225"/>
                </a:lnTo>
                <a:lnTo>
                  <a:pt x="34106" y="344164"/>
                </a:lnTo>
                <a:lnTo>
                  <a:pt x="38162" y="353681"/>
                </a:lnTo>
                <a:lnTo>
                  <a:pt x="42781" y="363056"/>
                </a:lnTo>
                <a:lnTo>
                  <a:pt x="49647" y="376008"/>
                </a:lnTo>
                <a:lnTo>
                  <a:pt x="56652" y="389200"/>
                </a:lnTo>
                <a:lnTo>
                  <a:pt x="61781" y="398145"/>
                </a:lnTo>
                <a:lnTo>
                  <a:pt x="67558" y="407000"/>
                </a:lnTo>
                <a:lnTo>
                  <a:pt x="75390" y="418312"/>
                </a:lnTo>
                <a:lnTo>
                  <a:pt x="83802" y="430482"/>
                </a:lnTo>
                <a:lnTo>
                  <a:pt x="89926" y="438657"/>
                </a:lnTo>
                <a:lnTo>
                  <a:pt x="96995" y="447003"/>
                </a:lnTo>
                <a:lnTo>
                  <a:pt x="104613" y="455599"/>
                </a:lnTo>
                <a:lnTo>
                  <a:pt x="114417" y="466513"/>
                </a:lnTo>
                <a:lnTo>
                  <a:pt x="121495" y="473779"/>
                </a:lnTo>
                <a:lnTo>
                  <a:pt x="129956" y="481386"/>
                </a:lnTo>
                <a:lnTo>
                  <a:pt x="136896" y="487337"/>
                </a:lnTo>
                <a:lnTo>
                  <a:pt x="147983" y="496805"/>
                </a:lnTo>
                <a:lnTo>
                  <a:pt x="155976" y="502969"/>
                </a:lnTo>
                <a:lnTo>
                  <a:pt x="165758" y="509460"/>
                </a:lnTo>
                <a:lnTo>
                  <a:pt x="172114" y="513499"/>
                </a:lnTo>
                <a:lnTo>
                  <a:pt x="184318" y="521086"/>
                </a:lnTo>
                <a:lnTo>
                  <a:pt x="193177" y="525867"/>
                </a:lnTo>
                <a:lnTo>
                  <a:pt x="204698" y="530865"/>
                </a:lnTo>
                <a:lnTo>
                  <a:pt x="221891" y="537822"/>
                </a:lnTo>
                <a:lnTo>
                  <a:pt x="231528" y="540821"/>
                </a:lnTo>
                <a:lnTo>
                  <a:pt x="245007" y="543816"/>
                </a:lnTo>
                <a:lnTo>
                  <a:pt x="259285" y="546473"/>
                </a:lnTo>
                <a:lnTo>
                  <a:pt x="269500" y="547301"/>
                </a:lnTo>
                <a:lnTo>
                  <a:pt x="280787" y="547319"/>
                </a:lnTo>
                <a:lnTo>
                  <a:pt x="294162" y="546801"/>
                </a:lnTo>
                <a:lnTo>
                  <a:pt x="304748" y="544936"/>
                </a:lnTo>
                <a:lnTo>
                  <a:pt x="311966" y="5431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4134609" y="2293084"/>
            <a:ext cx="68605" cy="92125"/>
          </a:xfrm>
          <a:custGeom>
            <a:avLst/>
            <a:gdLst/>
            <a:ahLst/>
            <a:cxnLst/>
            <a:rect l="l" t="t" r="r" b="b"/>
            <a:pathLst>
              <a:path w="68605" h="92125">
                <a:moveTo>
                  <a:pt x="0" y="92125"/>
                </a:moveTo>
                <a:lnTo>
                  <a:pt x="4737" y="90462"/>
                </a:lnTo>
                <a:lnTo>
                  <a:pt x="5702" y="90030"/>
                </a:lnTo>
                <a:lnTo>
                  <a:pt x="9461" y="86842"/>
                </a:lnTo>
                <a:lnTo>
                  <a:pt x="20188" y="77924"/>
                </a:lnTo>
                <a:lnTo>
                  <a:pt x="27619" y="70963"/>
                </a:lnTo>
                <a:lnTo>
                  <a:pt x="35077" y="62484"/>
                </a:lnTo>
                <a:lnTo>
                  <a:pt x="43707" y="51737"/>
                </a:lnTo>
                <a:lnTo>
                  <a:pt x="49234" y="43162"/>
                </a:lnTo>
                <a:lnTo>
                  <a:pt x="55244" y="32156"/>
                </a:lnTo>
                <a:lnTo>
                  <a:pt x="61605" y="19993"/>
                </a:lnTo>
                <a:lnTo>
                  <a:pt x="65386" y="10433"/>
                </a:lnTo>
                <a:lnTo>
                  <a:pt x="6860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3843488" y="2316604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0" y="0"/>
                </a:moveTo>
                <a:lnTo>
                  <a:pt x="279" y="139"/>
                </a:lnTo>
                <a:lnTo>
                  <a:pt x="279" y="279"/>
                </a:lnTo>
                <a:lnTo>
                  <a:pt x="698" y="558"/>
                </a:lnTo>
                <a:lnTo>
                  <a:pt x="977" y="838"/>
                </a:lnTo>
                <a:lnTo>
                  <a:pt x="1257" y="1257"/>
                </a:lnTo>
                <a:lnTo>
                  <a:pt x="1384" y="1663"/>
                </a:lnTo>
                <a:lnTo>
                  <a:pt x="1536" y="1663"/>
                </a:lnTo>
                <a:lnTo>
                  <a:pt x="1663" y="2082"/>
                </a:lnTo>
                <a:lnTo>
                  <a:pt x="1803" y="2501"/>
                </a:lnTo>
                <a:lnTo>
                  <a:pt x="1803" y="2641"/>
                </a:lnTo>
                <a:lnTo>
                  <a:pt x="1803" y="3060"/>
                </a:lnTo>
                <a:lnTo>
                  <a:pt x="1803" y="3479"/>
                </a:lnTo>
                <a:lnTo>
                  <a:pt x="166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3853925" y="2329408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63" y="2082"/>
                </a:lnTo>
                <a:lnTo>
                  <a:pt x="1943" y="2921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3864780" y="2341652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1257" y="1117"/>
                </a:lnTo>
                <a:lnTo>
                  <a:pt x="1803" y="1943"/>
                </a:lnTo>
                <a:lnTo>
                  <a:pt x="1943" y="2362"/>
                </a:lnTo>
                <a:lnTo>
                  <a:pt x="1943" y="2921"/>
                </a:lnTo>
                <a:lnTo>
                  <a:pt x="2082" y="3340"/>
                </a:lnTo>
                <a:lnTo>
                  <a:pt x="2082" y="3479"/>
                </a:lnTo>
                <a:lnTo>
                  <a:pt x="1943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3875911" y="2353343"/>
            <a:ext cx="2235" cy="4457"/>
          </a:xfrm>
          <a:custGeom>
            <a:avLst/>
            <a:gdLst/>
            <a:ahLst/>
            <a:cxnLst/>
            <a:rect l="l" t="t" r="r" b="b"/>
            <a:pathLst>
              <a:path w="2235" h="4457">
                <a:moveTo>
                  <a:pt x="0" y="0"/>
                </a:moveTo>
                <a:lnTo>
                  <a:pt x="419" y="139"/>
                </a:lnTo>
                <a:lnTo>
                  <a:pt x="698" y="279"/>
                </a:lnTo>
                <a:lnTo>
                  <a:pt x="1117" y="558"/>
                </a:lnTo>
                <a:lnTo>
                  <a:pt x="1117" y="698"/>
                </a:lnTo>
                <a:lnTo>
                  <a:pt x="1384" y="977"/>
                </a:lnTo>
                <a:lnTo>
                  <a:pt x="1663" y="1384"/>
                </a:lnTo>
                <a:lnTo>
                  <a:pt x="1816" y="1816"/>
                </a:lnTo>
                <a:lnTo>
                  <a:pt x="2095" y="2222"/>
                </a:lnTo>
                <a:lnTo>
                  <a:pt x="2095" y="2781"/>
                </a:lnTo>
                <a:lnTo>
                  <a:pt x="2235" y="3200"/>
                </a:lnTo>
                <a:lnTo>
                  <a:pt x="2235" y="3619"/>
                </a:lnTo>
                <a:lnTo>
                  <a:pt x="2095" y="4038"/>
                </a:lnTo>
                <a:lnTo>
                  <a:pt x="1943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3888160" y="2364612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0" y="0"/>
                </a:moveTo>
                <a:lnTo>
                  <a:pt x="279" y="279"/>
                </a:lnTo>
                <a:lnTo>
                  <a:pt x="419" y="279"/>
                </a:lnTo>
                <a:lnTo>
                  <a:pt x="698" y="698"/>
                </a:lnTo>
                <a:lnTo>
                  <a:pt x="977" y="977"/>
                </a:lnTo>
                <a:lnTo>
                  <a:pt x="1117" y="1397"/>
                </a:lnTo>
                <a:lnTo>
                  <a:pt x="1384" y="1816"/>
                </a:lnTo>
                <a:lnTo>
                  <a:pt x="1384" y="1955"/>
                </a:lnTo>
                <a:lnTo>
                  <a:pt x="1536" y="2362"/>
                </a:lnTo>
                <a:lnTo>
                  <a:pt x="1536" y="3340"/>
                </a:lnTo>
                <a:lnTo>
                  <a:pt x="1536" y="3619"/>
                </a:lnTo>
                <a:lnTo>
                  <a:pt x="1536" y="3759"/>
                </a:lnTo>
                <a:lnTo>
                  <a:pt x="1384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3899848" y="2374911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1117" y="977"/>
                </a:lnTo>
                <a:lnTo>
                  <a:pt x="1257" y="1397"/>
                </a:lnTo>
                <a:lnTo>
                  <a:pt x="1536" y="1816"/>
                </a:lnTo>
                <a:lnTo>
                  <a:pt x="1663" y="2362"/>
                </a:lnTo>
                <a:lnTo>
                  <a:pt x="1663" y="2781"/>
                </a:lnTo>
                <a:lnTo>
                  <a:pt x="1803" y="2781"/>
                </a:lnTo>
                <a:lnTo>
                  <a:pt x="1803" y="3200"/>
                </a:lnTo>
                <a:lnTo>
                  <a:pt x="1663" y="3619"/>
                </a:lnTo>
                <a:lnTo>
                  <a:pt x="1663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3911954" y="2384653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0" y="0"/>
                </a:moveTo>
                <a:lnTo>
                  <a:pt x="279" y="139"/>
                </a:lnTo>
                <a:lnTo>
                  <a:pt x="419" y="139"/>
                </a:lnTo>
                <a:lnTo>
                  <a:pt x="698" y="419"/>
                </a:lnTo>
                <a:lnTo>
                  <a:pt x="1257" y="1257"/>
                </a:lnTo>
                <a:lnTo>
                  <a:pt x="1536" y="1663"/>
                </a:lnTo>
                <a:lnTo>
                  <a:pt x="1663" y="2095"/>
                </a:lnTo>
                <a:lnTo>
                  <a:pt x="1803" y="2501"/>
                </a:lnTo>
                <a:lnTo>
                  <a:pt x="1803" y="2641"/>
                </a:lnTo>
                <a:lnTo>
                  <a:pt x="1803" y="3060"/>
                </a:lnTo>
                <a:lnTo>
                  <a:pt x="1803" y="3479"/>
                </a:lnTo>
                <a:lnTo>
                  <a:pt x="166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3924198" y="2393560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279" y="127"/>
                </a:lnTo>
                <a:lnTo>
                  <a:pt x="419" y="127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536" y="1663"/>
                </a:lnTo>
                <a:lnTo>
                  <a:pt x="1676" y="2082"/>
                </a:lnTo>
                <a:lnTo>
                  <a:pt x="1816" y="2501"/>
                </a:lnTo>
                <a:lnTo>
                  <a:pt x="1816" y="2921"/>
                </a:lnTo>
                <a:lnTo>
                  <a:pt x="1943" y="3340"/>
                </a:lnTo>
                <a:lnTo>
                  <a:pt x="1943" y="3479"/>
                </a:lnTo>
                <a:lnTo>
                  <a:pt x="1816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3936585" y="2401768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384" y="1117"/>
                </a:lnTo>
                <a:lnTo>
                  <a:pt x="1536" y="1536"/>
                </a:lnTo>
                <a:lnTo>
                  <a:pt x="1803" y="1943"/>
                </a:lnTo>
                <a:lnTo>
                  <a:pt x="1943" y="2362"/>
                </a:lnTo>
                <a:lnTo>
                  <a:pt x="1943" y="2921"/>
                </a:lnTo>
                <a:lnTo>
                  <a:pt x="2082" y="3340"/>
                </a:lnTo>
                <a:lnTo>
                  <a:pt x="1943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3837345" y="1841508"/>
            <a:ext cx="307422" cy="541334"/>
          </a:xfrm>
          <a:custGeom>
            <a:avLst/>
            <a:gdLst/>
            <a:ahLst/>
            <a:cxnLst/>
            <a:rect l="l" t="t" r="r" b="b"/>
            <a:pathLst>
              <a:path w="307422" h="541334">
                <a:moveTo>
                  <a:pt x="307422" y="537718"/>
                </a:moveTo>
                <a:lnTo>
                  <a:pt x="283793" y="541157"/>
                </a:lnTo>
                <a:lnTo>
                  <a:pt x="273652" y="541334"/>
                </a:lnTo>
                <a:lnTo>
                  <a:pt x="262743" y="540499"/>
                </a:lnTo>
                <a:lnTo>
                  <a:pt x="238953" y="536776"/>
                </a:lnTo>
                <a:lnTo>
                  <a:pt x="212751" y="528411"/>
                </a:lnTo>
                <a:lnTo>
                  <a:pt x="191925" y="518675"/>
                </a:lnTo>
                <a:lnTo>
                  <a:pt x="167691" y="504959"/>
                </a:lnTo>
                <a:lnTo>
                  <a:pt x="152672" y="493877"/>
                </a:lnTo>
                <a:lnTo>
                  <a:pt x="133319" y="478522"/>
                </a:lnTo>
                <a:lnTo>
                  <a:pt x="118586" y="464108"/>
                </a:lnTo>
                <a:lnTo>
                  <a:pt x="101337" y="446102"/>
                </a:lnTo>
                <a:lnTo>
                  <a:pt x="87826" y="429031"/>
                </a:lnTo>
                <a:lnTo>
                  <a:pt x="72775" y="408794"/>
                </a:lnTo>
                <a:lnTo>
                  <a:pt x="60140" y="388264"/>
                </a:lnTo>
                <a:lnTo>
                  <a:pt x="47494" y="366238"/>
                </a:lnTo>
                <a:lnTo>
                  <a:pt x="36899" y="343319"/>
                </a:lnTo>
                <a:lnTo>
                  <a:pt x="26870" y="319988"/>
                </a:lnTo>
                <a:lnTo>
                  <a:pt x="18941" y="295859"/>
                </a:lnTo>
                <a:lnTo>
                  <a:pt x="11811" y="271689"/>
                </a:lnTo>
                <a:lnTo>
                  <a:pt x="6978" y="248259"/>
                </a:lnTo>
                <a:lnTo>
                  <a:pt x="2807" y="223505"/>
                </a:lnTo>
                <a:lnTo>
                  <a:pt x="996" y="200672"/>
                </a:lnTo>
                <a:lnTo>
                  <a:pt x="0" y="175781"/>
                </a:lnTo>
                <a:lnTo>
                  <a:pt x="502" y="164795"/>
                </a:lnTo>
                <a:lnTo>
                  <a:pt x="2439" y="139180"/>
                </a:lnTo>
                <a:lnTo>
                  <a:pt x="5994" y="117879"/>
                </a:lnTo>
                <a:lnTo>
                  <a:pt x="11272" y="95385"/>
                </a:lnTo>
                <a:lnTo>
                  <a:pt x="18728" y="74181"/>
                </a:lnTo>
                <a:lnTo>
                  <a:pt x="26248" y="56611"/>
                </a:lnTo>
                <a:lnTo>
                  <a:pt x="38413" y="36074"/>
                </a:lnTo>
                <a:lnTo>
                  <a:pt x="53329" y="16713"/>
                </a:lnTo>
                <a:lnTo>
                  <a:pt x="62223" y="7239"/>
                </a:lnTo>
                <a:lnTo>
                  <a:pt x="66122" y="3073"/>
                </a:lnTo>
                <a:lnTo>
                  <a:pt x="66820" y="2514"/>
                </a:lnTo>
                <a:lnTo>
                  <a:pt x="7182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3841255" y="1885349"/>
            <a:ext cx="303234" cy="496078"/>
          </a:xfrm>
          <a:custGeom>
            <a:avLst/>
            <a:gdLst/>
            <a:ahLst/>
            <a:cxnLst/>
            <a:rect l="l" t="t" r="r" b="b"/>
            <a:pathLst>
              <a:path w="303234" h="496078">
                <a:moveTo>
                  <a:pt x="303234" y="493877"/>
                </a:moveTo>
                <a:lnTo>
                  <a:pt x="289723" y="495806"/>
                </a:lnTo>
                <a:lnTo>
                  <a:pt x="279417" y="496078"/>
                </a:lnTo>
                <a:lnTo>
                  <a:pt x="268995" y="495541"/>
                </a:lnTo>
                <a:lnTo>
                  <a:pt x="255171" y="494462"/>
                </a:lnTo>
                <a:lnTo>
                  <a:pt x="245140" y="492642"/>
                </a:lnTo>
                <a:lnTo>
                  <a:pt x="233092" y="489419"/>
                </a:lnTo>
                <a:lnTo>
                  <a:pt x="219500" y="485547"/>
                </a:lnTo>
                <a:lnTo>
                  <a:pt x="210045" y="481980"/>
                </a:lnTo>
                <a:lnTo>
                  <a:pt x="197875" y="476238"/>
                </a:lnTo>
                <a:lnTo>
                  <a:pt x="183425" y="469061"/>
                </a:lnTo>
                <a:lnTo>
                  <a:pt x="174693" y="464043"/>
                </a:lnTo>
                <a:lnTo>
                  <a:pt x="164621" y="457153"/>
                </a:lnTo>
                <a:lnTo>
                  <a:pt x="148042" y="445317"/>
                </a:lnTo>
                <a:lnTo>
                  <a:pt x="140137" y="439057"/>
                </a:lnTo>
                <a:lnTo>
                  <a:pt x="131560" y="431248"/>
                </a:lnTo>
                <a:lnTo>
                  <a:pt x="114926" y="415397"/>
                </a:lnTo>
                <a:lnTo>
                  <a:pt x="107869" y="408108"/>
                </a:lnTo>
                <a:lnTo>
                  <a:pt x="100543" y="399554"/>
                </a:lnTo>
                <a:lnTo>
                  <a:pt x="84971" y="380467"/>
                </a:lnTo>
                <a:lnTo>
                  <a:pt x="78778" y="372300"/>
                </a:lnTo>
                <a:lnTo>
                  <a:pt x="72774" y="363368"/>
                </a:lnTo>
                <a:lnTo>
                  <a:pt x="66100" y="352907"/>
                </a:lnTo>
                <a:lnTo>
                  <a:pt x="58163" y="340200"/>
                </a:lnTo>
                <a:lnTo>
                  <a:pt x="52929" y="331270"/>
                </a:lnTo>
                <a:lnTo>
                  <a:pt x="48110" y="321952"/>
                </a:lnTo>
                <a:lnTo>
                  <a:pt x="41894" y="309079"/>
                </a:lnTo>
                <a:lnTo>
                  <a:pt x="35472" y="295548"/>
                </a:lnTo>
                <a:lnTo>
                  <a:pt x="31286" y="286056"/>
                </a:lnTo>
                <a:lnTo>
                  <a:pt x="27570" y="276255"/>
                </a:lnTo>
                <a:lnTo>
                  <a:pt x="22831" y="262597"/>
                </a:lnTo>
                <a:lnTo>
                  <a:pt x="17948" y="248471"/>
                </a:lnTo>
                <a:lnTo>
                  <a:pt x="14898" y="238637"/>
                </a:lnTo>
                <a:lnTo>
                  <a:pt x="12354" y="228357"/>
                </a:lnTo>
                <a:lnTo>
                  <a:pt x="9471" y="215138"/>
                </a:lnTo>
                <a:lnTo>
                  <a:pt x="6274" y="200659"/>
                </a:lnTo>
                <a:lnTo>
                  <a:pt x="4416" y="190607"/>
                </a:lnTo>
                <a:lnTo>
                  <a:pt x="3081" y="179787"/>
                </a:lnTo>
                <a:lnTo>
                  <a:pt x="1952" y="168249"/>
                </a:lnTo>
                <a:lnTo>
                  <a:pt x="585" y="153548"/>
                </a:lnTo>
                <a:lnTo>
                  <a:pt x="0" y="143357"/>
                </a:lnTo>
                <a:lnTo>
                  <a:pt x="64" y="132374"/>
                </a:lnTo>
                <a:lnTo>
                  <a:pt x="428" y="121348"/>
                </a:lnTo>
                <a:lnTo>
                  <a:pt x="1033" y="106737"/>
                </a:lnTo>
                <a:lnTo>
                  <a:pt x="1877" y="96638"/>
                </a:lnTo>
                <a:lnTo>
                  <a:pt x="3587" y="85346"/>
                </a:lnTo>
                <a:lnTo>
                  <a:pt x="5153" y="76403"/>
                </a:lnTo>
                <a:lnTo>
                  <a:pt x="7842" y="62260"/>
                </a:lnTo>
                <a:lnTo>
                  <a:pt x="10290" y="52489"/>
                </a:lnTo>
                <a:lnTo>
                  <a:pt x="14205" y="40884"/>
                </a:lnTo>
                <a:lnTo>
                  <a:pt x="21016" y="22175"/>
                </a:lnTo>
                <a:lnTo>
                  <a:pt x="25185" y="13007"/>
                </a:lnTo>
                <a:lnTo>
                  <a:pt x="31764" y="1170"/>
                </a:lnTo>
                <a:lnTo>
                  <a:pt x="3243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3873686" y="1880754"/>
            <a:ext cx="16421" cy="4597"/>
          </a:xfrm>
          <a:custGeom>
            <a:avLst/>
            <a:gdLst/>
            <a:ahLst/>
            <a:cxnLst/>
            <a:rect l="l" t="t" r="r" b="b"/>
            <a:pathLst>
              <a:path w="16421" h="4597">
                <a:moveTo>
                  <a:pt x="0" y="4597"/>
                </a:moveTo>
                <a:lnTo>
                  <a:pt x="4178" y="2654"/>
                </a:lnTo>
                <a:lnTo>
                  <a:pt x="4178" y="2514"/>
                </a:lnTo>
                <a:lnTo>
                  <a:pt x="8483" y="977"/>
                </a:lnTo>
                <a:lnTo>
                  <a:pt x="10020" y="419"/>
                </a:lnTo>
                <a:lnTo>
                  <a:pt x="10160" y="279"/>
                </a:lnTo>
                <a:lnTo>
                  <a:pt x="11823" y="139"/>
                </a:lnTo>
                <a:lnTo>
                  <a:pt x="13627" y="0"/>
                </a:lnTo>
                <a:lnTo>
                  <a:pt x="13627" y="279"/>
                </a:lnTo>
                <a:lnTo>
                  <a:pt x="15582" y="419"/>
                </a:lnTo>
                <a:lnTo>
                  <a:pt x="16002" y="419"/>
                </a:lnTo>
                <a:lnTo>
                  <a:pt x="16421" y="55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3857631" y="1881314"/>
            <a:ext cx="293815" cy="493877"/>
          </a:xfrm>
          <a:custGeom>
            <a:avLst/>
            <a:gdLst/>
            <a:ahLst/>
            <a:cxnLst/>
            <a:rect l="l" t="t" r="r" b="b"/>
            <a:pathLst>
              <a:path w="293815" h="493877">
                <a:moveTo>
                  <a:pt x="32474" y="0"/>
                </a:moveTo>
                <a:lnTo>
                  <a:pt x="30239" y="3619"/>
                </a:lnTo>
                <a:lnTo>
                  <a:pt x="30112" y="3759"/>
                </a:lnTo>
                <a:lnTo>
                  <a:pt x="28296" y="7518"/>
                </a:lnTo>
                <a:lnTo>
                  <a:pt x="23572" y="17259"/>
                </a:lnTo>
                <a:lnTo>
                  <a:pt x="23432" y="17259"/>
                </a:lnTo>
                <a:lnTo>
                  <a:pt x="19114" y="27139"/>
                </a:lnTo>
                <a:lnTo>
                  <a:pt x="16333" y="33680"/>
                </a:lnTo>
                <a:lnTo>
                  <a:pt x="16333" y="33820"/>
                </a:lnTo>
                <a:lnTo>
                  <a:pt x="14098" y="40640"/>
                </a:lnTo>
                <a:lnTo>
                  <a:pt x="10630" y="51485"/>
                </a:lnTo>
                <a:lnTo>
                  <a:pt x="10491" y="51625"/>
                </a:lnTo>
                <a:lnTo>
                  <a:pt x="7836" y="62623"/>
                </a:lnTo>
                <a:lnTo>
                  <a:pt x="5195" y="74041"/>
                </a:lnTo>
                <a:lnTo>
                  <a:pt x="3391" y="85725"/>
                </a:lnTo>
                <a:lnTo>
                  <a:pt x="1575" y="97688"/>
                </a:lnTo>
                <a:lnTo>
                  <a:pt x="1994" y="97828"/>
                </a:lnTo>
                <a:lnTo>
                  <a:pt x="750" y="109931"/>
                </a:lnTo>
                <a:lnTo>
                  <a:pt x="470" y="114109"/>
                </a:lnTo>
                <a:lnTo>
                  <a:pt x="331" y="118427"/>
                </a:lnTo>
                <a:lnTo>
                  <a:pt x="0" y="131128"/>
                </a:lnTo>
                <a:lnTo>
                  <a:pt x="191" y="143891"/>
                </a:lnTo>
                <a:lnTo>
                  <a:pt x="724" y="156644"/>
                </a:lnTo>
                <a:lnTo>
                  <a:pt x="1952" y="169103"/>
                </a:lnTo>
                <a:lnTo>
                  <a:pt x="3446" y="182233"/>
                </a:lnTo>
                <a:lnTo>
                  <a:pt x="5412" y="194268"/>
                </a:lnTo>
                <a:lnTo>
                  <a:pt x="5614" y="195516"/>
                </a:lnTo>
                <a:lnTo>
                  <a:pt x="7011" y="204292"/>
                </a:lnTo>
                <a:lnTo>
                  <a:pt x="8954" y="212915"/>
                </a:lnTo>
                <a:lnTo>
                  <a:pt x="11859" y="225523"/>
                </a:lnTo>
                <a:lnTo>
                  <a:pt x="14833" y="236842"/>
                </a:lnTo>
                <a:lnTo>
                  <a:pt x="15495" y="239217"/>
                </a:lnTo>
                <a:lnTo>
                  <a:pt x="19200" y="251670"/>
                </a:lnTo>
                <a:lnTo>
                  <a:pt x="23013" y="262749"/>
                </a:lnTo>
                <a:lnTo>
                  <a:pt x="23838" y="265099"/>
                </a:lnTo>
                <a:lnTo>
                  <a:pt x="28329" y="277240"/>
                </a:lnTo>
                <a:lnTo>
                  <a:pt x="32777" y="288108"/>
                </a:lnTo>
                <a:lnTo>
                  <a:pt x="33732" y="290423"/>
                </a:lnTo>
                <a:lnTo>
                  <a:pt x="37212" y="298780"/>
                </a:lnTo>
                <a:lnTo>
                  <a:pt x="41110" y="306705"/>
                </a:lnTo>
                <a:lnTo>
                  <a:pt x="46860" y="318322"/>
                </a:lnTo>
                <a:lnTo>
                  <a:pt x="52301" y="328442"/>
                </a:lnTo>
                <a:lnTo>
                  <a:pt x="53760" y="331063"/>
                </a:lnTo>
                <a:lnTo>
                  <a:pt x="60100" y="342278"/>
                </a:lnTo>
                <a:lnTo>
                  <a:pt x="66400" y="352372"/>
                </a:lnTo>
                <a:lnTo>
                  <a:pt x="74663" y="364871"/>
                </a:lnTo>
                <a:lnTo>
                  <a:pt x="81712" y="374630"/>
                </a:lnTo>
                <a:lnTo>
                  <a:pt x="87859" y="382968"/>
                </a:lnTo>
                <a:lnTo>
                  <a:pt x="87859" y="383108"/>
                </a:lnTo>
                <a:lnTo>
                  <a:pt x="93561" y="389788"/>
                </a:lnTo>
                <a:lnTo>
                  <a:pt x="101732" y="399529"/>
                </a:lnTo>
                <a:lnTo>
                  <a:pt x="110141" y="408695"/>
                </a:lnTo>
                <a:lnTo>
                  <a:pt x="110681" y="409270"/>
                </a:lnTo>
                <a:lnTo>
                  <a:pt x="119304" y="418452"/>
                </a:lnTo>
                <a:lnTo>
                  <a:pt x="128499" y="426935"/>
                </a:lnTo>
                <a:lnTo>
                  <a:pt x="137542" y="435152"/>
                </a:lnTo>
                <a:lnTo>
                  <a:pt x="137681" y="435152"/>
                </a:lnTo>
                <a:lnTo>
                  <a:pt x="147143" y="442810"/>
                </a:lnTo>
                <a:lnTo>
                  <a:pt x="153264" y="447675"/>
                </a:lnTo>
                <a:lnTo>
                  <a:pt x="153404" y="447814"/>
                </a:lnTo>
                <a:lnTo>
                  <a:pt x="159805" y="452132"/>
                </a:lnTo>
                <a:lnTo>
                  <a:pt x="169546" y="458800"/>
                </a:lnTo>
                <a:lnTo>
                  <a:pt x="169546" y="458952"/>
                </a:lnTo>
                <a:lnTo>
                  <a:pt x="179566" y="464794"/>
                </a:lnTo>
                <a:lnTo>
                  <a:pt x="189167" y="470357"/>
                </a:lnTo>
                <a:lnTo>
                  <a:pt x="189307" y="470496"/>
                </a:lnTo>
                <a:lnTo>
                  <a:pt x="199467" y="475094"/>
                </a:lnTo>
                <a:lnTo>
                  <a:pt x="209208" y="479539"/>
                </a:lnTo>
                <a:lnTo>
                  <a:pt x="209347" y="479539"/>
                </a:lnTo>
                <a:lnTo>
                  <a:pt x="219368" y="483158"/>
                </a:lnTo>
                <a:lnTo>
                  <a:pt x="227991" y="486219"/>
                </a:lnTo>
                <a:lnTo>
                  <a:pt x="228270" y="486638"/>
                </a:lnTo>
                <a:lnTo>
                  <a:pt x="237033" y="488315"/>
                </a:lnTo>
                <a:lnTo>
                  <a:pt x="250693" y="491019"/>
                </a:lnTo>
                <a:lnTo>
                  <a:pt x="260709" y="492491"/>
                </a:lnTo>
                <a:lnTo>
                  <a:pt x="272111" y="493318"/>
                </a:lnTo>
                <a:lnTo>
                  <a:pt x="282537" y="493877"/>
                </a:lnTo>
                <a:lnTo>
                  <a:pt x="283655" y="493737"/>
                </a:lnTo>
                <a:lnTo>
                  <a:pt x="293815" y="49151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3837504" y="1831637"/>
            <a:ext cx="558" cy="2781"/>
          </a:xfrm>
          <a:custGeom>
            <a:avLst/>
            <a:gdLst/>
            <a:ahLst/>
            <a:cxnLst/>
            <a:rect l="l" t="t" r="r" b="b"/>
            <a:pathLst>
              <a:path w="558" h="2781">
                <a:moveTo>
                  <a:pt x="279" y="2781"/>
                </a:moveTo>
                <a:lnTo>
                  <a:pt x="419" y="2362"/>
                </a:lnTo>
                <a:lnTo>
                  <a:pt x="419" y="2222"/>
                </a:lnTo>
                <a:lnTo>
                  <a:pt x="419" y="1943"/>
                </a:lnTo>
                <a:lnTo>
                  <a:pt x="558" y="1397"/>
                </a:lnTo>
                <a:lnTo>
                  <a:pt x="419" y="1397"/>
                </a:lnTo>
                <a:lnTo>
                  <a:pt x="419" y="977"/>
                </a:lnTo>
                <a:lnTo>
                  <a:pt x="279" y="558"/>
                </a:lnTo>
                <a:lnTo>
                  <a:pt x="27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3847941" y="1825792"/>
            <a:ext cx="419" cy="2641"/>
          </a:xfrm>
          <a:custGeom>
            <a:avLst/>
            <a:gdLst/>
            <a:ahLst/>
            <a:cxnLst/>
            <a:rect l="l" t="t" r="r" b="b"/>
            <a:pathLst>
              <a:path w="419" h="2641">
                <a:moveTo>
                  <a:pt x="139" y="2641"/>
                </a:moveTo>
                <a:lnTo>
                  <a:pt x="279" y="2362"/>
                </a:lnTo>
                <a:lnTo>
                  <a:pt x="279" y="2222"/>
                </a:lnTo>
                <a:lnTo>
                  <a:pt x="279" y="1803"/>
                </a:lnTo>
                <a:lnTo>
                  <a:pt x="419" y="1384"/>
                </a:lnTo>
                <a:lnTo>
                  <a:pt x="279" y="977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3855176" y="1822312"/>
            <a:ext cx="1816" cy="1803"/>
          </a:xfrm>
          <a:custGeom>
            <a:avLst/>
            <a:gdLst/>
            <a:ahLst/>
            <a:cxnLst/>
            <a:rect l="l" t="t" r="r" b="b"/>
            <a:pathLst>
              <a:path w="1816" h="1803">
                <a:moveTo>
                  <a:pt x="0" y="0"/>
                </a:moveTo>
                <a:lnTo>
                  <a:pt x="139" y="419"/>
                </a:lnTo>
                <a:lnTo>
                  <a:pt x="419" y="838"/>
                </a:lnTo>
                <a:lnTo>
                  <a:pt x="698" y="1117"/>
                </a:lnTo>
                <a:lnTo>
                  <a:pt x="698" y="1257"/>
                </a:lnTo>
                <a:lnTo>
                  <a:pt x="1117" y="1384"/>
                </a:lnTo>
                <a:lnTo>
                  <a:pt x="1384" y="1663"/>
                </a:lnTo>
                <a:lnTo>
                  <a:pt x="1816" y="18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3858656" y="1820783"/>
            <a:ext cx="279" cy="2641"/>
          </a:xfrm>
          <a:custGeom>
            <a:avLst/>
            <a:gdLst/>
            <a:ahLst/>
            <a:cxnLst/>
            <a:rect l="l" t="t" r="r" b="b"/>
            <a:pathLst>
              <a:path w="279" h="2641">
                <a:moveTo>
                  <a:pt x="139" y="2641"/>
                </a:moveTo>
                <a:lnTo>
                  <a:pt x="279" y="2222"/>
                </a:lnTo>
                <a:lnTo>
                  <a:pt x="279" y="1803"/>
                </a:lnTo>
                <a:lnTo>
                  <a:pt x="279" y="825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3863393" y="1840400"/>
            <a:ext cx="61226" cy="131648"/>
          </a:xfrm>
          <a:custGeom>
            <a:avLst/>
            <a:gdLst/>
            <a:ahLst/>
            <a:cxnLst/>
            <a:rect l="l" t="t" r="r" b="b"/>
            <a:pathLst>
              <a:path w="61226" h="131648">
                <a:moveTo>
                  <a:pt x="61226" y="0"/>
                </a:moveTo>
                <a:lnTo>
                  <a:pt x="59550" y="1257"/>
                </a:lnTo>
                <a:lnTo>
                  <a:pt x="58166" y="2781"/>
                </a:lnTo>
                <a:lnTo>
                  <a:pt x="51904" y="9182"/>
                </a:lnTo>
                <a:lnTo>
                  <a:pt x="51485" y="8902"/>
                </a:lnTo>
                <a:lnTo>
                  <a:pt x="45643" y="15735"/>
                </a:lnTo>
                <a:lnTo>
                  <a:pt x="41605" y="20320"/>
                </a:lnTo>
                <a:lnTo>
                  <a:pt x="41744" y="20599"/>
                </a:lnTo>
                <a:lnTo>
                  <a:pt x="38265" y="25603"/>
                </a:lnTo>
                <a:lnTo>
                  <a:pt x="32969" y="33401"/>
                </a:lnTo>
                <a:lnTo>
                  <a:pt x="27965" y="41325"/>
                </a:lnTo>
                <a:lnTo>
                  <a:pt x="26568" y="43561"/>
                </a:lnTo>
                <a:lnTo>
                  <a:pt x="25463" y="45923"/>
                </a:lnTo>
                <a:lnTo>
                  <a:pt x="22821" y="51066"/>
                </a:lnTo>
                <a:lnTo>
                  <a:pt x="22669" y="51066"/>
                </a:lnTo>
                <a:lnTo>
                  <a:pt x="20307" y="56362"/>
                </a:lnTo>
                <a:lnTo>
                  <a:pt x="17386" y="62903"/>
                </a:lnTo>
                <a:lnTo>
                  <a:pt x="14605" y="69723"/>
                </a:lnTo>
                <a:lnTo>
                  <a:pt x="13220" y="73202"/>
                </a:lnTo>
                <a:lnTo>
                  <a:pt x="12103" y="76809"/>
                </a:lnTo>
                <a:lnTo>
                  <a:pt x="10985" y="80162"/>
                </a:lnTo>
                <a:lnTo>
                  <a:pt x="10007" y="83362"/>
                </a:lnTo>
                <a:lnTo>
                  <a:pt x="7785" y="90728"/>
                </a:lnTo>
                <a:lnTo>
                  <a:pt x="5842" y="98247"/>
                </a:lnTo>
                <a:lnTo>
                  <a:pt x="5003" y="101307"/>
                </a:lnTo>
                <a:lnTo>
                  <a:pt x="5003" y="101447"/>
                </a:lnTo>
                <a:lnTo>
                  <a:pt x="4305" y="104648"/>
                </a:lnTo>
                <a:lnTo>
                  <a:pt x="2921" y="111607"/>
                </a:lnTo>
                <a:lnTo>
                  <a:pt x="2781" y="111607"/>
                </a:lnTo>
                <a:lnTo>
                  <a:pt x="1663" y="118706"/>
                </a:lnTo>
                <a:lnTo>
                  <a:pt x="685" y="125107"/>
                </a:lnTo>
                <a:lnTo>
                  <a:pt x="0" y="13164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4149780" y="1824813"/>
            <a:ext cx="1943" cy="4038"/>
          </a:xfrm>
          <a:custGeom>
            <a:avLst/>
            <a:gdLst/>
            <a:ahLst/>
            <a:cxnLst/>
            <a:rect l="l" t="t" r="r" b="b"/>
            <a:pathLst>
              <a:path w="1943" h="4038">
                <a:moveTo>
                  <a:pt x="1943" y="4038"/>
                </a:moveTo>
                <a:lnTo>
                  <a:pt x="1524" y="3759"/>
                </a:lnTo>
                <a:lnTo>
                  <a:pt x="1384" y="3759"/>
                </a:lnTo>
                <a:lnTo>
                  <a:pt x="1104" y="3479"/>
                </a:lnTo>
                <a:lnTo>
                  <a:pt x="558" y="2654"/>
                </a:lnTo>
                <a:lnTo>
                  <a:pt x="279" y="2222"/>
                </a:lnTo>
                <a:lnTo>
                  <a:pt x="139" y="1816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4053056" y="1852646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1816" y="3898"/>
                </a:moveTo>
                <a:lnTo>
                  <a:pt x="1536" y="3759"/>
                </a:lnTo>
                <a:lnTo>
                  <a:pt x="1117" y="3479"/>
                </a:lnTo>
                <a:lnTo>
                  <a:pt x="838" y="3060"/>
                </a:lnTo>
                <a:lnTo>
                  <a:pt x="558" y="2641"/>
                </a:lnTo>
                <a:lnTo>
                  <a:pt x="279" y="2362"/>
                </a:lnTo>
                <a:lnTo>
                  <a:pt x="279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4040540" y="1844575"/>
            <a:ext cx="1943" cy="3759"/>
          </a:xfrm>
          <a:custGeom>
            <a:avLst/>
            <a:gdLst/>
            <a:ahLst/>
            <a:cxnLst/>
            <a:rect l="l" t="t" r="r" b="b"/>
            <a:pathLst>
              <a:path w="1943" h="3759">
                <a:moveTo>
                  <a:pt x="1943" y="3759"/>
                </a:moveTo>
                <a:lnTo>
                  <a:pt x="1663" y="3619"/>
                </a:lnTo>
                <a:lnTo>
                  <a:pt x="1524" y="3619"/>
                </a:lnTo>
                <a:lnTo>
                  <a:pt x="1244" y="3340"/>
                </a:lnTo>
                <a:lnTo>
                  <a:pt x="965" y="3060"/>
                </a:lnTo>
                <a:lnTo>
                  <a:pt x="685" y="2641"/>
                </a:lnTo>
                <a:lnTo>
                  <a:pt x="406" y="2222"/>
                </a:lnTo>
                <a:lnTo>
                  <a:pt x="279" y="1816"/>
                </a:lnTo>
                <a:lnTo>
                  <a:pt x="0" y="1397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4027867" y="1837199"/>
            <a:ext cx="2095" cy="3759"/>
          </a:xfrm>
          <a:custGeom>
            <a:avLst/>
            <a:gdLst/>
            <a:ahLst/>
            <a:cxnLst/>
            <a:rect l="l" t="t" r="r" b="b"/>
            <a:pathLst>
              <a:path w="2095" h="3759">
                <a:moveTo>
                  <a:pt x="2095" y="3759"/>
                </a:moveTo>
                <a:lnTo>
                  <a:pt x="1676" y="3619"/>
                </a:lnTo>
                <a:lnTo>
                  <a:pt x="1397" y="3340"/>
                </a:lnTo>
                <a:lnTo>
                  <a:pt x="977" y="3060"/>
                </a:lnTo>
                <a:lnTo>
                  <a:pt x="711" y="2641"/>
                </a:lnTo>
                <a:lnTo>
                  <a:pt x="419" y="2362"/>
                </a:lnTo>
                <a:lnTo>
                  <a:pt x="419" y="2222"/>
                </a:lnTo>
                <a:lnTo>
                  <a:pt x="279" y="1816"/>
                </a:lnTo>
                <a:lnTo>
                  <a:pt x="152" y="139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4015073" y="1830659"/>
            <a:ext cx="2222" cy="3619"/>
          </a:xfrm>
          <a:custGeom>
            <a:avLst/>
            <a:gdLst/>
            <a:ahLst/>
            <a:cxnLst/>
            <a:rect l="l" t="t" r="r" b="b"/>
            <a:pathLst>
              <a:path w="2222" h="3619">
                <a:moveTo>
                  <a:pt x="2222" y="3619"/>
                </a:moveTo>
                <a:lnTo>
                  <a:pt x="1803" y="3479"/>
                </a:lnTo>
                <a:lnTo>
                  <a:pt x="1524" y="3340"/>
                </a:lnTo>
                <a:lnTo>
                  <a:pt x="1104" y="3060"/>
                </a:lnTo>
                <a:lnTo>
                  <a:pt x="1104" y="2920"/>
                </a:lnTo>
                <a:lnTo>
                  <a:pt x="838" y="2641"/>
                </a:lnTo>
                <a:lnTo>
                  <a:pt x="558" y="2235"/>
                </a:lnTo>
                <a:lnTo>
                  <a:pt x="419" y="1816"/>
                </a:lnTo>
                <a:lnTo>
                  <a:pt x="139" y="1396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4002264" y="1824955"/>
            <a:ext cx="1536" cy="3200"/>
          </a:xfrm>
          <a:custGeom>
            <a:avLst/>
            <a:gdLst/>
            <a:ahLst/>
            <a:cxnLst/>
            <a:rect l="l" t="t" r="r" b="b"/>
            <a:pathLst>
              <a:path w="1536" h="3200">
                <a:moveTo>
                  <a:pt x="1536" y="3200"/>
                </a:moveTo>
                <a:lnTo>
                  <a:pt x="1257" y="2920"/>
                </a:lnTo>
                <a:lnTo>
                  <a:pt x="1117" y="2920"/>
                </a:lnTo>
                <a:lnTo>
                  <a:pt x="838" y="2641"/>
                </a:lnTo>
                <a:lnTo>
                  <a:pt x="558" y="2222"/>
                </a:lnTo>
                <a:lnTo>
                  <a:pt x="419" y="1803"/>
                </a:lnTo>
                <a:lnTo>
                  <a:pt x="152" y="1384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3989331" y="1819946"/>
            <a:ext cx="1663" cy="3200"/>
          </a:xfrm>
          <a:custGeom>
            <a:avLst/>
            <a:gdLst/>
            <a:ahLst/>
            <a:cxnLst/>
            <a:rect l="l" t="t" r="r" b="b"/>
            <a:pathLst>
              <a:path w="1663" h="3200">
                <a:moveTo>
                  <a:pt x="1663" y="3200"/>
                </a:moveTo>
                <a:lnTo>
                  <a:pt x="1384" y="2920"/>
                </a:lnTo>
                <a:lnTo>
                  <a:pt x="1244" y="2920"/>
                </a:lnTo>
                <a:lnTo>
                  <a:pt x="965" y="2641"/>
                </a:lnTo>
                <a:lnTo>
                  <a:pt x="685" y="2362"/>
                </a:lnTo>
                <a:lnTo>
                  <a:pt x="685" y="2222"/>
                </a:lnTo>
                <a:lnTo>
                  <a:pt x="406" y="1803"/>
                </a:lnTo>
                <a:lnTo>
                  <a:pt x="126" y="977"/>
                </a:lnTo>
                <a:lnTo>
                  <a:pt x="0" y="55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3976391" y="1815910"/>
            <a:ext cx="1803" cy="3060"/>
          </a:xfrm>
          <a:custGeom>
            <a:avLst/>
            <a:gdLst/>
            <a:ahLst/>
            <a:cxnLst/>
            <a:rect l="l" t="t" r="r" b="b"/>
            <a:pathLst>
              <a:path w="1803" h="3060">
                <a:moveTo>
                  <a:pt x="1803" y="3060"/>
                </a:moveTo>
                <a:lnTo>
                  <a:pt x="1523" y="2920"/>
                </a:lnTo>
                <a:lnTo>
                  <a:pt x="1384" y="2781"/>
                </a:lnTo>
                <a:lnTo>
                  <a:pt x="1104" y="2501"/>
                </a:lnTo>
                <a:lnTo>
                  <a:pt x="825" y="2222"/>
                </a:lnTo>
                <a:lnTo>
                  <a:pt x="546" y="1803"/>
                </a:lnTo>
                <a:lnTo>
                  <a:pt x="419" y="1396"/>
                </a:lnTo>
                <a:lnTo>
                  <a:pt x="266" y="1396"/>
                </a:lnTo>
                <a:lnTo>
                  <a:pt x="126" y="977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3963586" y="1812710"/>
            <a:ext cx="1943" cy="2921"/>
          </a:xfrm>
          <a:custGeom>
            <a:avLst/>
            <a:gdLst/>
            <a:ahLst/>
            <a:cxnLst/>
            <a:rect l="l" t="t" r="r" b="b"/>
            <a:pathLst>
              <a:path w="1943" h="2920">
                <a:moveTo>
                  <a:pt x="1943" y="2921"/>
                </a:moveTo>
                <a:lnTo>
                  <a:pt x="1524" y="2781"/>
                </a:lnTo>
                <a:lnTo>
                  <a:pt x="1244" y="2501"/>
                </a:lnTo>
                <a:lnTo>
                  <a:pt x="825" y="2222"/>
                </a:lnTo>
                <a:lnTo>
                  <a:pt x="825" y="2082"/>
                </a:lnTo>
                <a:lnTo>
                  <a:pt x="558" y="1803"/>
                </a:lnTo>
                <a:lnTo>
                  <a:pt x="279" y="1384"/>
                </a:lnTo>
                <a:lnTo>
                  <a:pt x="279" y="1257"/>
                </a:lnTo>
                <a:lnTo>
                  <a:pt x="139" y="83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3950784" y="1810205"/>
            <a:ext cx="1943" cy="2921"/>
          </a:xfrm>
          <a:custGeom>
            <a:avLst/>
            <a:gdLst/>
            <a:ahLst/>
            <a:cxnLst/>
            <a:rect l="l" t="t" r="r" b="b"/>
            <a:pathLst>
              <a:path w="1943" h="2920">
                <a:moveTo>
                  <a:pt x="1943" y="2921"/>
                </a:moveTo>
                <a:lnTo>
                  <a:pt x="1663" y="2781"/>
                </a:lnTo>
                <a:lnTo>
                  <a:pt x="1524" y="2781"/>
                </a:lnTo>
                <a:lnTo>
                  <a:pt x="1244" y="2501"/>
                </a:lnTo>
                <a:lnTo>
                  <a:pt x="965" y="2222"/>
                </a:lnTo>
                <a:lnTo>
                  <a:pt x="685" y="1803"/>
                </a:lnTo>
                <a:lnTo>
                  <a:pt x="406" y="1536"/>
                </a:lnTo>
                <a:lnTo>
                  <a:pt x="406" y="1384"/>
                </a:lnTo>
                <a:lnTo>
                  <a:pt x="279" y="977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3938109" y="1808673"/>
            <a:ext cx="2095" cy="2921"/>
          </a:xfrm>
          <a:custGeom>
            <a:avLst/>
            <a:gdLst/>
            <a:ahLst/>
            <a:cxnLst/>
            <a:rect l="l" t="t" r="r" b="b"/>
            <a:pathLst>
              <a:path w="2095" h="2920">
                <a:moveTo>
                  <a:pt x="2095" y="2921"/>
                </a:moveTo>
                <a:lnTo>
                  <a:pt x="1676" y="2781"/>
                </a:lnTo>
                <a:lnTo>
                  <a:pt x="1676" y="2641"/>
                </a:lnTo>
                <a:lnTo>
                  <a:pt x="1397" y="2501"/>
                </a:lnTo>
                <a:lnTo>
                  <a:pt x="977" y="2222"/>
                </a:lnTo>
                <a:lnTo>
                  <a:pt x="698" y="1803"/>
                </a:lnTo>
                <a:lnTo>
                  <a:pt x="419" y="1536"/>
                </a:lnTo>
                <a:lnTo>
                  <a:pt x="419" y="1384"/>
                </a:lnTo>
                <a:lnTo>
                  <a:pt x="279" y="977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3925599" y="1808120"/>
            <a:ext cx="1384" cy="2362"/>
          </a:xfrm>
          <a:custGeom>
            <a:avLst/>
            <a:gdLst/>
            <a:ahLst/>
            <a:cxnLst/>
            <a:rect l="l" t="t" r="r" b="b"/>
            <a:pathLst>
              <a:path w="1384" h="2362">
                <a:moveTo>
                  <a:pt x="1384" y="2362"/>
                </a:moveTo>
                <a:lnTo>
                  <a:pt x="1104" y="2082"/>
                </a:lnTo>
                <a:lnTo>
                  <a:pt x="965" y="2082"/>
                </a:lnTo>
                <a:lnTo>
                  <a:pt x="685" y="1663"/>
                </a:lnTo>
                <a:lnTo>
                  <a:pt x="406" y="1384"/>
                </a:lnTo>
                <a:lnTo>
                  <a:pt x="406" y="1244"/>
                </a:lnTo>
                <a:lnTo>
                  <a:pt x="266" y="825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3913202" y="1808260"/>
            <a:ext cx="1536" cy="2362"/>
          </a:xfrm>
          <a:custGeom>
            <a:avLst/>
            <a:gdLst/>
            <a:ahLst/>
            <a:cxnLst/>
            <a:rect l="l" t="t" r="r" b="b"/>
            <a:pathLst>
              <a:path w="1536" h="2362">
                <a:moveTo>
                  <a:pt x="1536" y="2362"/>
                </a:moveTo>
                <a:lnTo>
                  <a:pt x="1117" y="2082"/>
                </a:lnTo>
                <a:lnTo>
                  <a:pt x="838" y="1803"/>
                </a:lnTo>
                <a:lnTo>
                  <a:pt x="558" y="1384"/>
                </a:lnTo>
                <a:lnTo>
                  <a:pt x="279" y="965"/>
                </a:lnTo>
                <a:lnTo>
                  <a:pt x="139" y="54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3900966" y="1809371"/>
            <a:ext cx="1663" cy="2222"/>
          </a:xfrm>
          <a:custGeom>
            <a:avLst/>
            <a:gdLst/>
            <a:ahLst/>
            <a:cxnLst/>
            <a:rect l="l" t="t" r="r" b="b"/>
            <a:pathLst>
              <a:path w="1663" h="2222">
                <a:moveTo>
                  <a:pt x="1663" y="2222"/>
                </a:moveTo>
                <a:lnTo>
                  <a:pt x="1244" y="1943"/>
                </a:lnTo>
                <a:lnTo>
                  <a:pt x="965" y="1663"/>
                </a:lnTo>
                <a:lnTo>
                  <a:pt x="685" y="1384"/>
                </a:lnTo>
                <a:lnTo>
                  <a:pt x="685" y="1244"/>
                </a:lnTo>
                <a:lnTo>
                  <a:pt x="406" y="965"/>
                </a:lnTo>
                <a:lnTo>
                  <a:pt x="126" y="558"/>
                </a:lnTo>
                <a:lnTo>
                  <a:pt x="126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3889138" y="1811322"/>
            <a:ext cx="1663" cy="2082"/>
          </a:xfrm>
          <a:custGeom>
            <a:avLst/>
            <a:gdLst/>
            <a:ahLst/>
            <a:cxnLst/>
            <a:rect l="l" t="t" r="r" b="b"/>
            <a:pathLst>
              <a:path w="1663" h="2082">
                <a:moveTo>
                  <a:pt x="1663" y="2082"/>
                </a:moveTo>
                <a:lnTo>
                  <a:pt x="1244" y="1943"/>
                </a:lnTo>
                <a:lnTo>
                  <a:pt x="965" y="1663"/>
                </a:lnTo>
                <a:lnTo>
                  <a:pt x="546" y="1384"/>
                </a:lnTo>
                <a:lnTo>
                  <a:pt x="546" y="1244"/>
                </a:lnTo>
                <a:lnTo>
                  <a:pt x="406" y="825"/>
                </a:lnTo>
                <a:lnTo>
                  <a:pt x="126" y="546"/>
                </a:lnTo>
                <a:lnTo>
                  <a:pt x="126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3877437" y="1814104"/>
            <a:ext cx="1816" cy="2082"/>
          </a:xfrm>
          <a:custGeom>
            <a:avLst/>
            <a:gdLst/>
            <a:ahLst/>
            <a:cxnLst/>
            <a:rect l="l" t="t" r="r" b="b"/>
            <a:pathLst>
              <a:path w="1816" h="2082">
                <a:moveTo>
                  <a:pt x="1816" y="2082"/>
                </a:moveTo>
                <a:lnTo>
                  <a:pt x="1396" y="1943"/>
                </a:lnTo>
                <a:lnTo>
                  <a:pt x="1396" y="1803"/>
                </a:lnTo>
                <a:lnTo>
                  <a:pt x="1117" y="1663"/>
                </a:lnTo>
                <a:lnTo>
                  <a:pt x="431" y="965"/>
                </a:lnTo>
                <a:lnTo>
                  <a:pt x="139" y="546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3869789" y="1816465"/>
            <a:ext cx="279" cy="2641"/>
          </a:xfrm>
          <a:custGeom>
            <a:avLst/>
            <a:gdLst/>
            <a:ahLst/>
            <a:cxnLst/>
            <a:rect l="l" t="t" r="r" b="b"/>
            <a:pathLst>
              <a:path w="279" h="2641">
                <a:moveTo>
                  <a:pt x="0" y="0"/>
                </a:moveTo>
                <a:lnTo>
                  <a:pt x="139" y="419"/>
                </a:lnTo>
                <a:lnTo>
                  <a:pt x="139" y="558"/>
                </a:lnTo>
                <a:lnTo>
                  <a:pt x="139" y="977"/>
                </a:lnTo>
                <a:lnTo>
                  <a:pt x="279" y="1397"/>
                </a:lnTo>
                <a:lnTo>
                  <a:pt x="139" y="1816"/>
                </a:lnTo>
                <a:lnTo>
                  <a:pt x="139" y="2235"/>
                </a:lnTo>
                <a:lnTo>
                  <a:pt x="139" y="2362"/>
                </a:lnTo>
                <a:lnTo>
                  <a:pt x="0" y="26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3866165" y="1817862"/>
            <a:ext cx="1816" cy="1803"/>
          </a:xfrm>
          <a:custGeom>
            <a:avLst/>
            <a:gdLst/>
            <a:ahLst/>
            <a:cxnLst/>
            <a:rect l="l" t="t" r="r" b="b"/>
            <a:pathLst>
              <a:path w="1816" h="1803">
                <a:moveTo>
                  <a:pt x="1816" y="1803"/>
                </a:moveTo>
                <a:lnTo>
                  <a:pt x="1396" y="1663"/>
                </a:lnTo>
                <a:lnTo>
                  <a:pt x="977" y="1524"/>
                </a:lnTo>
                <a:lnTo>
                  <a:pt x="698" y="1244"/>
                </a:lnTo>
                <a:lnTo>
                  <a:pt x="698" y="1104"/>
                </a:lnTo>
                <a:lnTo>
                  <a:pt x="419" y="825"/>
                </a:lnTo>
                <a:lnTo>
                  <a:pt x="139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3878974" y="1839175"/>
            <a:ext cx="309626" cy="221792"/>
          </a:xfrm>
          <a:custGeom>
            <a:avLst/>
            <a:gdLst/>
            <a:ahLst/>
            <a:cxnLst/>
            <a:rect l="l" t="t" r="r" b="b"/>
            <a:pathLst>
              <a:path w="309625" h="221792">
                <a:moveTo>
                  <a:pt x="0" y="9854"/>
                </a:moveTo>
                <a:lnTo>
                  <a:pt x="7238" y="5257"/>
                </a:lnTo>
                <a:lnTo>
                  <a:pt x="17526" y="3174"/>
                </a:lnTo>
                <a:lnTo>
                  <a:pt x="31752" y="976"/>
                </a:lnTo>
                <a:lnTo>
                  <a:pt x="41834" y="56"/>
                </a:lnTo>
                <a:lnTo>
                  <a:pt x="53938" y="0"/>
                </a:lnTo>
                <a:lnTo>
                  <a:pt x="60109" y="113"/>
                </a:lnTo>
                <a:lnTo>
                  <a:pt x="73234" y="867"/>
                </a:lnTo>
                <a:lnTo>
                  <a:pt x="84038" y="3129"/>
                </a:lnTo>
                <a:lnTo>
                  <a:pt x="89903" y="4571"/>
                </a:lnTo>
                <a:lnTo>
                  <a:pt x="103458" y="7863"/>
                </a:lnTo>
                <a:lnTo>
                  <a:pt x="113082" y="10932"/>
                </a:lnTo>
                <a:lnTo>
                  <a:pt x="124828" y="15696"/>
                </a:lnTo>
                <a:lnTo>
                  <a:pt x="138055" y="21494"/>
                </a:lnTo>
                <a:lnTo>
                  <a:pt x="147059" y="25991"/>
                </a:lnTo>
                <a:lnTo>
                  <a:pt x="157461" y="32149"/>
                </a:lnTo>
                <a:lnTo>
                  <a:pt x="175100" y="43334"/>
                </a:lnTo>
                <a:lnTo>
                  <a:pt x="183326" y="49224"/>
                </a:lnTo>
                <a:lnTo>
                  <a:pt x="192182" y="56511"/>
                </a:lnTo>
                <a:lnTo>
                  <a:pt x="198996" y="62318"/>
                </a:lnTo>
                <a:lnTo>
                  <a:pt x="210121" y="71942"/>
                </a:lnTo>
                <a:lnTo>
                  <a:pt x="217537" y="78889"/>
                </a:lnTo>
                <a:lnTo>
                  <a:pt x="225175" y="87012"/>
                </a:lnTo>
                <a:lnTo>
                  <a:pt x="232117" y="94741"/>
                </a:lnTo>
                <a:lnTo>
                  <a:pt x="241989" y="105845"/>
                </a:lnTo>
                <a:lnTo>
                  <a:pt x="248534" y="113761"/>
                </a:lnTo>
                <a:lnTo>
                  <a:pt x="254912" y="122418"/>
                </a:lnTo>
                <a:lnTo>
                  <a:pt x="262166" y="132727"/>
                </a:lnTo>
                <a:lnTo>
                  <a:pt x="270653" y="145120"/>
                </a:lnTo>
                <a:lnTo>
                  <a:pt x="276285" y="153833"/>
                </a:lnTo>
                <a:lnTo>
                  <a:pt x="281504" y="162871"/>
                </a:lnTo>
                <a:lnTo>
                  <a:pt x="288480" y="175729"/>
                </a:lnTo>
                <a:lnTo>
                  <a:pt x="295493" y="188996"/>
                </a:lnTo>
                <a:lnTo>
                  <a:pt x="300062" y="198329"/>
                </a:lnTo>
                <a:lnTo>
                  <a:pt x="304141" y="207917"/>
                </a:lnTo>
                <a:lnTo>
                  <a:pt x="309626" y="22179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3949108" y="2409141"/>
            <a:ext cx="2222" cy="3759"/>
          </a:xfrm>
          <a:custGeom>
            <a:avLst/>
            <a:gdLst/>
            <a:ahLst/>
            <a:cxnLst/>
            <a:rect l="l" t="t" r="r" b="b"/>
            <a:pathLst>
              <a:path w="2222" h="3759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397" y="1117"/>
                </a:lnTo>
                <a:lnTo>
                  <a:pt x="1676" y="1397"/>
                </a:lnTo>
                <a:lnTo>
                  <a:pt x="1676" y="1536"/>
                </a:lnTo>
                <a:lnTo>
                  <a:pt x="1816" y="1955"/>
                </a:lnTo>
                <a:lnTo>
                  <a:pt x="2095" y="2362"/>
                </a:lnTo>
                <a:lnTo>
                  <a:pt x="2095" y="2781"/>
                </a:lnTo>
                <a:lnTo>
                  <a:pt x="2222" y="3200"/>
                </a:lnTo>
                <a:lnTo>
                  <a:pt x="2095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3961775" y="2415825"/>
            <a:ext cx="2222" cy="3606"/>
          </a:xfrm>
          <a:custGeom>
            <a:avLst/>
            <a:gdLst/>
            <a:ahLst/>
            <a:cxnLst/>
            <a:rect l="l" t="t" r="r" b="b"/>
            <a:pathLst>
              <a:path w="2222" h="3606">
                <a:moveTo>
                  <a:pt x="0" y="0"/>
                </a:moveTo>
                <a:lnTo>
                  <a:pt x="419" y="139"/>
                </a:lnTo>
                <a:lnTo>
                  <a:pt x="698" y="279"/>
                </a:lnTo>
                <a:lnTo>
                  <a:pt x="1117" y="558"/>
                </a:lnTo>
                <a:lnTo>
                  <a:pt x="1384" y="977"/>
                </a:lnTo>
                <a:lnTo>
                  <a:pt x="1663" y="1257"/>
                </a:lnTo>
                <a:lnTo>
                  <a:pt x="1943" y="1816"/>
                </a:lnTo>
                <a:lnTo>
                  <a:pt x="2082" y="2222"/>
                </a:lnTo>
                <a:lnTo>
                  <a:pt x="2222" y="2641"/>
                </a:lnTo>
                <a:lnTo>
                  <a:pt x="2222" y="36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3975270" y="2421947"/>
            <a:ext cx="1676" cy="3200"/>
          </a:xfrm>
          <a:custGeom>
            <a:avLst/>
            <a:gdLst/>
            <a:ahLst/>
            <a:cxnLst/>
            <a:rect l="l" t="t" r="r" b="b"/>
            <a:pathLst>
              <a:path w="1676" h="3200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257" y="1397"/>
                </a:lnTo>
                <a:lnTo>
                  <a:pt x="1397" y="1803"/>
                </a:lnTo>
                <a:lnTo>
                  <a:pt x="1536" y="2362"/>
                </a:lnTo>
                <a:lnTo>
                  <a:pt x="1676" y="2781"/>
                </a:lnTo>
                <a:lnTo>
                  <a:pt x="1676" y="32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3969566" y="1843465"/>
            <a:ext cx="189674" cy="156133"/>
          </a:xfrm>
          <a:custGeom>
            <a:avLst/>
            <a:gdLst/>
            <a:ahLst/>
            <a:cxnLst/>
            <a:rect l="l" t="t" r="r" b="b"/>
            <a:pathLst>
              <a:path w="189674" h="156133">
                <a:moveTo>
                  <a:pt x="189674" y="156133"/>
                </a:moveTo>
                <a:lnTo>
                  <a:pt x="184251" y="146811"/>
                </a:lnTo>
                <a:lnTo>
                  <a:pt x="178676" y="137629"/>
                </a:lnTo>
                <a:lnTo>
                  <a:pt x="176733" y="134277"/>
                </a:lnTo>
                <a:lnTo>
                  <a:pt x="174510" y="131076"/>
                </a:lnTo>
                <a:lnTo>
                  <a:pt x="167271" y="120550"/>
                </a:lnTo>
                <a:lnTo>
                  <a:pt x="160385" y="111121"/>
                </a:lnTo>
                <a:lnTo>
                  <a:pt x="159054" y="109372"/>
                </a:lnTo>
                <a:lnTo>
                  <a:pt x="151135" y="99295"/>
                </a:lnTo>
                <a:lnTo>
                  <a:pt x="143162" y="90119"/>
                </a:lnTo>
                <a:lnTo>
                  <a:pt x="133657" y="79592"/>
                </a:lnTo>
                <a:lnTo>
                  <a:pt x="125075" y="70820"/>
                </a:lnTo>
                <a:lnTo>
                  <a:pt x="118986" y="64706"/>
                </a:lnTo>
                <a:lnTo>
                  <a:pt x="118833" y="64706"/>
                </a:lnTo>
                <a:lnTo>
                  <a:pt x="113271" y="59702"/>
                </a:lnTo>
                <a:lnTo>
                  <a:pt x="103949" y="51765"/>
                </a:lnTo>
                <a:lnTo>
                  <a:pt x="104089" y="51485"/>
                </a:lnTo>
                <a:lnTo>
                  <a:pt x="94348" y="44107"/>
                </a:lnTo>
                <a:lnTo>
                  <a:pt x="85026" y="36868"/>
                </a:lnTo>
                <a:lnTo>
                  <a:pt x="84886" y="36868"/>
                </a:lnTo>
                <a:lnTo>
                  <a:pt x="75006" y="30467"/>
                </a:lnTo>
                <a:lnTo>
                  <a:pt x="65265" y="24345"/>
                </a:lnTo>
                <a:lnTo>
                  <a:pt x="65125" y="24625"/>
                </a:lnTo>
                <a:lnTo>
                  <a:pt x="55105" y="18922"/>
                </a:lnTo>
                <a:lnTo>
                  <a:pt x="53301" y="17945"/>
                </a:lnTo>
                <a:lnTo>
                  <a:pt x="53301" y="17805"/>
                </a:lnTo>
                <a:lnTo>
                  <a:pt x="51346" y="16967"/>
                </a:lnTo>
                <a:lnTo>
                  <a:pt x="41744" y="12661"/>
                </a:lnTo>
                <a:lnTo>
                  <a:pt x="41744" y="12242"/>
                </a:lnTo>
                <a:lnTo>
                  <a:pt x="31864" y="8483"/>
                </a:lnTo>
                <a:lnTo>
                  <a:pt x="22682" y="4864"/>
                </a:lnTo>
                <a:lnTo>
                  <a:pt x="22542" y="5003"/>
                </a:lnTo>
                <a:lnTo>
                  <a:pt x="13081" y="2362"/>
                </a:lnTo>
                <a:lnTo>
                  <a:pt x="7924" y="977"/>
                </a:lnTo>
                <a:lnTo>
                  <a:pt x="7797" y="1244"/>
                </a:lnTo>
                <a:lnTo>
                  <a:pt x="2641" y="279"/>
                </a:lnTo>
                <a:lnTo>
                  <a:pt x="1384" y="0"/>
                </a:lnTo>
                <a:lnTo>
                  <a:pt x="1244" y="0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4060855" y="1779172"/>
            <a:ext cx="1117" cy="2641"/>
          </a:xfrm>
          <a:custGeom>
            <a:avLst/>
            <a:gdLst/>
            <a:ahLst/>
            <a:cxnLst/>
            <a:rect l="l" t="t" r="r" b="b"/>
            <a:pathLst>
              <a:path w="1117" h="2641">
                <a:moveTo>
                  <a:pt x="0" y="0"/>
                </a:moveTo>
                <a:lnTo>
                  <a:pt x="0" y="558"/>
                </a:lnTo>
                <a:lnTo>
                  <a:pt x="139" y="977"/>
                </a:lnTo>
                <a:lnTo>
                  <a:pt x="279" y="1397"/>
                </a:lnTo>
                <a:lnTo>
                  <a:pt x="558" y="1816"/>
                </a:lnTo>
                <a:lnTo>
                  <a:pt x="698" y="2235"/>
                </a:lnTo>
                <a:lnTo>
                  <a:pt x="838" y="2235"/>
                </a:lnTo>
                <a:lnTo>
                  <a:pt x="1117" y="26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3988075" y="2426957"/>
            <a:ext cx="1663" cy="3200"/>
          </a:xfrm>
          <a:custGeom>
            <a:avLst/>
            <a:gdLst/>
            <a:ahLst/>
            <a:cxnLst/>
            <a:rect l="l" t="t" r="r" b="b"/>
            <a:pathLst>
              <a:path w="1663" h="3200">
                <a:moveTo>
                  <a:pt x="0" y="0"/>
                </a:moveTo>
                <a:lnTo>
                  <a:pt x="419" y="139"/>
                </a:lnTo>
                <a:lnTo>
                  <a:pt x="419" y="279"/>
                </a:lnTo>
                <a:lnTo>
                  <a:pt x="698" y="558"/>
                </a:lnTo>
                <a:lnTo>
                  <a:pt x="977" y="838"/>
                </a:lnTo>
                <a:lnTo>
                  <a:pt x="977" y="977"/>
                </a:lnTo>
                <a:lnTo>
                  <a:pt x="1257" y="1257"/>
                </a:lnTo>
                <a:lnTo>
                  <a:pt x="1384" y="1663"/>
                </a:lnTo>
                <a:lnTo>
                  <a:pt x="1536" y="1816"/>
                </a:lnTo>
                <a:lnTo>
                  <a:pt x="1536" y="2222"/>
                </a:lnTo>
                <a:lnTo>
                  <a:pt x="1663" y="2641"/>
                </a:lnTo>
                <a:lnTo>
                  <a:pt x="1663" y="32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4073655" y="1783347"/>
            <a:ext cx="1257" cy="2781"/>
          </a:xfrm>
          <a:custGeom>
            <a:avLst/>
            <a:gdLst/>
            <a:ahLst/>
            <a:cxnLst/>
            <a:rect l="l" t="t" r="r" b="b"/>
            <a:pathLst>
              <a:path w="1257" h="2781">
                <a:moveTo>
                  <a:pt x="0" y="0"/>
                </a:moveTo>
                <a:lnTo>
                  <a:pt x="139" y="419"/>
                </a:lnTo>
                <a:lnTo>
                  <a:pt x="139" y="838"/>
                </a:lnTo>
                <a:lnTo>
                  <a:pt x="279" y="1257"/>
                </a:lnTo>
                <a:lnTo>
                  <a:pt x="558" y="1803"/>
                </a:lnTo>
                <a:lnTo>
                  <a:pt x="838" y="2222"/>
                </a:lnTo>
                <a:lnTo>
                  <a:pt x="838" y="2362"/>
                </a:lnTo>
                <a:lnTo>
                  <a:pt x="1257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4001571" y="2431688"/>
            <a:ext cx="1117" cy="2514"/>
          </a:xfrm>
          <a:custGeom>
            <a:avLst/>
            <a:gdLst/>
            <a:ahLst/>
            <a:cxnLst/>
            <a:rect l="l" t="t" r="r" b="b"/>
            <a:pathLst>
              <a:path w="1117" h="2514">
                <a:moveTo>
                  <a:pt x="0" y="0"/>
                </a:moveTo>
                <a:lnTo>
                  <a:pt x="279" y="279"/>
                </a:lnTo>
                <a:lnTo>
                  <a:pt x="558" y="698"/>
                </a:lnTo>
                <a:lnTo>
                  <a:pt x="838" y="1117"/>
                </a:lnTo>
                <a:lnTo>
                  <a:pt x="977" y="1536"/>
                </a:lnTo>
                <a:lnTo>
                  <a:pt x="1117" y="1955"/>
                </a:lnTo>
                <a:lnTo>
                  <a:pt x="1117" y="2082"/>
                </a:lnTo>
                <a:lnTo>
                  <a:pt x="1117" y="251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4013681" y="2434474"/>
            <a:ext cx="1803" cy="2921"/>
          </a:xfrm>
          <a:custGeom>
            <a:avLst/>
            <a:gdLst/>
            <a:ahLst/>
            <a:cxnLst/>
            <a:rect l="l" t="t" r="r" b="b"/>
            <a:pathLst>
              <a:path w="1803" h="2920">
                <a:moveTo>
                  <a:pt x="0" y="0"/>
                </a:moveTo>
                <a:lnTo>
                  <a:pt x="279" y="127"/>
                </a:lnTo>
                <a:lnTo>
                  <a:pt x="419" y="127"/>
                </a:lnTo>
                <a:lnTo>
                  <a:pt x="698" y="406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63" y="2082"/>
                </a:lnTo>
                <a:lnTo>
                  <a:pt x="1803" y="2501"/>
                </a:lnTo>
                <a:lnTo>
                  <a:pt x="1803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4086600" y="1788215"/>
            <a:ext cx="1384" cy="3060"/>
          </a:xfrm>
          <a:custGeom>
            <a:avLst/>
            <a:gdLst/>
            <a:ahLst/>
            <a:cxnLst/>
            <a:rect l="l" t="t" r="r" b="b"/>
            <a:pathLst>
              <a:path w="1384" h="3060">
                <a:moveTo>
                  <a:pt x="0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977"/>
                </a:lnTo>
                <a:lnTo>
                  <a:pt x="419" y="1816"/>
                </a:lnTo>
                <a:lnTo>
                  <a:pt x="698" y="2235"/>
                </a:lnTo>
                <a:lnTo>
                  <a:pt x="977" y="2641"/>
                </a:lnTo>
                <a:lnTo>
                  <a:pt x="1117" y="2781"/>
                </a:lnTo>
                <a:lnTo>
                  <a:pt x="1117" y="2921"/>
                </a:lnTo>
                <a:lnTo>
                  <a:pt x="1384" y="30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4099399" y="1794062"/>
            <a:ext cx="1524" cy="3060"/>
          </a:xfrm>
          <a:custGeom>
            <a:avLst/>
            <a:gdLst/>
            <a:ahLst/>
            <a:cxnLst/>
            <a:rect l="l" t="t" r="r" b="b"/>
            <a:pathLst>
              <a:path w="1524" h="3060">
                <a:moveTo>
                  <a:pt x="139" y="0"/>
                </a:moveTo>
                <a:lnTo>
                  <a:pt x="0" y="419"/>
                </a:lnTo>
                <a:lnTo>
                  <a:pt x="139" y="838"/>
                </a:lnTo>
                <a:lnTo>
                  <a:pt x="419" y="1663"/>
                </a:lnTo>
                <a:lnTo>
                  <a:pt x="558" y="2235"/>
                </a:lnTo>
                <a:lnTo>
                  <a:pt x="698" y="2235"/>
                </a:lnTo>
                <a:lnTo>
                  <a:pt x="977" y="2501"/>
                </a:lnTo>
                <a:lnTo>
                  <a:pt x="1117" y="2921"/>
                </a:lnTo>
                <a:lnTo>
                  <a:pt x="1257" y="2921"/>
                </a:lnTo>
                <a:lnTo>
                  <a:pt x="1524" y="30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4090775" y="1790025"/>
            <a:ext cx="231279" cy="327444"/>
          </a:xfrm>
          <a:custGeom>
            <a:avLst/>
            <a:gdLst/>
            <a:ahLst/>
            <a:cxnLst/>
            <a:rect l="l" t="t" r="r" b="b"/>
            <a:pathLst>
              <a:path w="231279" h="327444">
                <a:moveTo>
                  <a:pt x="0" y="0"/>
                </a:moveTo>
                <a:lnTo>
                  <a:pt x="4305" y="2082"/>
                </a:lnTo>
                <a:lnTo>
                  <a:pt x="8763" y="4038"/>
                </a:lnTo>
                <a:lnTo>
                  <a:pt x="9880" y="4457"/>
                </a:lnTo>
                <a:lnTo>
                  <a:pt x="23529" y="10616"/>
                </a:lnTo>
                <a:lnTo>
                  <a:pt x="32338" y="14844"/>
                </a:lnTo>
                <a:lnTo>
                  <a:pt x="43002" y="20878"/>
                </a:lnTo>
                <a:lnTo>
                  <a:pt x="55039" y="28009"/>
                </a:lnTo>
                <a:lnTo>
                  <a:pt x="63325" y="33613"/>
                </a:lnTo>
                <a:lnTo>
                  <a:pt x="74168" y="41884"/>
                </a:lnTo>
                <a:lnTo>
                  <a:pt x="85377" y="50586"/>
                </a:lnTo>
                <a:lnTo>
                  <a:pt x="92909" y="57090"/>
                </a:lnTo>
                <a:lnTo>
                  <a:pt x="102612" y="66454"/>
                </a:lnTo>
                <a:lnTo>
                  <a:pt x="113803" y="77572"/>
                </a:lnTo>
                <a:lnTo>
                  <a:pt x="120351" y="84770"/>
                </a:lnTo>
                <a:lnTo>
                  <a:pt x="128515" y="93979"/>
                </a:lnTo>
                <a:lnTo>
                  <a:pt x="131635" y="97409"/>
                </a:lnTo>
                <a:lnTo>
                  <a:pt x="132753" y="98806"/>
                </a:lnTo>
                <a:lnTo>
                  <a:pt x="132613" y="98806"/>
                </a:lnTo>
                <a:lnTo>
                  <a:pt x="133731" y="100203"/>
                </a:lnTo>
                <a:lnTo>
                  <a:pt x="142393" y="111373"/>
                </a:lnTo>
                <a:lnTo>
                  <a:pt x="148415" y="119037"/>
                </a:lnTo>
                <a:lnTo>
                  <a:pt x="155793" y="129371"/>
                </a:lnTo>
                <a:lnTo>
                  <a:pt x="165633" y="143928"/>
                </a:lnTo>
                <a:lnTo>
                  <a:pt x="170908" y="152356"/>
                </a:lnTo>
                <a:lnTo>
                  <a:pt x="176908" y="163057"/>
                </a:lnTo>
                <a:lnTo>
                  <a:pt x="186412" y="180593"/>
                </a:lnTo>
                <a:lnTo>
                  <a:pt x="190888" y="189515"/>
                </a:lnTo>
                <a:lnTo>
                  <a:pt x="195855" y="200533"/>
                </a:lnTo>
                <a:lnTo>
                  <a:pt x="203957" y="219416"/>
                </a:lnTo>
                <a:lnTo>
                  <a:pt x="207562" y="228717"/>
                </a:lnTo>
                <a:lnTo>
                  <a:pt x="211429" y="240181"/>
                </a:lnTo>
                <a:lnTo>
                  <a:pt x="217709" y="259786"/>
                </a:lnTo>
                <a:lnTo>
                  <a:pt x="220404" y="269374"/>
                </a:lnTo>
                <a:lnTo>
                  <a:pt x="223163" y="281363"/>
                </a:lnTo>
                <a:lnTo>
                  <a:pt x="227366" y="300689"/>
                </a:lnTo>
                <a:lnTo>
                  <a:pt x="229100" y="310474"/>
                </a:lnTo>
                <a:lnTo>
                  <a:pt x="230729" y="322951"/>
                </a:lnTo>
                <a:lnTo>
                  <a:pt x="231279" y="32744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4026341" y="2436976"/>
            <a:ext cx="1943" cy="2781"/>
          </a:xfrm>
          <a:custGeom>
            <a:avLst/>
            <a:gdLst/>
            <a:ahLst/>
            <a:cxnLst/>
            <a:rect l="l" t="t" r="r" b="b"/>
            <a:pathLst>
              <a:path w="1943" h="2781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977" y="698"/>
                </a:lnTo>
                <a:lnTo>
                  <a:pt x="1117" y="698"/>
                </a:lnTo>
                <a:lnTo>
                  <a:pt x="1257" y="1117"/>
                </a:lnTo>
                <a:lnTo>
                  <a:pt x="1536" y="1384"/>
                </a:lnTo>
                <a:lnTo>
                  <a:pt x="1536" y="1536"/>
                </a:lnTo>
                <a:lnTo>
                  <a:pt x="1803" y="1943"/>
                </a:lnTo>
                <a:lnTo>
                  <a:pt x="1943" y="2362"/>
                </a:lnTo>
                <a:lnTo>
                  <a:pt x="1943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4025234" y="2328844"/>
            <a:ext cx="133172" cy="38823"/>
          </a:xfrm>
          <a:custGeom>
            <a:avLst/>
            <a:gdLst/>
            <a:ahLst/>
            <a:cxnLst/>
            <a:rect l="l" t="t" r="r" b="b"/>
            <a:pathLst>
              <a:path w="133172" h="38823">
                <a:moveTo>
                  <a:pt x="133172" y="37439"/>
                </a:moveTo>
                <a:lnTo>
                  <a:pt x="129412" y="38277"/>
                </a:lnTo>
                <a:lnTo>
                  <a:pt x="129133" y="38277"/>
                </a:lnTo>
                <a:lnTo>
                  <a:pt x="125374" y="38417"/>
                </a:lnTo>
                <a:lnTo>
                  <a:pt x="115912" y="38823"/>
                </a:lnTo>
                <a:lnTo>
                  <a:pt x="106451" y="38417"/>
                </a:lnTo>
                <a:lnTo>
                  <a:pt x="100749" y="38138"/>
                </a:lnTo>
                <a:lnTo>
                  <a:pt x="100609" y="38417"/>
                </a:lnTo>
                <a:lnTo>
                  <a:pt x="95034" y="37579"/>
                </a:lnTo>
                <a:lnTo>
                  <a:pt x="85293" y="36182"/>
                </a:lnTo>
                <a:lnTo>
                  <a:pt x="85293" y="36042"/>
                </a:lnTo>
                <a:lnTo>
                  <a:pt x="75552" y="33959"/>
                </a:lnTo>
                <a:lnTo>
                  <a:pt x="69710" y="32702"/>
                </a:lnTo>
                <a:lnTo>
                  <a:pt x="69570" y="32842"/>
                </a:lnTo>
                <a:lnTo>
                  <a:pt x="64007" y="31038"/>
                </a:lnTo>
                <a:lnTo>
                  <a:pt x="54127" y="27838"/>
                </a:lnTo>
                <a:lnTo>
                  <a:pt x="53987" y="27698"/>
                </a:lnTo>
                <a:lnTo>
                  <a:pt x="44386" y="23799"/>
                </a:lnTo>
                <a:lnTo>
                  <a:pt x="38404" y="21577"/>
                </a:lnTo>
                <a:lnTo>
                  <a:pt x="38265" y="21577"/>
                </a:lnTo>
                <a:lnTo>
                  <a:pt x="32689" y="18795"/>
                </a:lnTo>
                <a:lnTo>
                  <a:pt x="22821" y="13919"/>
                </a:lnTo>
                <a:lnTo>
                  <a:pt x="22821" y="13779"/>
                </a:lnTo>
                <a:lnTo>
                  <a:pt x="13347" y="8356"/>
                </a:lnTo>
                <a:lnTo>
                  <a:pt x="7505" y="5016"/>
                </a:lnTo>
                <a:lnTo>
                  <a:pt x="7505" y="4876"/>
                </a:lnTo>
                <a:lnTo>
                  <a:pt x="1803" y="1257"/>
                </a:lnTo>
                <a:lnTo>
                  <a:pt x="965" y="69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4112205" y="1800463"/>
            <a:ext cx="1676" cy="3479"/>
          </a:xfrm>
          <a:custGeom>
            <a:avLst/>
            <a:gdLst/>
            <a:ahLst/>
            <a:cxnLst/>
            <a:rect l="l" t="t" r="r" b="b"/>
            <a:pathLst>
              <a:path w="1676" h="3479">
                <a:moveTo>
                  <a:pt x="139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977"/>
                </a:lnTo>
                <a:lnTo>
                  <a:pt x="139" y="1397"/>
                </a:lnTo>
                <a:lnTo>
                  <a:pt x="279" y="1955"/>
                </a:lnTo>
                <a:lnTo>
                  <a:pt x="838" y="2781"/>
                </a:lnTo>
                <a:lnTo>
                  <a:pt x="1117" y="3200"/>
                </a:lnTo>
                <a:lnTo>
                  <a:pt x="1257" y="3200"/>
                </a:lnTo>
                <a:lnTo>
                  <a:pt x="1676" y="34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4052087" y="2439623"/>
            <a:ext cx="1536" cy="2362"/>
          </a:xfrm>
          <a:custGeom>
            <a:avLst/>
            <a:gdLst/>
            <a:ahLst/>
            <a:cxnLst/>
            <a:rect l="l" t="t" r="r" b="b"/>
            <a:pathLst>
              <a:path w="1536" h="2362">
                <a:moveTo>
                  <a:pt x="0" y="0"/>
                </a:moveTo>
                <a:lnTo>
                  <a:pt x="419" y="279"/>
                </a:lnTo>
                <a:lnTo>
                  <a:pt x="698" y="698"/>
                </a:lnTo>
                <a:lnTo>
                  <a:pt x="977" y="977"/>
                </a:lnTo>
                <a:lnTo>
                  <a:pt x="1117" y="1384"/>
                </a:lnTo>
                <a:lnTo>
                  <a:pt x="1384" y="1803"/>
                </a:lnTo>
                <a:lnTo>
                  <a:pt x="1384" y="1943"/>
                </a:lnTo>
                <a:lnTo>
                  <a:pt x="1536" y="23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4064331" y="2439479"/>
            <a:ext cx="1676" cy="2222"/>
          </a:xfrm>
          <a:custGeom>
            <a:avLst/>
            <a:gdLst/>
            <a:ahLst/>
            <a:cxnLst/>
            <a:rect l="l" t="t" r="r" b="b"/>
            <a:pathLst>
              <a:path w="1676" h="2222">
                <a:moveTo>
                  <a:pt x="0" y="0"/>
                </a:moveTo>
                <a:lnTo>
                  <a:pt x="419" y="279"/>
                </a:lnTo>
                <a:lnTo>
                  <a:pt x="698" y="558"/>
                </a:lnTo>
                <a:lnTo>
                  <a:pt x="977" y="977"/>
                </a:lnTo>
                <a:lnTo>
                  <a:pt x="1117" y="977"/>
                </a:lnTo>
                <a:lnTo>
                  <a:pt x="1257" y="1397"/>
                </a:lnTo>
                <a:lnTo>
                  <a:pt x="1536" y="1816"/>
                </a:lnTo>
                <a:lnTo>
                  <a:pt x="1676" y="222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4076440" y="2438511"/>
            <a:ext cx="1663" cy="2222"/>
          </a:xfrm>
          <a:custGeom>
            <a:avLst/>
            <a:gdLst/>
            <a:ahLst/>
            <a:cxnLst/>
            <a:rect l="l" t="t" r="r" b="b"/>
            <a:pathLst>
              <a:path w="1663" h="2222">
                <a:moveTo>
                  <a:pt x="0" y="0"/>
                </a:moveTo>
                <a:lnTo>
                  <a:pt x="419" y="127"/>
                </a:lnTo>
                <a:lnTo>
                  <a:pt x="419" y="279"/>
                </a:lnTo>
                <a:lnTo>
                  <a:pt x="698" y="558"/>
                </a:lnTo>
                <a:lnTo>
                  <a:pt x="977" y="838"/>
                </a:lnTo>
                <a:lnTo>
                  <a:pt x="1117" y="838"/>
                </a:lnTo>
                <a:lnTo>
                  <a:pt x="1257" y="1244"/>
                </a:lnTo>
                <a:lnTo>
                  <a:pt x="1536" y="1663"/>
                </a:lnTo>
                <a:lnTo>
                  <a:pt x="1663" y="222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4088268" y="2436699"/>
            <a:ext cx="1803" cy="2095"/>
          </a:xfrm>
          <a:custGeom>
            <a:avLst/>
            <a:gdLst/>
            <a:ahLst/>
            <a:cxnLst/>
            <a:rect l="l" t="t" r="r" b="b"/>
            <a:pathLst>
              <a:path w="1803" h="2095">
                <a:moveTo>
                  <a:pt x="0" y="0"/>
                </a:moveTo>
                <a:lnTo>
                  <a:pt x="419" y="139"/>
                </a:lnTo>
                <a:lnTo>
                  <a:pt x="698" y="419"/>
                </a:lnTo>
                <a:lnTo>
                  <a:pt x="1117" y="698"/>
                </a:lnTo>
                <a:lnTo>
                  <a:pt x="1117" y="838"/>
                </a:lnTo>
                <a:lnTo>
                  <a:pt x="1384" y="1117"/>
                </a:lnTo>
                <a:lnTo>
                  <a:pt x="1536" y="1536"/>
                </a:lnTo>
                <a:lnTo>
                  <a:pt x="1663" y="1536"/>
                </a:lnTo>
                <a:lnTo>
                  <a:pt x="1803" y="209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4047906" y="1775976"/>
            <a:ext cx="1117" cy="2362"/>
          </a:xfrm>
          <a:custGeom>
            <a:avLst/>
            <a:gdLst/>
            <a:ahLst/>
            <a:cxnLst/>
            <a:rect l="l" t="t" r="r" b="b"/>
            <a:pathLst>
              <a:path w="1117" h="2362">
                <a:moveTo>
                  <a:pt x="1117" y="2362"/>
                </a:moveTo>
                <a:lnTo>
                  <a:pt x="838" y="2082"/>
                </a:lnTo>
                <a:lnTo>
                  <a:pt x="698" y="1803"/>
                </a:lnTo>
                <a:lnTo>
                  <a:pt x="419" y="1384"/>
                </a:lnTo>
                <a:lnTo>
                  <a:pt x="279" y="965"/>
                </a:lnTo>
                <a:lnTo>
                  <a:pt x="139" y="546"/>
                </a:lnTo>
                <a:lnTo>
                  <a:pt x="139" y="40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4161877" y="1834418"/>
            <a:ext cx="1117" cy="3479"/>
          </a:xfrm>
          <a:custGeom>
            <a:avLst/>
            <a:gdLst/>
            <a:ahLst/>
            <a:cxnLst/>
            <a:rect l="l" t="t" r="r" b="b"/>
            <a:pathLst>
              <a:path w="1117" h="3479">
                <a:moveTo>
                  <a:pt x="1117" y="3479"/>
                </a:moveTo>
                <a:lnTo>
                  <a:pt x="698" y="3060"/>
                </a:lnTo>
                <a:lnTo>
                  <a:pt x="558" y="2641"/>
                </a:lnTo>
                <a:lnTo>
                  <a:pt x="279" y="2222"/>
                </a:lnTo>
                <a:lnTo>
                  <a:pt x="139" y="181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4077553" y="1871155"/>
            <a:ext cx="1676" cy="3898"/>
          </a:xfrm>
          <a:custGeom>
            <a:avLst/>
            <a:gdLst/>
            <a:ahLst/>
            <a:cxnLst/>
            <a:rect l="l" t="t" r="r" b="b"/>
            <a:pathLst>
              <a:path w="1676" h="3898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663"/>
                </a:lnTo>
                <a:lnTo>
                  <a:pt x="139" y="2082"/>
                </a:lnTo>
                <a:lnTo>
                  <a:pt x="139" y="2222"/>
                </a:lnTo>
                <a:lnTo>
                  <a:pt x="419" y="2641"/>
                </a:lnTo>
                <a:lnTo>
                  <a:pt x="698" y="3060"/>
                </a:lnTo>
                <a:lnTo>
                  <a:pt x="977" y="3340"/>
                </a:lnTo>
                <a:lnTo>
                  <a:pt x="1257" y="3759"/>
                </a:lnTo>
                <a:lnTo>
                  <a:pt x="1676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4089380" y="1881314"/>
            <a:ext cx="1536" cy="4178"/>
          </a:xfrm>
          <a:custGeom>
            <a:avLst/>
            <a:gdLst/>
            <a:ahLst/>
            <a:cxnLst/>
            <a:rect l="l" t="t" r="r" b="b"/>
            <a:pathLst>
              <a:path w="1536" h="417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0" y="1397"/>
                </a:lnTo>
                <a:lnTo>
                  <a:pt x="139" y="1816"/>
                </a:lnTo>
                <a:lnTo>
                  <a:pt x="139" y="2235"/>
                </a:lnTo>
                <a:lnTo>
                  <a:pt x="279" y="2235"/>
                </a:lnTo>
                <a:lnTo>
                  <a:pt x="419" y="2641"/>
                </a:lnTo>
                <a:lnTo>
                  <a:pt x="558" y="3060"/>
                </a:lnTo>
                <a:lnTo>
                  <a:pt x="698" y="3200"/>
                </a:lnTo>
                <a:lnTo>
                  <a:pt x="977" y="3479"/>
                </a:lnTo>
                <a:lnTo>
                  <a:pt x="1257" y="3898"/>
                </a:lnTo>
                <a:lnTo>
                  <a:pt x="1536" y="41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4100932" y="1892307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79" y="0"/>
                </a:moveTo>
                <a:lnTo>
                  <a:pt x="139" y="419"/>
                </a:lnTo>
                <a:lnTo>
                  <a:pt x="139" y="838"/>
                </a:lnTo>
                <a:lnTo>
                  <a:pt x="0" y="1257"/>
                </a:lnTo>
                <a:lnTo>
                  <a:pt x="139" y="1663"/>
                </a:lnTo>
                <a:lnTo>
                  <a:pt x="139" y="2235"/>
                </a:lnTo>
                <a:lnTo>
                  <a:pt x="279" y="2235"/>
                </a:lnTo>
                <a:lnTo>
                  <a:pt x="419" y="2641"/>
                </a:lnTo>
                <a:lnTo>
                  <a:pt x="558" y="3060"/>
                </a:lnTo>
                <a:lnTo>
                  <a:pt x="838" y="3479"/>
                </a:lnTo>
                <a:lnTo>
                  <a:pt x="1117" y="3759"/>
                </a:lnTo>
                <a:lnTo>
                  <a:pt x="1257" y="3898"/>
                </a:lnTo>
                <a:lnTo>
                  <a:pt x="1536" y="4038"/>
                </a:lnTo>
                <a:lnTo>
                  <a:pt x="1816" y="4318"/>
                </a:lnTo>
                <a:lnTo>
                  <a:pt x="1943" y="4318"/>
                </a:lnTo>
                <a:lnTo>
                  <a:pt x="2222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4112205" y="1904692"/>
            <a:ext cx="2222" cy="3759"/>
          </a:xfrm>
          <a:custGeom>
            <a:avLst/>
            <a:gdLst/>
            <a:ahLst/>
            <a:cxnLst/>
            <a:rect l="l" t="t" r="r" b="b"/>
            <a:pathLst>
              <a:path w="2222" h="3759">
                <a:moveTo>
                  <a:pt x="139" y="0"/>
                </a:moveTo>
                <a:lnTo>
                  <a:pt x="0" y="419"/>
                </a:lnTo>
                <a:lnTo>
                  <a:pt x="139" y="838"/>
                </a:lnTo>
                <a:lnTo>
                  <a:pt x="139" y="1257"/>
                </a:lnTo>
                <a:lnTo>
                  <a:pt x="139" y="1397"/>
                </a:lnTo>
                <a:lnTo>
                  <a:pt x="419" y="1816"/>
                </a:lnTo>
                <a:lnTo>
                  <a:pt x="558" y="2235"/>
                </a:lnTo>
                <a:lnTo>
                  <a:pt x="838" y="2641"/>
                </a:lnTo>
                <a:lnTo>
                  <a:pt x="1117" y="3060"/>
                </a:lnTo>
                <a:lnTo>
                  <a:pt x="1397" y="3340"/>
                </a:lnTo>
                <a:lnTo>
                  <a:pt x="1803" y="3619"/>
                </a:lnTo>
                <a:lnTo>
                  <a:pt x="2222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4123198" y="1916800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139" y="1384"/>
                </a:lnTo>
                <a:lnTo>
                  <a:pt x="279" y="1816"/>
                </a:lnTo>
                <a:lnTo>
                  <a:pt x="419" y="2235"/>
                </a:lnTo>
                <a:lnTo>
                  <a:pt x="419" y="2362"/>
                </a:lnTo>
                <a:lnTo>
                  <a:pt x="698" y="2641"/>
                </a:lnTo>
                <a:lnTo>
                  <a:pt x="977" y="3060"/>
                </a:lnTo>
                <a:lnTo>
                  <a:pt x="1257" y="3340"/>
                </a:lnTo>
                <a:lnTo>
                  <a:pt x="1676" y="3619"/>
                </a:lnTo>
                <a:lnTo>
                  <a:pt x="1676" y="3759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4133775" y="1929603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838"/>
                </a:lnTo>
                <a:lnTo>
                  <a:pt x="139" y="1257"/>
                </a:lnTo>
                <a:lnTo>
                  <a:pt x="279" y="1663"/>
                </a:lnTo>
                <a:lnTo>
                  <a:pt x="419" y="2222"/>
                </a:lnTo>
                <a:lnTo>
                  <a:pt x="698" y="2641"/>
                </a:lnTo>
                <a:lnTo>
                  <a:pt x="838" y="3060"/>
                </a:lnTo>
                <a:lnTo>
                  <a:pt x="1257" y="3340"/>
                </a:lnTo>
                <a:lnTo>
                  <a:pt x="1524" y="3619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4228401" y="1906085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384"/>
                </a:lnTo>
                <a:lnTo>
                  <a:pt x="139" y="1803"/>
                </a:lnTo>
                <a:lnTo>
                  <a:pt x="279" y="2235"/>
                </a:lnTo>
                <a:lnTo>
                  <a:pt x="279" y="2362"/>
                </a:lnTo>
                <a:lnTo>
                  <a:pt x="558" y="2641"/>
                </a:lnTo>
                <a:lnTo>
                  <a:pt x="698" y="3060"/>
                </a:lnTo>
                <a:lnTo>
                  <a:pt x="698" y="3200"/>
                </a:lnTo>
                <a:lnTo>
                  <a:pt x="1117" y="3479"/>
                </a:lnTo>
                <a:lnTo>
                  <a:pt x="1397" y="3759"/>
                </a:lnTo>
                <a:lnTo>
                  <a:pt x="1803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4065313" y="1861552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803" y="3898"/>
                </a:moveTo>
                <a:lnTo>
                  <a:pt x="1523" y="3759"/>
                </a:lnTo>
                <a:lnTo>
                  <a:pt x="1523" y="3619"/>
                </a:lnTo>
                <a:lnTo>
                  <a:pt x="1104" y="3340"/>
                </a:lnTo>
                <a:lnTo>
                  <a:pt x="825" y="3060"/>
                </a:lnTo>
                <a:lnTo>
                  <a:pt x="546" y="2641"/>
                </a:lnTo>
                <a:lnTo>
                  <a:pt x="419" y="2235"/>
                </a:lnTo>
                <a:lnTo>
                  <a:pt x="266" y="1816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4173846" y="1844713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1536" y="4038"/>
                </a:moveTo>
                <a:lnTo>
                  <a:pt x="1117" y="3759"/>
                </a:lnTo>
                <a:lnTo>
                  <a:pt x="838" y="3479"/>
                </a:lnTo>
                <a:lnTo>
                  <a:pt x="558" y="3060"/>
                </a:lnTo>
                <a:lnTo>
                  <a:pt x="419" y="2641"/>
                </a:lnTo>
                <a:lnTo>
                  <a:pt x="152" y="2222"/>
                </a:lnTo>
                <a:lnTo>
                  <a:pt x="152" y="209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5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4099957" y="2433918"/>
            <a:ext cx="1676" cy="2082"/>
          </a:xfrm>
          <a:custGeom>
            <a:avLst/>
            <a:gdLst/>
            <a:ahLst/>
            <a:cxnLst/>
            <a:rect l="l" t="t" r="r" b="b"/>
            <a:pathLst>
              <a:path w="1676" h="2082">
                <a:moveTo>
                  <a:pt x="0" y="0"/>
                </a:moveTo>
                <a:lnTo>
                  <a:pt x="279" y="127"/>
                </a:lnTo>
                <a:lnTo>
                  <a:pt x="419" y="127"/>
                </a:lnTo>
                <a:lnTo>
                  <a:pt x="698" y="406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536" y="1536"/>
                </a:lnTo>
                <a:lnTo>
                  <a:pt x="1676" y="208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4111228" y="2430298"/>
            <a:ext cx="1816" cy="1943"/>
          </a:xfrm>
          <a:custGeom>
            <a:avLst/>
            <a:gdLst/>
            <a:ahLst/>
            <a:cxnLst/>
            <a:rect l="l" t="t" r="r" b="b"/>
            <a:pathLst>
              <a:path w="1816" h="1943">
                <a:moveTo>
                  <a:pt x="0" y="0"/>
                </a:moveTo>
                <a:lnTo>
                  <a:pt x="279" y="139"/>
                </a:lnTo>
                <a:lnTo>
                  <a:pt x="419" y="279"/>
                </a:lnTo>
                <a:lnTo>
                  <a:pt x="698" y="419"/>
                </a:lnTo>
                <a:lnTo>
                  <a:pt x="977" y="698"/>
                </a:lnTo>
                <a:lnTo>
                  <a:pt x="977" y="838"/>
                </a:lnTo>
                <a:lnTo>
                  <a:pt x="1257" y="1117"/>
                </a:lnTo>
                <a:lnTo>
                  <a:pt x="1816" y="19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4120134" y="2426682"/>
            <a:ext cx="279" cy="2641"/>
          </a:xfrm>
          <a:custGeom>
            <a:avLst/>
            <a:gdLst/>
            <a:ahLst/>
            <a:cxnLst/>
            <a:rect l="l" t="t" r="r" b="b"/>
            <a:pathLst>
              <a:path w="279" h="2641">
                <a:moveTo>
                  <a:pt x="279" y="2641"/>
                </a:moveTo>
                <a:lnTo>
                  <a:pt x="139" y="2222"/>
                </a:lnTo>
                <a:lnTo>
                  <a:pt x="0" y="1663"/>
                </a:lnTo>
                <a:lnTo>
                  <a:pt x="0" y="825"/>
                </a:lnTo>
                <a:lnTo>
                  <a:pt x="0" y="419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4122087" y="2425983"/>
            <a:ext cx="1943" cy="1803"/>
          </a:xfrm>
          <a:custGeom>
            <a:avLst/>
            <a:gdLst/>
            <a:ahLst/>
            <a:cxnLst/>
            <a:rect l="l" t="t" r="r" b="b"/>
            <a:pathLst>
              <a:path w="1943" h="1803">
                <a:moveTo>
                  <a:pt x="0" y="0"/>
                </a:moveTo>
                <a:lnTo>
                  <a:pt x="838" y="279"/>
                </a:lnTo>
                <a:lnTo>
                  <a:pt x="1117" y="558"/>
                </a:lnTo>
                <a:lnTo>
                  <a:pt x="1117" y="698"/>
                </a:lnTo>
                <a:lnTo>
                  <a:pt x="1384" y="977"/>
                </a:lnTo>
                <a:lnTo>
                  <a:pt x="1943" y="18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4207667" y="1880063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0" y="977"/>
                </a:lnTo>
                <a:lnTo>
                  <a:pt x="0" y="1384"/>
                </a:lnTo>
                <a:lnTo>
                  <a:pt x="279" y="1943"/>
                </a:lnTo>
                <a:lnTo>
                  <a:pt x="419" y="2362"/>
                </a:lnTo>
                <a:lnTo>
                  <a:pt x="698" y="2781"/>
                </a:lnTo>
                <a:lnTo>
                  <a:pt x="838" y="3060"/>
                </a:lnTo>
                <a:lnTo>
                  <a:pt x="977" y="3200"/>
                </a:lnTo>
                <a:lnTo>
                  <a:pt x="1257" y="3479"/>
                </a:lnTo>
                <a:lnTo>
                  <a:pt x="1536" y="3759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4151028" y="2409008"/>
            <a:ext cx="558" cy="2641"/>
          </a:xfrm>
          <a:custGeom>
            <a:avLst/>
            <a:gdLst/>
            <a:ahLst/>
            <a:cxnLst/>
            <a:rect l="l" t="t" r="r" b="b"/>
            <a:pathLst>
              <a:path w="558" h="2641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803"/>
                </a:lnTo>
                <a:lnTo>
                  <a:pt x="279" y="2222"/>
                </a:lnTo>
                <a:lnTo>
                  <a:pt x="558" y="26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4141147" y="2415686"/>
            <a:ext cx="419" cy="2641"/>
          </a:xfrm>
          <a:custGeom>
            <a:avLst/>
            <a:gdLst/>
            <a:ahLst/>
            <a:cxnLst/>
            <a:rect l="l" t="t" r="r" b="b"/>
            <a:pathLst>
              <a:path w="419" h="2641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803"/>
                </a:lnTo>
                <a:lnTo>
                  <a:pt x="139" y="2235"/>
                </a:lnTo>
                <a:lnTo>
                  <a:pt x="419" y="26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4130850" y="2421669"/>
            <a:ext cx="419" cy="2641"/>
          </a:xfrm>
          <a:custGeom>
            <a:avLst/>
            <a:gdLst/>
            <a:ahLst/>
            <a:cxnLst/>
            <a:rect l="l" t="t" r="r" b="b"/>
            <a:pathLst>
              <a:path w="419" h="2641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698"/>
                </a:lnTo>
                <a:lnTo>
                  <a:pt x="0" y="1676"/>
                </a:lnTo>
                <a:lnTo>
                  <a:pt x="139" y="2082"/>
                </a:lnTo>
                <a:lnTo>
                  <a:pt x="139" y="2222"/>
                </a:lnTo>
                <a:lnTo>
                  <a:pt x="419" y="26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4139479" y="2098120"/>
            <a:ext cx="76683" cy="289458"/>
          </a:xfrm>
          <a:custGeom>
            <a:avLst/>
            <a:gdLst/>
            <a:ahLst/>
            <a:cxnLst/>
            <a:rect l="l" t="t" r="r" b="b"/>
            <a:pathLst>
              <a:path w="76683" h="289458">
                <a:moveTo>
                  <a:pt x="0" y="289458"/>
                </a:moveTo>
                <a:lnTo>
                  <a:pt x="6121" y="285280"/>
                </a:lnTo>
                <a:lnTo>
                  <a:pt x="6261" y="285140"/>
                </a:lnTo>
                <a:lnTo>
                  <a:pt x="11684" y="280136"/>
                </a:lnTo>
                <a:lnTo>
                  <a:pt x="18923" y="273456"/>
                </a:lnTo>
                <a:lnTo>
                  <a:pt x="19062" y="273456"/>
                </a:lnTo>
                <a:lnTo>
                  <a:pt x="25463" y="266077"/>
                </a:lnTo>
                <a:lnTo>
                  <a:pt x="32004" y="258419"/>
                </a:lnTo>
                <a:lnTo>
                  <a:pt x="32004" y="258152"/>
                </a:lnTo>
                <a:lnTo>
                  <a:pt x="37846" y="249796"/>
                </a:lnTo>
                <a:lnTo>
                  <a:pt x="42024" y="243814"/>
                </a:lnTo>
                <a:lnTo>
                  <a:pt x="42024" y="243674"/>
                </a:lnTo>
                <a:lnTo>
                  <a:pt x="45643" y="237274"/>
                </a:lnTo>
                <a:lnTo>
                  <a:pt x="50800" y="227812"/>
                </a:lnTo>
                <a:lnTo>
                  <a:pt x="55105" y="218071"/>
                </a:lnTo>
                <a:lnTo>
                  <a:pt x="59562" y="208051"/>
                </a:lnTo>
                <a:lnTo>
                  <a:pt x="59690" y="207911"/>
                </a:lnTo>
                <a:lnTo>
                  <a:pt x="63042" y="197332"/>
                </a:lnTo>
                <a:lnTo>
                  <a:pt x="66662" y="186474"/>
                </a:lnTo>
                <a:lnTo>
                  <a:pt x="66243" y="186334"/>
                </a:lnTo>
                <a:lnTo>
                  <a:pt x="69303" y="175069"/>
                </a:lnTo>
                <a:lnTo>
                  <a:pt x="70129" y="171729"/>
                </a:lnTo>
                <a:lnTo>
                  <a:pt x="70688" y="168249"/>
                </a:lnTo>
                <a:lnTo>
                  <a:pt x="72783" y="156565"/>
                </a:lnTo>
                <a:lnTo>
                  <a:pt x="73063" y="156565"/>
                </a:lnTo>
                <a:lnTo>
                  <a:pt x="74447" y="144589"/>
                </a:lnTo>
                <a:lnTo>
                  <a:pt x="75984" y="132486"/>
                </a:lnTo>
                <a:lnTo>
                  <a:pt x="75984" y="132346"/>
                </a:lnTo>
                <a:lnTo>
                  <a:pt x="76403" y="120103"/>
                </a:lnTo>
                <a:lnTo>
                  <a:pt x="76683" y="107388"/>
                </a:lnTo>
                <a:lnTo>
                  <a:pt x="76543" y="94836"/>
                </a:lnTo>
                <a:lnTo>
                  <a:pt x="76542" y="94488"/>
                </a:lnTo>
                <a:lnTo>
                  <a:pt x="76403" y="90741"/>
                </a:lnTo>
                <a:lnTo>
                  <a:pt x="76403" y="90589"/>
                </a:lnTo>
                <a:lnTo>
                  <a:pt x="76123" y="86842"/>
                </a:lnTo>
                <a:lnTo>
                  <a:pt x="75221" y="74072"/>
                </a:lnTo>
                <a:lnTo>
                  <a:pt x="73894" y="61952"/>
                </a:lnTo>
                <a:lnTo>
                  <a:pt x="73748" y="60820"/>
                </a:lnTo>
                <a:lnTo>
                  <a:pt x="72114" y="48057"/>
                </a:lnTo>
                <a:lnTo>
                  <a:pt x="69948" y="36285"/>
                </a:lnTo>
                <a:lnTo>
                  <a:pt x="69583" y="34378"/>
                </a:lnTo>
                <a:lnTo>
                  <a:pt x="67001" y="21817"/>
                </a:lnTo>
                <a:lnTo>
                  <a:pt x="64201" y="10340"/>
                </a:lnTo>
                <a:lnTo>
                  <a:pt x="63588" y="7797"/>
                </a:lnTo>
                <a:lnTo>
                  <a:pt x="62623" y="3898"/>
                </a:lnTo>
                <a:lnTo>
                  <a:pt x="62623" y="3759"/>
                </a:lnTo>
                <a:lnTo>
                  <a:pt x="6136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4137398" y="1815909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803" y="3898"/>
                </a:moveTo>
                <a:lnTo>
                  <a:pt x="1523" y="3759"/>
                </a:lnTo>
                <a:lnTo>
                  <a:pt x="1244" y="3479"/>
                </a:lnTo>
                <a:lnTo>
                  <a:pt x="965" y="3200"/>
                </a:lnTo>
                <a:lnTo>
                  <a:pt x="825" y="3060"/>
                </a:lnTo>
                <a:lnTo>
                  <a:pt x="685" y="2781"/>
                </a:lnTo>
                <a:lnTo>
                  <a:pt x="419" y="2362"/>
                </a:lnTo>
                <a:lnTo>
                  <a:pt x="266" y="1816"/>
                </a:lnTo>
                <a:lnTo>
                  <a:pt x="126" y="1397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4124866" y="1807838"/>
            <a:ext cx="1676" cy="3619"/>
          </a:xfrm>
          <a:custGeom>
            <a:avLst/>
            <a:gdLst/>
            <a:ahLst/>
            <a:cxnLst/>
            <a:rect l="l" t="t" r="r" b="b"/>
            <a:pathLst>
              <a:path w="1676" h="3619">
                <a:moveTo>
                  <a:pt x="139" y="0"/>
                </a:moveTo>
                <a:lnTo>
                  <a:pt x="0" y="419"/>
                </a:lnTo>
                <a:lnTo>
                  <a:pt x="0" y="558"/>
                </a:lnTo>
                <a:lnTo>
                  <a:pt x="139" y="838"/>
                </a:lnTo>
                <a:lnTo>
                  <a:pt x="139" y="1384"/>
                </a:lnTo>
                <a:lnTo>
                  <a:pt x="279" y="1816"/>
                </a:lnTo>
                <a:lnTo>
                  <a:pt x="419" y="2235"/>
                </a:lnTo>
                <a:lnTo>
                  <a:pt x="419" y="2362"/>
                </a:lnTo>
                <a:lnTo>
                  <a:pt x="698" y="2641"/>
                </a:lnTo>
                <a:lnTo>
                  <a:pt x="977" y="3060"/>
                </a:lnTo>
                <a:lnTo>
                  <a:pt x="1397" y="3340"/>
                </a:lnTo>
                <a:lnTo>
                  <a:pt x="1524" y="3479"/>
                </a:lnTo>
                <a:lnTo>
                  <a:pt x="1524" y="3619"/>
                </a:lnTo>
                <a:lnTo>
                  <a:pt x="1676" y="36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4160351" y="2401495"/>
            <a:ext cx="698" cy="2781"/>
          </a:xfrm>
          <a:custGeom>
            <a:avLst/>
            <a:gdLst/>
            <a:ahLst/>
            <a:cxnLst/>
            <a:rect l="l" t="t" r="r" b="b"/>
            <a:pathLst>
              <a:path w="698" h="2781">
                <a:moveTo>
                  <a:pt x="698" y="2781"/>
                </a:moveTo>
                <a:lnTo>
                  <a:pt x="419" y="2362"/>
                </a:lnTo>
                <a:lnTo>
                  <a:pt x="279" y="1803"/>
                </a:lnTo>
                <a:lnTo>
                  <a:pt x="139" y="1384"/>
                </a:lnTo>
                <a:lnTo>
                  <a:pt x="139" y="977"/>
                </a:lnTo>
                <a:lnTo>
                  <a:pt x="0" y="546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4169397" y="2393283"/>
            <a:ext cx="698" cy="2641"/>
          </a:xfrm>
          <a:custGeom>
            <a:avLst/>
            <a:gdLst/>
            <a:ahLst/>
            <a:cxnLst/>
            <a:rect l="l" t="t" r="r" b="b"/>
            <a:pathLst>
              <a:path w="698" h="2641">
                <a:moveTo>
                  <a:pt x="698" y="2641"/>
                </a:moveTo>
                <a:lnTo>
                  <a:pt x="419" y="2362"/>
                </a:lnTo>
                <a:lnTo>
                  <a:pt x="419" y="2222"/>
                </a:lnTo>
                <a:lnTo>
                  <a:pt x="279" y="1803"/>
                </a:lnTo>
                <a:lnTo>
                  <a:pt x="0" y="1384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4177743" y="2384380"/>
            <a:ext cx="838" cy="2641"/>
          </a:xfrm>
          <a:custGeom>
            <a:avLst/>
            <a:gdLst/>
            <a:ahLst/>
            <a:cxnLst/>
            <a:rect l="l" t="t" r="r" b="b"/>
            <a:pathLst>
              <a:path w="838" h="2641">
                <a:moveTo>
                  <a:pt x="838" y="2641"/>
                </a:moveTo>
                <a:lnTo>
                  <a:pt x="558" y="2222"/>
                </a:lnTo>
                <a:lnTo>
                  <a:pt x="419" y="1803"/>
                </a:lnTo>
                <a:lnTo>
                  <a:pt x="139" y="1384"/>
                </a:lnTo>
                <a:lnTo>
                  <a:pt x="139" y="1244"/>
                </a:lnTo>
                <a:lnTo>
                  <a:pt x="139" y="825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4185676" y="2373797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977" y="3479"/>
                </a:moveTo>
                <a:lnTo>
                  <a:pt x="698" y="3200"/>
                </a:lnTo>
                <a:lnTo>
                  <a:pt x="558" y="3060"/>
                </a:lnTo>
                <a:lnTo>
                  <a:pt x="419" y="2641"/>
                </a:lnTo>
                <a:lnTo>
                  <a:pt x="279" y="2222"/>
                </a:lnTo>
                <a:lnTo>
                  <a:pt x="139" y="1816"/>
                </a:lnTo>
                <a:lnTo>
                  <a:pt x="0" y="1397"/>
                </a:lnTo>
                <a:lnTo>
                  <a:pt x="0" y="1244"/>
                </a:lnTo>
                <a:lnTo>
                  <a:pt x="139" y="838"/>
                </a:lnTo>
                <a:lnTo>
                  <a:pt x="139" y="41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4193189" y="2363499"/>
            <a:ext cx="838" cy="3479"/>
          </a:xfrm>
          <a:custGeom>
            <a:avLst/>
            <a:gdLst/>
            <a:ahLst/>
            <a:cxnLst/>
            <a:rect l="l" t="t" r="r" b="b"/>
            <a:pathLst>
              <a:path w="838" h="3479">
                <a:moveTo>
                  <a:pt x="838" y="3479"/>
                </a:moveTo>
                <a:lnTo>
                  <a:pt x="558" y="3060"/>
                </a:lnTo>
                <a:lnTo>
                  <a:pt x="419" y="2641"/>
                </a:lnTo>
                <a:lnTo>
                  <a:pt x="139" y="2222"/>
                </a:lnTo>
                <a:lnTo>
                  <a:pt x="0" y="1663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4200010" y="2352367"/>
            <a:ext cx="977" cy="3479"/>
          </a:xfrm>
          <a:custGeom>
            <a:avLst/>
            <a:gdLst/>
            <a:ahLst/>
            <a:cxnLst/>
            <a:rect l="l" t="t" r="r" b="b"/>
            <a:pathLst>
              <a:path w="977" h="3479">
                <a:moveTo>
                  <a:pt x="977" y="3479"/>
                </a:moveTo>
                <a:lnTo>
                  <a:pt x="698" y="3200"/>
                </a:lnTo>
                <a:lnTo>
                  <a:pt x="698" y="3060"/>
                </a:lnTo>
                <a:lnTo>
                  <a:pt x="419" y="2641"/>
                </a:lnTo>
                <a:lnTo>
                  <a:pt x="279" y="2362"/>
                </a:lnTo>
                <a:lnTo>
                  <a:pt x="139" y="2222"/>
                </a:lnTo>
                <a:lnTo>
                  <a:pt x="139" y="1816"/>
                </a:lnTo>
                <a:lnTo>
                  <a:pt x="0" y="139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4206271" y="2340817"/>
            <a:ext cx="1117" cy="3340"/>
          </a:xfrm>
          <a:custGeom>
            <a:avLst/>
            <a:gdLst/>
            <a:ahLst/>
            <a:cxnLst/>
            <a:rect l="l" t="t" r="r" b="b"/>
            <a:pathLst>
              <a:path w="1117" h="3340">
                <a:moveTo>
                  <a:pt x="1117" y="3340"/>
                </a:moveTo>
                <a:lnTo>
                  <a:pt x="419" y="2641"/>
                </a:lnTo>
                <a:lnTo>
                  <a:pt x="279" y="2222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4211836" y="2328433"/>
            <a:ext cx="1257" cy="3479"/>
          </a:xfrm>
          <a:custGeom>
            <a:avLst/>
            <a:gdLst/>
            <a:ahLst/>
            <a:cxnLst/>
            <a:rect l="l" t="t" r="r" b="b"/>
            <a:pathLst>
              <a:path w="1257" h="3479">
                <a:moveTo>
                  <a:pt x="1257" y="3479"/>
                </a:moveTo>
                <a:lnTo>
                  <a:pt x="977" y="3200"/>
                </a:lnTo>
                <a:lnTo>
                  <a:pt x="838" y="3060"/>
                </a:lnTo>
                <a:lnTo>
                  <a:pt x="698" y="2781"/>
                </a:lnTo>
                <a:lnTo>
                  <a:pt x="419" y="2362"/>
                </a:lnTo>
                <a:lnTo>
                  <a:pt x="279" y="1816"/>
                </a:lnTo>
                <a:lnTo>
                  <a:pt x="139" y="1397"/>
                </a:lnTo>
                <a:lnTo>
                  <a:pt x="0" y="1397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4216858" y="2315631"/>
            <a:ext cx="1384" cy="3340"/>
          </a:xfrm>
          <a:custGeom>
            <a:avLst/>
            <a:gdLst/>
            <a:ahLst/>
            <a:cxnLst/>
            <a:rect l="l" t="t" r="r" b="b"/>
            <a:pathLst>
              <a:path w="1384" h="3340">
                <a:moveTo>
                  <a:pt x="1384" y="3340"/>
                </a:moveTo>
                <a:lnTo>
                  <a:pt x="965" y="3060"/>
                </a:lnTo>
                <a:lnTo>
                  <a:pt x="685" y="2781"/>
                </a:lnTo>
                <a:lnTo>
                  <a:pt x="406" y="2362"/>
                </a:lnTo>
                <a:lnTo>
                  <a:pt x="406" y="2222"/>
                </a:lnTo>
                <a:lnTo>
                  <a:pt x="266" y="1803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4221312" y="2301572"/>
            <a:ext cx="1384" cy="4038"/>
          </a:xfrm>
          <a:custGeom>
            <a:avLst/>
            <a:gdLst/>
            <a:ahLst/>
            <a:cxnLst/>
            <a:rect l="l" t="t" r="r" b="b"/>
            <a:pathLst>
              <a:path w="1384" h="4038">
                <a:moveTo>
                  <a:pt x="1384" y="4038"/>
                </a:moveTo>
                <a:lnTo>
                  <a:pt x="1104" y="3759"/>
                </a:lnTo>
                <a:lnTo>
                  <a:pt x="965" y="3759"/>
                </a:lnTo>
                <a:lnTo>
                  <a:pt x="825" y="3479"/>
                </a:lnTo>
                <a:lnTo>
                  <a:pt x="546" y="3060"/>
                </a:lnTo>
                <a:lnTo>
                  <a:pt x="406" y="3060"/>
                </a:lnTo>
                <a:lnTo>
                  <a:pt x="266" y="2501"/>
                </a:lnTo>
                <a:lnTo>
                  <a:pt x="0" y="1676"/>
                </a:lnTo>
                <a:lnTo>
                  <a:pt x="0" y="698"/>
                </a:lnTo>
                <a:lnTo>
                  <a:pt x="0" y="419"/>
                </a:lnTo>
                <a:lnTo>
                  <a:pt x="126" y="279"/>
                </a:lnTo>
                <a:lnTo>
                  <a:pt x="26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4225057" y="2287656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1536" y="4038"/>
                </a:moveTo>
                <a:lnTo>
                  <a:pt x="1117" y="3898"/>
                </a:lnTo>
                <a:lnTo>
                  <a:pt x="1117" y="3759"/>
                </a:lnTo>
                <a:lnTo>
                  <a:pt x="838" y="3479"/>
                </a:lnTo>
                <a:lnTo>
                  <a:pt x="558" y="3060"/>
                </a:lnTo>
                <a:lnTo>
                  <a:pt x="419" y="2654"/>
                </a:lnTo>
                <a:lnTo>
                  <a:pt x="139" y="2235"/>
                </a:lnTo>
                <a:lnTo>
                  <a:pt x="0" y="181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4228128" y="2273463"/>
            <a:ext cx="1663" cy="3898"/>
          </a:xfrm>
          <a:custGeom>
            <a:avLst/>
            <a:gdLst/>
            <a:ahLst/>
            <a:cxnLst/>
            <a:rect l="l" t="t" r="r" b="b"/>
            <a:pathLst>
              <a:path w="1663" h="3898">
                <a:moveTo>
                  <a:pt x="1663" y="3898"/>
                </a:moveTo>
                <a:lnTo>
                  <a:pt x="1244" y="3759"/>
                </a:lnTo>
                <a:lnTo>
                  <a:pt x="965" y="3340"/>
                </a:lnTo>
                <a:lnTo>
                  <a:pt x="685" y="3060"/>
                </a:lnTo>
                <a:lnTo>
                  <a:pt x="406" y="2641"/>
                </a:lnTo>
                <a:lnTo>
                  <a:pt x="279" y="2235"/>
                </a:lnTo>
                <a:lnTo>
                  <a:pt x="279" y="2082"/>
                </a:lnTo>
                <a:lnTo>
                  <a:pt x="126" y="1676"/>
                </a:lnTo>
                <a:lnTo>
                  <a:pt x="0" y="1257"/>
                </a:lnTo>
                <a:lnTo>
                  <a:pt x="0" y="698"/>
                </a:lnTo>
                <a:lnTo>
                  <a:pt x="0" y="419"/>
                </a:lnTo>
                <a:lnTo>
                  <a:pt x="0" y="27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4314964" y="2222113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803" y="3898"/>
                </a:moveTo>
                <a:lnTo>
                  <a:pt x="1384" y="3619"/>
                </a:lnTo>
                <a:lnTo>
                  <a:pt x="1104" y="3340"/>
                </a:lnTo>
                <a:lnTo>
                  <a:pt x="825" y="3060"/>
                </a:lnTo>
                <a:lnTo>
                  <a:pt x="685" y="2921"/>
                </a:lnTo>
                <a:lnTo>
                  <a:pt x="546" y="2501"/>
                </a:lnTo>
                <a:lnTo>
                  <a:pt x="266" y="2082"/>
                </a:lnTo>
                <a:lnTo>
                  <a:pt x="139" y="1663"/>
                </a:lnTo>
                <a:lnTo>
                  <a:pt x="0" y="1257"/>
                </a:lnTo>
                <a:lnTo>
                  <a:pt x="0" y="69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4148249" y="1981093"/>
            <a:ext cx="52603" cy="117030"/>
          </a:xfrm>
          <a:custGeom>
            <a:avLst/>
            <a:gdLst/>
            <a:ahLst/>
            <a:cxnLst/>
            <a:rect l="l" t="t" r="r" b="b"/>
            <a:pathLst>
              <a:path w="52603" h="117030">
                <a:moveTo>
                  <a:pt x="0" y="0"/>
                </a:moveTo>
                <a:lnTo>
                  <a:pt x="2501" y="3479"/>
                </a:lnTo>
                <a:lnTo>
                  <a:pt x="4584" y="7099"/>
                </a:lnTo>
                <a:lnTo>
                  <a:pt x="11211" y="18259"/>
                </a:lnTo>
                <a:lnTo>
                  <a:pt x="16836" y="28411"/>
                </a:lnTo>
                <a:lnTo>
                  <a:pt x="18224" y="31026"/>
                </a:lnTo>
                <a:lnTo>
                  <a:pt x="24196" y="42446"/>
                </a:lnTo>
                <a:lnTo>
                  <a:pt x="29140" y="53055"/>
                </a:lnTo>
                <a:lnTo>
                  <a:pt x="30327" y="55664"/>
                </a:lnTo>
                <a:lnTo>
                  <a:pt x="35544" y="67502"/>
                </a:lnTo>
                <a:lnTo>
                  <a:pt x="39835" y="78421"/>
                </a:lnTo>
                <a:lnTo>
                  <a:pt x="40767" y="80848"/>
                </a:lnTo>
                <a:lnTo>
                  <a:pt x="45085" y="91986"/>
                </a:lnTo>
                <a:lnTo>
                  <a:pt x="44945" y="92125"/>
                </a:lnTo>
                <a:lnTo>
                  <a:pt x="48704" y="103530"/>
                </a:lnTo>
                <a:lnTo>
                  <a:pt x="50787" y="110210"/>
                </a:lnTo>
                <a:lnTo>
                  <a:pt x="52603" y="11703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4272373" y="1979838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0" y="0"/>
                </a:moveTo>
                <a:lnTo>
                  <a:pt x="0" y="977"/>
                </a:lnTo>
                <a:lnTo>
                  <a:pt x="0" y="1397"/>
                </a:lnTo>
                <a:lnTo>
                  <a:pt x="139" y="1816"/>
                </a:lnTo>
                <a:lnTo>
                  <a:pt x="279" y="2235"/>
                </a:lnTo>
                <a:lnTo>
                  <a:pt x="279" y="2362"/>
                </a:lnTo>
                <a:lnTo>
                  <a:pt x="558" y="2781"/>
                </a:lnTo>
                <a:lnTo>
                  <a:pt x="838" y="3060"/>
                </a:lnTo>
                <a:lnTo>
                  <a:pt x="838" y="3200"/>
                </a:lnTo>
                <a:lnTo>
                  <a:pt x="1257" y="3479"/>
                </a:lnTo>
                <a:lnTo>
                  <a:pt x="1536" y="3759"/>
                </a:lnTo>
                <a:lnTo>
                  <a:pt x="194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4187913" y="2016575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1943" y="3898"/>
                </a:moveTo>
                <a:lnTo>
                  <a:pt x="1524" y="3759"/>
                </a:lnTo>
                <a:lnTo>
                  <a:pt x="1524" y="3619"/>
                </a:lnTo>
                <a:lnTo>
                  <a:pt x="1244" y="3340"/>
                </a:lnTo>
                <a:lnTo>
                  <a:pt x="965" y="3060"/>
                </a:lnTo>
                <a:lnTo>
                  <a:pt x="825" y="3060"/>
                </a:lnTo>
                <a:lnTo>
                  <a:pt x="685" y="2641"/>
                </a:lnTo>
                <a:lnTo>
                  <a:pt x="406" y="2235"/>
                </a:lnTo>
                <a:lnTo>
                  <a:pt x="266" y="1816"/>
                </a:lnTo>
                <a:lnTo>
                  <a:pt x="127" y="1397"/>
                </a:lnTo>
                <a:lnTo>
                  <a:pt x="0" y="838"/>
                </a:lnTo>
                <a:lnTo>
                  <a:pt x="0" y="419"/>
                </a:lnTo>
                <a:lnTo>
                  <a:pt x="12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4180117" y="2001268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2082" y="3759"/>
                </a:moveTo>
                <a:lnTo>
                  <a:pt x="1663" y="3619"/>
                </a:lnTo>
                <a:lnTo>
                  <a:pt x="1384" y="3340"/>
                </a:lnTo>
                <a:lnTo>
                  <a:pt x="965" y="3060"/>
                </a:lnTo>
                <a:lnTo>
                  <a:pt x="698" y="2641"/>
                </a:lnTo>
                <a:lnTo>
                  <a:pt x="546" y="2222"/>
                </a:lnTo>
                <a:lnTo>
                  <a:pt x="419" y="2222"/>
                </a:lnTo>
                <a:lnTo>
                  <a:pt x="27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4171758" y="1985402"/>
            <a:ext cx="2235" cy="4457"/>
          </a:xfrm>
          <a:custGeom>
            <a:avLst/>
            <a:gdLst/>
            <a:ahLst/>
            <a:cxnLst/>
            <a:rect l="l" t="t" r="r" b="b"/>
            <a:pathLst>
              <a:path w="2235" h="4457">
                <a:moveTo>
                  <a:pt x="2235" y="4457"/>
                </a:moveTo>
                <a:lnTo>
                  <a:pt x="1816" y="4457"/>
                </a:lnTo>
                <a:lnTo>
                  <a:pt x="1816" y="4317"/>
                </a:lnTo>
                <a:lnTo>
                  <a:pt x="1536" y="4178"/>
                </a:lnTo>
                <a:lnTo>
                  <a:pt x="1117" y="3898"/>
                </a:lnTo>
                <a:lnTo>
                  <a:pt x="838" y="3479"/>
                </a:lnTo>
                <a:lnTo>
                  <a:pt x="558" y="3073"/>
                </a:lnTo>
                <a:lnTo>
                  <a:pt x="419" y="2641"/>
                </a:lnTo>
                <a:lnTo>
                  <a:pt x="292" y="2222"/>
                </a:lnTo>
                <a:lnTo>
                  <a:pt x="139" y="2222"/>
                </a:lnTo>
                <a:lnTo>
                  <a:pt x="139" y="1676"/>
                </a:lnTo>
                <a:lnTo>
                  <a:pt x="0" y="1257"/>
                </a:lnTo>
                <a:lnTo>
                  <a:pt x="139" y="838"/>
                </a:lnTo>
                <a:lnTo>
                  <a:pt x="139" y="419"/>
                </a:lnTo>
                <a:lnTo>
                  <a:pt x="29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4162992" y="1970789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1536" y="4038"/>
                </a:moveTo>
                <a:lnTo>
                  <a:pt x="977" y="3479"/>
                </a:lnTo>
                <a:lnTo>
                  <a:pt x="698" y="3060"/>
                </a:lnTo>
                <a:lnTo>
                  <a:pt x="558" y="3060"/>
                </a:lnTo>
                <a:lnTo>
                  <a:pt x="419" y="2654"/>
                </a:lnTo>
                <a:lnTo>
                  <a:pt x="279" y="2235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4153806" y="1956597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1536" y="4038"/>
                </a:moveTo>
                <a:lnTo>
                  <a:pt x="977" y="3479"/>
                </a:lnTo>
                <a:lnTo>
                  <a:pt x="558" y="3060"/>
                </a:lnTo>
                <a:lnTo>
                  <a:pt x="419" y="2641"/>
                </a:lnTo>
                <a:lnTo>
                  <a:pt x="152" y="2222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15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4144077" y="1942821"/>
            <a:ext cx="1663" cy="4038"/>
          </a:xfrm>
          <a:custGeom>
            <a:avLst/>
            <a:gdLst/>
            <a:ahLst/>
            <a:cxnLst/>
            <a:rect l="l" t="t" r="r" b="b"/>
            <a:pathLst>
              <a:path w="1663" h="4038">
                <a:moveTo>
                  <a:pt x="1663" y="4038"/>
                </a:moveTo>
                <a:lnTo>
                  <a:pt x="1244" y="3759"/>
                </a:lnTo>
                <a:lnTo>
                  <a:pt x="965" y="3479"/>
                </a:lnTo>
                <a:lnTo>
                  <a:pt x="406" y="2641"/>
                </a:lnTo>
                <a:lnTo>
                  <a:pt x="126" y="2222"/>
                </a:lnTo>
                <a:lnTo>
                  <a:pt x="126" y="1803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4256231" y="1948807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79" y="0"/>
                </a:moveTo>
                <a:lnTo>
                  <a:pt x="139" y="279"/>
                </a:lnTo>
                <a:lnTo>
                  <a:pt x="139" y="419"/>
                </a:lnTo>
                <a:lnTo>
                  <a:pt x="0" y="698"/>
                </a:lnTo>
                <a:lnTo>
                  <a:pt x="0" y="1117"/>
                </a:lnTo>
                <a:lnTo>
                  <a:pt x="0" y="1257"/>
                </a:lnTo>
                <a:lnTo>
                  <a:pt x="139" y="1663"/>
                </a:lnTo>
                <a:lnTo>
                  <a:pt x="139" y="2082"/>
                </a:lnTo>
                <a:lnTo>
                  <a:pt x="279" y="2501"/>
                </a:lnTo>
                <a:lnTo>
                  <a:pt x="558" y="2921"/>
                </a:lnTo>
                <a:lnTo>
                  <a:pt x="558" y="3060"/>
                </a:lnTo>
                <a:lnTo>
                  <a:pt x="838" y="3340"/>
                </a:lnTo>
                <a:lnTo>
                  <a:pt x="1117" y="3759"/>
                </a:lnTo>
                <a:lnTo>
                  <a:pt x="1396" y="4038"/>
                </a:lnTo>
                <a:lnTo>
                  <a:pt x="1816" y="4318"/>
                </a:lnTo>
                <a:lnTo>
                  <a:pt x="2222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4264582" y="1964531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0" y="0"/>
                </a:moveTo>
                <a:lnTo>
                  <a:pt x="0" y="838"/>
                </a:lnTo>
                <a:lnTo>
                  <a:pt x="0" y="1397"/>
                </a:lnTo>
                <a:lnTo>
                  <a:pt x="139" y="1397"/>
                </a:lnTo>
                <a:lnTo>
                  <a:pt x="279" y="1816"/>
                </a:lnTo>
                <a:lnTo>
                  <a:pt x="419" y="2235"/>
                </a:lnTo>
                <a:lnTo>
                  <a:pt x="419" y="2362"/>
                </a:lnTo>
                <a:lnTo>
                  <a:pt x="698" y="2641"/>
                </a:lnTo>
                <a:lnTo>
                  <a:pt x="977" y="3060"/>
                </a:lnTo>
                <a:lnTo>
                  <a:pt x="1257" y="3340"/>
                </a:lnTo>
                <a:lnTo>
                  <a:pt x="1663" y="3619"/>
                </a:lnTo>
                <a:lnTo>
                  <a:pt x="2082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4185401" y="1855570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79" y="0"/>
                </a:moveTo>
                <a:lnTo>
                  <a:pt x="139" y="419"/>
                </a:lnTo>
                <a:lnTo>
                  <a:pt x="0" y="419"/>
                </a:lnTo>
                <a:lnTo>
                  <a:pt x="0" y="838"/>
                </a:lnTo>
                <a:lnTo>
                  <a:pt x="0" y="1816"/>
                </a:lnTo>
                <a:lnTo>
                  <a:pt x="279" y="2641"/>
                </a:lnTo>
                <a:lnTo>
                  <a:pt x="558" y="3060"/>
                </a:lnTo>
                <a:lnTo>
                  <a:pt x="558" y="3200"/>
                </a:lnTo>
                <a:lnTo>
                  <a:pt x="838" y="3479"/>
                </a:lnTo>
                <a:lnTo>
                  <a:pt x="1117" y="3898"/>
                </a:lnTo>
                <a:lnTo>
                  <a:pt x="1536" y="4178"/>
                </a:lnTo>
                <a:lnTo>
                  <a:pt x="1816" y="4318"/>
                </a:lnTo>
                <a:lnTo>
                  <a:pt x="1816" y="4457"/>
                </a:lnTo>
                <a:lnTo>
                  <a:pt x="2222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4226041" y="2130546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803" y="3898"/>
                </a:moveTo>
                <a:lnTo>
                  <a:pt x="1523" y="3759"/>
                </a:lnTo>
                <a:lnTo>
                  <a:pt x="1384" y="3759"/>
                </a:lnTo>
                <a:lnTo>
                  <a:pt x="1104" y="3479"/>
                </a:lnTo>
                <a:lnTo>
                  <a:pt x="825" y="3060"/>
                </a:lnTo>
                <a:lnTo>
                  <a:pt x="546" y="2641"/>
                </a:lnTo>
                <a:lnTo>
                  <a:pt x="266" y="2235"/>
                </a:lnTo>
                <a:lnTo>
                  <a:pt x="139" y="1816"/>
                </a:lnTo>
                <a:lnTo>
                  <a:pt x="0" y="139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4222422" y="2114125"/>
            <a:ext cx="1943" cy="3759"/>
          </a:xfrm>
          <a:custGeom>
            <a:avLst/>
            <a:gdLst/>
            <a:ahLst/>
            <a:cxnLst/>
            <a:rect l="l" t="t" r="r" b="b"/>
            <a:pathLst>
              <a:path w="1943" h="3759">
                <a:moveTo>
                  <a:pt x="1943" y="3759"/>
                </a:moveTo>
                <a:lnTo>
                  <a:pt x="1663" y="3619"/>
                </a:lnTo>
                <a:lnTo>
                  <a:pt x="1524" y="3619"/>
                </a:lnTo>
                <a:lnTo>
                  <a:pt x="1244" y="3340"/>
                </a:lnTo>
                <a:lnTo>
                  <a:pt x="965" y="3060"/>
                </a:lnTo>
                <a:lnTo>
                  <a:pt x="685" y="2641"/>
                </a:lnTo>
                <a:lnTo>
                  <a:pt x="406" y="2222"/>
                </a:lnTo>
                <a:lnTo>
                  <a:pt x="279" y="1816"/>
                </a:lnTo>
                <a:lnTo>
                  <a:pt x="139" y="1397"/>
                </a:lnTo>
                <a:lnTo>
                  <a:pt x="139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4218246" y="2097566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2082" y="3759"/>
                </a:moveTo>
                <a:lnTo>
                  <a:pt x="1663" y="3619"/>
                </a:lnTo>
                <a:lnTo>
                  <a:pt x="1384" y="3340"/>
                </a:lnTo>
                <a:lnTo>
                  <a:pt x="965" y="3200"/>
                </a:lnTo>
                <a:lnTo>
                  <a:pt x="965" y="3060"/>
                </a:lnTo>
                <a:lnTo>
                  <a:pt x="698" y="2781"/>
                </a:lnTo>
                <a:lnTo>
                  <a:pt x="419" y="2362"/>
                </a:lnTo>
                <a:lnTo>
                  <a:pt x="279" y="1943"/>
                </a:lnTo>
                <a:lnTo>
                  <a:pt x="139" y="1524"/>
                </a:lnTo>
                <a:lnTo>
                  <a:pt x="139" y="139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4213364" y="2080446"/>
            <a:ext cx="1536" cy="4178"/>
          </a:xfrm>
          <a:custGeom>
            <a:avLst/>
            <a:gdLst/>
            <a:ahLst/>
            <a:cxnLst/>
            <a:rect l="l" t="t" r="r" b="b"/>
            <a:pathLst>
              <a:path w="1536" h="4178">
                <a:moveTo>
                  <a:pt x="1536" y="4178"/>
                </a:moveTo>
                <a:lnTo>
                  <a:pt x="1117" y="3898"/>
                </a:lnTo>
                <a:lnTo>
                  <a:pt x="1117" y="3759"/>
                </a:lnTo>
                <a:lnTo>
                  <a:pt x="838" y="3479"/>
                </a:lnTo>
                <a:lnTo>
                  <a:pt x="279" y="2641"/>
                </a:lnTo>
                <a:lnTo>
                  <a:pt x="152" y="223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4207948" y="2064165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222" y="4457"/>
                </a:moveTo>
                <a:lnTo>
                  <a:pt x="1943" y="4317"/>
                </a:lnTo>
                <a:lnTo>
                  <a:pt x="1803" y="4317"/>
                </a:lnTo>
                <a:lnTo>
                  <a:pt x="1524" y="4038"/>
                </a:lnTo>
                <a:lnTo>
                  <a:pt x="1244" y="3898"/>
                </a:lnTo>
                <a:lnTo>
                  <a:pt x="1104" y="3759"/>
                </a:lnTo>
                <a:lnTo>
                  <a:pt x="838" y="3479"/>
                </a:lnTo>
                <a:lnTo>
                  <a:pt x="558" y="3200"/>
                </a:lnTo>
                <a:lnTo>
                  <a:pt x="558" y="3073"/>
                </a:lnTo>
                <a:lnTo>
                  <a:pt x="419" y="2654"/>
                </a:lnTo>
                <a:lnTo>
                  <a:pt x="139" y="2235"/>
                </a:lnTo>
                <a:lnTo>
                  <a:pt x="0" y="181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4201828" y="2048164"/>
            <a:ext cx="1663" cy="3898"/>
          </a:xfrm>
          <a:custGeom>
            <a:avLst/>
            <a:gdLst/>
            <a:ahLst/>
            <a:cxnLst/>
            <a:rect l="l" t="t" r="r" b="b"/>
            <a:pathLst>
              <a:path w="1663" h="3898">
                <a:moveTo>
                  <a:pt x="1663" y="3898"/>
                </a:moveTo>
                <a:lnTo>
                  <a:pt x="1384" y="3759"/>
                </a:lnTo>
                <a:lnTo>
                  <a:pt x="1244" y="3619"/>
                </a:lnTo>
                <a:lnTo>
                  <a:pt x="965" y="3340"/>
                </a:lnTo>
                <a:lnTo>
                  <a:pt x="685" y="3060"/>
                </a:lnTo>
                <a:lnTo>
                  <a:pt x="546" y="2641"/>
                </a:lnTo>
                <a:lnTo>
                  <a:pt x="279" y="2235"/>
                </a:lnTo>
                <a:lnTo>
                  <a:pt x="279" y="2082"/>
                </a:lnTo>
                <a:lnTo>
                  <a:pt x="126" y="167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4195149" y="2032161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1803" y="4038"/>
                </a:moveTo>
                <a:lnTo>
                  <a:pt x="1523" y="3759"/>
                </a:lnTo>
                <a:lnTo>
                  <a:pt x="1384" y="3759"/>
                </a:lnTo>
                <a:lnTo>
                  <a:pt x="1104" y="3479"/>
                </a:lnTo>
                <a:lnTo>
                  <a:pt x="825" y="3200"/>
                </a:lnTo>
                <a:lnTo>
                  <a:pt x="825" y="3060"/>
                </a:lnTo>
                <a:lnTo>
                  <a:pt x="546" y="2781"/>
                </a:lnTo>
                <a:lnTo>
                  <a:pt x="266" y="2374"/>
                </a:lnTo>
                <a:lnTo>
                  <a:pt x="266" y="2222"/>
                </a:lnTo>
                <a:lnTo>
                  <a:pt x="139" y="1803"/>
                </a:lnTo>
                <a:lnTo>
                  <a:pt x="0" y="1396"/>
                </a:lnTo>
                <a:lnTo>
                  <a:pt x="0" y="838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4279616" y="1995562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803" y="3898"/>
                </a:moveTo>
                <a:lnTo>
                  <a:pt x="1384" y="3759"/>
                </a:lnTo>
                <a:lnTo>
                  <a:pt x="1384" y="3619"/>
                </a:lnTo>
                <a:lnTo>
                  <a:pt x="1104" y="3340"/>
                </a:lnTo>
                <a:lnTo>
                  <a:pt x="825" y="3060"/>
                </a:lnTo>
                <a:lnTo>
                  <a:pt x="685" y="3060"/>
                </a:lnTo>
                <a:lnTo>
                  <a:pt x="546" y="2641"/>
                </a:lnTo>
                <a:lnTo>
                  <a:pt x="266" y="2235"/>
                </a:lnTo>
                <a:lnTo>
                  <a:pt x="139" y="1816"/>
                </a:lnTo>
                <a:lnTo>
                  <a:pt x="0" y="1257"/>
                </a:lnTo>
                <a:lnTo>
                  <a:pt x="0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4196674" y="1867955"/>
            <a:ext cx="1384" cy="3340"/>
          </a:xfrm>
          <a:custGeom>
            <a:avLst/>
            <a:gdLst/>
            <a:ahLst/>
            <a:cxnLst/>
            <a:rect l="l" t="t" r="r" b="b"/>
            <a:pathLst>
              <a:path w="1384" h="3340">
                <a:moveTo>
                  <a:pt x="0" y="0"/>
                </a:moveTo>
                <a:lnTo>
                  <a:pt x="0" y="977"/>
                </a:lnTo>
                <a:lnTo>
                  <a:pt x="279" y="1816"/>
                </a:lnTo>
                <a:lnTo>
                  <a:pt x="419" y="2235"/>
                </a:lnTo>
                <a:lnTo>
                  <a:pt x="558" y="2362"/>
                </a:lnTo>
                <a:lnTo>
                  <a:pt x="838" y="2641"/>
                </a:lnTo>
                <a:lnTo>
                  <a:pt x="977" y="3060"/>
                </a:lnTo>
                <a:lnTo>
                  <a:pt x="1117" y="3060"/>
                </a:lnTo>
                <a:lnTo>
                  <a:pt x="1384" y="33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4292273" y="2027570"/>
            <a:ext cx="2374" cy="4318"/>
          </a:xfrm>
          <a:custGeom>
            <a:avLst/>
            <a:gdLst/>
            <a:ahLst/>
            <a:cxnLst/>
            <a:rect l="l" t="t" r="r" b="b"/>
            <a:pathLst>
              <a:path w="2374" h="4318">
                <a:moveTo>
                  <a:pt x="139" y="0"/>
                </a:moveTo>
                <a:lnTo>
                  <a:pt x="0" y="279"/>
                </a:lnTo>
                <a:lnTo>
                  <a:pt x="0" y="419"/>
                </a:lnTo>
                <a:lnTo>
                  <a:pt x="0" y="698"/>
                </a:lnTo>
                <a:lnTo>
                  <a:pt x="0" y="1257"/>
                </a:lnTo>
                <a:lnTo>
                  <a:pt x="139" y="1663"/>
                </a:lnTo>
                <a:lnTo>
                  <a:pt x="279" y="2082"/>
                </a:lnTo>
                <a:lnTo>
                  <a:pt x="279" y="2235"/>
                </a:lnTo>
                <a:lnTo>
                  <a:pt x="419" y="2641"/>
                </a:lnTo>
                <a:lnTo>
                  <a:pt x="698" y="3060"/>
                </a:lnTo>
                <a:lnTo>
                  <a:pt x="977" y="3340"/>
                </a:lnTo>
                <a:lnTo>
                  <a:pt x="1257" y="3759"/>
                </a:lnTo>
                <a:lnTo>
                  <a:pt x="1676" y="4038"/>
                </a:lnTo>
                <a:lnTo>
                  <a:pt x="1955" y="4178"/>
                </a:lnTo>
                <a:lnTo>
                  <a:pt x="2374" y="43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4286290" y="2011428"/>
            <a:ext cx="1676" cy="4038"/>
          </a:xfrm>
          <a:custGeom>
            <a:avLst/>
            <a:gdLst/>
            <a:ahLst/>
            <a:cxnLst/>
            <a:rect l="l" t="t" r="r" b="b"/>
            <a:pathLst>
              <a:path w="1676" h="403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816"/>
                </a:lnTo>
                <a:lnTo>
                  <a:pt x="139" y="2222"/>
                </a:lnTo>
                <a:lnTo>
                  <a:pt x="419" y="2641"/>
                </a:lnTo>
                <a:lnTo>
                  <a:pt x="698" y="3060"/>
                </a:lnTo>
                <a:lnTo>
                  <a:pt x="977" y="3479"/>
                </a:lnTo>
                <a:lnTo>
                  <a:pt x="1257" y="3759"/>
                </a:lnTo>
                <a:lnTo>
                  <a:pt x="1676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4230624" y="2258711"/>
            <a:ext cx="1676" cy="3898"/>
          </a:xfrm>
          <a:custGeom>
            <a:avLst/>
            <a:gdLst/>
            <a:ahLst/>
            <a:cxnLst/>
            <a:rect l="l" t="t" r="r" b="b"/>
            <a:pathLst>
              <a:path w="1676" h="3898">
                <a:moveTo>
                  <a:pt x="1676" y="3898"/>
                </a:moveTo>
                <a:lnTo>
                  <a:pt x="1397" y="3759"/>
                </a:lnTo>
                <a:lnTo>
                  <a:pt x="1257" y="3759"/>
                </a:lnTo>
                <a:lnTo>
                  <a:pt x="977" y="3479"/>
                </a:lnTo>
                <a:lnTo>
                  <a:pt x="698" y="3060"/>
                </a:lnTo>
                <a:lnTo>
                  <a:pt x="419" y="2641"/>
                </a:lnTo>
                <a:lnTo>
                  <a:pt x="139" y="181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4232302" y="2243682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1943" y="3898"/>
                </a:moveTo>
                <a:lnTo>
                  <a:pt x="1524" y="3619"/>
                </a:lnTo>
                <a:lnTo>
                  <a:pt x="1244" y="3340"/>
                </a:lnTo>
                <a:lnTo>
                  <a:pt x="965" y="3060"/>
                </a:lnTo>
                <a:lnTo>
                  <a:pt x="825" y="3060"/>
                </a:lnTo>
                <a:lnTo>
                  <a:pt x="685" y="2641"/>
                </a:lnTo>
                <a:lnTo>
                  <a:pt x="406" y="2235"/>
                </a:lnTo>
                <a:lnTo>
                  <a:pt x="279" y="1676"/>
                </a:lnTo>
                <a:lnTo>
                  <a:pt x="139" y="1257"/>
                </a:lnTo>
                <a:lnTo>
                  <a:pt x="139" y="838"/>
                </a:lnTo>
                <a:lnTo>
                  <a:pt x="0" y="419"/>
                </a:lnTo>
                <a:lnTo>
                  <a:pt x="139" y="27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4233414" y="2228235"/>
            <a:ext cx="2082" cy="3898"/>
          </a:xfrm>
          <a:custGeom>
            <a:avLst/>
            <a:gdLst/>
            <a:ahLst/>
            <a:cxnLst/>
            <a:rect l="l" t="t" r="r" b="b"/>
            <a:pathLst>
              <a:path w="2082" h="3898">
                <a:moveTo>
                  <a:pt x="2082" y="3898"/>
                </a:moveTo>
                <a:lnTo>
                  <a:pt x="1663" y="3619"/>
                </a:lnTo>
                <a:lnTo>
                  <a:pt x="1384" y="3340"/>
                </a:lnTo>
                <a:lnTo>
                  <a:pt x="965" y="3060"/>
                </a:lnTo>
                <a:lnTo>
                  <a:pt x="698" y="2641"/>
                </a:lnTo>
                <a:lnTo>
                  <a:pt x="419" y="2235"/>
                </a:lnTo>
                <a:lnTo>
                  <a:pt x="279" y="1816"/>
                </a:lnTo>
                <a:lnTo>
                  <a:pt x="139" y="139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4233830" y="2211812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222" y="4457"/>
                </a:moveTo>
                <a:lnTo>
                  <a:pt x="1803" y="4317"/>
                </a:lnTo>
                <a:lnTo>
                  <a:pt x="1384" y="4038"/>
                </a:lnTo>
                <a:lnTo>
                  <a:pt x="1104" y="3759"/>
                </a:lnTo>
                <a:lnTo>
                  <a:pt x="838" y="3340"/>
                </a:lnTo>
                <a:lnTo>
                  <a:pt x="558" y="3073"/>
                </a:lnTo>
                <a:lnTo>
                  <a:pt x="558" y="2920"/>
                </a:lnTo>
                <a:lnTo>
                  <a:pt x="419" y="2514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1117"/>
                </a:lnTo>
                <a:lnTo>
                  <a:pt x="139" y="698"/>
                </a:lnTo>
                <a:lnTo>
                  <a:pt x="139" y="419"/>
                </a:lnTo>
                <a:lnTo>
                  <a:pt x="139" y="279"/>
                </a:ln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4233692" y="2195809"/>
            <a:ext cx="2222" cy="4457"/>
          </a:xfrm>
          <a:custGeom>
            <a:avLst/>
            <a:gdLst/>
            <a:ahLst/>
            <a:cxnLst/>
            <a:rect l="l" t="t" r="r" b="b"/>
            <a:pathLst>
              <a:path w="2222" h="4457">
                <a:moveTo>
                  <a:pt x="2222" y="4457"/>
                </a:moveTo>
                <a:lnTo>
                  <a:pt x="1384" y="4178"/>
                </a:lnTo>
                <a:lnTo>
                  <a:pt x="1104" y="3898"/>
                </a:lnTo>
                <a:lnTo>
                  <a:pt x="1104" y="3759"/>
                </a:lnTo>
                <a:lnTo>
                  <a:pt x="838" y="3479"/>
                </a:lnTo>
                <a:lnTo>
                  <a:pt x="558" y="3060"/>
                </a:lnTo>
                <a:lnTo>
                  <a:pt x="279" y="2641"/>
                </a:lnTo>
                <a:lnTo>
                  <a:pt x="139" y="2235"/>
                </a:lnTo>
                <a:lnTo>
                  <a:pt x="0" y="1676"/>
                </a:lnTo>
                <a:lnTo>
                  <a:pt x="0" y="838"/>
                </a:lnTo>
                <a:lnTo>
                  <a:pt x="0" y="41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4317178" y="2143767"/>
            <a:ext cx="1536" cy="3340"/>
          </a:xfrm>
          <a:custGeom>
            <a:avLst/>
            <a:gdLst/>
            <a:ahLst/>
            <a:cxnLst/>
            <a:rect l="l" t="t" r="r" b="b"/>
            <a:pathLst>
              <a:path w="1536" h="3340">
                <a:moveTo>
                  <a:pt x="1536" y="3340"/>
                </a:moveTo>
                <a:lnTo>
                  <a:pt x="1257" y="3060"/>
                </a:lnTo>
                <a:lnTo>
                  <a:pt x="1117" y="3060"/>
                </a:lnTo>
                <a:lnTo>
                  <a:pt x="838" y="2641"/>
                </a:lnTo>
                <a:lnTo>
                  <a:pt x="558" y="2362"/>
                </a:lnTo>
                <a:lnTo>
                  <a:pt x="419" y="1955"/>
                </a:lnTo>
                <a:lnTo>
                  <a:pt x="152" y="139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4232722" y="2179669"/>
            <a:ext cx="1663" cy="4038"/>
          </a:xfrm>
          <a:custGeom>
            <a:avLst/>
            <a:gdLst/>
            <a:ahLst/>
            <a:cxnLst/>
            <a:rect l="l" t="t" r="r" b="b"/>
            <a:pathLst>
              <a:path w="1663" h="4038">
                <a:moveTo>
                  <a:pt x="1663" y="4038"/>
                </a:moveTo>
                <a:lnTo>
                  <a:pt x="1244" y="3898"/>
                </a:lnTo>
                <a:lnTo>
                  <a:pt x="1244" y="3759"/>
                </a:lnTo>
                <a:lnTo>
                  <a:pt x="965" y="3479"/>
                </a:lnTo>
                <a:lnTo>
                  <a:pt x="406" y="2641"/>
                </a:lnTo>
                <a:lnTo>
                  <a:pt x="126" y="1816"/>
                </a:lnTo>
                <a:lnTo>
                  <a:pt x="0" y="1257"/>
                </a:lnTo>
                <a:lnTo>
                  <a:pt x="0" y="838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4231191" y="2163386"/>
            <a:ext cx="1663" cy="4038"/>
          </a:xfrm>
          <a:custGeom>
            <a:avLst/>
            <a:gdLst/>
            <a:ahLst/>
            <a:cxnLst/>
            <a:rect l="l" t="t" r="r" b="b"/>
            <a:pathLst>
              <a:path w="1663" h="4038">
                <a:moveTo>
                  <a:pt x="1663" y="4038"/>
                </a:moveTo>
                <a:lnTo>
                  <a:pt x="1244" y="3759"/>
                </a:lnTo>
                <a:lnTo>
                  <a:pt x="965" y="3479"/>
                </a:lnTo>
                <a:lnTo>
                  <a:pt x="406" y="2654"/>
                </a:lnTo>
                <a:lnTo>
                  <a:pt x="126" y="1816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4228962" y="2146966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1803" y="4038"/>
                </a:moveTo>
                <a:lnTo>
                  <a:pt x="1384" y="3759"/>
                </a:lnTo>
                <a:lnTo>
                  <a:pt x="1104" y="3479"/>
                </a:lnTo>
                <a:lnTo>
                  <a:pt x="685" y="3200"/>
                </a:lnTo>
                <a:lnTo>
                  <a:pt x="685" y="3060"/>
                </a:lnTo>
                <a:lnTo>
                  <a:pt x="419" y="2781"/>
                </a:lnTo>
                <a:lnTo>
                  <a:pt x="266" y="2374"/>
                </a:lnTo>
                <a:lnTo>
                  <a:pt x="266" y="2222"/>
                </a:lnTo>
                <a:lnTo>
                  <a:pt x="139" y="1816"/>
                </a:lnTo>
                <a:lnTo>
                  <a:pt x="0" y="1396"/>
                </a:lnTo>
                <a:lnTo>
                  <a:pt x="0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4313283" y="2110369"/>
            <a:ext cx="1816" cy="3898"/>
          </a:xfrm>
          <a:custGeom>
            <a:avLst/>
            <a:gdLst/>
            <a:ahLst/>
            <a:cxnLst/>
            <a:rect l="l" t="t" r="r" b="b"/>
            <a:pathLst>
              <a:path w="1816" h="3898">
                <a:moveTo>
                  <a:pt x="1816" y="3898"/>
                </a:moveTo>
                <a:lnTo>
                  <a:pt x="1396" y="3759"/>
                </a:lnTo>
                <a:lnTo>
                  <a:pt x="1396" y="3619"/>
                </a:lnTo>
                <a:lnTo>
                  <a:pt x="1117" y="3340"/>
                </a:lnTo>
                <a:lnTo>
                  <a:pt x="838" y="3060"/>
                </a:lnTo>
                <a:lnTo>
                  <a:pt x="558" y="2641"/>
                </a:lnTo>
                <a:lnTo>
                  <a:pt x="279" y="2235"/>
                </a:lnTo>
                <a:lnTo>
                  <a:pt x="139" y="167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0" y="27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4306750" y="2077388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2082" y="3759"/>
                </a:moveTo>
                <a:lnTo>
                  <a:pt x="1663" y="3619"/>
                </a:lnTo>
                <a:lnTo>
                  <a:pt x="1384" y="3340"/>
                </a:lnTo>
                <a:lnTo>
                  <a:pt x="965" y="3060"/>
                </a:lnTo>
                <a:lnTo>
                  <a:pt x="825" y="2641"/>
                </a:lnTo>
                <a:lnTo>
                  <a:pt x="546" y="2222"/>
                </a:lnTo>
                <a:lnTo>
                  <a:pt x="279" y="1816"/>
                </a:lnTo>
                <a:lnTo>
                  <a:pt x="139" y="1397"/>
                </a:lnTo>
                <a:lnTo>
                  <a:pt x="139" y="83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4218242" y="1892865"/>
            <a:ext cx="1803" cy="3898"/>
          </a:xfrm>
          <a:custGeom>
            <a:avLst/>
            <a:gdLst/>
            <a:ahLst/>
            <a:cxnLst/>
            <a:rect l="l" t="t" r="r" b="b"/>
            <a:pathLst>
              <a:path w="1803" h="389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257"/>
                </a:lnTo>
                <a:lnTo>
                  <a:pt x="139" y="1803"/>
                </a:lnTo>
                <a:lnTo>
                  <a:pt x="279" y="2235"/>
                </a:lnTo>
                <a:lnTo>
                  <a:pt x="558" y="2641"/>
                </a:lnTo>
                <a:lnTo>
                  <a:pt x="838" y="3060"/>
                </a:lnTo>
                <a:lnTo>
                  <a:pt x="1117" y="3340"/>
                </a:lnTo>
                <a:lnTo>
                  <a:pt x="1397" y="3619"/>
                </a:lnTo>
                <a:lnTo>
                  <a:pt x="1524" y="3759"/>
                </a:lnTo>
                <a:lnTo>
                  <a:pt x="1803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4315522" y="2126649"/>
            <a:ext cx="1663" cy="4038"/>
          </a:xfrm>
          <a:custGeom>
            <a:avLst/>
            <a:gdLst/>
            <a:ahLst/>
            <a:cxnLst/>
            <a:rect l="l" t="t" r="r" b="b"/>
            <a:pathLst>
              <a:path w="1663" h="4038">
                <a:moveTo>
                  <a:pt x="1663" y="4038"/>
                </a:moveTo>
                <a:lnTo>
                  <a:pt x="1384" y="3898"/>
                </a:lnTo>
                <a:lnTo>
                  <a:pt x="1384" y="3759"/>
                </a:lnTo>
                <a:lnTo>
                  <a:pt x="1104" y="3479"/>
                </a:lnTo>
                <a:lnTo>
                  <a:pt x="685" y="3200"/>
                </a:lnTo>
                <a:lnTo>
                  <a:pt x="546" y="2781"/>
                </a:lnTo>
                <a:lnTo>
                  <a:pt x="279" y="2374"/>
                </a:lnTo>
                <a:lnTo>
                  <a:pt x="279" y="2235"/>
                </a:lnTo>
                <a:lnTo>
                  <a:pt x="126" y="1816"/>
                </a:lnTo>
                <a:lnTo>
                  <a:pt x="0" y="1396"/>
                </a:lnTo>
                <a:lnTo>
                  <a:pt x="126" y="838"/>
                </a:lnTo>
                <a:lnTo>
                  <a:pt x="126" y="558"/>
                </a:lnTo>
                <a:lnTo>
                  <a:pt x="126" y="41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4247468" y="1934055"/>
            <a:ext cx="1524" cy="4178"/>
          </a:xfrm>
          <a:custGeom>
            <a:avLst/>
            <a:gdLst/>
            <a:ahLst/>
            <a:cxnLst/>
            <a:rect l="l" t="t" r="r" b="b"/>
            <a:pathLst>
              <a:path w="1524" h="4178">
                <a:moveTo>
                  <a:pt x="139" y="0"/>
                </a:moveTo>
                <a:lnTo>
                  <a:pt x="0" y="419"/>
                </a:lnTo>
                <a:lnTo>
                  <a:pt x="0" y="838"/>
                </a:lnTo>
                <a:lnTo>
                  <a:pt x="0" y="1816"/>
                </a:lnTo>
                <a:lnTo>
                  <a:pt x="139" y="2235"/>
                </a:lnTo>
                <a:lnTo>
                  <a:pt x="419" y="2641"/>
                </a:lnTo>
                <a:lnTo>
                  <a:pt x="558" y="3060"/>
                </a:lnTo>
                <a:lnTo>
                  <a:pt x="558" y="3200"/>
                </a:lnTo>
                <a:lnTo>
                  <a:pt x="838" y="3479"/>
                </a:lnTo>
                <a:lnTo>
                  <a:pt x="1117" y="3898"/>
                </a:lnTo>
                <a:lnTo>
                  <a:pt x="1524" y="41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4248997" y="1922922"/>
            <a:ext cx="69710" cy="175196"/>
          </a:xfrm>
          <a:custGeom>
            <a:avLst/>
            <a:gdLst/>
            <a:ahLst/>
            <a:cxnLst/>
            <a:rect l="l" t="t" r="r" b="b"/>
            <a:pathLst>
              <a:path w="69710" h="175196">
                <a:moveTo>
                  <a:pt x="0" y="0"/>
                </a:moveTo>
                <a:lnTo>
                  <a:pt x="8079" y="11930"/>
                </a:lnTo>
                <a:lnTo>
                  <a:pt x="13336" y="20351"/>
                </a:lnTo>
                <a:lnTo>
                  <a:pt x="19407" y="31251"/>
                </a:lnTo>
                <a:lnTo>
                  <a:pt x="21704" y="35483"/>
                </a:lnTo>
                <a:lnTo>
                  <a:pt x="28643" y="48116"/>
                </a:lnTo>
                <a:lnTo>
                  <a:pt x="33081" y="57017"/>
                </a:lnTo>
                <a:lnTo>
                  <a:pt x="38085" y="68293"/>
                </a:lnTo>
                <a:lnTo>
                  <a:pt x="40220" y="73202"/>
                </a:lnTo>
                <a:lnTo>
                  <a:pt x="45855" y="86485"/>
                </a:lnTo>
                <a:lnTo>
                  <a:pt x="49438" y="95747"/>
                </a:lnTo>
                <a:lnTo>
                  <a:pt x="53360" y="107466"/>
                </a:lnTo>
                <a:lnTo>
                  <a:pt x="54965" y="112445"/>
                </a:lnTo>
                <a:lnTo>
                  <a:pt x="59322" y="126118"/>
                </a:lnTo>
                <a:lnTo>
                  <a:pt x="61971" y="135672"/>
                </a:lnTo>
                <a:lnTo>
                  <a:pt x="64858" y="147794"/>
                </a:lnTo>
                <a:lnTo>
                  <a:pt x="65963" y="152514"/>
                </a:lnTo>
                <a:lnTo>
                  <a:pt x="68465" y="163652"/>
                </a:lnTo>
                <a:lnTo>
                  <a:pt x="68605" y="163791"/>
                </a:lnTo>
                <a:lnTo>
                  <a:pt x="69710" y="17519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4238147" y="1919860"/>
            <a:ext cx="1663" cy="4038"/>
          </a:xfrm>
          <a:custGeom>
            <a:avLst/>
            <a:gdLst/>
            <a:ahLst/>
            <a:cxnLst/>
            <a:rect l="l" t="t" r="r" b="b"/>
            <a:pathLst>
              <a:path w="1663" h="4038">
                <a:moveTo>
                  <a:pt x="1663" y="4038"/>
                </a:moveTo>
                <a:lnTo>
                  <a:pt x="1244" y="3759"/>
                </a:lnTo>
                <a:lnTo>
                  <a:pt x="965" y="3479"/>
                </a:lnTo>
                <a:lnTo>
                  <a:pt x="406" y="2641"/>
                </a:lnTo>
                <a:lnTo>
                  <a:pt x="126" y="1816"/>
                </a:lnTo>
                <a:lnTo>
                  <a:pt x="0" y="1396"/>
                </a:lnTo>
                <a:lnTo>
                  <a:pt x="0" y="1257"/>
                </a:lnTo>
                <a:lnTo>
                  <a:pt x="0" y="838"/>
                </a:lnTo>
                <a:lnTo>
                  <a:pt x="0" y="419"/>
                </a:lnTo>
                <a:lnTo>
                  <a:pt x="12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4284339" y="2316746"/>
            <a:ext cx="1117" cy="2362"/>
          </a:xfrm>
          <a:custGeom>
            <a:avLst/>
            <a:gdLst/>
            <a:ahLst/>
            <a:cxnLst/>
            <a:rect l="l" t="t" r="r" b="b"/>
            <a:pathLst>
              <a:path w="1117" h="2362">
                <a:moveTo>
                  <a:pt x="1117" y="2362"/>
                </a:moveTo>
                <a:lnTo>
                  <a:pt x="698" y="2082"/>
                </a:lnTo>
                <a:lnTo>
                  <a:pt x="558" y="1663"/>
                </a:lnTo>
                <a:lnTo>
                  <a:pt x="279" y="1244"/>
                </a:lnTo>
                <a:lnTo>
                  <a:pt x="139" y="69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4290601" y="2304917"/>
            <a:ext cx="1117" cy="2501"/>
          </a:xfrm>
          <a:custGeom>
            <a:avLst/>
            <a:gdLst/>
            <a:ahLst/>
            <a:cxnLst/>
            <a:rect l="l" t="t" r="r" b="b"/>
            <a:pathLst>
              <a:path w="1117" h="2501">
                <a:moveTo>
                  <a:pt x="1117" y="2501"/>
                </a:moveTo>
                <a:lnTo>
                  <a:pt x="1117" y="2501"/>
                </a:lnTo>
                <a:lnTo>
                  <a:pt x="139" y="965"/>
                </a:lnTo>
                <a:lnTo>
                  <a:pt x="0" y="558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4296310" y="2292390"/>
            <a:ext cx="1117" cy="2781"/>
          </a:xfrm>
          <a:custGeom>
            <a:avLst/>
            <a:gdLst/>
            <a:ahLst/>
            <a:cxnLst/>
            <a:rect l="l" t="t" r="r" b="b"/>
            <a:pathLst>
              <a:path w="1117" h="2781">
                <a:moveTo>
                  <a:pt x="0" y="0"/>
                </a:moveTo>
                <a:lnTo>
                  <a:pt x="0" y="558"/>
                </a:lnTo>
                <a:lnTo>
                  <a:pt x="0" y="698"/>
                </a:lnTo>
                <a:lnTo>
                  <a:pt x="139" y="1257"/>
                </a:lnTo>
                <a:lnTo>
                  <a:pt x="279" y="1663"/>
                </a:lnTo>
                <a:lnTo>
                  <a:pt x="558" y="2082"/>
                </a:lnTo>
                <a:lnTo>
                  <a:pt x="838" y="2501"/>
                </a:lnTo>
                <a:lnTo>
                  <a:pt x="1117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4305628" y="2265671"/>
            <a:ext cx="1536" cy="3340"/>
          </a:xfrm>
          <a:custGeom>
            <a:avLst/>
            <a:gdLst/>
            <a:ahLst/>
            <a:cxnLst/>
            <a:rect l="l" t="t" r="r" b="b"/>
            <a:pathLst>
              <a:path w="1536" h="3340">
                <a:moveTo>
                  <a:pt x="1536" y="3340"/>
                </a:moveTo>
                <a:lnTo>
                  <a:pt x="1117" y="3060"/>
                </a:lnTo>
                <a:lnTo>
                  <a:pt x="1117" y="2921"/>
                </a:lnTo>
                <a:lnTo>
                  <a:pt x="838" y="2641"/>
                </a:lnTo>
                <a:lnTo>
                  <a:pt x="558" y="2222"/>
                </a:lnTo>
                <a:lnTo>
                  <a:pt x="419" y="1803"/>
                </a:lnTo>
                <a:lnTo>
                  <a:pt x="152" y="1397"/>
                </a:lnTo>
                <a:lnTo>
                  <a:pt x="152" y="1257"/>
                </a:lnTo>
                <a:lnTo>
                  <a:pt x="152" y="838"/>
                </a:lnTo>
                <a:lnTo>
                  <a:pt x="0" y="419"/>
                </a:lnTo>
                <a:lnTo>
                  <a:pt x="15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4301314" y="2279309"/>
            <a:ext cx="1257" cy="3060"/>
          </a:xfrm>
          <a:custGeom>
            <a:avLst/>
            <a:gdLst/>
            <a:ahLst/>
            <a:cxnLst/>
            <a:rect l="l" t="t" r="r" b="b"/>
            <a:pathLst>
              <a:path w="1257" h="3060">
                <a:moveTo>
                  <a:pt x="1257" y="3060"/>
                </a:moveTo>
                <a:lnTo>
                  <a:pt x="977" y="2781"/>
                </a:lnTo>
                <a:lnTo>
                  <a:pt x="977" y="2641"/>
                </a:lnTo>
                <a:lnTo>
                  <a:pt x="698" y="2362"/>
                </a:lnTo>
                <a:lnTo>
                  <a:pt x="419" y="1943"/>
                </a:lnTo>
                <a:lnTo>
                  <a:pt x="279" y="1523"/>
                </a:lnTo>
                <a:lnTo>
                  <a:pt x="0" y="1117"/>
                </a:lnTo>
                <a:lnTo>
                  <a:pt x="0" y="977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4306887" y="2113433"/>
            <a:ext cx="18207" cy="156552"/>
          </a:xfrm>
          <a:custGeom>
            <a:avLst/>
            <a:gdLst/>
            <a:ahLst/>
            <a:cxnLst/>
            <a:rect l="l" t="t" r="r" b="b"/>
            <a:pathLst>
              <a:path w="18207" h="156552">
                <a:moveTo>
                  <a:pt x="0" y="156552"/>
                </a:moveTo>
                <a:lnTo>
                  <a:pt x="4812" y="143579"/>
                </a:lnTo>
                <a:lnTo>
                  <a:pt x="7682" y="133890"/>
                </a:lnTo>
                <a:lnTo>
                  <a:pt x="10439" y="122453"/>
                </a:lnTo>
                <a:lnTo>
                  <a:pt x="13417" y="108765"/>
                </a:lnTo>
                <a:lnTo>
                  <a:pt x="15009" y="98902"/>
                </a:lnTo>
                <a:lnTo>
                  <a:pt x="16421" y="85445"/>
                </a:lnTo>
                <a:lnTo>
                  <a:pt x="17755" y="71400"/>
                </a:lnTo>
                <a:lnTo>
                  <a:pt x="18207" y="61462"/>
                </a:lnTo>
                <a:lnTo>
                  <a:pt x="18118" y="47891"/>
                </a:lnTo>
                <a:lnTo>
                  <a:pt x="18097" y="46342"/>
                </a:lnTo>
                <a:lnTo>
                  <a:pt x="17753" y="32090"/>
                </a:lnTo>
                <a:lnTo>
                  <a:pt x="16983" y="22212"/>
                </a:lnTo>
                <a:lnTo>
                  <a:pt x="15756" y="9392"/>
                </a:lnTo>
                <a:lnTo>
                  <a:pt x="15443" y="5702"/>
                </a:lnTo>
                <a:lnTo>
                  <a:pt x="15163" y="2920"/>
                </a:lnTo>
                <a:lnTo>
                  <a:pt x="15163" y="2781"/>
                </a:lnTo>
                <a:lnTo>
                  <a:pt x="1447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4302570" y="2060968"/>
            <a:ext cx="2082" cy="3759"/>
          </a:xfrm>
          <a:custGeom>
            <a:avLst/>
            <a:gdLst/>
            <a:ahLst/>
            <a:cxnLst/>
            <a:rect l="l" t="t" r="r" b="b"/>
            <a:pathLst>
              <a:path w="2082" h="3759">
                <a:moveTo>
                  <a:pt x="139" y="0"/>
                </a:moveTo>
                <a:lnTo>
                  <a:pt x="0" y="419"/>
                </a:lnTo>
                <a:lnTo>
                  <a:pt x="139" y="838"/>
                </a:lnTo>
                <a:lnTo>
                  <a:pt x="139" y="1397"/>
                </a:lnTo>
                <a:lnTo>
                  <a:pt x="279" y="1816"/>
                </a:lnTo>
                <a:lnTo>
                  <a:pt x="838" y="2641"/>
                </a:lnTo>
                <a:lnTo>
                  <a:pt x="1117" y="3060"/>
                </a:lnTo>
                <a:lnTo>
                  <a:pt x="1397" y="3340"/>
                </a:lnTo>
                <a:lnTo>
                  <a:pt x="1816" y="3619"/>
                </a:lnTo>
                <a:lnTo>
                  <a:pt x="2082" y="37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4297700" y="2043852"/>
            <a:ext cx="1536" cy="4038"/>
          </a:xfrm>
          <a:custGeom>
            <a:avLst/>
            <a:gdLst/>
            <a:ahLst/>
            <a:cxnLst/>
            <a:rect l="l" t="t" r="r" b="b"/>
            <a:pathLst>
              <a:path w="1536" h="4038">
                <a:moveTo>
                  <a:pt x="279" y="0"/>
                </a:moveTo>
                <a:lnTo>
                  <a:pt x="139" y="279"/>
                </a:lnTo>
                <a:lnTo>
                  <a:pt x="139" y="698"/>
                </a:lnTo>
                <a:lnTo>
                  <a:pt x="0" y="1117"/>
                </a:lnTo>
                <a:lnTo>
                  <a:pt x="0" y="1257"/>
                </a:lnTo>
                <a:lnTo>
                  <a:pt x="139" y="1663"/>
                </a:lnTo>
                <a:lnTo>
                  <a:pt x="419" y="2501"/>
                </a:lnTo>
                <a:lnTo>
                  <a:pt x="558" y="2921"/>
                </a:lnTo>
                <a:lnTo>
                  <a:pt x="698" y="3060"/>
                </a:lnTo>
                <a:lnTo>
                  <a:pt x="977" y="3340"/>
                </a:lnTo>
                <a:lnTo>
                  <a:pt x="1257" y="3759"/>
                </a:lnTo>
                <a:lnTo>
                  <a:pt x="1536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4309394" y="2251618"/>
            <a:ext cx="1524" cy="3479"/>
          </a:xfrm>
          <a:custGeom>
            <a:avLst/>
            <a:gdLst/>
            <a:ahLst/>
            <a:cxnLst/>
            <a:rect l="l" t="t" r="r" b="b"/>
            <a:pathLst>
              <a:path w="1524" h="3479">
                <a:moveTo>
                  <a:pt x="139" y="0"/>
                </a:moveTo>
                <a:lnTo>
                  <a:pt x="0" y="558"/>
                </a:lnTo>
                <a:lnTo>
                  <a:pt x="139" y="1117"/>
                </a:lnTo>
                <a:lnTo>
                  <a:pt x="139" y="1536"/>
                </a:lnTo>
                <a:lnTo>
                  <a:pt x="279" y="1663"/>
                </a:lnTo>
                <a:lnTo>
                  <a:pt x="419" y="2082"/>
                </a:lnTo>
                <a:lnTo>
                  <a:pt x="558" y="2501"/>
                </a:lnTo>
                <a:lnTo>
                  <a:pt x="698" y="2501"/>
                </a:lnTo>
                <a:lnTo>
                  <a:pt x="977" y="2781"/>
                </a:lnTo>
                <a:lnTo>
                  <a:pt x="1257" y="3200"/>
                </a:lnTo>
                <a:lnTo>
                  <a:pt x="1524" y="34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4312584" y="2237002"/>
            <a:ext cx="1536" cy="3759"/>
          </a:xfrm>
          <a:custGeom>
            <a:avLst/>
            <a:gdLst/>
            <a:ahLst/>
            <a:cxnLst/>
            <a:rect l="l" t="t" r="r" b="b"/>
            <a:pathLst>
              <a:path w="1536" h="3759">
                <a:moveTo>
                  <a:pt x="1536" y="3759"/>
                </a:moveTo>
                <a:lnTo>
                  <a:pt x="977" y="3200"/>
                </a:lnTo>
                <a:lnTo>
                  <a:pt x="558" y="2781"/>
                </a:lnTo>
                <a:lnTo>
                  <a:pt x="419" y="2374"/>
                </a:lnTo>
                <a:lnTo>
                  <a:pt x="152" y="1955"/>
                </a:lnTo>
                <a:lnTo>
                  <a:pt x="0" y="1397"/>
                </a:lnTo>
                <a:lnTo>
                  <a:pt x="0" y="55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4316766" y="2206809"/>
            <a:ext cx="1803" cy="4038"/>
          </a:xfrm>
          <a:custGeom>
            <a:avLst/>
            <a:gdLst/>
            <a:ahLst/>
            <a:cxnLst/>
            <a:rect l="l" t="t" r="r" b="b"/>
            <a:pathLst>
              <a:path w="1803" h="4038">
                <a:moveTo>
                  <a:pt x="139" y="0"/>
                </a:moveTo>
                <a:lnTo>
                  <a:pt x="0" y="419"/>
                </a:lnTo>
                <a:lnTo>
                  <a:pt x="0" y="558"/>
                </a:lnTo>
                <a:lnTo>
                  <a:pt x="0" y="977"/>
                </a:lnTo>
                <a:lnTo>
                  <a:pt x="0" y="1384"/>
                </a:lnTo>
                <a:lnTo>
                  <a:pt x="0" y="1536"/>
                </a:lnTo>
                <a:lnTo>
                  <a:pt x="139" y="1943"/>
                </a:lnTo>
                <a:lnTo>
                  <a:pt x="279" y="2362"/>
                </a:lnTo>
                <a:lnTo>
                  <a:pt x="558" y="2781"/>
                </a:lnTo>
                <a:lnTo>
                  <a:pt x="838" y="3200"/>
                </a:lnTo>
                <a:lnTo>
                  <a:pt x="1117" y="3479"/>
                </a:lnTo>
                <a:lnTo>
                  <a:pt x="1524" y="3759"/>
                </a:lnTo>
                <a:lnTo>
                  <a:pt x="1524" y="3898"/>
                </a:lnTo>
                <a:lnTo>
                  <a:pt x="1803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4317888" y="2192475"/>
            <a:ext cx="1943" cy="2921"/>
          </a:xfrm>
          <a:custGeom>
            <a:avLst/>
            <a:gdLst/>
            <a:ahLst/>
            <a:cxnLst/>
            <a:rect l="l" t="t" r="r" b="b"/>
            <a:pathLst>
              <a:path w="1943" h="2920">
                <a:moveTo>
                  <a:pt x="1943" y="2921"/>
                </a:moveTo>
                <a:lnTo>
                  <a:pt x="1663" y="2781"/>
                </a:lnTo>
                <a:lnTo>
                  <a:pt x="1524" y="2781"/>
                </a:lnTo>
                <a:lnTo>
                  <a:pt x="1244" y="2501"/>
                </a:lnTo>
                <a:lnTo>
                  <a:pt x="965" y="2222"/>
                </a:lnTo>
                <a:lnTo>
                  <a:pt x="965" y="2082"/>
                </a:lnTo>
                <a:lnTo>
                  <a:pt x="685" y="1803"/>
                </a:lnTo>
                <a:lnTo>
                  <a:pt x="406" y="1384"/>
                </a:lnTo>
                <a:lnTo>
                  <a:pt x="406" y="1257"/>
                </a:lnTo>
                <a:lnTo>
                  <a:pt x="266" y="838"/>
                </a:lnTo>
                <a:lnTo>
                  <a:pt x="127" y="419"/>
                </a:lnTo>
                <a:lnTo>
                  <a:pt x="0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4318292" y="2175214"/>
            <a:ext cx="2095" cy="4457"/>
          </a:xfrm>
          <a:custGeom>
            <a:avLst/>
            <a:gdLst/>
            <a:ahLst/>
            <a:cxnLst/>
            <a:rect l="l" t="t" r="r" b="b"/>
            <a:pathLst>
              <a:path w="2095" h="4457">
                <a:moveTo>
                  <a:pt x="2095" y="4457"/>
                </a:moveTo>
                <a:lnTo>
                  <a:pt x="1676" y="4317"/>
                </a:lnTo>
                <a:lnTo>
                  <a:pt x="1676" y="4178"/>
                </a:lnTo>
                <a:lnTo>
                  <a:pt x="1397" y="4038"/>
                </a:lnTo>
                <a:lnTo>
                  <a:pt x="977" y="3759"/>
                </a:lnTo>
                <a:lnTo>
                  <a:pt x="977" y="3619"/>
                </a:lnTo>
                <a:lnTo>
                  <a:pt x="698" y="3340"/>
                </a:lnTo>
                <a:lnTo>
                  <a:pt x="558" y="2920"/>
                </a:lnTo>
                <a:lnTo>
                  <a:pt x="419" y="2920"/>
                </a:lnTo>
                <a:lnTo>
                  <a:pt x="279" y="2514"/>
                </a:lnTo>
                <a:lnTo>
                  <a:pt x="152" y="2095"/>
                </a:lnTo>
                <a:lnTo>
                  <a:pt x="152" y="1955"/>
                </a:lnTo>
                <a:lnTo>
                  <a:pt x="0" y="1536"/>
                </a:lnTo>
                <a:lnTo>
                  <a:pt x="0" y="698"/>
                </a:lnTo>
                <a:lnTo>
                  <a:pt x="152" y="419"/>
                </a:lnTo>
                <a:lnTo>
                  <a:pt x="152" y="279"/>
                </a:ln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4318013" y="2159210"/>
            <a:ext cx="2235" cy="4457"/>
          </a:xfrm>
          <a:custGeom>
            <a:avLst/>
            <a:gdLst/>
            <a:ahLst/>
            <a:cxnLst/>
            <a:rect l="l" t="t" r="r" b="b"/>
            <a:pathLst>
              <a:path w="2235" h="4457">
                <a:moveTo>
                  <a:pt x="2235" y="4457"/>
                </a:moveTo>
                <a:lnTo>
                  <a:pt x="1955" y="4317"/>
                </a:lnTo>
                <a:lnTo>
                  <a:pt x="1816" y="4178"/>
                </a:lnTo>
                <a:lnTo>
                  <a:pt x="1536" y="4038"/>
                </a:lnTo>
                <a:lnTo>
                  <a:pt x="1117" y="3759"/>
                </a:lnTo>
                <a:lnTo>
                  <a:pt x="838" y="3340"/>
                </a:lnTo>
                <a:lnTo>
                  <a:pt x="558" y="3060"/>
                </a:lnTo>
                <a:lnTo>
                  <a:pt x="558" y="2920"/>
                </a:lnTo>
                <a:lnTo>
                  <a:pt x="419" y="2514"/>
                </a:lnTo>
                <a:lnTo>
                  <a:pt x="139" y="2095"/>
                </a:lnTo>
                <a:lnTo>
                  <a:pt x="139" y="1676"/>
                </a:lnTo>
                <a:lnTo>
                  <a:pt x="0" y="1257"/>
                </a:lnTo>
                <a:lnTo>
                  <a:pt x="0" y="1117"/>
                </a:lnTo>
                <a:lnTo>
                  <a:pt x="139" y="698"/>
                </a:lnTo>
                <a:lnTo>
                  <a:pt x="139" y="279"/>
                </a:lnTo>
                <a:lnTo>
                  <a:pt x="29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4310371" y="2093809"/>
            <a:ext cx="1943" cy="3898"/>
          </a:xfrm>
          <a:custGeom>
            <a:avLst/>
            <a:gdLst/>
            <a:ahLst/>
            <a:cxnLst/>
            <a:rect l="l" t="t" r="r" b="b"/>
            <a:pathLst>
              <a:path w="1943" h="3898">
                <a:moveTo>
                  <a:pt x="1943" y="3898"/>
                </a:moveTo>
                <a:lnTo>
                  <a:pt x="1524" y="3759"/>
                </a:lnTo>
                <a:lnTo>
                  <a:pt x="1244" y="3479"/>
                </a:lnTo>
                <a:lnTo>
                  <a:pt x="965" y="3200"/>
                </a:lnTo>
                <a:lnTo>
                  <a:pt x="825" y="3060"/>
                </a:lnTo>
                <a:lnTo>
                  <a:pt x="685" y="2781"/>
                </a:lnTo>
                <a:lnTo>
                  <a:pt x="406" y="2362"/>
                </a:lnTo>
                <a:lnTo>
                  <a:pt x="279" y="1816"/>
                </a:lnTo>
                <a:lnTo>
                  <a:pt x="139" y="1397"/>
                </a:lnTo>
                <a:lnTo>
                  <a:pt x="0" y="977"/>
                </a:lnTo>
                <a:lnTo>
                  <a:pt x="0" y="558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3755261" y="2137088"/>
            <a:ext cx="3479" cy="11557"/>
          </a:xfrm>
          <a:custGeom>
            <a:avLst/>
            <a:gdLst/>
            <a:ahLst/>
            <a:cxnLst/>
            <a:rect l="l" t="t" r="r" b="b"/>
            <a:pathLst>
              <a:path w="3479" h="11556">
                <a:moveTo>
                  <a:pt x="0" y="279"/>
                </a:moveTo>
                <a:lnTo>
                  <a:pt x="838" y="0"/>
                </a:lnTo>
                <a:lnTo>
                  <a:pt x="0" y="279"/>
                </a:lnTo>
                <a:lnTo>
                  <a:pt x="2781" y="11557"/>
                </a:lnTo>
                <a:lnTo>
                  <a:pt x="3479" y="115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3759570" y="2152397"/>
            <a:ext cx="4737" cy="13081"/>
          </a:xfrm>
          <a:custGeom>
            <a:avLst/>
            <a:gdLst/>
            <a:ahLst/>
            <a:cxnLst/>
            <a:rect l="l" t="t" r="r" b="b"/>
            <a:pathLst>
              <a:path w="4737" h="13081">
                <a:moveTo>
                  <a:pt x="1257" y="0"/>
                </a:moveTo>
                <a:lnTo>
                  <a:pt x="1117" y="838"/>
                </a:lnTo>
                <a:lnTo>
                  <a:pt x="698" y="1257"/>
                </a:lnTo>
                <a:lnTo>
                  <a:pt x="0" y="1536"/>
                </a:lnTo>
                <a:lnTo>
                  <a:pt x="3200" y="12801"/>
                </a:lnTo>
                <a:lnTo>
                  <a:pt x="3898" y="12801"/>
                </a:lnTo>
                <a:lnTo>
                  <a:pt x="4737" y="130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3764442" y="2169651"/>
            <a:ext cx="4457" cy="11836"/>
          </a:xfrm>
          <a:custGeom>
            <a:avLst/>
            <a:gdLst/>
            <a:ahLst/>
            <a:cxnLst/>
            <a:rect l="l" t="t" r="r" b="b"/>
            <a:pathLst>
              <a:path w="4457" h="11836">
                <a:moveTo>
                  <a:pt x="1117" y="0"/>
                </a:moveTo>
                <a:lnTo>
                  <a:pt x="698" y="558"/>
                </a:lnTo>
                <a:lnTo>
                  <a:pt x="0" y="838"/>
                </a:lnTo>
                <a:lnTo>
                  <a:pt x="3759" y="11836"/>
                </a:lnTo>
                <a:lnTo>
                  <a:pt x="4457" y="118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3770007" y="2185794"/>
            <a:ext cx="5575" cy="12242"/>
          </a:xfrm>
          <a:custGeom>
            <a:avLst/>
            <a:gdLst/>
            <a:ahLst/>
            <a:cxnLst/>
            <a:rect l="l" t="t" r="r" b="b"/>
            <a:pathLst>
              <a:path w="5575" h="12242">
                <a:moveTo>
                  <a:pt x="977" y="0"/>
                </a:moveTo>
                <a:lnTo>
                  <a:pt x="698" y="698"/>
                </a:lnTo>
                <a:lnTo>
                  <a:pt x="0" y="977"/>
                </a:lnTo>
                <a:lnTo>
                  <a:pt x="4178" y="11963"/>
                </a:lnTo>
                <a:lnTo>
                  <a:pt x="4876" y="11963"/>
                </a:lnTo>
                <a:lnTo>
                  <a:pt x="5575" y="1224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3776270" y="2201938"/>
            <a:ext cx="5854" cy="11963"/>
          </a:xfrm>
          <a:custGeom>
            <a:avLst/>
            <a:gdLst/>
            <a:ahLst/>
            <a:cxnLst/>
            <a:rect l="l" t="t" r="r" b="b"/>
            <a:pathLst>
              <a:path w="5854" h="11963">
                <a:moveTo>
                  <a:pt x="838" y="0"/>
                </a:moveTo>
                <a:lnTo>
                  <a:pt x="558" y="698"/>
                </a:lnTo>
                <a:lnTo>
                  <a:pt x="0" y="1117"/>
                </a:lnTo>
                <a:lnTo>
                  <a:pt x="4457" y="11823"/>
                </a:lnTo>
                <a:lnTo>
                  <a:pt x="5156" y="11823"/>
                </a:lnTo>
                <a:lnTo>
                  <a:pt x="5854" y="119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3782947" y="2217802"/>
            <a:ext cx="6261" cy="11823"/>
          </a:xfrm>
          <a:custGeom>
            <a:avLst/>
            <a:gdLst/>
            <a:ahLst/>
            <a:cxnLst/>
            <a:rect l="l" t="t" r="r" b="b"/>
            <a:pathLst>
              <a:path w="6261" h="11823">
                <a:moveTo>
                  <a:pt x="838" y="0"/>
                </a:moveTo>
                <a:lnTo>
                  <a:pt x="558" y="698"/>
                </a:lnTo>
                <a:lnTo>
                  <a:pt x="0" y="1117"/>
                </a:lnTo>
                <a:lnTo>
                  <a:pt x="4876" y="11823"/>
                </a:lnTo>
                <a:lnTo>
                  <a:pt x="5575" y="11684"/>
                </a:lnTo>
                <a:lnTo>
                  <a:pt x="6261" y="1182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3790326" y="2233527"/>
            <a:ext cx="6540" cy="11557"/>
          </a:xfrm>
          <a:custGeom>
            <a:avLst/>
            <a:gdLst/>
            <a:ahLst/>
            <a:cxnLst/>
            <a:rect l="l" t="t" r="r" b="b"/>
            <a:pathLst>
              <a:path w="6540" h="11556">
                <a:moveTo>
                  <a:pt x="838" y="0"/>
                </a:moveTo>
                <a:lnTo>
                  <a:pt x="419" y="698"/>
                </a:lnTo>
                <a:lnTo>
                  <a:pt x="0" y="1117"/>
                </a:lnTo>
                <a:lnTo>
                  <a:pt x="5295" y="11557"/>
                </a:lnTo>
                <a:lnTo>
                  <a:pt x="5854" y="11404"/>
                </a:lnTo>
                <a:lnTo>
                  <a:pt x="6540" y="115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3798117" y="2248834"/>
            <a:ext cx="6959" cy="11557"/>
          </a:xfrm>
          <a:custGeom>
            <a:avLst/>
            <a:gdLst/>
            <a:ahLst/>
            <a:cxnLst/>
            <a:rect l="l" t="t" r="r" b="b"/>
            <a:pathLst>
              <a:path w="6959" h="11556">
                <a:moveTo>
                  <a:pt x="838" y="0"/>
                </a:moveTo>
                <a:lnTo>
                  <a:pt x="558" y="698"/>
                </a:lnTo>
                <a:lnTo>
                  <a:pt x="0" y="1257"/>
                </a:lnTo>
                <a:lnTo>
                  <a:pt x="5702" y="11557"/>
                </a:lnTo>
                <a:lnTo>
                  <a:pt x="6261" y="11277"/>
                </a:lnTo>
                <a:lnTo>
                  <a:pt x="6959" y="112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3806610" y="2264559"/>
            <a:ext cx="7924" cy="10718"/>
          </a:xfrm>
          <a:custGeom>
            <a:avLst/>
            <a:gdLst/>
            <a:ahLst/>
            <a:cxnLst/>
            <a:rect l="l" t="t" r="r" b="b"/>
            <a:pathLst>
              <a:path w="7924" h="10718">
                <a:moveTo>
                  <a:pt x="419" y="0"/>
                </a:moveTo>
                <a:lnTo>
                  <a:pt x="0" y="558"/>
                </a:lnTo>
                <a:lnTo>
                  <a:pt x="5842" y="10579"/>
                </a:lnTo>
                <a:lnTo>
                  <a:pt x="6540" y="10299"/>
                </a:lnTo>
                <a:lnTo>
                  <a:pt x="7239" y="10299"/>
                </a:lnTo>
                <a:lnTo>
                  <a:pt x="7924" y="107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3815518" y="2279308"/>
            <a:ext cx="6959" cy="10299"/>
          </a:xfrm>
          <a:custGeom>
            <a:avLst/>
            <a:gdLst/>
            <a:ahLst/>
            <a:cxnLst/>
            <a:rect l="l" t="t" r="r" b="b"/>
            <a:pathLst>
              <a:path w="6959" h="10299">
                <a:moveTo>
                  <a:pt x="419" y="0"/>
                </a:moveTo>
                <a:lnTo>
                  <a:pt x="0" y="558"/>
                </a:lnTo>
                <a:lnTo>
                  <a:pt x="6261" y="10299"/>
                </a:lnTo>
                <a:lnTo>
                  <a:pt x="6959" y="988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3756096" y="2135972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0" y="1117"/>
                </a:moveTo>
                <a:lnTo>
                  <a:pt x="279" y="698"/>
                </a:ln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3751505" y="2119557"/>
            <a:ext cx="3200" cy="12661"/>
          </a:xfrm>
          <a:custGeom>
            <a:avLst/>
            <a:gdLst/>
            <a:ahLst/>
            <a:cxnLst/>
            <a:rect l="l" t="t" r="r" b="b"/>
            <a:pathLst>
              <a:path w="3200" h="12661">
                <a:moveTo>
                  <a:pt x="3200" y="12661"/>
                </a:moveTo>
                <a:lnTo>
                  <a:pt x="2501" y="12522"/>
                </a:lnTo>
                <a:lnTo>
                  <a:pt x="0" y="1244"/>
                </a:lnTo>
                <a:lnTo>
                  <a:pt x="685" y="1104"/>
                </a:lnTo>
                <a:lnTo>
                  <a:pt x="1257" y="698"/>
                </a:lnTo>
                <a:lnTo>
                  <a:pt x="153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3748582" y="2102996"/>
            <a:ext cx="2641" cy="12661"/>
          </a:xfrm>
          <a:custGeom>
            <a:avLst/>
            <a:gdLst/>
            <a:ahLst/>
            <a:cxnLst/>
            <a:rect l="l" t="t" r="r" b="b"/>
            <a:pathLst>
              <a:path w="2641" h="12661">
                <a:moveTo>
                  <a:pt x="2641" y="12661"/>
                </a:moveTo>
                <a:lnTo>
                  <a:pt x="1943" y="12382"/>
                </a:lnTo>
                <a:lnTo>
                  <a:pt x="0" y="1257"/>
                </a:lnTo>
                <a:lnTo>
                  <a:pt x="1104" y="698"/>
                </a:lnTo>
                <a:lnTo>
                  <a:pt x="152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3746221" y="2087135"/>
            <a:ext cx="2222" cy="11963"/>
          </a:xfrm>
          <a:custGeom>
            <a:avLst/>
            <a:gdLst/>
            <a:ahLst/>
            <a:cxnLst/>
            <a:rect l="l" t="t" r="r" b="b"/>
            <a:pathLst>
              <a:path w="2222" h="11963">
                <a:moveTo>
                  <a:pt x="2222" y="11963"/>
                </a:moveTo>
                <a:lnTo>
                  <a:pt x="1524" y="11684"/>
                </a:lnTo>
                <a:lnTo>
                  <a:pt x="0" y="558"/>
                </a:lnTo>
                <a:lnTo>
                  <a:pt x="124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3751498" y="2120389"/>
            <a:ext cx="977" cy="419"/>
          </a:xfrm>
          <a:custGeom>
            <a:avLst/>
            <a:gdLst/>
            <a:ahLst/>
            <a:cxnLst/>
            <a:rect l="l" t="t" r="r" b="b"/>
            <a:pathLst>
              <a:path w="977" h="419">
                <a:moveTo>
                  <a:pt x="977" y="0"/>
                </a:moveTo>
                <a:lnTo>
                  <a:pt x="0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3748582" y="2103688"/>
            <a:ext cx="1117" cy="558"/>
          </a:xfrm>
          <a:custGeom>
            <a:avLst/>
            <a:gdLst/>
            <a:ahLst/>
            <a:cxnLst/>
            <a:rect l="l" t="t" r="r" b="b"/>
            <a:pathLst>
              <a:path w="1117" h="558">
                <a:moveTo>
                  <a:pt x="0" y="558"/>
                </a:moveTo>
                <a:lnTo>
                  <a:pt x="558" y="419"/>
                </a:lnTo>
                <a:lnTo>
                  <a:pt x="111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3746214" y="2086710"/>
            <a:ext cx="1536" cy="977"/>
          </a:xfrm>
          <a:custGeom>
            <a:avLst/>
            <a:gdLst/>
            <a:ahLst/>
            <a:cxnLst/>
            <a:rect l="l" t="t" r="r" b="b"/>
            <a:pathLst>
              <a:path w="1536" h="977">
                <a:moveTo>
                  <a:pt x="0" y="977"/>
                </a:moveTo>
                <a:lnTo>
                  <a:pt x="698" y="977"/>
                </a:lnTo>
                <a:lnTo>
                  <a:pt x="1257" y="558"/>
                </a:lnTo>
                <a:lnTo>
                  <a:pt x="153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3744410" y="2070576"/>
            <a:ext cx="1803" cy="12103"/>
          </a:xfrm>
          <a:custGeom>
            <a:avLst/>
            <a:gdLst/>
            <a:ahLst/>
            <a:cxnLst/>
            <a:rect l="l" t="t" r="r" b="b"/>
            <a:pathLst>
              <a:path w="1803" h="12103">
                <a:moveTo>
                  <a:pt x="1803" y="12103"/>
                </a:moveTo>
                <a:lnTo>
                  <a:pt x="1104" y="11823"/>
                </a:lnTo>
                <a:lnTo>
                  <a:pt x="0" y="685"/>
                </a:lnTo>
                <a:lnTo>
                  <a:pt x="152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4104410" y="2387575"/>
            <a:ext cx="35077" cy="19062"/>
          </a:xfrm>
          <a:custGeom>
            <a:avLst/>
            <a:gdLst/>
            <a:ahLst/>
            <a:cxnLst/>
            <a:rect l="l" t="t" r="r" b="b"/>
            <a:pathLst>
              <a:path w="35077" h="19062">
                <a:moveTo>
                  <a:pt x="0" y="19062"/>
                </a:moveTo>
                <a:lnTo>
                  <a:pt x="30200" y="3619"/>
                </a:lnTo>
                <a:lnTo>
                  <a:pt x="3507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3746775" y="1975797"/>
            <a:ext cx="25463" cy="14478"/>
          </a:xfrm>
          <a:custGeom>
            <a:avLst/>
            <a:gdLst/>
            <a:ahLst/>
            <a:cxnLst/>
            <a:rect l="l" t="t" r="r" b="b"/>
            <a:pathLst>
              <a:path w="25463" h="14477">
                <a:moveTo>
                  <a:pt x="25323" y="14477"/>
                </a:moveTo>
                <a:lnTo>
                  <a:pt x="25463" y="14338"/>
                </a:lnTo>
                <a:lnTo>
                  <a:pt x="4165" y="0"/>
                </a:lnTo>
                <a:lnTo>
                  <a:pt x="4038" y="838"/>
                </a:lnTo>
                <a:lnTo>
                  <a:pt x="3619" y="1536"/>
                </a:lnTo>
                <a:lnTo>
                  <a:pt x="3060" y="1816"/>
                </a:lnTo>
                <a:lnTo>
                  <a:pt x="2362" y="1816"/>
                </a:lnTo>
                <a:lnTo>
                  <a:pt x="1676" y="1536"/>
                </a:lnTo>
                <a:lnTo>
                  <a:pt x="0" y="1155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3744824" y="1991391"/>
            <a:ext cx="3619" cy="11137"/>
          </a:xfrm>
          <a:custGeom>
            <a:avLst/>
            <a:gdLst/>
            <a:ahLst/>
            <a:cxnLst/>
            <a:rect l="l" t="t" r="r" b="b"/>
            <a:pathLst>
              <a:path w="3619" h="11137">
                <a:moveTo>
                  <a:pt x="3619" y="0"/>
                </a:moveTo>
                <a:lnTo>
                  <a:pt x="3200" y="698"/>
                </a:lnTo>
                <a:lnTo>
                  <a:pt x="2641" y="977"/>
                </a:lnTo>
                <a:lnTo>
                  <a:pt x="1943" y="1117"/>
                </a:lnTo>
                <a:lnTo>
                  <a:pt x="1257" y="838"/>
                </a:lnTo>
                <a:lnTo>
                  <a:pt x="0" y="1113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3743711" y="2006418"/>
            <a:ext cx="2921" cy="11557"/>
          </a:xfrm>
          <a:custGeom>
            <a:avLst/>
            <a:gdLst/>
            <a:ahLst/>
            <a:cxnLst/>
            <a:rect l="l" t="t" r="r" b="b"/>
            <a:pathLst>
              <a:path w="2921" h="11556">
                <a:moveTo>
                  <a:pt x="2921" y="0"/>
                </a:moveTo>
                <a:lnTo>
                  <a:pt x="2641" y="698"/>
                </a:lnTo>
                <a:lnTo>
                  <a:pt x="2082" y="1117"/>
                </a:lnTo>
                <a:lnTo>
                  <a:pt x="1384" y="1257"/>
                </a:lnTo>
                <a:lnTo>
                  <a:pt x="698" y="1117"/>
                </a:lnTo>
                <a:lnTo>
                  <a:pt x="0" y="115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3743157" y="2021865"/>
            <a:ext cx="2362" cy="11963"/>
          </a:xfrm>
          <a:custGeom>
            <a:avLst/>
            <a:gdLst/>
            <a:ahLst/>
            <a:cxnLst/>
            <a:rect l="l" t="t" r="r" b="b"/>
            <a:pathLst>
              <a:path w="2362" h="11963">
                <a:moveTo>
                  <a:pt x="2362" y="0"/>
                </a:moveTo>
                <a:lnTo>
                  <a:pt x="2082" y="698"/>
                </a:lnTo>
                <a:lnTo>
                  <a:pt x="1663" y="1117"/>
                </a:lnTo>
                <a:lnTo>
                  <a:pt x="977" y="1397"/>
                </a:lnTo>
                <a:lnTo>
                  <a:pt x="279" y="1257"/>
                </a:lnTo>
                <a:lnTo>
                  <a:pt x="0" y="119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3743159" y="2038286"/>
            <a:ext cx="1803" cy="11557"/>
          </a:xfrm>
          <a:custGeom>
            <a:avLst/>
            <a:gdLst/>
            <a:ahLst/>
            <a:cxnLst/>
            <a:rect l="l" t="t" r="r" b="b"/>
            <a:pathLst>
              <a:path w="1803" h="11556">
                <a:moveTo>
                  <a:pt x="1803" y="0"/>
                </a:moveTo>
                <a:lnTo>
                  <a:pt x="1244" y="558"/>
                </a:lnTo>
                <a:lnTo>
                  <a:pt x="685" y="698"/>
                </a:lnTo>
                <a:lnTo>
                  <a:pt x="0" y="698"/>
                </a:lnTo>
                <a:lnTo>
                  <a:pt x="139" y="115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3743438" y="2054289"/>
            <a:ext cx="1803" cy="11963"/>
          </a:xfrm>
          <a:custGeom>
            <a:avLst/>
            <a:gdLst/>
            <a:ahLst/>
            <a:cxnLst/>
            <a:rect l="l" t="t" r="r" b="b"/>
            <a:pathLst>
              <a:path w="1803" h="11963">
                <a:moveTo>
                  <a:pt x="1803" y="0"/>
                </a:moveTo>
                <a:lnTo>
                  <a:pt x="1384" y="558"/>
                </a:lnTo>
                <a:lnTo>
                  <a:pt x="685" y="838"/>
                </a:lnTo>
                <a:lnTo>
                  <a:pt x="0" y="698"/>
                </a:lnTo>
                <a:lnTo>
                  <a:pt x="685" y="11684"/>
                </a:lnTo>
                <a:lnTo>
                  <a:pt x="1384" y="119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3744410" y="2070432"/>
            <a:ext cx="1803" cy="838"/>
          </a:xfrm>
          <a:custGeom>
            <a:avLst/>
            <a:gdLst/>
            <a:ahLst/>
            <a:cxnLst/>
            <a:rect l="l" t="t" r="r" b="b"/>
            <a:pathLst>
              <a:path w="1803" h="838">
                <a:moveTo>
                  <a:pt x="1803" y="0"/>
                </a:moveTo>
                <a:lnTo>
                  <a:pt x="1384" y="558"/>
                </a:lnTo>
                <a:lnTo>
                  <a:pt x="685" y="838"/>
                </a:lnTo>
                <a:lnTo>
                  <a:pt x="0" y="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3743438" y="2054289"/>
            <a:ext cx="1803" cy="698"/>
          </a:xfrm>
          <a:custGeom>
            <a:avLst/>
            <a:gdLst/>
            <a:ahLst/>
            <a:cxnLst/>
            <a:rect l="l" t="t" r="r" b="b"/>
            <a:pathLst>
              <a:path w="1803" h="698">
                <a:moveTo>
                  <a:pt x="1803" y="0"/>
                </a:moveTo>
                <a:lnTo>
                  <a:pt x="0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3743156" y="2038144"/>
            <a:ext cx="1803" cy="838"/>
          </a:xfrm>
          <a:custGeom>
            <a:avLst/>
            <a:gdLst/>
            <a:ahLst/>
            <a:cxnLst/>
            <a:rect l="l" t="t" r="r" b="b"/>
            <a:pathLst>
              <a:path w="1803" h="838">
                <a:moveTo>
                  <a:pt x="0" y="838"/>
                </a:moveTo>
                <a:lnTo>
                  <a:pt x="180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3743434" y="2022140"/>
            <a:ext cx="1943" cy="977"/>
          </a:xfrm>
          <a:custGeom>
            <a:avLst/>
            <a:gdLst/>
            <a:ahLst/>
            <a:cxnLst/>
            <a:rect l="l" t="t" r="r" b="b"/>
            <a:pathLst>
              <a:path w="1943" h="977">
                <a:moveTo>
                  <a:pt x="0" y="977"/>
                </a:moveTo>
                <a:lnTo>
                  <a:pt x="194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3744408" y="2006555"/>
            <a:ext cx="2222" cy="977"/>
          </a:xfrm>
          <a:custGeom>
            <a:avLst/>
            <a:gdLst/>
            <a:ahLst/>
            <a:cxnLst/>
            <a:rect l="l" t="t" r="r" b="b"/>
            <a:pathLst>
              <a:path w="2222" h="977">
                <a:moveTo>
                  <a:pt x="0" y="977"/>
                </a:moveTo>
                <a:lnTo>
                  <a:pt x="222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3746075" y="1991246"/>
            <a:ext cx="2362" cy="977"/>
          </a:xfrm>
          <a:custGeom>
            <a:avLst/>
            <a:gdLst/>
            <a:ahLst/>
            <a:cxnLst/>
            <a:rect l="l" t="t" r="r" b="b"/>
            <a:pathLst>
              <a:path w="2362" h="977">
                <a:moveTo>
                  <a:pt x="0" y="977"/>
                </a:moveTo>
                <a:lnTo>
                  <a:pt x="236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3748444" y="1976356"/>
            <a:ext cx="2362" cy="977"/>
          </a:xfrm>
          <a:custGeom>
            <a:avLst/>
            <a:gdLst/>
            <a:ahLst/>
            <a:cxnLst/>
            <a:rect l="l" t="t" r="r" b="b"/>
            <a:pathLst>
              <a:path w="2362" h="977">
                <a:moveTo>
                  <a:pt x="0" y="977"/>
                </a:moveTo>
                <a:lnTo>
                  <a:pt x="236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3749278" y="1961743"/>
            <a:ext cx="4737" cy="10858"/>
          </a:xfrm>
          <a:custGeom>
            <a:avLst/>
            <a:gdLst/>
            <a:ahLst/>
            <a:cxnLst/>
            <a:rect l="l" t="t" r="r" b="b"/>
            <a:pathLst>
              <a:path w="4737" h="10858">
                <a:moveTo>
                  <a:pt x="0" y="10858"/>
                </a:moveTo>
                <a:lnTo>
                  <a:pt x="2082" y="1117"/>
                </a:lnTo>
                <a:lnTo>
                  <a:pt x="473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3751364" y="1962303"/>
            <a:ext cx="2514" cy="977"/>
          </a:xfrm>
          <a:custGeom>
            <a:avLst/>
            <a:gdLst/>
            <a:ahLst/>
            <a:cxnLst/>
            <a:rect l="l" t="t" r="r" b="b"/>
            <a:pathLst>
              <a:path w="2514" h="977">
                <a:moveTo>
                  <a:pt x="0" y="558"/>
                </a:moveTo>
                <a:lnTo>
                  <a:pt x="838" y="977"/>
                </a:lnTo>
                <a:lnTo>
                  <a:pt x="1536" y="977"/>
                </a:lnTo>
                <a:lnTo>
                  <a:pt x="2095" y="698"/>
                </a:lnTo>
                <a:lnTo>
                  <a:pt x="251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3752476" y="1948529"/>
            <a:ext cx="5143" cy="9740"/>
          </a:xfrm>
          <a:custGeom>
            <a:avLst/>
            <a:gdLst/>
            <a:ahLst/>
            <a:cxnLst/>
            <a:rect l="l" t="t" r="r" b="b"/>
            <a:pathLst>
              <a:path w="5143" h="9740">
                <a:moveTo>
                  <a:pt x="0" y="9740"/>
                </a:moveTo>
                <a:lnTo>
                  <a:pt x="2641" y="419"/>
                </a:lnTo>
                <a:lnTo>
                  <a:pt x="3340" y="698"/>
                </a:lnTo>
                <a:lnTo>
                  <a:pt x="4038" y="838"/>
                </a:lnTo>
                <a:lnTo>
                  <a:pt x="4597" y="558"/>
                </a:lnTo>
                <a:lnTo>
                  <a:pt x="514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3756374" y="1934472"/>
            <a:ext cx="5842" cy="10020"/>
          </a:xfrm>
          <a:custGeom>
            <a:avLst/>
            <a:gdLst/>
            <a:ahLst/>
            <a:cxnLst/>
            <a:rect l="l" t="t" r="r" b="b"/>
            <a:pathLst>
              <a:path w="5841" h="10020">
                <a:moveTo>
                  <a:pt x="0" y="10020"/>
                </a:moveTo>
                <a:lnTo>
                  <a:pt x="3060" y="838"/>
                </a:lnTo>
                <a:lnTo>
                  <a:pt x="3759" y="1257"/>
                </a:lnTo>
                <a:lnTo>
                  <a:pt x="4457" y="1384"/>
                </a:lnTo>
                <a:lnTo>
                  <a:pt x="5016" y="1257"/>
                </a:lnTo>
                <a:lnTo>
                  <a:pt x="5562" y="698"/>
                </a:lnTo>
                <a:lnTo>
                  <a:pt x="584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3760966" y="1921531"/>
            <a:ext cx="6261" cy="9461"/>
          </a:xfrm>
          <a:custGeom>
            <a:avLst/>
            <a:gdLst/>
            <a:ahLst/>
            <a:cxnLst/>
            <a:rect l="l" t="t" r="r" b="b"/>
            <a:pathLst>
              <a:path w="6261" h="9461">
                <a:moveTo>
                  <a:pt x="0" y="9461"/>
                </a:moveTo>
                <a:lnTo>
                  <a:pt x="3340" y="838"/>
                </a:lnTo>
                <a:lnTo>
                  <a:pt x="4038" y="1257"/>
                </a:lnTo>
                <a:lnTo>
                  <a:pt x="4737" y="1397"/>
                </a:lnTo>
                <a:lnTo>
                  <a:pt x="5422" y="1257"/>
                </a:lnTo>
                <a:lnTo>
                  <a:pt x="5981" y="838"/>
                </a:lnTo>
                <a:lnTo>
                  <a:pt x="626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3765976" y="1909288"/>
            <a:ext cx="6819" cy="8902"/>
          </a:xfrm>
          <a:custGeom>
            <a:avLst/>
            <a:gdLst/>
            <a:ahLst/>
            <a:cxnLst/>
            <a:rect l="l" t="t" r="r" b="b"/>
            <a:pathLst>
              <a:path w="6819" h="8902">
                <a:moveTo>
                  <a:pt x="0" y="8902"/>
                </a:moveTo>
                <a:lnTo>
                  <a:pt x="3898" y="546"/>
                </a:lnTo>
                <a:lnTo>
                  <a:pt x="4597" y="965"/>
                </a:lnTo>
                <a:lnTo>
                  <a:pt x="5283" y="1244"/>
                </a:lnTo>
                <a:lnTo>
                  <a:pt x="5981" y="1117"/>
                </a:lnTo>
                <a:lnTo>
                  <a:pt x="6540" y="698"/>
                </a:lnTo>
                <a:lnTo>
                  <a:pt x="68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3771819" y="1897590"/>
            <a:ext cx="7238" cy="8356"/>
          </a:xfrm>
          <a:custGeom>
            <a:avLst/>
            <a:gdLst/>
            <a:ahLst/>
            <a:cxnLst/>
            <a:rect l="l" t="t" r="r" b="b"/>
            <a:pathLst>
              <a:path w="7238" h="8356">
                <a:moveTo>
                  <a:pt x="0" y="8356"/>
                </a:moveTo>
                <a:lnTo>
                  <a:pt x="4178" y="292"/>
                </a:lnTo>
                <a:lnTo>
                  <a:pt x="4864" y="838"/>
                </a:lnTo>
                <a:lnTo>
                  <a:pt x="5562" y="1117"/>
                </a:lnTo>
                <a:lnTo>
                  <a:pt x="6261" y="1117"/>
                </a:lnTo>
                <a:lnTo>
                  <a:pt x="6959" y="571"/>
                </a:lnTo>
                <a:lnTo>
                  <a:pt x="72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3778082" y="1886597"/>
            <a:ext cx="7658" cy="7658"/>
          </a:xfrm>
          <a:custGeom>
            <a:avLst/>
            <a:gdLst/>
            <a:ahLst/>
            <a:cxnLst/>
            <a:rect l="l" t="t" r="r" b="b"/>
            <a:pathLst>
              <a:path w="7658" h="7658">
                <a:moveTo>
                  <a:pt x="0" y="7658"/>
                </a:moveTo>
                <a:lnTo>
                  <a:pt x="4597" y="0"/>
                </a:lnTo>
                <a:lnTo>
                  <a:pt x="5283" y="698"/>
                </a:lnTo>
                <a:lnTo>
                  <a:pt x="5981" y="977"/>
                </a:lnTo>
                <a:lnTo>
                  <a:pt x="6680" y="977"/>
                </a:lnTo>
                <a:lnTo>
                  <a:pt x="7238" y="558"/>
                </a:lnTo>
                <a:lnTo>
                  <a:pt x="76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3785043" y="1876024"/>
            <a:ext cx="8064" cy="7099"/>
          </a:xfrm>
          <a:custGeom>
            <a:avLst/>
            <a:gdLst/>
            <a:ahLst/>
            <a:cxnLst/>
            <a:rect l="l" t="t" r="r" b="b"/>
            <a:pathLst>
              <a:path w="8064" h="7099">
                <a:moveTo>
                  <a:pt x="0" y="7099"/>
                </a:moveTo>
                <a:lnTo>
                  <a:pt x="5016" y="0"/>
                </a:lnTo>
                <a:lnTo>
                  <a:pt x="5562" y="698"/>
                </a:lnTo>
                <a:lnTo>
                  <a:pt x="6400" y="977"/>
                </a:lnTo>
                <a:lnTo>
                  <a:pt x="7099" y="1117"/>
                </a:lnTo>
                <a:lnTo>
                  <a:pt x="7658" y="698"/>
                </a:lnTo>
                <a:lnTo>
                  <a:pt x="8064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3792555" y="1865727"/>
            <a:ext cx="8763" cy="7099"/>
          </a:xfrm>
          <a:custGeom>
            <a:avLst/>
            <a:gdLst/>
            <a:ahLst/>
            <a:cxnLst/>
            <a:rect l="l" t="t" r="r" b="b"/>
            <a:pathLst>
              <a:path w="8762" h="7099">
                <a:moveTo>
                  <a:pt x="0" y="7099"/>
                </a:moveTo>
                <a:lnTo>
                  <a:pt x="5283" y="419"/>
                </a:lnTo>
                <a:lnTo>
                  <a:pt x="5981" y="1117"/>
                </a:lnTo>
                <a:lnTo>
                  <a:pt x="6680" y="1536"/>
                </a:lnTo>
                <a:lnTo>
                  <a:pt x="7378" y="1536"/>
                </a:lnTo>
                <a:lnTo>
                  <a:pt x="7937" y="1257"/>
                </a:lnTo>
                <a:lnTo>
                  <a:pt x="8483" y="838"/>
                </a:lnTo>
                <a:lnTo>
                  <a:pt x="876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3800490" y="1856823"/>
            <a:ext cx="9182" cy="6261"/>
          </a:xfrm>
          <a:custGeom>
            <a:avLst/>
            <a:gdLst/>
            <a:ahLst/>
            <a:cxnLst/>
            <a:rect l="l" t="t" r="r" b="b"/>
            <a:pathLst>
              <a:path w="9182" h="6261">
                <a:moveTo>
                  <a:pt x="0" y="6261"/>
                </a:moveTo>
                <a:lnTo>
                  <a:pt x="5702" y="139"/>
                </a:lnTo>
                <a:lnTo>
                  <a:pt x="6400" y="838"/>
                </a:lnTo>
                <a:lnTo>
                  <a:pt x="7099" y="1244"/>
                </a:lnTo>
                <a:lnTo>
                  <a:pt x="7785" y="1397"/>
                </a:lnTo>
                <a:lnTo>
                  <a:pt x="8483" y="1117"/>
                </a:lnTo>
                <a:lnTo>
                  <a:pt x="8902" y="698"/>
                </a:lnTo>
                <a:lnTo>
                  <a:pt x="918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3809113" y="1848477"/>
            <a:ext cx="9461" cy="5562"/>
          </a:xfrm>
          <a:custGeom>
            <a:avLst/>
            <a:gdLst/>
            <a:ahLst/>
            <a:cxnLst/>
            <a:rect l="l" t="t" r="r" b="b"/>
            <a:pathLst>
              <a:path w="9461" h="5562">
                <a:moveTo>
                  <a:pt x="0" y="5562"/>
                </a:moveTo>
                <a:lnTo>
                  <a:pt x="5981" y="0"/>
                </a:lnTo>
                <a:lnTo>
                  <a:pt x="6540" y="698"/>
                </a:lnTo>
                <a:lnTo>
                  <a:pt x="7238" y="1104"/>
                </a:lnTo>
                <a:lnTo>
                  <a:pt x="8077" y="1384"/>
                </a:lnTo>
                <a:lnTo>
                  <a:pt x="8636" y="1244"/>
                </a:lnTo>
                <a:lnTo>
                  <a:pt x="9182" y="698"/>
                </a:lnTo>
                <a:lnTo>
                  <a:pt x="946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3818022" y="1840687"/>
            <a:ext cx="10020" cy="5143"/>
          </a:xfrm>
          <a:custGeom>
            <a:avLst/>
            <a:gdLst/>
            <a:ahLst/>
            <a:cxnLst/>
            <a:rect l="l" t="t" r="r" b="b"/>
            <a:pathLst>
              <a:path w="10020" h="5143">
                <a:moveTo>
                  <a:pt x="0" y="5143"/>
                </a:moveTo>
                <a:lnTo>
                  <a:pt x="6400" y="0"/>
                </a:lnTo>
                <a:lnTo>
                  <a:pt x="6959" y="825"/>
                </a:lnTo>
                <a:lnTo>
                  <a:pt x="7658" y="1244"/>
                </a:lnTo>
                <a:lnTo>
                  <a:pt x="8483" y="1523"/>
                </a:lnTo>
                <a:lnTo>
                  <a:pt x="9042" y="1384"/>
                </a:lnTo>
                <a:lnTo>
                  <a:pt x="9601" y="965"/>
                </a:lnTo>
                <a:lnTo>
                  <a:pt x="10020" y="4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3827625" y="1832333"/>
            <a:ext cx="10160" cy="6121"/>
          </a:xfrm>
          <a:custGeom>
            <a:avLst/>
            <a:gdLst/>
            <a:ahLst/>
            <a:cxnLst/>
            <a:rect l="l" t="t" r="r" b="b"/>
            <a:pathLst>
              <a:path w="10160" h="6121">
                <a:moveTo>
                  <a:pt x="0" y="6121"/>
                </a:moveTo>
                <a:lnTo>
                  <a:pt x="6680" y="1384"/>
                </a:lnTo>
                <a:lnTo>
                  <a:pt x="1016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3755123" y="1947688"/>
            <a:ext cx="2641" cy="1257"/>
          </a:xfrm>
          <a:custGeom>
            <a:avLst/>
            <a:gdLst/>
            <a:ahLst/>
            <a:cxnLst/>
            <a:rect l="l" t="t" r="r" b="b"/>
            <a:pathLst>
              <a:path w="2641" h="1257">
                <a:moveTo>
                  <a:pt x="0" y="1257"/>
                </a:moveTo>
                <a:lnTo>
                  <a:pt x="264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3768062" y="2086018"/>
            <a:ext cx="7378" cy="45504"/>
          </a:xfrm>
          <a:custGeom>
            <a:avLst/>
            <a:gdLst/>
            <a:ahLst/>
            <a:cxnLst/>
            <a:rect l="l" t="t" r="r" b="b"/>
            <a:pathLst>
              <a:path w="7378" h="45504">
                <a:moveTo>
                  <a:pt x="0" y="0"/>
                </a:moveTo>
                <a:lnTo>
                  <a:pt x="7378" y="4550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3767783" y="2082679"/>
            <a:ext cx="0" cy="977"/>
          </a:xfrm>
          <a:custGeom>
            <a:avLst/>
            <a:gdLst/>
            <a:ahLst/>
            <a:cxnLst/>
            <a:rect l="l" t="t" r="r" b="b"/>
            <a:pathLst>
              <a:path h="977">
                <a:moveTo>
                  <a:pt x="0" y="0"/>
                </a:moveTo>
                <a:lnTo>
                  <a:pt x="0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3765421" y="2010872"/>
            <a:ext cx="2362" cy="71805"/>
          </a:xfrm>
          <a:custGeom>
            <a:avLst/>
            <a:gdLst/>
            <a:ahLst/>
            <a:cxnLst/>
            <a:rect l="l" t="t" r="r" b="b"/>
            <a:pathLst>
              <a:path w="2362" h="71805">
                <a:moveTo>
                  <a:pt x="2362" y="0"/>
                </a:moveTo>
                <a:lnTo>
                  <a:pt x="0" y="43281"/>
                </a:lnTo>
                <a:lnTo>
                  <a:pt x="2362" y="71805"/>
                </a:lnTo>
                <a:lnTo>
                  <a:pt x="825" y="2908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3764864" y="2034391"/>
            <a:ext cx="419" cy="15722"/>
          </a:xfrm>
          <a:custGeom>
            <a:avLst/>
            <a:gdLst/>
            <a:ahLst/>
            <a:cxnLst/>
            <a:rect l="l" t="t" r="r" b="b"/>
            <a:pathLst>
              <a:path w="419" h="15722">
                <a:moveTo>
                  <a:pt x="0" y="15722"/>
                </a:move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3766392" y="1996259"/>
            <a:ext cx="3898" cy="39103"/>
          </a:xfrm>
          <a:custGeom>
            <a:avLst/>
            <a:gdLst/>
            <a:ahLst/>
            <a:cxnLst/>
            <a:rect l="l" t="t" r="r" b="b"/>
            <a:pathLst>
              <a:path w="3898" h="39103">
                <a:moveTo>
                  <a:pt x="3898" y="0"/>
                </a:moveTo>
                <a:lnTo>
                  <a:pt x="0" y="391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3759437" y="1934051"/>
            <a:ext cx="2781" cy="1257"/>
          </a:xfrm>
          <a:custGeom>
            <a:avLst/>
            <a:gdLst/>
            <a:ahLst/>
            <a:cxnLst/>
            <a:rect l="l" t="t" r="r" b="b"/>
            <a:pathLst>
              <a:path w="2781" h="1257">
                <a:moveTo>
                  <a:pt x="0" y="1257"/>
                </a:moveTo>
                <a:lnTo>
                  <a:pt x="278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3764307" y="1920982"/>
            <a:ext cx="2921" cy="1384"/>
          </a:xfrm>
          <a:custGeom>
            <a:avLst/>
            <a:gdLst/>
            <a:ahLst/>
            <a:cxnLst/>
            <a:rect l="l" t="t" r="r" b="b"/>
            <a:pathLst>
              <a:path w="2921" h="1384">
                <a:moveTo>
                  <a:pt x="0" y="1384"/>
                </a:moveTo>
                <a:lnTo>
                  <a:pt x="292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3769871" y="1908451"/>
            <a:ext cx="3060" cy="1384"/>
          </a:xfrm>
          <a:custGeom>
            <a:avLst/>
            <a:gdLst/>
            <a:ahLst/>
            <a:cxnLst/>
            <a:rect l="l" t="t" r="r" b="b"/>
            <a:pathLst>
              <a:path w="3060" h="1384">
                <a:moveTo>
                  <a:pt x="3060" y="0"/>
                </a:moveTo>
                <a:lnTo>
                  <a:pt x="0" y="13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3775576" y="2132355"/>
            <a:ext cx="12941" cy="46062"/>
          </a:xfrm>
          <a:custGeom>
            <a:avLst/>
            <a:gdLst/>
            <a:ahLst/>
            <a:cxnLst/>
            <a:rect l="l" t="t" r="r" b="b"/>
            <a:pathLst>
              <a:path w="12941" h="46062">
                <a:moveTo>
                  <a:pt x="12941" y="46062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3869654" y="1851952"/>
            <a:ext cx="1663" cy="698"/>
          </a:xfrm>
          <a:custGeom>
            <a:avLst/>
            <a:gdLst/>
            <a:ahLst/>
            <a:cxnLst/>
            <a:rect l="l" t="t" r="r" b="b"/>
            <a:pathLst>
              <a:path w="1663" h="698">
                <a:moveTo>
                  <a:pt x="1663" y="0"/>
                </a:moveTo>
                <a:lnTo>
                  <a:pt x="0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3786710" y="2070014"/>
            <a:ext cx="1803" cy="17957"/>
          </a:xfrm>
          <a:custGeom>
            <a:avLst/>
            <a:gdLst/>
            <a:ahLst/>
            <a:cxnLst/>
            <a:rect l="l" t="t" r="r" b="b"/>
            <a:pathLst>
              <a:path w="1803" h="17957">
                <a:moveTo>
                  <a:pt x="0" y="0"/>
                </a:moveTo>
                <a:lnTo>
                  <a:pt x="1803" y="179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3871316" y="1849029"/>
            <a:ext cx="7658" cy="2921"/>
          </a:xfrm>
          <a:custGeom>
            <a:avLst/>
            <a:gdLst/>
            <a:ahLst/>
            <a:cxnLst/>
            <a:rect l="l" t="t" r="r" b="b"/>
            <a:pathLst>
              <a:path w="7658" h="2920">
                <a:moveTo>
                  <a:pt x="7658" y="0"/>
                </a:moveTo>
                <a:lnTo>
                  <a:pt x="0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3785458" y="2028962"/>
            <a:ext cx="279" cy="7378"/>
          </a:xfrm>
          <a:custGeom>
            <a:avLst/>
            <a:gdLst/>
            <a:ahLst/>
            <a:cxnLst/>
            <a:rect l="l" t="t" r="r" b="b"/>
            <a:pathLst>
              <a:path w="279" h="7378">
                <a:moveTo>
                  <a:pt x="279" y="0"/>
                </a:moveTo>
                <a:lnTo>
                  <a:pt x="0" y="73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3777664" y="1944491"/>
            <a:ext cx="9042" cy="23520"/>
          </a:xfrm>
          <a:custGeom>
            <a:avLst/>
            <a:gdLst/>
            <a:ahLst/>
            <a:cxnLst/>
            <a:rect l="l" t="t" r="r" b="b"/>
            <a:pathLst>
              <a:path w="9042" h="23520">
                <a:moveTo>
                  <a:pt x="0" y="23520"/>
                </a:moveTo>
                <a:lnTo>
                  <a:pt x="904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3782677" y="1885351"/>
            <a:ext cx="3200" cy="1257"/>
          </a:xfrm>
          <a:custGeom>
            <a:avLst/>
            <a:gdLst/>
            <a:ahLst/>
            <a:cxnLst/>
            <a:rect l="l" t="t" r="r" b="b"/>
            <a:pathLst>
              <a:path w="3200" h="1257">
                <a:moveTo>
                  <a:pt x="3200" y="0"/>
                </a:moveTo>
                <a:lnTo>
                  <a:pt x="0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3775995" y="1896617"/>
            <a:ext cx="3060" cy="1257"/>
          </a:xfrm>
          <a:custGeom>
            <a:avLst/>
            <a:gdLst/>
            <a:ahLst/>
            <a:cxnLst/>
            <a:rect l="l" t="t" r="r" b="b"/>
            <a:pathLst>
              <a:path w="3060" h="1257">
                <a:moveTo>
                  <a:pt x="0" y="1257"/>
                </a:moveTo>
                <a:lnTo>
                  <a:pt x="306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3789070" y="2179814"/>
            <a:ext cx="18237" cy="44805"/>
          </a:xfrm>
          <a:custGeom>
            <a:avLst/>
            <a:gdLst/>
            <a:ahLst/>
            <a:cxnLst/>
            <a:rect l="l" t="t" r="r" b="b"/>
            <a:pathLst>
              <a:path w="18237" h="44805">
                <a:moveTo>
                  <a:pt x="18237" y="4480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3792416" y="2112458"/>
            <a:ext cx="5562" cy="25463"/>
          </a:xfrm>
          <a:custGeom>
            <a:avLst/>
            <a:gdLst/>
            <a:ahLst/>
            <a:cxnLst/>
            <a:rect l="l" t="t" r="r" b="b"/>
            <a:pathLst>
              <a:path w="5562" h="25463">
                <a:moveTo>
                  <a:pt x="0" y="0"/>
                </a:moveTo>
                <a:lnTo>
                  <a:pt x="5562" y="254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3793947" y="1905807"/>
            <a:ext cx="13220" cy="21577"/>
          </a:xfrm>
          <a:custGeom>
            <a:avLst/>
            <a:gdLst/>
            <a:ahLst/>
            <a:cxnLst/>
            <a:rect l="l" t="t" r="r" b="b"/>
            <a:pathLst>
              <a:path w="13220" h="21577">
                <a:moveTo>
                  <a:pt x="13220" y="0"/>
                </a:moveTo>
                <a:lnTo>
                  <a:pt x="0" y="215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3790050" y="1874636"/>
            <a:ext cx="3200" cy="1384"/>
          </a:xfrm>
          <a:custGeom>
            <a:avLst/>
            <a:gdLst/>
            <a:ahLst/>
            <a:cxnLst/>
            <a:rect l="l" t="t" r="r" b="b"/>
            <a:pathLst>
              <a:path w="3200" h="1384">
                <a:moveTo>
                  <a:pt x="3200" y="0"/>
                </a:moveTo>
                <a:lnTo>
                  <a:pt x="0" y="13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3797844" y="1864756"/>
            <a:ext cx="3340" cy="1384"/>
          </a:xfrm>
          <a:custGeom>
            <a:avLst/>
            <a:gdLst/>
            <a:ahLst/>
            <a:cxnLst/>
            <a:rect l="l" t="t" r="r" b="b"/>
            <a:pathLst>
              <a:path w="3340" h="1384">
                <a:moveTo>
                  <a:pt x="3340" y="0"/>
                </a:moveTo>
                <a:lnTo>
                  <a:pt x="0" y="13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3808140" y="2226567"/>
            <a:ext cx="23660" cy="43002"/>
          </a:xfrm>
          <a:custGeom>
            <a:avLst/>
            <a:gdLst/>
            <a:ahLst/>
            <a:cxnLst/>
            <a:rect l="l" t="t" r="r" b="b"/>
            <a:pathLst>
              <a:path w="23660" h="43002">
                <a:moveTo>
                  <a:pt x="23660" y="43002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3803269" y="2156289"/>
            <a:ext cx="10299" cy="30340"/>
          </a:xfrm>
          <a:custGeom>
            <a:avLst/>
            <a:gdLst/>
            <a:ahLst/>
            <a:cxnLst/>
            <a:rect l="l" t="t" r="r" b="b"/>
            <a:pathLst>
              <a:path w="10299" h="30340">
                <a:moveTo>
                  <a:pt x="10299" y="3034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3808280" y="2086574"/>
            <a:ext cx="3340" cy="21577"/>
          </a:xfrm>
          <a:custGeom>
            <a:avLst/>
            <a:gdLst/>
            <a:ahLst/>
            <a:cxnLst/>
            <a:rect l="l" t="t" r="r" b="b"/>
            <a:pathLst>
              <a:path w="3340" h="21577">
                <a:moveTo>
                  <a:pt x="0" y="0"/>
                </a:moveTo>
                <a:lnTo>
                  <a:pt x="3340" y="215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3804663" y="2047745"/>
            <a:ext cx="279" cy="10579"/>
          </a:xfrm>
          <a:custGeom>
            <a:avLst/>
            <a:gdLst/>
            <a:ahLst/>
            <a:cxnLst/>
            <a:rect l="l" t="t" r="r" b="b"/>
            <a:pathLst>
              <a:path w="279" h="10579">
                <a:moveTo>
                  <a:pt x="279" y="105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3816075" y="1876440"/>
            <a:ext cx="16560" cy="17399"/>
          </a:xfrm>
          <a:custGeom>
            <a:avLst/>
            <a:gdLst/>
            <a:ahLst/>
            <a:cxnLst/>
            <a:rect l="l" t="t" r="r" b="b"/>
            <a:pathLst>
              <a:path w="16560" h="17399">
                <a:moveTo>
                  <a:pt x="0" y="17399"/>
                </a:moveTo>
                <a:lnTo>
                  <a:pt x="1656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3806191" y="1855430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3479" y="0"/>
                </a:moveTo>
                <a:lnTo>
                  <a:pt x="0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3815097" y="1846938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0" y="1536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3834582" y="2307281"/>
            <a:ext cx="8216" cy="9740"/>
          </a:xfrm>
          <a:custGeom>
            <a:avLst/>
            <a:gdLst/>
            <a:ahLst/>
            <a:cxnLst/>
            <a:rect l="l" t="t" r="r" b="b"/>
            <a:pathLst>
              <a:path w="8216" h="9740">
                <a:moveTo>
                  <a:pt x="6959" y="9740"/>
                </a:moveTo>
                <a:lnTo>
                  <a:pt x="8216" y="9182"/>
                </a:lnTo>
                <a:lnTo>
                  <a:pt x="7518" y="9321"/>
                </a:lnTo>
                <a:lnTo>
                  <a:pt x="6959" y="9740"/>
                </a:lnTo>
                <a:lnTo>
                  <a:pt x="0" y="698"/>
                </a:ln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3831386" y="2303106"/>
            <a:ext cx="1943" cy="419"/>
          </a:xfrm>
          <a:custGeom>
            <a:avLst/>
            <a:gdLst/>
            <a:ahLst/>
            <a:cxnLst/>
            <a:rect l="l" t="t" r="r" b="b"/>
            <a:pathLst>
              <a:path w="1943" h="419">
                <a:moveTo>
                  <a:pt x="1943" y="139"/>
                </a:moveTo>
                <a:lnTo>
                  <a:pt x="1244" y="0"/>
                </a:lnTo>
                <a:lnTo>
                  <a:pt x="558" y="0"/>
                </a:lnTo>
                <a:lnTo>
                  <a:pt x="0" y="419"/>
                </a:lnTo>
                <a:lnTo>
                  <a:pt x="96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3824842" y="2293504"/>
            <a:ext cx="6540" cy="10020"/>
          </a:xfrm>
          <a:custGeom>
            <a:avLst/>
            <a:gdLst/>
            <a:ahLst/>
            <a:cxnLst/>
            <a:rect l="l" t="t" r="r" b="b"/>
            <a:pathLst>
              <a:path w="6540" h="10020">
                <a:moveTo>
                  <a:pt x="6540" y="10020"/>
                </a:moveTo>
                <a:lnTo>
                  <a:pt x="0" y="558"/>
                </a:ln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3821784" y="2289188"/>
            <a:ext cx="1943" cy="419"/>
          </a:xfrm>
          <a:custGeom>
            <a:avLst/>
            <a:gdLst/>
            <a:ahLst/>
            <a:cxnLst/>
            <a:rect l="l" t="t" r="r" b="b"/>
            <a:pathLst>
              <a:path w="1943" h="419">
                <a:moveTo>
                  <a:pt x="1943" y="279"/>
                </a:moveTo>
                <a:lnTo>
                  <a:pt x="1244" y="0"/>
                </a:lnTo>
                <a:lnTo>
                  <a:pt x="558" y="0"/>
                </a:lnTo>
                <a:lnTo>
                  <a:pt x="0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3819965" y="2202073"/>
            <a:ext cx="14198" cy="30060"/>
          </a:xfrm>
          <a:custGeom>
            <a:avLst/>
            <a:gdLst/>
            <a:ahLst/>
            <a:cxnLst/>
            <a:rect l="l" t="t" r="r" b="b"/>
            <a:pathLst>
              <a:path w="14198" h="30060">
                <a:moveTo>
                  <a:pt x="14198" y="3006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3824422" y="1839283"/>
            <a:ext cx="3479" cy="1397"/>
          </a:xfrm>
          <a:custGeom>
            <a:avLst/>
            <a:gdLst/>
            <a:ahLst/>
            <a:cxnLst/>
            <a:rect l="l" t="t" r="r" b="b"/>
            <a:pathLst>
              <a:path w="3479" h="1397">
                <a:moveTo>
                  <a:pt x="0" y="1397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3842793" y="2316466"/>
            <a:ext cx="698" cy="139"/>
          </a:xfrm>
          <a:custGeom>
            <a:avLst/>
            <a:gdLst/>
            <a:ahLst/>
            <a:cxnLst/>
            <a:rect l="l" t="t" r="r" b="b"/>
            <a:pathLst>
              <a:path w="698" h="139">
                <a:moveTo>
                  <a:pt x="0" y="0"/>
                </a:moveTo>
                <a:lnTo>
                  <a:pt x="698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3844876" y="2320499"/>
            <a:ext cx="9042" cy="9461"/>
          </a:xfrm>
          <a:custGeom>
            <a:avLst/>
            <a:gdLst/>
            <a:ahLst/>
            <a:cxnLst/>
            <a:rect l="l" t="t" r="r" b="b"/>
            <a:pathLst>
              <a:path w="9042" h="9461">
                <a:moveTo>
                  <a:pt x="279" y="0"/>
                </a:moveTo>
                <a:lnTo>
                  <a:pt x="0" y="698"/>
                </a:lnTo>
                <a:lnTo>
                  <a:pt x="7099" y="9461"/>
                </a:lnTo>
                <a:lnTo>
                  <a:pt x="7658" y="8902"/>
                </a:lnTo>
                <a:lnTo>
                  <a:pt x="8356" y="8763"/>
                </a:lnTo>
                <a:lnTo>
                  <a:pt x="9042" y="890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3855452" y="2333303"/>
            <a:ext cx="9321" cy="9042"/>
          </a:xfrm>
          <a:custGeom>
            <a:avLst/>
            <a:gdLst/>
            <a:ahLst/>
            <a:cxnLst/>
            <a:rect l="l" t="t" r="r" b="b"/>
            <a:pathLst>
              <a:path w="9321" h="9042">
                <a:moveTo>
                  <a:pt x="419" y="0"/>
                </a:moveTo>
                <a:lnTo>
                  <a:pt x="0" y="698"/>
                </a:lnTo>
                <a:lnTo>
                  <a:pt x="7518" y="9042"/>
                </a:lnTo>
                <a:lnTo>
                  <a:pt x="7937" y="8483"/>
                </a:lnTo>
                <a:lnTo>
                  <a:pt x="8636" y="8204"/>
                </a:lnTo>
                <a:lnTo>
                  <a:pt x="9321" y="835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3866586" y="2345410"/>
            <a:ext cx="9321" cy="8623"/>
          </a:xfrm>
          <a:custGeom>
            <a:avLst/>
            <a:gdLst/>
            <a:ahLst/>
            <a:cxnLst/>
            <a:rect l="l" t="t" r="r" b="b"/>
            <a:pathLst>
              <a:path w="9321" h="8623">
                <a:moveTo>
                  <a:pt x="139" y="0"/>
                </a:moveTo>
                <a:lnTo>
                  <a:pt x="0" y="698"/>
                </a:lnTo>
                <a:lnTo>
                  <a:pt x="7518" y="8623"/>
                </a:lnTo>
                <a:lnTo>
                  <a:pt x="8077" y="8064"/>
                </a:lnTo>
                <a:lnTo>
                  <a:pt x="8623" y="7785"/>
                </a:lnTo>
                <a:lnTo>
                  <a:pt x="9321" y="793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3877862" y="2357795"/>
            <a:ext cx="10299" cy="7378"/>
          </a:xfrm>
          <a:custGeom>
            <a:avLst/>
            <a:gdLst/>
            <a:ahLst/>
            <a:cxnLst/>
            <a:rect l="l" t="t" r="r" b="b"/>
            <a:pathLst>
              <a:path w="10299" h="7378">
                <a:moveTo>
                  <a:pt x="0" y="0"/>
                </a:moveTo>
                <a:lnTo>
                  <a:pt x="7785" y="7378"/>
                </a:lnTo>
                <a:lnTo>
                  <a:pt x="8204" y="6819"/>
                </a:lnTo>
                <a:lnTo>
                  <a:pt x="8902" y="6540"/>
                </a:lnTo>
                <a:lnTo>
                  <a:pt x="9601" y="6540"/>
                </a:lnTo>
                <a:lnTo>
                  <a:pt x="10299" y="68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3889551" y="2368650"/>
            <a:ext cx="10299" cy="7099"/>
          </a:xfrm>
          <a:custGeom>
            <a:avLst/>
            <a:gdLst/>
            <a:ahLst/>
            <a:cxnLst/>
            <a:rect l="l" t="t" r="r" b="b"/>
            <a:pathLst>
              <a:path w="10299" h="7099">
                <a:moveTo>
                  <a:pt x="0" y="0"/>
                </a:moveTo>
                <a:lnTo>
                  <a:pt x="8064" y="7099"/>
                </a:lnTo>
                <a:lnTo>
                  <a:pt x="8343" y="6400"/>
                </a:lnTo>
                <a:lnTo>
                  <a:pt x="8902" y="6121"/>
                </a:lnTo>
                <a:lnTo>
                  <a:pt x="9601" y="5981"/>
                </a:lnTo>
                <a:lnTo>
                  <a:pt x="10299" y="62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3901517" y="2378948"/>
            <a:ext cx="10439" cy="6540"/>
          </a:xfrm>
          <a:custGeom>
            <a:avLst/>
            <a:gdLst/>
            <a:ahLst/>
            <a:cxnLst/>
            <a:rect l="l" t="t" r="r" b="b"/>
            <a:pathLst>
              <a:path w="10439" h="6540">
                <a:moveTo>
                  <a:pt x="0" y="0"/>
                </a:moveTo>
                <a:lnTo>
                  <a:pt x="8077" y="6540"/>
                </a:lnTo>
                <a:lnTo>
                  <a:pt x="8483" y="5981"/>
                </a:lnTo>
                <a:lnTo>
                  <a:pt x="9042" y="5562"/>
                </a:lnTo>
                <a:lnTo>
                  <a:pt x="9740" y="5422"/>
                </a:lnTo>
                <a:lnTo>
                  <a:pt x="10439" y="570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3913621" y="2388546"/>
            <a:ext cx="10579" cy="6121"/>
          </a:xfrm>
          <a:custGeom>
            <a:avLst/>
            <a:gdLst/>
            <a:ahLst/>
            <a:cxnLst/>
            <a:rect l="l" t="t" r="r" b="b"/>
            <a:pathLst>
              <a:path w="10579" h="6121">
                <a:moveTo>
                  <a:pt x="0" y="0"/>
                </a:moveTo>
                <a:lnTo>
                  <a:pt x="8356" y="6121"/>
                </a:lnTo>
                <a:lnTo>
                  <a:pt x="8636" y="5435"/>
                </a:lnTo>
                <a:lnTo>
                  <a:pt x="9182" y="4864"/>
                </a:lnTo>
                <a:lnTo>
                  <a:pt x="9880" y="4737"/>
                </a:lnTo>
                <a:lnTo>
                  <a:pt x="10579" y="50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3926009" y="2397453"/>
            <a:ext cx="10579" cy="5575"/>
          </a:xfrm>
          <a:custGeom>
            <a:avLst/>
            <a:gdLst/>
            <a:ahLst/>
            <a:cxnLst/>
            <a:rect l="l" t="t" r="r" b="b"/>
            <a:pathLst>
              <a:path w="10579" h="5575">
                <a:moveTo>
                  <a:pt x="0" y="0"/>
                </a:moveTo>
                <a:lnTo>
                  <a:pt x="8483" y="5575"/>
                </a:lnTo>
                <a:lnTo>
                  <a:pt x="8763" y="4737"/>
                </a:lnTo>
                <a:lnTo>
                  <a:pt x="9182" y="4318"/>
                </a:lnTo>
                <a:lnTo>
                  <a:pt x="9880" y="4178"/>
                </a:lnTo>
                <a:lnTo>
                  <a:pt x="10579" y="43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3938532" y="2405527"/>
            <a:ext cx="11137" cy="5016"/>
          </a:xfrm>
          <a:custGeom>
            <a:avLst/>
            <a:gdLst/>
            <a:ahLst/>
            <a:cxnLst/>
            <a:rect l="l" t="t" r="r" b="b"/>
            <a:pathLst>
              <a:path w="11137" h="5016">
                <a:moveTo>
                  <a:pt x="0" y="0"/>
                </a:moveTo>
                <a:lnTo>
                  <a:pt x="8636" y="5016"/>
                </a:lnTo>
                <a:lnTo>
                  <a:pt x="11137" y="38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3844044" y="2286962"/>
            <a:ext cx="29502" cy="38265"/>
          </a:xfrm>
          <a:custGeom>
            <a:avLst/>
            <a:gdLst/>
            <a:ahLst/>
            <a:cxnLst/>
            <a:rect l="l" t="t" r="r" b="b"/>
            <a:pathLst>
              <a:path w="29502" h="38265">
                <a:moveTo>
                  <a:pt x="0" y="0"/>
                </a:moveTo>
                <a:lnTo>
                  <a:pt x="15582" y="21983"/>
                </a:lnTo>
                <a:lnTo>
                  <a:pt x="29502" y="3826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3843074" y="2248002"/>
            <a:ext cx="15582" cy="25184"/>
          </a:xfrm>
          <a:custGeom>
            <a:avLst/>
            <a:gdLst/>
            <a:ahLst/>
            <a:cxnLst/>
            <a:rect l="l" t="t" r="r" b="b"/>
            <a:pathLst>
              <a:path w="15582" h="25184">
                <a:moveTo>
                  <a:pt x="15582" y="25184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4144487" y="2379087"/>
            <a:ext cx="419" cy="139"/>
          </a:xfrm>
          <a:custGeom>
            <a:avLst/>
            <a:gdLst/>
            <a:ahLst/>
            <a:cxnLst/>
            <a:rect l="l" t="t" r="r" b="b"/>
            <a:pathLst>
              <a:path w="419" h="139">
                <a:moveTo>
                  <a:pt x="419" y="0"/>
                </a:moveTo>
                <a:lnTo>
                  <a:pt x="0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3846268" y="1855288"/>
            <a:ext cx="16141" cy="10579"/>
          </a:xfrm>
          <a:custGeom>
            <a:avLst/>
            <a:gdLst/>
            <a:ahLst/>
            <a:cxnLst/>
            <a:rect l="l" t="t" r="r" b="b"/>
            <a:pathLst>
              <a:path w="16141" h="10579">
                <a:moveTo>
                  <a:pt x="0" y="10579"/>
                </a:moveTo>
                <a:lnTo>
                  <a:pt x="1614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3834302" y="1833723"/>
            <a:ext cx="3479" cy="1663"/>
          </a:xfrm>
          <a:custGeom>
            <a:avLst/>
            <a:gdLst/>
            <a:ahLst/>
            <a:cxnLst/>
            <a:rect l="l" t="t" r="r" b="b"/>
            <a:pathLst>
              <a:path w="3479" h="1663">
                <a:moveTo>
                  <a:pt x="0" y="0"/>
                </a:moveTo>
                <a:lnTo>
                  <a:pt x="558" y="838"/>
                </a:lnTo>
                <a:lnTo>
                  <a:pt x="1117" y="1384"/>
                </a:lnTo>
                <a:lnTo>
                  <a:pt x="1943" y="1663"/>
                </a:lnTo>
                <a:lnTo>
                  <a:pt x="2641" y="1663"/>
                </a:lnTo>
                <a:lnTo>
                  <a:pt x="3200" y="1257"/>
                </a:lnTo>
                <a:lnTo>
                  <a:pt x="3479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3837505" y="1827597"/>
            <a:ext cx="10579" cy="4038"/>
          </a:xfrm>
          <a:custGeom>
            <a:avLst/>
            <a:gdLst/>
            <a:ahLst/>
            <a:cxnLst/>
            <a:rect l="l" t="t" r="r" b="b"/>
            <a:pathLst>
              <a:path w="10579" h="4038">
                <a:moveTo>
                  <a:pt x="0" y="4038"/>
                </a:moveTo>
                <a:lnTo>
                  <a:pt x="6959" y="0"/>
                </a:lnTo>
                <a:lnTo>
                  <a:pt x="7505" y="838"/>
                </a:lnTo>
                <a:lnTo>
                  <a:pt x="8204" y="1396"/>
                </a:lnTo>
                <a:lnTo>
                  <a:pt x="8902" y="1803"/>
                </a:lnTo>
                <a:lnTo>
                  <a:pt x="9601" y="1803"/>
                </a:lnTo>
                <a:lnTo>
                  <a:pt x="10160" y="1396"/>
                </a:lnTo>
                <a:lnTo>
                  <a:pt x="10579" y="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3847942" y="1822310"/>
            <a:ext cx="7238" cy="3479"/>
          </a:xfrm>
          <a:custGeom>
            <a:avLst/>
            <a:gdLst/>
            <a:ahLst/>
            <a:cxnLst/>
            <a:rect l="l" t="t" r="r" b="b"/>
            <a:pathLst>
              <a:path w="7238" h="3479">
                <a:moveTo>
                  <a:pt x="0" y="3479"/>
                </a:moveTo>
                <a:lnTo>
                  <a:pt x="72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3856988" y="1823421"/>
            <a:ext cx="1803" cy="698"/>
          </a:xfrm>
          <a:custGeom>
            <a:avLst/>
            <a:gdLst/>
            <a:ahLst/>
            <a:cxnLst/>
            <a:rect l="l" t="t" r="r" b="b"/>
            <a:pathLst>
              <a:path w="1803" h="698">
                <a:moveTo>
                  <a:pt x="0" y="698"/>
                </a:moveTo>
                <a:lnTo>
                  <a:pt x="698" y="698"/>
                </a:lnTo>
                <a:lnTo>
                  <a:pt x="1257" y="419"/>
                </a:lnTo>
                <a:lnTo>
                  <a:pt x="180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3855177" y="1820781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3479" y="0"/>
                </a:moveTo>
                <a:lnTo>
                  <a:pt x="0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3844461" y="1826064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0" y="1536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3862971" y="2341651"/>
            <a:ext cx="1536" cy="698"/>
          </a:xfrm>
          <a:custGeom>
            <a:avLst/>
            <a:gdLst/>
            <a:ahLst/>
            <a:cxnLst/>
            <a:rect l="l" t="t" r="r" b="b"/>
            <a:pathLst>
              <a:path w="1536" h="698">
                <a:moveTo>
                  <a:pt x="0" y="698"/>
                </a:moveTo>
                <a:lnTo>
                  <a:pt x="153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3851979" y="2329266"/>
            <a:ext cx="1384" cy="698"/>
          </a:xfrm>
          <a:custGeom>
            <a:avLst/>
            <a:gdLst/>
            <a:ahLst/>
            <a:cxnLst/>
            <a:rect l="l" t="t" r="r" b="b"/>
            <a:pathLst>
              <a:path w="1384" h="698">
                <a:moveTo>
                  <a:pt x="0" y="698"/>
                </a:moveTo>
                <a:lnTo>
                  <a:pt x="138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3857821" y="1991255"/>
            <a:ext cx="558" cy="10718"/>
          </a:xfrm>
          <a:custGeom>
            <a:avLst/>
            <a:gdLst/>
            <a:ahLst/>
            <a:cxnLst/>
            <a:rect l="l" t="t" r="r" b="b"/>
            <a:pathLst>
              <a:path w="558" h="10718">
                <a:moveTo>
                  <a:pt x="419" y="2362"/>
                </a:moveTo>
                <a:lnTo>
                  <a:pt x="0" y="10718"/>
                </a:ln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3858517" y="1979137"/>
            <a:ext cx="698" cy="11277"/>
          </a:xfrm>
          <a:custGeom>
            <a:avLst/>
            <a:gdLst/>
            <a:ahLst/>
            <a:cxnLst/>
            <a:rect l="l" t="t" r="r" b="b"/>
            <a:pathLst>
              <a:path w="698" h="11277">
                <a:moveTo>
                  <a:pt x="0" y="11277"/>
                </a:moveTo>
                <a:lnTo>
                  <a:pt x="69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3858657" y="1781121"/>
            <a:ext cx="91986" cy="39662"/>
          </a:xfrm>
          <a:custGeom>
            <a:avLst/>
            <a:gdLst/>
            <a:ahLst/>
            <a:cxnLst/>
            <a:rect l="l" t="t" r="r" b="b"/>
            <a:pathLst>
              <a:path w="91986" h="39662">
                <a:moveTo>
                  <a:pt x="91846" y="0"/>
                </a:moveTo>
                <a:lnTo>
                  <a:pt x="84328" y="2921"/>
                </a:lnTo>
                <a:lnTo>
                  <a:pt x="0" y="39662"/>
                </a:lnTo>
                <a:lnTo>
                  <a:pt x="7505" y="36741"/>
                </a:lnTo>
                <a:lnTo>
                  <a:pt x="91846" y="0"/>
                </a:lnTo>
                <a:lnTo>
                  <a:pt x="91986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3874108" y="2353343"/>
            <a:ext cx="1803" cy="698"/>
          </a:xfrm>
          <a:custGeom>
            <a:avLst/>
            <a:gdLst/>
            <a:ahLst/>
            <a:cxnLst/>
            <a:rect l="l" t="t" r="r" b="b"/>
            <a:pathLst>
              <a:path w="1803" h="698">
                <a:moveTo>
                  <a:pt x="1803" y="0"/>
                </a:moveTo>
                <a:lnTo>
                  <a:pt x="0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3872153" y="2291693"/>
            <a:ext cx="13360" cy="16840"/>
          </a:xfrm>
          <a:custGeom>
            <a:avLst/>
            <a:gdLst/>
            <a:ahLst/>
            <a:cxnLst/>
            <a:rect l="l" t="t" r="r" b="b"/>
            <a:pathLst>
              <a:path w="13360" h="16840">
                <a:moveTo>
                  <a:pt x="13360" y="1684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4054869" y="1824816"/>
            <a:ext cx="95046" cy="36741"/>
          </a:xfrm>
          <a:custGeom>
            <a:avLst/>
            <a:gdLst/>
            <a:ahLst/>
            <a:cxnLst/>
            <a:rect l="l" t="t" r="r" b="b"/>
            <a:pathLst>
              <a:path w="95046" h="36741">
                <a:moveTo>
                  <a:pt x="95046" y="0"/>
                </a:moveTo>
                <a:lnTo>
                  <a:pt x="10579" y="36741"/>
                </a:lnTo>
                <a:lnTo>
                  <a:pt x="2222" y="30619"/>
                </a:lnTo>
                <a:lnTo>
                  <a:pt x="1943" y="31305"/>
                </a:lnTo>
                <a:lnTo>
                  <a:pt x="1396" y="31724"/>
                </a:lnTo>
                <a:lnTo>
                  <a:pt x="838" y="31864"/>
                </a:lnTo>
                <a:lnTo>
                  <a:pt x="0" y="3172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4042481" y="1847084"/>
            <a:ext cx="10579" cy="5562"/>
          </a:xfrm>
          <a:custGeom>
            <a:avLst/>
            <a:gdLst/>
            <a:ahLst/>
            <a:cxnLst/>
            <a:rect l="l" t="t" r="r" b="b"/>
            <a:pathLst>
              <a:path w="10579" h="5562">
                <a:moveTo>
                  <a:pt x="10579" y="5562"/>
                </a:moveTo>
                <a:lnTo>
                  <a:pt x="2235" y="0"/>
                </a:lnTo>
                <a:lnTo>
                  <a:pt x="1955" y="698"/>
                </a:lnTo>
                <a:lnTo>
                  <a:pt x="1397" y="1257"/>
                </a:lnTo>
                <a:lnTo>
                  <a:pt x="698" y="1384"/>
                </a:lnTo>
                <a:lnTo>
                  <a:pt x="0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4029958" y="1802832"/>
            <a:ext cx="95046" cy="41744"/>
          </a:xfrm>
          <a:custGeom>
            <a:avLst/>
            <a:gdLst/>
            <a:ahLst/>
            <a:cxnLst/>
            <a:rect l="l" t="t" r="r" b="b"/>
            <a:pathLst>
              <a:path w="95046" h="41744">
                <a:moveTo>
                  <a:pt x="10579" y="41744"/>
                </a:moveTo>
                <a:lnTo>
                  <a:pt x="95046" y="5003"/>
                </a:lnTo>
                <a:lnTo>
                  <a:pt x="86410" y="0"/>
                </a:lnTo>
                <a:lnTo>
                  <a:pt x="2095" y="36728"/>
                </a:lnTo>
                <a:lnTo>
                  <a:pt x="1816" y="37426"/>
                </a:lnTo>
                <a:lnTo>
                  <a:pt x="1397" y="37985"/>
                </a:lnTo>
                <a:lnTo>
                  <a:pt x="698" y="38125"/>
                </a:lnTo>
                <a:lnTo>
                  <a:pt x="0" y="3812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4017293" y="1832743"/>
            <a:ext cx="10579" cy="4457"/>
          </a:xfrm>
          <a:custGeom>
            <a:avLst/>
            <a:gdLst/>
            <a:ahLst/>
            <a:cxnLst/>
            <a:rect l="l" t="t" r="r" b="b"/>
            <a:pathLst>
              <a:path w="10579" h="4457">
                <a:moveTo>
                  <a:pt x="10579" y="4457"/>
                </a:moveTo>
                <a:lnTo>
                  <a:pt x="1955" y="0"/>
                </a:lnTo>
                <a:lnTo>
                  <a:pt x="1676" y="698"/>
                </a:lnTo>
                <a:lnTo>
                  <a:pt x="1257" y="1257"/>
                </a:lnTo>
                <a:lnTo>
                  <a:pt x="698" y="1536"/>
                </a:lnTo>
                <a:lnTo>
                  <a:pt x="0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4003794" y="1826623"/>
            <a:ext cx="11277" cy="4038"/>
          </a:xfrm>
          <a:custGeom>
            <a:avLst/>
            <a:gdLst/>
            <a:ahLst/>
            <a:cxnLst/>
            <a:rect l="l" t="t" r="r" b="b"/>
            <a:pathLst>
              <a:path w="11277" h="4038">
                <a:moveTo>
                  <a:pt x="11277" y="4038"/>
                </a:moveTo>
                <a:lnTo>
                  <a:pt x="2641" y="0"/>
                </a:lnTo>
                <a:lnTo>
                  <a:pt x="2374" y="838"/>
                </a:lnTo>
                <a:lnTo>
                  <a:pt x="2095" y="1536"/>
                </a:lnTo>
                <a:lnTo>
                  <a:pt x="1396" y="1803"/>
                </a:lnTo>
                <a:lnTo>
                  <a:pt x="698" y="1803"/>
                </a:lnTo>
                <a:lnTo>
                  <a:pt x="0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3990988" y="1821477"/>
            <a:ext cx="11277" cy="3479"/>
          </a:xfrm>
          <a:custGeom>
            <a:avLst/>
            <a:gdLst/>
            <a:ahLst/>
            <a:cxnLst/>
            <a:rect l="l" t="t" r="r" b="b"/>
            <a:pathLst>
              <a:path w="11277" h="3479">
                <a:moveTo>
                  <a:pt x="11277" y="3479"/>
                </a:moveTo>
                <a:lnTo>
                  <a:pt x="2514" y="0"/>
                </a:lnTo>
                <a:lnTo>
                  <a:pt x="2374" y="838"/>
                </a:lnTo>
                <a:lnTo>
                  <a:pt x="1955" y="1536"/>
                </a:lnTo>
                <a:lnTo>
                  <a:pt x="1396" y="1816"/>
                </a:lnTo>
                <a:lnTo>
                  <a:pt x="698" y="1943"/>
                </a:lnTo>
                <a:lnTo>
                  <a:pt x="0" y="16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3978188" y="1817165"/>
            <a:ext cx="11137" cy="2781"/>
          </a:xfrm>
          <a:custGeom>
            <a:avLst/>
            <a:gdLst/>
            <a:ahLst/>
            <a:cxnLst/>
            <a:rect l="l" t="t" r="r" b="b"/>
            <a:pathLst>
              <a:path w="11137" h="2781">
                <a:moveTo>
                  <a:pt x="11137" y="2781"/>
                </a:moveTo>
                <a:lnTo>
                  <a:pt x="2374" y="0"/>
                </a:lnTo>
                <a:lnTo>
                  <a:pt x="2374" y="838"/>
                </a:lnTo>
                <a:lnTo>
                  <a:pt x="1955" y="1524"/>
                </a:lnTo>
                <a:lnTo>
                  <a:pt x="1397" y="1943"/>
                </a:lnTo>
                <a:lnTo>
                  <a:pt x="838" y="2082"/>
                </a:lnTo>
                <a:lnTo>
                  <a:pt x="0" y="18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3965529" y="1813548"/>
            <a:ext cx="10858" cy="2362"/>
          </a:xfrm>
          <a:custGeom>
            <a:avLst/>
            <a:gdLst/>
            <a:ahLst/>
            <a:cxnLst/>
            <a:rect l="l" t="t" r="r" b="b"/>
            <a:pathLst>
              <a:path w="10858" h="2362">
                <a:moveTo>
                  <a:pt x="10858" y="2362"/>
                </a:moveTo>
                <a:lnTo>
                  <a:pt x="2222" y="0"/>
                </a:lnTo>
                <a:lnTo>
                  <a:pt x="2095" y="977"/>
                </a:lnTo>
                <a:lnTo>
                  <a:pt x="1816" y="1663"/>
                </a:lnTo>
                <a:lnTo>
                  <a:pt x="1397" y="2082"/>
                </a:lnTo>
                <a:lnTo>
                  <a:pt x="698" y="2222"/>
                </a:lnTo>
                <a:lnTo>
                  <a:pt x="0" y="208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3952723" y="1810894"/>
            <a:ext cx="10858" cy="2374"/>
          </a:xfrm>
          <a:custGeom>
            <a:avLst/>
            <a:gdLst/>
            <a:ahLst/>
            <a:cxnLst/>
            <a:rect l="l" t="t" r="r" b="b"/>
            <a:pathLst>
              <a:path w="10858" h="2374">
                <a:moveTo>
                  <a:pt x="10858" y="1816"/>
                </a:moveTo>
                <a:lnTo>
                  <a:pt x="2222" y="0"/>
                </a:lnTo>
                <a:lnTo>
                  <a:pt x="2095" y="977"/>
                </a:lnTo>
                <a:lnTo>
                  <a:pt x="1955" y="1676"/>
                </a:lnTo>
                <a:lnTo>
                  <a:pt x="1397" y="2235"/>
                </a:lnTo>
                <a:lnTo>
                  <a:pt x="838" y="2374"/>
                </a:lnTo>
                <a:lnTo>
                  <a:pt x="0" y="223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3940202" y="1809087"/>
            <a:ext cx="10579" cy="2501"/>
          </a:xfrm>
          <a:custGeom>
            <a:avLst/>
            <a:gdLst/>
            <a:ahLst/>
            <a:cxnLst/>
            <a:rect l="l" t="t" r="r" b="b"/>
            <a:pathLst>
              <a:path w="10579" h="2501">
                <a:moveTo>
                  <a:pt x="10579" y="1117"/>
                </a:moveTo>
                <a:lnTo>
                  <a:pt x="1943" y="0"/>
                </a:lnTo>
                <a:lnTo>
                  <a:pt x="1943" y="977"/>
                </a:lnTo>
                <a:lnTo>
                  <a:pt x="1816" y="1676"/>
                </a:lnTo>
                <a:lnTo>
                  <a:pt x="1257" y="2235"/>
                </a:lnTo>
                <a:lnTo>
                  <a:pt x="698" y="2501"/>
                </a:lnTo>
                <a:lnTo>
                  <a:pt x="0" y="25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3926978" y="1808253"/>
            <a:ext cx="11137" cy="2501"/>
          </a:xfrm>
          <a:custGeom>
            <a:avLst/>
            <a:gdLst/>
            <a:ahLst/>
            <a:cxnLst/>
            <a:rect l="l" t="t" r="r" b="b"/>
            <a:pathLst>
              <a:path w="11137" h="2501">
                <a:moveTo>
                  <a:pt x="11137" y="419"/>
                </a:moveTo>
                <a:lnTo>
                  <a:pt x="2654" y="0"/>
                </a:lnTo>
                <a:lnTo>
                  <a:pt x="2654" y="838"/>
                </a:lnTo>
                <a:lnTo>
                  <a:pt x="2514" y="1676"/>
                </a:lnTo>
                <a:lnTo>
                  <a:pt x="2095" y="2235"/>
                </a:lnTo>
                <a:lnTo>
                  <a:pt x="1397" y="2501"/>
                </a:lnTo>
                <a:lnTo>
                  <a:pt x="698" y="2501"/>
                </a:lnTo>
                <a:lnTo>
                  <a:pt x="0" y="223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3914734" y="1808116"/>
            <a:ext cx="10858" cy="2781"/>
          </a:xfrm>
          <a:custGeom>
            <a:avLst/>
            <a:gdLst/>
            <a:ahLst/>
            <a:cxnLst/>
            <a:rect l="l" t="t" r="r" b="b"/>
            <a:pathLst>
              <a:path w="10858" h="2781">
                <a:moveTo>
                  <a:pt x="10858" y="0"/>
                </a:moveTo>
                <a:lnTo>
                  <a:pt x="2374" y="0"/>
                </a:lnTo>
                <a:lnTo>
                  <a:pt x="2501" y="977"/>
                </a:lnTo>
                <a:lnTo>
                  <a:pt x="2374" y="1816"/>
                </a:lnTo>
                <a:lnTo>
                  <a:pt x="1955" y="2362"/>
                </a:lnTo>
                <a:lnTo>
                  <a:pt x="1397" y="2781"/>
                </a:lnTo>
                <a:lnTo>
                  <a:pt x="698" y="2781"/>
                </a:lnTo>
                <a:lnTo>
                  <a:pt x="0" y="25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3902626" y="1808256"/>
            <a:ext cx="10579" cy="3619"/>
          </a:xfrm>
          <a:custGeom>
            <a:avLst/>
            <a:gdLst/>
            <a:ahLst/>
            <a:cxnLst/>
            <a:rect l="l" t="t" r="r" b="b"/>
            <a:pathLst>
              <a:path w="10579" h="3619">
                <a:moveTo>
                  <a:pt x="10579" y="0"/>
                </a:moveTo>
                <a:lnTo>
                  <a:pt x="2235" y="698"/>
                </a:lnTo>
                <a:lnTo>
                  <a:pt x="2374" y="1663"/>
                </a:lnTo>
                <a:lnTo>
                  <a:pt x="2374" y="2501"/>
                </a:lnTo>
                <a:lnTo>
                  <a:pt x="1955" y="3060"/>
                </a:lnTo>
                <a:lnTo>
                  <a:pt x="1397" y="3479"/>
                </a:lnTo>
                <a:lnTo>
                  <a:pt x="698" y="3619"/>
                </a:lnTo>
                <a:lnTo>
                  <a:pt x="0" y="33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3890801" y="1809370"/>
            <a:ext cx="10160" cy="4305"/>
          </a:xfrm>
          <a:custGeom>
            <a:avLst/>
            <a:gdLst/>
            <a:ahLst/>
            <a:cxnLst/>
            <a:rect l="l" t="t" r="r" b="b"/>
            <a:pathLst>
              <a:path w="10160" h="4305">
                <a:moveTo>
                  <a:pt x="10160" y="0"/>
                </a:moveTo>
                <a:lnTo>
                  <a:pt x="2082" y="1257"/>
                </a:lnTo>
                <a:lnTo>
                  <a:pt x="2222" y="2222"/>
                </a:lnTo>
                <a:lnTo>
                  <a:pt x="2222" y="3060"/>
                </a:lnTo>
                <a:lnTo>
                  <a:pt x="1943" y="3759"/>
                </a:lnTo>
                <a:lnTo>
                  <a:pt x="1397" y="4178"/>
                </a:lnTo>
                <a:lnTo>
                  <a:pt x="698" y="4305"/>
                </a:lnTo>
                <a:lnTo>
                  <a:pt x="0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3879253" y="1811317"/>
            <a:ext cx="9880" cy="5016"/>
          </a:xfrm>
          <a:custGeom>
            <a:avLst/>
            <a:gdLst/>
            <a:ahLst/>
            <a:cxnLst/>
            <a:rect l="l" t="t" r="r" b="b"/>
            <a:pathLst>
              <a:path w="9880" h="5016">
                <a:moveTo>
                  <a:pt x="9880" y="0"/>
                </a:moveTo>
                <a:lnTo>
                  <a:pt x="1943" y="1816"/>
                </a:lnTo>
                <a:lnTo>
                  <a:pt x="2082" y="2781"/>
                </a:lnTo>
                <a:lnTo>
                  <a:pt x="2082" y="3619"/>
                </a:lnTo>
                <a:lnTo>
                  <a:pt x="1803" y="4318"/>
                </a:lnTo>
                <a:lnTo>
                  <a:pt x="1244" y="4864"/>
                </a:lnTo>
                <a:lnTo>
                  <a:pt x="698" y="5016"/>
                </a:lnTo>
                <a:lnTo>
                  <a:pt x="0" y="486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3869782" y="1814099"/>
            <a:ext cx="7658" cy="2362"/>
          </a:xfrm>
          <a:custGeom>
            <a:avLst/>
            <a:gdLst/>
            <a:ahLst/>
            <a:cxnLst/>
            <a:rect l="l" t="t" r="r" b="b"/>
            <a:pathLst>
              <a:path w="7658" h="2362">
                <a:moveTo>
                  <a:pt x="7658" y="0"/>
                </a:moveTo>
                <a:lnTo>
                  <a:pt x="0" y="23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3867985" y="1819109"/>
            <a:ext cx="1803" cy="698"/>
          </a:xfrm>
          <a:custGeom>
            <a:avLst/>
            <a:gdLst/>
            <a:ahLst/>
            <a:cxnLst/>
            <a:rect l="l" t="t" r="r" b="b"/>
            <a:pathLst>
              <a:path w="1803" h="698">
                <a:moveTo>
                  <a:pt x="1803" y="0"/>
                </a:moveTo>
                <a:lnTo>
                  <a:pt x="1244" y="558"/>
                </a:lnTo>
                <a:lnTo>
                  <a:pt x="685" y="698"/>
                </a:lnTo>
                <a:lnTo>
                  <a:pt x="0" y="55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3869782" y="1777498"/>
            <a:ext cx="92125" cy="38963"/>
          </a:xfrm>
          <a:custGeom>
            <a:avLst/>
            <a:gdLst/>
            <a:ahLst/>
            <a:cxnLst/>
            <a:rect l="l" t="t" r="r" b="b"/>
            <a:pathLst>
              <a:path w="92125" h="38963">
                <a:moveTo>
                  <a:pt x="7658" y="36601"/>
                </a:moveTo>
                <a:lnTo>
                  <a:pt x="92125" y="0"/>
                </a:lnTo>
                <a:lnTo>
                  <a:pt x="84340" y="2374"/>
                </a:lnTo>
                <a:lnTo>
                  <a:pt x="0" y="3896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3885652" y="2364472"/>
            <a:ext cx="1943" cy="698"/>
          </a:xfrm>
          <a:custGeom>
            <a:avLst/>
            <a:gdLst/>
            <a:ahLst/>
            <a:cxnLst/>
            <a:rect l="l" t="t" r="r" b="b"/>
            <a:pathLst>
              <a:path w="1943" h="698">
                <a:moveTo>
                  <a:pt x="0" y="698"/>
                </a:moveTo>
                <a:lnTo>
                  <a:pt x="194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3889133" y="1774576"/>
            <a:ext cx="84747" cy="36741"/>
          </a:xfrm>
          <a:custGeom>
            <a:avLst/>
            <a:gdLst/>
            <a:ahLst/>
            <a:cxnLst/>
            <a:rect l="l" t="t" r="r" b="b"/>
            <a:pathLst>
              <a:path w="84747" h="36741">
                <a:moveTo>
                  <a:pt x="0" y="36741"/>
                </a:moveTo>
                <a:lnTo>
                  <a:pt x="84328" y="0"/>
                </a:lnTo>
                <a:lnTo>
                  <a:pt x="84747" y="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3892887" y="1772624"/>
            <a:ext cx="92544" cy="37998"/>
          </a:xfrm>
          <a:custGeom>
            <a:avLst/>
            <a:gdLst/>
            <a:ahLst/>
            <a:cxnLst/>
            <a:rect l="l" t="t" r="r" b="b"/>
            <a:pathLst>
              <a:path w="92544" h="37998">
                <a:moveTo>
                  <a:pt x="0" y="37998"/>
                </a:moveTo>
                <a:lnTo>
                  <a:pt x="84467" y="1257"/>
                </a:lnTo>
                <a:lnTo>
                  <a:pt x="92544" y="0"/>
                </a:lnTo>
                <a:lnTo>
                  <a:pt x="8077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3881200" y="1774582"/>
            <a:ext cx="92265" cy="38544"/>
          </a:xfrm>
          <a:custGeom>
            <a:avLst/>
            <a:gdLst/>
            <a:ahLst/>
            <a:cxnLst/>
            <a:rect l="l" t="t" r="r" b="b"/>
            <a:pathLst>
              <a:path w="92265" h="38544">
                <a:moveTo>
                  <a:pt x="0" y="38544"/>
                </a:moveTo>
                <a:lnTo>
                  <a:pt x="84467" y="1803"/>
                </a:lnTo>
                <a:lnTo>
                  <a:pt x="9226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3897627" y="2374773"/>
            <a:ext cx="1943" cy="977"/>
          </a:xfrm>
          <a:custGeom>
            <a:avLst/>
            <a:gdLst/>
            <a:ahLst/>
            <a:cxnLst/>
            <a:rect l="l" t="t" r="r" b="b"/>
            <a:pathLst>
              <a:path w="1943" h="977">
                <a:moveTo>
                  <a:pt x="1943" y="0"/>
                </a:moveTo>
                <a:lnTo>
                  <a:pt x="0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3906944" y="2331496"/>
            <a:ext cx="7238" cy="6959"/>
          </a:xfrm>
          <a:custGeom>
            <a:avLst/>
            <a:gdLst/>
            <a:ahLst/>
            <a:cxnLst/>
            <a:rect l="l" t="t" r="r" b="b"/>
            <a:pathLst>
              <a:path w="7238" h="6959">
                <a:moveTo>
                  <a:pt x="0" y="0"/>
                </a:moveTo>
                <a:lnTo>
                  <a:pt x="7238" y="69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3904858" y="1771651"/>
            <a:ext cx="92684" cy="37299"/>
          </a:xfrm>
          <a:custGeom>
            <a:avLst/>
            <a:gdLst/>
            <a:ahLst/>
            <a:cxnLst/>
            <a:rect l="l" t="t" r="r" b="b"/>
            <a:pathLst>
              <a:path w="92684" h="37299">
                <a:moveTo>
                  <a:pt x="0" y="37299"/>
                </a:moveTo>
                <a:lnTo>
                  <a:pt x="84467" y="558"/>
                </a:lnTo>
                <a:lnTo>
                  <a:pt x="92684" y="0"/>
                </a:lnTo>
                <a:lnTo>
                  <a:pt x="8343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3921973" y="2393555"/>
            <a:ext cx="2362" cy="1117"/>
          </a:xfrm>
          <a:custGeom>
            <a:avLst/>
            <a:gdLst/>
            <a:ahLst/>
            <a:cxnLst/>
            <a:rect l="l" t="t" r="r" b="b"/>
            <a:pathLst>
              <a:path w="2362" h="1117">
                <a:moveTo>
                  <a:pt x="0" y="1117"/>
                </a:moveTo>
                <a:lnTo>
                  <a:pt x="236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3909590" y="2384510"/>
            <a:ext cx="2222" cy="977"/>
          </a:xfrm>
          <a:custGeom>
            <a:avLst/>
            <a:gdLst/>
            <a:ahLst/>
            <a:cxnLst/>
            <a:rect l="l" t="t" r="r" b="b"/>
            <a:pathLst>
              <a:path w="2222" h="977">
                <a:moveTo>
                  <a:pt x="0" y="977"/>
                </a:moveTo>
                <a:lnTo>
                  <a:pt x="222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3917102" y="1771375"/>
            <a:ext cx="92824" cy="36741"/>
          </a:xfrm>
          <a:custGeom>
            <a:avLst/>
            <a:gdLst/>
            <a:ahLst/>
            <a:cxnLst/>
            <a:rect l="l" t="t" r="r" b="b"/>
            <a:pathLst>
              <a:path w="92824" h="36741">
                <a:moveTo>
                  <a:pt x="0" y="36741"/>
                </a:moveTo>
                <a:lnTo>
                  <a:pt x="84467" y="0"/>
                </a:lnTo>
                <a:lnTo>
                  <a:pt x="92824" y="0"/>
                </a:lnTo>
                <a:lnTo>
                  <a:pt x="8483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3934496" y="2401906"/>
            <a:ext cx="2362" cy="1117"/>
          </a:xfrm>
          <a:custGeom>
            <a:avLst/>
            <a:gdLst/>
            <a:ahLst/>
            <a:cxnLst/>
            <a:rect l="l" t="t" r="r" b="b"/>
            <a:pathLst>
              <a:path w="2362" h="1117">
                <a:moveTo>
                  <a:pt x="0" y="1117"/>
                </a:moveTo>
                <a:lnTo>
                  <a:pt x="236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3929625" y="1771515"/>
            <a:ext cx="93662" cy="36741"/>
          </a:xfrm>
          <a:custGeom>
            <a:avLst/>
            <a:gdLst/>
            <a:ahLst/>
            <a:cxnLst/>
            <a:rect l="l" t="t" r="r" b="b"/>
            <a:pathLst>
              <a:path w="93662" h="36741">
                <a:moveTo>
                  <a:pt x="0" y="36741"/>
                </a:moveTo>
                <a:lnTo>
                  <a:pt x="84340" y="0"/>
                </a:lnTo>
                <a:lnTo>
                  <a:pt x="92824" y="558"/>
                </a:lnTo>
                <a:lnTo>
                  <a:pt x="93103" y="1397"/>
                </a:lnTo>
                <a:lnTo>
                  <a:pt x="93662" y="237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3938116" y="1772071"/>
            <a:ext cx="84328" cy="36601"/>
          </a:xfrm>
          <a:custGeom>
            <a:avLst/>
            <a:gdLst/>
            <a:ahLst/>
            <a:cxnLst/>
            <a:rect l="l" t="t" r="r" b="b"/>
            <a:pathLst>
              <a:path w="84327" h="36601">
                <a:moveTo>
                  <a:pt x="0" y="3660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3947162" y="2409000"/>
            <a:ext cx="1943" cy="1536"/>
          </a:xfrm>
          <a:custGeom>
            <a:avLst/>
            <a:gdLst/>
            <a:ahLst/>
            <a:cxnLst/>
            <a:rect l="l" t="t" r="r" b="b"/>
            <a:pathLst>
              <a:path w="1943" h="1536">
                <a:moveTo>
                  <a:pt x="0" y="1536"/>
                </a:moveTo>
                <a:lnTo>
                  <a:pt x="139" y="838"/>
                </a:lnTo>
                <a:lnTo>
                  <a:pt x="698" y="279"/>
                </a:lnTo>
                <a:lnTo>
                  <a:pt x="1257" y="0"/>
                </a:lnTo>
                <a:lnTo>
                  <a:pt x="1943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3951198" y="2412900"/>
            <a:ext cx="10579" cy="4457"/>
          </a:xfrm>
          <a:custGeom>
            <a:avLst/>
            <a:gdLst/>
            <a:ahLst/>
            <a:cxnLst/>
            <a:rect l="l" t="t" r="r" b="b"/>
            <a:pathLst>
              <a:path w="10579" h="4457">
                <a:moveTo>
                  <a:pt x="0" y="0"/>
                </a:moveTo>
                <a:lnTo>
                  <a:pt x="8623" y="4457"/>
                </a:lnTo>
                <a:lnTo>
                  <a:pt x="8902" y="3759"/>
                </a:lnTo>
                <a:lnTo>
                  <a:pt x="9321" y="3200"/>
                </a:lnTo>
                <a:lnTo>
                  <a:pt x="9880" y="2781"/>
                </a:lnTo>
                <a:lnTo>
                  <a:pt x="10579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3963998" y="2419440"/>
            <a:ext cx="11277" cy="3898"/>
          </a:xfrm>
          <a:custGeom>
            <a:avLst/>
            <a:gdLst/>
            <a:ahLst/>
            <a:cxnLst/>
            <a:rect l="l" t="t" r="r" b="b"/>
            <a:pathLst>
              <a:path w="11277" h="3898">
                <a:moveTo>
                  <a:pt x="0" y="0"/>
                </a:moveTo>
                <a:lnTo>
                  <a:pt x="8763" y="3898"/>
                </a:lnTo>
                <a:lnTo>
                  <a:pt x="8902" y="3200"/>
                </a:lnTo>
                <a:lnTo>
                  <a:pt x="9321" y="2514"/>
                </a:lnTo>
                <a:lnTo>
                  <a:pt x="9880" y="2222"/>
                </a:lnTo>
                <a:lnTo>
                  <a:pt x="10579" y="2222"/>
                </a:lnTo>
                <a:lnTo>
                  <a:pt x="11277" y="251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3976942" y="2425150"/>
            <a:ext cx="11557" cy="3479"/>
          </a:xfrm>
          <a:custGeom>
            <a:avLst/>
            <a:gdLst/>
            <a:ahLst/>
            <a:cxnLst/>
            <a:rect l="l" t="t" r="r" b="b"/>
            <a:pathLst>
              <a:path w="11557" h="3479">
                <a:moveTo>
                  <a:pt x="0" y="0"/>
                </a:moveTo>
                <a:lnTo>
                  <a:pt x="8623" y="3479"/>
                </a:lnTo>
                <a:lnTo>
                  <a:pt x="11557" y="222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3954952" y="1774299"/>
            <a:ext cx="92964" cy="38417"/>
          </a:xfrm>
          <a:custGeom>
            <a:avLst/>
            <a:gdLst/>
            <a:ahLst/>
            <a:cxnLst/>
            <a:rect l="l" t="t" r="r" b="b"/>
            <a:pathLst>
              <a:path w="92963" h="38417">
                <a:moveTo>
                  <a:pt x="0" y="36601"/>
                </a:moveTo>
                <a:lnTo>
                  <a:pt x="84340" y="0"/>
                </a:lnTo>
                <a:lnTo>
                  <a:pt x="92964" y="1676"/>
                </a:lnTo>
                <a:lnTo>
                  <a:pt x="8636" y="384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3950782" y="1773603"/>
            <a:ext cx="85305" cy="36601"/>
          </a:xfrm>
          <a:custGeom>
            <a:avLst/>
            <a:gdLst/>
            <a:ahLst/>
            <a:cxnLst/>
            <a:rect l="l" t="t" r="r" b="b"/>
            <a:pathLst>
              <a:path w="85305" h="36601">
                <a:moveTo>
                  <a:pt x="0" y="36601"/>
                </a:moveTo>
                <a:lnTo>
                  <a:pt x="84328" y="0"/>
                </a:lnTo>
                <a:lnTo>
                  <a:pt x="84607" y="838"/>
                </a:lnTo>
                <a:lnTo>
                  <a:pt x="85305" y="209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3942152" y="1772488"/>
            <a:ext cx="92964" cy="36601"/>
          </a:xfrm>
          <a:custGeom>
            <a:avLst/>
            <a:gdLst/>
            <a:ahLst/>
            <a:cxnLst/>
            <a:rect l="l" t="t" r="r" b="b"/>
            <a:pathLst>
              <a:path w="92963" h="36601">
                <a:moveTo>
                  <a:pt x="0" y="36601"/>
                </a:moveTo>
                <a:lnTo>
                  <a:pt x="84467" y="0"/>
                </a:lnTo>
                <a:lnTo>
                  <a:pt x="92964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3959823" y="2416237"/>
            <a:ext cx="2781" cy="1117"/>
          </a:xfrm>
          <a:custGeom>
            <a:avLst/>
            <a:gdLst/>
            <a:ahLst/>
            <a:cxnLst/>
            <a:rect l="l" t="t" r="r" b="b"/>
            <a:pathLst>
              <a:path w="2781" h="1117">
                <a:moveTo>
                  <a:pt x="0" y="1117"/>
                </a:moveTo>
                <a:lnTo>
                  <a:pt x="278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3967758" y="1776943"/>
            <a:ext cx="93103" cy="36601"/>
          </a:xfrm>
          <a:custGeom>
            <a:avLst/>
            <a:gdLst/>
            <a:ahLst/>
            <a:cxnLst/>
            <a:rect l="l" t="t" r="r" b="b"/>
            <a:pathLst>
              <a:path w="93103" h="36601">
                <a:moveTo>
                  <a:pt x="0" y="36601"/>
                </a:moveTo>
                <a:lnTo>
                  <a:pt x="84328" y="0"/>
                </a:lnTo>
                <a:lnTo>
                  <a:pt x="93103" y="223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3961913" y="1777502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0" y="0"/>
                </a:moveTo>
                <a:lnTo>
                  <a:pt x="139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3985568" y="2426681"/>
            <a:ext cx="2514" cy="1943"/>
          </a:xfrm>
          <a:custGeom>
            <a:avLst/>
            <a:gdLst/>
            <a:ahLst/>
            <a:cxnLst/>
            <a:rect l="l" t="t" r="r" b="b"/>
            <a:pathLst>
              <a:path w="2514" h="1943">
                <a:moveTo>
                  <a:pt x="0" y="1943"/>
                </a:moveTo>
                <a:lnTo>
                  <a:pt x="139" y="1104"/>
                </a:lnTo>
                <a:lnTo>
                  <a:pt x="558" y="406"/>
                </a:lnTo>
                <a:lnTo>
                  <a:pt x="1117" y="0"/>
                </a:lnTo>
                <a:lnTo>
                  <a:pt x="1816" y="0"/>
                </a:lnTo>
                <a:lnTo>
                  <a:pt x="2514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3989744" y="2430158"/>
            <a:ext cx="11823" cy="2781"/>
          </a:xfrm>
          <a:custGeom>
            <a:avLst/>
            <a:gdLst/>
            <a:ahLst/>
            <a:cxnLst/>
            <a:rect l="l" t="t" r="r" b="b"/>
            <a:pathLst>
              <a:path w="11823" h="2781">
                <a:moveTo>
                  <a:pt x="0" y="0"/>
                </a:moveTo>
                <a:lnTo>
                  <a:pt x="8763" y="2781"/>
                </a:lnTo>
                <a:lnTo>
                  <a:pt x="11823" y="1536"/>
                </a:lnTo>
                <a:lnTo>
                  <a:pt x="11137" y="977"/>
                </a:lnTo>
                <a:lnTo>
                  <a:pt x="10439" y="698"/>
                </a:lnTo>
                <a:lnTo>
                  <a:pt x="9740" y="838"/>
                </a:lnTo>
                <a:lnTo>
                  <a:pt x="9182" y="1257"/>
                </a:lnTo>
                <a:lnTo>
                  <a:pt x="8902" y="1943"/>
                </a:lnTo>
                <a:lnTo>
                  <a:pt x="8763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3972768" y="2422225"/>
            <a:ext cx="2781" cy="1117"/>
          </a:xfrm>
          <a:custGeom>
            <a:avLst/>
            <a:gdLst/>
            <a:ahLst/>
            <a:cxnLst/>
            <a:rect l="l" t="t" r="r" b="b"/>
            <a:pathLst>
              <a:path w="2781" h="1117">
                <a:moveTo>
                  <a:pt x="0" y="1117"/>
                </a:moveTo>
                <a:lnTo>
                  <a:pt x="278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3976387" y="1779169"/>
            <a:ext cx="84467" cy="36741"/>
          </a:xfrm>
          <a:custGeom>
            <a:avLst/>
            <a:gdLst/>
            <a:ahLst/>
            <a:cxnLst/>
            <a:rect l="l" t="t" r="r" b="b"/>
            <a:pathLst>
              <a:path w="84467" h="36741">
                <a:moveTo>
                  <a:pt x="0" y="36741"/>
                </a:moveTo>
                <a:lnTo>
                  <a:pt x="844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3980558" y="1780423"/>
            <a:ext cx="93103" cy="36741"/>
          </a:xfrm>
          <a:custGeom>
            <a:avLst/>
            <a:gdLst/>
            <a:ahLst/>
            <a:cxnLst/>
            <a:rect l="l" t="t" r="r" b="b"/>
            <a:pathLst>
              <a:path w="93103" h="36741">
                <a:moveTo>
                  <a:pt x="0" y="36741"/>
                </a:moveTo>
                <a:lnTo>
                  <a:pt x="84467" y="0"/>
                </a:lnTo>
                <a:lnTo>
                  <a:pt x="93103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3985430" y="1772630"/>
            <a:ext cx="419" cy="1117"/>
          </a:xfrm>
          <a:custGeom>
            <a:avLst/>
            <a:gdLst/>
            <a:ahLst/>
            <a:cxnLst/>
            <a:rect l="l" t="t" r="r" b="b"/>
            <a:pathLst>
              <a:path w="419" h="1117">
                <a:moveTo>
                  <a:pt x="0" y="0"/>
                </a:moveTo>
                <a:lnTo>
                  <a:pt x="419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4002688" y="2434196"/>
            <a:ext cx="10985" cy="2222"/>
          </a:xfrm>
          <a:custGeom>
            <a:avLst/>
            <a:gdLst/>
            <a:ahLst/>
            <a:cxnLst/>
            <a:rect l="l" t="t" r="r" b="b"/>
            <a:pathLst>
              <a:path w="10985" h="2222">
                <a:moveTo>
                  <a:pt x="0" y="0"/>
                </a:moveTo>
                <a:lnTo>
                  <a:pt x="8623" y="2222"/>
                </a:lnTo>
                <a:lnTo>
                  <a:pt x="8763" y="2222"/>
                </a:lnTo>
                <a:lnTo>
                  <a:pt x="8763" y="1384"/>
                </a:lnTo>
                <a:lnTo>
                  <a:pt x="9042" y="698"/>
                </a:lnTo>
                <a:lnTo>
                  <a:pt x="9601" y="279"/>
                </a:lnTo>
                <a:lnTo>
                  <a:pt x="10299" y="127"/>
                </a:lnTo>
                <a:lnTo>
                  <a:pt x="10985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4015488" y="2437394"/>
            <a:ext cx="11963" cy="1676"/>
          </a:xfrm>
          <a:custGeom>
            <a:avLst/>
            <a:gdLst/>
            <a:ahLst/>
            <a:cxnLst/>
            <a:rect l="l" t="t" r="r" b="b"/>
            <a:pathLst>
              <a:path w="11963" h="1676">
                <a:moveTo>
                  <a:pt x="0" y="0"/>
                </a:moveTo>
                <a:lnTo>
                  <a:pt x="8763" y="1676"/>
                </a:lnTo>
                <a:lnTo>
                  <a:pt x="11963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3993502" y="1784734"/>
            <a:ext cx="93103" cy="36741"/>
          </a:xfrm>
          <a:custGeom>
            <a:avLst/>
            <a:gdLst/>
            <a:ahLst/>
            <a:cxnLst/>
            <a:rect l="l" t="t" r="r" b="b"/>
            <a:pathLst>
              <a:path w="93103" h="36741">
                <a:moveTo>
                  <a:pt x="0" y="36741"/>
                </a:moveTo>
                <a:lnTo>
                  <a:pt x="84467" y="0"/>
                </a:lnTo>
                <a:lnTo>
                  <a:pt x="93103" y="34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3989326" y="1783345"/>
            <a:ext cx="84328" cy="36601"/>
          </a:xfrm>
          <a:custGeom>
            <a:avLst/>
            <a:gdLst/>
            <a:ahLst/>
            <a:cxnLst/>
            <a:rect l="l" t="t" r="r" b="b"/>
            <a:pathLst>
              <a:path w="84327" h="36601">
                <a:moveTo>
                  <a:pt x="0" y="3660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3997539" y="1771657"/>
            <a:ext cx="698" cy="1257"/>
          </a:xfrm>
          <a:custGeom>
            <a:avLst/>
            <a:gdLst/>
            <a:ahLst/>
            <a:cxnLst/>
            <a:rect l="l" t="t" r="r" b="b"/>
            <a:pathLst>
              <a:path w="698" h="1257">
                <a:moveTo>
                  <a:pt x="0" y="0"/>
                </a:moveTo>
                <a:lnTo>
                  <a:pt x="698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4011455" y="2435164"/>
            <a:ext cx="3060" cy="1257"/>
          </a:xfrm>
          <a:custGeom>
            <a:avLst/>
            <a:gdLst/>
            <a:ahLst/>
            <a:cxnLst/>
            <a:rect l="l" t="t" r="r" b="b"/>
            <a:pathLst>
              <a:path w="3060" h="1257">
                <a:moveTo>
                  <a:pt x="3060" y="0"/>
                </a:moveTo>
                <a:lnTo>
                  <a:pt x="0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4015071" y="1794060"/>
            <a:ext cx="84467" cy="36601"/>
          </a:xfrm>
          <a:custGeom>
            <a:avLst/>
            <a:gdLst/>
            <a:ahLst/>
            <a:cxnLst/>
            <a:rect l="l" t="t" r="r" b="b"/>
            <a:pathLst>
              <a:path w="84467" h="36601">
                <a:moveTo>
                  <a:pt x="0" y="36601"/>
                </a:moveTo>
                <a:lnTo>
                  <a:pt x="844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4002266" y="1788215"/>
            <a:ext cx="84340" cy="36741"/>
          </a:xfrm>
          <a:custGeom>
            <a:avLst/>
            <a:gdLst/>
            <a:ahLst/>
            <a:cxnLst/>
            <a:rect l="l" t="t" r="r" b="b"/>
            <a:pathLst>
              <a:path w="84340" h="36741">
                <a:moveTo>
                  <a:pt x="0" y="36741"/>
                </a:moveTo>
                <a:lnTo>
                  <a:pt x="843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4006442" y="1790024"/>
            <a:ext cx="84340" cy="36601"/>
          </a:xfrm>
          <a:custGeom>
            <a:avLst/>
            <a:gdLst/>
            <a:ahLst/>
            <a:cxnLst/>
            <a:rect l="l" t="t" r="r" b="b"/>
            <a:pathLst>
              <a:path w="84340" h="36601">
                <a:moveTo>
                  <a:pt x="0" y="36601"/>
                </a:moveTo>
                <a:lnTo>
                  <a:pt x="843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4009922" y="1771379"/>
            <a:ext cx="698" cy="1536"/>
          </a:xfrm>
          <a:custGeom>
            <a:avLst/>
            <a:gdLst/>
            <a:ahLst/>
            <a:cxnLst/>
            <a:rect l="l" t="t" r="r" b="b"/>
            <a:pathLst>
              <a:path w="698" h="1536">
                <a:moveTo>
                  <a:pt x="0" y="0"/>
                </a:moveTo>
                <a:lnTo>
                  <a:pt x="279" y="977"/>
                </a:lnTo>
                <a:lnTo>
                  <a:pt x="698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4024256" y="2436844"/>
            <a:ext cx="2082" cy="2222"/>
          </a:xfrm>
          <a:custGeom>
            <a:avLst/>
            <a:gdLst/>
            <a:ahLst/>
            <a:cxnLst/>
            <a:rect l="l" t="t" r="r" b="b"/>
            <a:pathLst>
              <a:path w="2082" h="2222">
                <a:moveTo>
                  <a:pt x="0" y="2222"/>
                </a:moveTo>
                <a:lnTo>
                  <a:pt x="0" y="1384"/>
                </a:lnTo>
                <a:lnTo>
                  <a:pt x="279" y="685"/>
                </a:lnTo>
                <a:lnTo>
                  <a:pt x="698" y="126"/>
                </a:lnTo>
                <a:lnTo>
                  <a:pt x="1384" y="0"/>
                </a:lnTo>
                <a:lnTo>
                  <a:pt x="2082" y="12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4028288" y="2438513"/>
            <a:ext cx="11963" cy="2362"/>
          </a:xfrm>
          <a:custGeom>
            <a:avLst/>
            <a:gdLst/>
            <a:ahLst/>
            <a:cxnLst/>
            <a:rect l="l" t="t" r="r" b="b"/>
            <a:pathLst>
              <a:path w="11963" h="2362">
                <a:moveTo>
                  <a:pt x="0" y="1244"/>
                </a:moveTo>
                <a:lnTo>
                  <a:pt x="8636" y="2362"/>
                </a:lnTo>
                <a:lnTo>
                  <a:pt x="8636" y="1523"/>
                </a:lnTo>
                <a:lnTo>
                  <a:pt x="8902" y="685"/>
                </a:lnTo>
                <a:lnTo>
                  <a:pt x="9321" y="279"/>
                </a:lnTo>
                <a:lnTo>
                  <a:pt x="9880" y="0"/>
                </a:lnTo>
                <a:lnTo>
                  <a:pt x="10579" y="0"/>
                </a:lnTo>
                <a:lnTo>
                  <a:pt x="11417" y="406"/>
                </a:lnTo>
                <a:lnTo>
                  <a:pt x="11963" y="1117"/>
                </a:lnTo>
                <a:lnTo>
                  <a:pt x="8636" y="23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4032048" y="1839567"/>
            <a:ext cx="8483" cy="5016"/>
          </a:xfrm>
          <a:custGeom>
            <a:avLst/>
            <a:gdLst/>
            <a:ahLst/>
            <a:cxnLst/>
            <a:rect l="l" t="t" r="r" b="b"/>
            <a:pathLst>
              <a:path w="8483" h="5016">
                <a:moveTo>
                  <a:pt x="0" y="0"/>
                </a:moveTo>
                <a:lnTo>
                  <a:pt x="8483" y="50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4019249" y="1796014"/>
            <a:ext cx="93091" cy="41186"/>
          </a:xfrm>
          <a:custGeom>
            <a:avLst/>
            <a:gdLst/>
            <a:ahLst/>
            <a:cxnLst/>
            <a:rect l="l" t="t" r="r" b="b"/>
            <a:pathLst>
              <a:path w="93090" h="41186">
                <a:moveTo>
                  <a:pt x="8623" y="41186"/>
                </a:moveTo>
                <a:lnTo>
                  <a:pt x="93090" y="4445"/>
                </a:lnTo>
                <a:lnTo>
                  <a:pt x="84327" y="0"/>
                </a:lnTo>
                <a:lnTo>
                  <a:pt x="0" y="367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4040259" y="2439343"/>
            <a:ext cx="11823" cy="2501"/>
          </a:xfrm>
          <a:custGeom>
            <a:avLst/>
            <a:gdLst/>
            <a:ahLst/>
            <a:cxnLst/>
            <a:rect l="l" t="t" r="r" b="b"/>
            <a:pathLst>
              <a:path w="11823" h="2501">
                <a:moveTo>
                  <a:pt x="0" y="279"/>
                </a:moveTo>
                <a:lnTo>
                  <a:pt x="558" y="1117"/>
                </a:lnTo>
                <a:lnTo>
                  <a:pt x="838" y="1943"/>
                </a:lnTo>
                <a:lnTo>
                  <a:pt x="9321" y="2501"/>
                </a:lnTo>
                <a:lnTo>
                  <a:pt x="9182" y="1663"/>
                </a:lnTo>
                <a:lnTo>
                  <a:pt x="9461" y="838"/>
                </a:lnTo>
                <a:lnTo>
                  <a:pt x="9880" y="279"/>
                </a:lnTo>
                <a:lnTo>
                  <a:pt x="10439" y="0"/>
                </a:lnTo>
                <a:lnTo>
                  <a:pt x="11137" y="0"/>
                </a:lnTo>
                <a:lnTo>
                  <a:pt x="11823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4053616" y="2439206"/>
            <a:ext cx="10718" cy="2781"/>
          </a:xfrm>
          <a:custGeom>
            <a:avLst/>
            <a:gdLst/>
            <a:ahLst/>
            <a:cxnLst/>
            <a:rect l="l" t="t" r="r" b="b"/>
            <a:pathLst>
              <a:path w="10718" h="2781">
                <a:moveTo>
                  <a:pt x="0" y="2781"/>
                </a:moveTo>
                <a:lnTo>
                  <a:pt x="8356" y="2781"/>
                </a:lnTo>
                <a:lnTo>
                  <a:pt x="8216" y="1803"/>
                </a:lnTo>
                <a:lnTo>
                  <a:pt x="8356" y="977"/>
                </a:lnTo>
                <a:lnTo>
                  <a:pt x="8763" y="419"/>
                </a:lnTo>
                <a:lnTo>
                  <a:pt x="9321" y="0"/>
                </a:lnTo>
                <a:lnTo>
                  <a:pt x="10020" y="0"/>
                </a:lnTo>
                <a:lnTo>
                  <a:pt x="10718" y="26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4066005" y="2438228"/>
            <a:ext cx="10439" cy="3479"/>
          </a:xfrm>
          <a:custGeom>
            <a:avLst/>
            <a:gdLst/>
            <a:ahLst/>
            <a:cxnLst/>
            <a:rect l="l" t="t" r="r" b="b"/>
            <a:pathLst>
              <a:path w="10439" h="3479">
                <a:moveTo>
                  <a:pt x="0" y="3479"/>
                </a:moveTo>
                <a:lnTo>
                  <a:pt x="8204" y="2921"/>
                </a:lnTo>
                <a:lnTo>
                  <a:pt x="8064" y="1943"/>
                </a:lnTo>
                <a:lnTo>
                  <a:pt x="8204" y="1117"/>
                </a:lnTo>
                <a:lnTo>
                  <a:pt x="8483" y="558"/>
                </a:lnTo>
                <a:lnTo>
                  <a:pt x="9042" y="139"/>
                </a:lnTo>
                <a:lnTo>
                  <a:pt x="9740" y="0"/>
                </a:lnTo>
                <a:lnTo>
                  <a:pt x="10439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4078109" y="2436417"/>
            <a:ext cx="10160" cy="4318"/>
          </a:xfrm>
          <a:custGeom>
            <a:avLst/>
            <a:gdLst/>
            <a:ahLst/>
            <a:cxnLst/>
            <a:rect l="l" t="t" r="r" b="b"/>
            <a:pathLst>
              <a:path w="10160" h="4318">
                <a:moveTo>
                  <a:pt x="0" y="4318"/>
                </a:moveTo>
                <a:lnTo>
                  <a:pt x="8077" y="3060"/>
                </a:lnTo>
                <a:lnTo>
                  <a:pt x="7937" y="2095"/>
                </a:lnTo>
                <a:lnTo>
                  <a:pt x="7937" y="1257"/>
                </a:lnTo>
                <a:lnTo>
                  <a:pt x="8356" y="558"/>
                </a:lnTo>
                <a:lnTo>
                  <a:pt x="8763" y="139"/>
                </a:lnTo>
                <a:lnTo>
                  <a:pt x="9461" y="0"/>
                </a:lnTo>
                <a:lnTo>
                  <a:pt x="1016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4090076" y="2435448"/>
            <a:ext cx="11277" cy="3340"/>
          </a:xfrm>
          <a:custGeom>
            <a:avLst/>
            <a:gdLst/>
            <a:ahLst/>
            <a:cxnLst/>
            <a:rect l="l" t="t" r="r" b="b"/>
            <a:pathLst>
              <a:path w="11277" h="3340">
                <a:moveTo>
                  <a:pt x="0" y="3340"/>
                </a:moveTo>
                <a:lnTo>
                  <a:pt x="7797" y="1524"/>
                </a:lnTo>
                <a:lnTo>
                  <a:pt x="1127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4044713" y="1810341"/>
            <a:ext cx="92811" cy="42303"/>
          </a:xfrm>
          <a:custGeom>
            <a:avLst/>
            <a:gdLst/>
            <a:ahLst/>
            <a:cxnLst/>
            <a:rect l="l" t="t" r="r" b="b"/>
            <a:pathLst>
              <a:path w="92811" h="42303">
                <a:moveTo>
                  <a:pt x="0" y="36741"/>
                </a:moveTo>
                <a:lnTo>
                  <a:pt x="84328" y="0"/>
                </a:lnTo>
                <a:lnTo>
                  <a:pt x="92811" y="5562"/>
                </a:lnTo>
                <a:lnTo>
                  <a:pt x="8343" y="423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4061967" y="2440451"/>
            <a:ext cx="3340" cy="1536"/>
          </a:xfrm>
          <a:custGeom>
            <a:avLst/>
            <a:gdLst/>
            <a:ahLst/>
            <a:cxnLst/>
            <a:rect l="l" t="t" r="r" b="b"/>
            <a:pathLst>
              <a:path w="3340" h="1536">
                <a:moveTo>
                  <a:pt x="0" y="1536"/>
                </a:moveTo>
                <a:lnTo>
                  <a:pt x="33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4049581" y="2440457"/>
            <a:ext cx="3340" cy="1384"/>
          </a:xfrm>
          <a:custGeom>
            <a:avLst/>
            <a:gdLst/>
            <a:ahLst/>
            <a:cxnLst/>
            <a:rect l="l" t="t" r="r" b="b"/>
            <a:pathLst>
              <a:path w="3340" h="1384">
                <a:moveTo>
                  <a:pt x="3340" y="0"/>
                </a:moveTo>
                <a:lnTo>
                  <a:pt x="0" y="13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4057097" y="1818829"/>
            <a:ext cx="92824" cy="36601"/>
          </a:xfrm>
          <a:custGeom>
            <a:avLst/>
            <a:gdLst/>
            <a:ahLst/>
            <a:cxnLst/>
            <a:rect l="l" t="t" r="r" b="b"/>
            <a:pathLst>
              <a:path w="92824" h="36601">
                <a:moveTo>
                  <a:pt x="0" y="36601"/>
                </a:moveTo>
                <a:lnTo>
                  <a:pt x="84467" y="0"/>
                </a:lnTo>
                <a:lnTo>
                  <a:pt x="92824" y="59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4074213" y="2439623"/>
            <a:ext cx="3340" cy="1536"/>
          </a:xfrm>
          <a:custGeom>
            <a:avLst/>
            <a:gdLst/>
            <a:ahLst/>
            <a:cxnLst/>
            <a:rect l="l" t="t" r="r" b="b"/>
            <a:pathLst>
              <a:path w="3340" h="1536">
                <a:moveTo>
                  <a:pt x="3340" y="0"/>
                </a:moveTo>
                <a:lnTo>
                  <a:pt x="0" y="15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4162995" y="1837895"/>
            <a:ext cx="977" cy="698"/>
          </a:xfrm>
          <a:custGeom>
            <a:avLst/>
            <a:gdLst/>
            <a:ahLst/>
            <a:cxnLst/>
            <a:rect l="l" t="t" r="r" b="b"/>
            <a:pathLst>
              <a:path w="977" h="698">
                <a:moveTo>
                  <a:pt x="977" y="69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4077694" y="1834418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84327" y="0"/>
                </a:moveTo>
                <a:lnTo>
                  <a:pt x="0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4079222" y="1874354"/>
            <a:ext cx="10299" cy="6959"/>
          </a:xfrm>
          <a:custGeom>
            <a:avLst/>
            <a:gdLst/>
            <a:ahLst/>
            <a:cxnLst/>
            <a:rect l="l" t="t" r="r" b="b"/>
            <a:pathLst>
              <a:path w="10299" h="6959">
                <a:moveTo>
                  <a:pt x="0" y="698"/>
                </a:moveTo>
                <a:lnTo>
                  <a:pt x="698" y="977"/>
                </a:lnTo>
                <a:lnTo>
                  <a:pt x="1397" y="977"/>
                </a:lnTo>
                <a:lnTo>
                  <a:pt x="1943" y="698"/>
                </a:lnTo>
                <a:lnTo>
                  <a:pt x="2362" y="0"/>
                </a:lnTo>
                <a:lnTo>
                  <a:pt x="10299" y="69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4090915" y="1884791"/>
            <a:ext cx="10299" cy="7518"/>
          </a:xfrm>
          <a:custGeom>
            <a:avLst/>
            <a:gdLst/>
            <a:ahLst/>
            <a:cxnLst/>
            <a:rect l="l" t="t" r="r" b="b"/>
            <a:pathLst>
              <a:path w="10299" h="7518">
                <a:moveTo>
                  <a:pt x="0" y="698"/>
                </a:moveTo>
                <a:lnTo>
                  <a:pt x="838" y="977"/>
                </a:lnTo>
                <a:lnTo>
                  <a:pt x="1536" y="977"/>
                </a:lnTo>
                <a:lnTo>
                  <a:pt x="2082" y="698"/>
                </a:lnTo>
                <a:lnTo>
                  <a:pt x="2501" y="0"/>
                </a:lnTo>
                <a:lnTo>
                  <a:pt x="10299" y="75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4103159" y="1896063"/>
            <a:ext cx="9461" cy="8636"/>
          </a:xfrm>
          <a:custGeom>
            <a:avLst/>
            <a:gdLst/>
            <a:ahLst/>
            <a:cxnLst/>
            <a:rect l="l" t="t" r="r" b="b"/>
            <a:pathLst>
              <a:path w="9461" h="8636">
                <a:moveTo>
                  <a:pt x="0" y="698"/>
                </a:moveTo>
                <a:lnTo>
                  <a:pt x="698" y="698"/>
                </a:lnTo>
                <a:lnTo>
                  <a:pt x="1384" y="558"/>
                </a:lnTo>
                <a:lnTo>
                  <a:pt x="1803" y="0"/>
                </a:lnTo>
                <a:lnTo>
                  <a:pt x="9461" y="7797"/>
                </a:lnTo>
                <a:lnTo>
                  <a:pt x="9182" y="863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4114430" y="1907753"/>
            <a:ext cx="9182" cy="9055"/>
          </a:xfrm>
          <a:custGeom>
            <a:avLst/>
            <a:gdLst/>
            <a:ahLst/>
            <a:cxnLst/>
            <a:rect l="l" t="t" r="r" b="b"/>
            <a:pathLst>
              <a:path w="9182" h="9055">
                <a:moveTo>
                  <a:pt x="0" y="698"/>
                </a:moveTo>
                <a:lnTo>
                  <a:pt x="698" y="838"/>
                </a:lnTo>
                <a:lnTo>
                  <a:pt x="1257" y="558"/>
                </a:lnTo>
                <a:lnTo>
                  <a:pt x="1803" y="0"/>
                </a:lnTo>
                <a:lnTo>
                  <a:pt x="9182" y="8356"/>
                </a:lnTo>
                <a:lnTo>
                  <a:pt x="8902" y="905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4125145" y="1920137"/>
            <a:ext cx="9042" cy="9461"/>
          </a:xfrm>
          <a:custGeom>
            <a:avLst/>
            <a:gdLst/>
            <a:ahLst/>
            <a:cxnLst/>
            <a:rect l="l" t="t" r="r" b="b"/>
            <a:pathLst>
              <a:path w="9042" h="9461">
                <a:moveTo>
                  <a:pt x="0" y="558"/>
                </a:moveTo>
                <a:lnTo>
                  <a:pt x="838" y="698"/>
                </a:lnTo>
                <a:lnTo>
                  <a:pt x="1384" y="558"/>
                </a:lnTo>
                <a:lnTo>
                  <a:pt x="1943" y="0"/>
                </a:lnTo>
                <a:lnTo>
                  <a:pt x="9042" y="8762"/>
                </a:lnTo>
                <a:lnTo>
                  <a:pt x="8763" y="94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4135720" y="1905533"/>
            <a:ext cx="93103" cy="36601"/>
          </a:xfrm>
          <a:custGeom>
            <a:avLst/>
            <a:gdLst/>
            <a:ahLst/>
            <a:cxnLst/>
            <a:rect l="l" t="t" r="r" b="b"/>
            <a:pathLst>
              <a:path w="93103" h="36601">
                <a:moveTo>
                  <a:pt x="0" y="27965"/>
                </a:moveTo>
                <a:lnTo>
                  <a:pt x="698" y="28105"/>
                </a:lnTo>
                <a:lnTo>
                  <a:pt x="1384" y="27965"/>
                </a:lnTo>
                <a:lnTo>
                  <a:pt x="1803" y="27546"/>
                </a:lnTo>
                <a:lnTo>
                  <a:pt x="8763" y="36601"/>
                </a:lnTo>
                <a:lnTo>
                  <a:pt x="93103" y="0"/>
                </a:lnTo>
                <a:lnTo>
                  <a:pt x="92824" y="54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4230208" y="1910120"/>
            <a:ext cx="977" cy="139"/>
          </a:xfrm>
          <a:custGeom>
            <a:avLst/>
            <a:gdLst/>
            <a:ahLst/>
            <a:cxnLst/>
            <a:rect l="l" t="t" r="r" b="b"/>
            <a:pathLst>
              <a:path w="977" h="139">
                <a:moveTo>
                  <a:pt x="0" y="0"/>
                </a:moveTo>
                <a:lnTo>
                  <a:pt x="977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4067114" y="1864475"/>
            <a:ext cx="10579" cy="6680"/>
          </a:xfrm>
          <a:custGeom>
            <a:avLst/>
            <a:gdLst/>
            <a:ahLst/>
            <a:cxnLst/>
            <a:rect l="l" t="t" r="r" b="b"/>
            <a:pathLst>
              <a:path w="10579" h="6680">
                <a:moveTo>
                  <a:pt x="10579" y="6680"/>
                </a:moveTo>
                <a:lnTo>
                  <a:pt x="2362" y="0"/>
                </a:lnTo>
                <a:lnTo>
                  <a:pt x="1943" y="698"/>
                </a:lnTo>
                <a:lnTo>
                  <a:pt x="1397" y="1117"/>
                </a:lnTo>
                <a:lnTo>
                  <a:pt x="838" y="1257"/>
                </a:lnTo>
                <a:lnTo>
                  <a:pt x="0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4069480" y="1827876"/>
            <a:ext cx="92544" cy="36601"/>
          </a:xfrm>
          <a:custGeom>
            <a:avLst/>
            <a:gdLst/>
            <a:ahLst/>
            <a:cxnLst/>
            <a:rect l="l" t="t" r="r" b="b"/>
            <a:pathLst>
              <a:path w="92544" h="36601">
                <a:moveTo>
                  <a:pt x="0" y="36601"/>
                </a:moveTo>
                <a:lnTo>
                  <a:pt x="84340" y="0"/>
                </a:lnTo>
                <a:lnTo>
                  <a:pt x="92544" y="65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4074631" y="1785852"/>
            <a:ext cx="558" cy="139"/>
          </a:xfrm>
          <a:custGeom>
            <a:avLst/>
            <a:gdLst/>
            <a:ahLst/>
            <a:cxnLst/>
            <a:rect l="l" t="t" r="r" b="b"/>
            <a:pathLst>
              <a:path w="558" h="139">
                <a:moveTo>
                  <a:pt x="558" y="1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4086183" y="2437942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0" y="1536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4093417" y="1848192"/>
            <a:ext cx="92265" cy="44107"/>
          </a:xfrm>
          <a:custGeom>
            <a:avLst/>
            <a:gdLst/>
            <a:ahLst/>
            <a:cxnLst/>
            <a:rect l="l" t="t" r="r" b="b"/>
            <a:pathLst>
              <a:path w="92265" h="44107">
                <a:moveTo>
                  <a:pt x="0" y="36601"/>
                </a:moveTo>
                <a:lnTo>
                  <a:pt x="84328" y="0"/>
                </a:lnTo>
                <a:lnTo>
                  <a:pt x="92265" y="7378"/>
                </a:lnTo>
                <a:lnTo>
                  <a:pt x="7797" y="4410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4175380" y="1848750"/>
            <a:ext cx="558" cy="279"/>
          </a:xfrm>
          <a:custGeom>
            <a:avLst/>
            <a:gdLst/>
            <a:ahLst/>
            <a:cxnLst/>
            <a:rect l="l" t="t" r="r" b="b"/>
            <a:pathLst>
              <a:path w="558" h="279">
                <a:moveTo>
                  <a:pt x="558" y="2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4089525" y="1844715"/>
            <a:ext cx="84467" cy="36601"/>
          </a:xfrm>
          <a:custGeom>
            <a:avLst/>
            <a:gdLst/>
            <a:ahLst/>
            <a:cxnLst/>
            <a:rect l="l" t="t" r="r" b="b"/>
            <a:pathLst>
              <a:path w="84467" h="36601">
                <a:moveTo>
                  <a:pt x="84467" y="0"/>
                </a:move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4081590" y="1837617"/>
            <a:ext cx="92405" cy="36741"/>
          </a:xfrm>
          <a:custGeom>
            <a:avLst/>
            <a:gdLst/>
            <a:ahLst/>
            <a:cxnLst/>
            <a:rect l="l" t="t" r="r" b="b"/>
            <a:pathLst>
              <a:path w="92405" h="36741">
                <a:moveTo>
                  <a:pt x="0" y="36741"/>
                </a:moveTo>
                <a:lnTo>
                  <a:pt x="84328" y="0"/>
                </a:lnTo>
                <a:lnTo>
                  <a:pt x="92405" y="709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4087018" y="1789884"/>
            <a:ext cx="2222" cy="698"/>
          </a:xfrm>
          <a:custGeom>
            <a:avLst/>
            <a:gdLst/>
            <a:ahLst/>
            <a:cxnLst/>
            <a:rect l="l" t="t" r="r" b="b"/>
            <a:pathLst>
              <a:path w="2222" h="698">
                <a:moveTo>
                  <a:pt x="2222" y="69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4097732" y="2433775"/>
            <a:ext cx="2222" cy="3200"/>
          </a:xfrm>
          <a:custGeom>
            <a:avLst/>
            <a:gdLst/>
            <a:ahLst/>
            <a:cxnLst/>
            <a:rect l="l" t="t" r="r" b="b"/>
            <a:pathLst>
              <a:path w="2222" h="3200">
                <a:moveTo>
                  <a:pt x="139" y="3200"/>
                </a:moveTo>
                <a:lnTo>
                  <a:pt x="0" y="2222"/>
                </a:lnTo>
                <a:lnTo>
                  <a:pt x="0" y="1384"/>
                </a:lnTo>
                <a:lnTo>
                  <a:pt x="279" y="698"/>
                </a:lnTo>
                <a:lnTo>
                  <a:pt x="838" y="139"/>
                </a:lnTo>
                <a:lnTo>
                  <a:pt x="1524" y="0"/>
                </a:lnTo>
                <a:lnTo>
                  <a:pt x="2222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4101630" y="2430301"/>
            <a:ext cx="9601" cy="5702"/>
          </a:xfrm>
          <a:custGeom>
            <a:avLst/>
            <a:gdLst/>
            <a:ahLst/>
            <a:cxnLst/>
            <a:rect l="l" t="t" r="r" b="b"/>
            <a:pathLst>
              <a:path w="9601" h="5702">
                <a:moveTo>
                  <a:pt x="0" y="5702"/>
                </a:moveTo>
                <a:lnTo>
                  <a:pt x="7785" y="3187"/>
                </a:lnTo>
                <a:lnTo>
                  <a:pt x="7505" y="2362"/>
                </a:lnTo>
                <a:lnTo>
                  <a:pt x="7505" y="1384"/>
                </a:lnTo>
                <a:lnTo>
                  <a:pt x="7785" y="685"/>
                </a:lnTo>
                <a:lnTo>
                  <a:pt x="8204" y="139"/>
                </a:lnTo>
                <a:lnTo>
                  <a:pt x="8902" y="0"/>
                </a:lnTo>
                <a:lnTo>
                  <a:pt x="960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4113041" y="2429324"/>
            <a:ext cx="7378" cy="2921"/>
          </a:xfrm>
          <a:custGeom>
            <a:avLst/>
            <a:gdLst/>
            <a:ahLst/>
            <a:cxnLst/>
            <a:rect l="l" t="t" r="r" b="b"/>
            <a:pathLst>
              <a:path w="7378" h="2920">
                <a:moveTo>
                  <a:pt x="0" y="2921"/>
                </a:moveTo>
                <a:lnTo>
                  <a:pt x="737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4120413" y="2425840"/>
            <a:ext cx="1676" cy="838"/>
          </a:xfrm>
          <a:custGeom>
            <a:avLst/>
            <a:gdLst/>
            <a:ahLst/>
            <a:cxnLst/>
            <a:rect l="l" t="t" r="r" b="b"/>
            <a:pathLst>
              <a:path w="1676" h="838">
                <a:moveTo>
                  <a:pt x="0" y="838"/>
                </a:moveTo>
                <a:lnTo>
                  <a:pt x="419" y="279"/>
                </a:lnTo>
                <a:lnTo>
                  <a:pt x="977" y="0"/>
                </a:lnTo>
                <a:lnTo>
                  <a:pt x="1676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4120414" y="2427512"/>
            <a:ext cx="4318" cy="1816"/>
          </a:xfrm>
          <a:custGeom>
            <a:avLst/>
            <a:gdLst/>
            <a:ahLst/>
            <a:cxnLst/>
            <a:rect l="l" t="t" r="r" b="b"/>
            <a:pathLst>
              <a:path w="4317" h="1816">
                <a:moveTo>
                  <a:pt x="3619" y="279"/>
                </a:moveTo>
                <a:lnTo>
                  <a:pt x="4318" y="0"/>
                </a:lnTo>
                <a:lnTo>
                  <a:pt x="0" y="18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4104966" y="1859325"/>
            <a:ext cx="91986" cy="44526"/>
          </a:xfrm>
          <a:custGeom>
            <a:avLst/>
            <a:gdLst/>
            <a:ahLst/>
            <a:cxnLst/>
            <a:rect l="l" t="t" r="r" b="b"/>
            <a:pathLst>
              <a:path w="91986" h="44526">
                <a:moveTo>
                  <a:pt x="0" y="36741"/>
                </a:moveTo>
                <a:lnTo>
                  <a:pt x="84328" y="0"/>
                </a:lnTo>
                <a:lnTo>
                  <a:pt x="91986" y="7937"/>
                </a:lnTo>
                <a:lnTo>
                  <a:pt x="7658" y="4452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4109420" y="2431959"/>
            <a:ext cx="3479" cy="1536"/>
          </a:xfrm>
          <a:custGeom>
            <a:avLst/>
            <a:gdLst/>
            <a:ahLst/>
            <a:cxnLst/>
            <a:rect l="l" t="t" r="r" b="b"/>
            <a:pathLst>
              <a:path w="3479" h="1536">
                <a:moveTo>
                  <a:pt x="0" y="1536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4121247" y="2373382"/>
            <a:ext cx="17119" cy="558"/>
          </a:xfrm>
          <a:custGeom>
            <a:avLst/>
            <a:gdLst/>
            <a:ahLst/>
            <a:cxnLst/>
            <a:rect l="l" t="t" r="r" b="b"/>
            <a:pathLst>
              <a:path w="17119" h="558">
                <a:moveTo>
                  <a:pt x="0" y="0"/>
                </a:moveTo>
                <a:lnTo>
                  <a:pt x="17119" y="55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4114991" y="1936280"/>
            <a:ext cx="18923" cy="23939"/>
          </a:xfrm>
          <a:custGeom>
            <a:avLst/>
            <a:gdLst/>
            <a:ahLst/>
            <a:cxnLst/>
            <a:rect l="l" t="t" r="r" b="b"/>
            <a:pathLst>
              <a:path w="18923" h="23939">
                <a:moveTo>
                  <a:pt x="18923" y="239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4123616" y="1879365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0" y="36741"/>
                </a:moveTo>
                <a:lnTo>
                  <a:pt x="84328" y="0"/>
                </a:lnTo>
                <a:lnTo>
                  <a:pt x="84048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4209614" y="1883958"/>
            <a:ext cx="558" cy="139"/>
          </a:xfrm>
          <a:custGeom>
            <a:avLst/>
            <a:gdLst/>
            <a:ahLst/>
            <a:cxnLst/>
            <a:rect l="l" t="t" r="r" b="b"/>
            <a:pathLst>
              <a:path w="558" h="139">
                <a:moveTo>
                  <a:pt x="0" y="0"/>
                </a:moveTo>
                <a:lnTo>
                  <a:pt x="558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4116237" y="1871151"/>
            <a:ext cx="91706" cy="36601"/>
          </a:xfrm>
          <a:custGeom>
            <a:avLst/>
            <a:gdLst/>
            <a:ahLst/>
            <a:cxnLst/>
            <a:rect l="l" t="t" r="r" b="b"/>
            <a:pathLst>
              <a:path w="91706" h="36601">
                <a:moveTo>
                  <a:pt x="0" y="36601"/>
                </a:moveTo>
                <a:lnTo>
                  <a:pt x="84340" y="0"/>
                </a:lnTo>
                <a:lnTo>
                  <a:pt x="91706" y="82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4151171" y="2366424"/>
            <a:ext cx="94208" cy="43002"/>
          </a:xfrm>
          <a:custGeom>
            <a:avLst/>
            <a:gdLst/>
            <a:ahLst/>
            <a:cxnLst/>
            <a:rect l="l" t="t" r="r" b="b"/>
            <a:pathLst>
              <a:path w="94208" h="43002">
                <a:moveTo>
                  <a:pt x="93789" y="0"/>
                </a:moveTo>
                <a:lnTo>
                  <a:pt x="94208" y="1117"/>
                </a:lnTo>
                <a:lnTo>
                  <a:pt x="87947" y="6261"/>
                </a:lnTo>
                <a:lnTo>
                  <a:pt x="3479" y="43002"/>
                </a:lnTo>
                <a:lnTo>
                  <a:pt x="2920" y="42164"/>
                </a:lnTo>
                <a:lnTo>
                  <a:pt x="2222" y="41605"/>
                </a:lnTo>
                <a:lnTo>
                  <a:pt x="1523" y="41478"/>
                </a:lnTo>
                <a:lnTo>
                  <a:pt x="825" y="41478"/>
                </a:lnTo>
                <a:lnTo>
                  <a:pt x="279" y="41884"/>
                </a:lnTo>
                <a:lnTo>
                  <a:pt x="0" y="4258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4141285" y="2411649"/>
            <a:ext cx="10299" cy="4597"/>
          </a:xfrm>
          <a:custGeom>
            <a:avLst/>
            <a:gdLst/>
            <a:ahLst/>
            <a:cxnLst/>
            <a:rect l="l" t="t" r="r" b="b"/>
            <a:pathLst>
              <a:path w="10299" h="4597">
                <a:moveTo>
                  <a:pt x="10299" y="0"/>
                </a:moveTo>
                <a:lnTo>
                  <a:pt x="3619" y="4597"/>
                </a:lnTo>
                <a:lnTo>
                  <a:pt x="3060" y="3898"/>
                </a:lnTo>
                <a:lnTo>
                  <a:pt x="2374" y="3340"/>
                </a:lnTo>
                <a:lnTo>
                  <a:pt x="1676" y="3060"/>
                </a:lnTo>
                <a:lnTo>
                  <a:pt x="977" y="3060"/>
                </a:lnTo>
                <a:lnTo>
                  <a:pt x="419" y="3479"/>
                </a:lnTo>
                <a:lnTo>
                  <a:pt x="0" y="40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4130986" y="2418327"/>
            <a:ext cx="10579" cy="4178"/>
          </a:xfrm>
          <a:custGeom>
            <a:avLst/>
            <a:gdLst/>
            <a:ahLst/>
            <a:cxnLst/>
            <a:rect l="l" t="t" r="r" b="b"/>
            <a:pathLst>
              <a:path w="10579" h="4178">
                <a:moveTo>
                  <a:pt x="10579" y="0"/>
                </a:moveTo>
                <a:lnTo>
                  <a:pt x="3619" y="4178"/>
                </a:lnTo>
                <a:lnTo>
                  <a:pt x="3073" y="3340"/>
                </a:lnTo>
                <a:lnTo>
                  <a:pt x="2514" y="2781"/>
                </a:lnTo>
                <a:lnTo>
                  <a:pt x="1676" y="2362"/>
                </a:lnTo>
                <a:lnTo>
                  <a:pt x="977" y="2362"/>
                </a:lnTo>
                <a:lnTo>
                  <a:pt x="419" y="2641"/>
                </a:lnTo>
                <a:lnTo>
                  <a:pt x="0" y="33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4124727" y="2392586"/>
            <a:ext cx="80149" cy="34925"/>
          </a:xfrm>
          <a:custGeom>
            <a:avLst/>
            <a:gdLst/>
            <a:ahLst/>
            <a:cxnLst/>
            <a:rect l="l" t="t" r="r" b="b"/>
            <a:pathLst>
              <a:path w="80149" h="34925">
                <a:moveTo>
                  <a:pt x="6540" y="31724"/>
                </a:moveTo>
                <a:lnTo>
                  <a:pt x="0" y="34925"/>
                </a:lnTo>
                <a:lnTo>
                  <a:pt x="8014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4131268" y="2387582"/>
            <a:ext cx="84340" cy="36728"/>
          </a:xfrm>
          <a:custGeom>
            <a:avLst/>
            <a:gdLst/>
            <a:ahLst/>
            <a:cxnLst/>
            <a:rect l="l" t="t" r="r" b="b"/>
            <a:pathLst>
              <a:path w="84340" h="36728">
                <a:moveTo>
                  <a:pt x="0" y="36728"/>
                </a:moveTo>
                <a:lnTo>
                  <a:pt x="84340" y="0"/>
                </a:lnTo>
                <a:lnTo>
                  <a:pt x="77089" y="3467"/>
                </a:lnTo>
                <a:lnTo>
                  <a:pt x="70269" y="65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4134608" y="2381172"/>
            <a:ext cx="91427" cy="41325"/>
          </a:xfrm>
          <a:custGeom>
            <a:avLst/>
            <a:gdLst/>
            <a:ahLst/>
            <a:cxnLst/>
            <a:rect l="l" t="t" r="r" b="b"/>
            <a:pathLst>
              <a:path w="91427" h="41325">
                <a:moveTo>
                  <a:pt x="91147" y="0"/>
                </a:moveTo>
                <a:lnTo>
                  <a:pt x="91427" y="558"/>
                </a:lnTo>
                <a:lnTo>
                  <a:pt x="84467" y="4597"/>
                </a:lnTo>
                <a:lnTo>
                  <a:pt x="0" y="4132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4125846" y="2385209"/>
            <a:ext cx="8763" cy="5016"/>
          </a:xfrm>
          <a:custGeom>
            <a:avLst/>
            <a:gdLst/>
            <a:ahLst/>
            <a:cxnLst/>
            <a:rect l="l" t="t" r="r" b="b"/>
            <a:pathLst>
              <a:path w="8762" h="5016">
                <a:moveTo>
                  <a:pt x="8762" y="0"/>
                </a:moveTo>
                <a:lnTo>
                  <a:pt x="0" y="50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4200850" y="2098126"/>
            <a:ext cx="279" cy="1117"/>
          </a:xfrm>
          <a:custGeom>
            <a:avLst/>
            <a:gdLst/>
            <a:ahLst/>
            <a:cxnLst/>
            <a:rect l="l" t="t" r="r" b="b"/>
            <a:pathLst>
              <a:path w="279" h="1117">
                <a:moveTo>
                  <a:pt x="0" y="0"/>
                </a:moveTo>
                <a:lnTo>
                  <a:pt x="279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4129739" y="2374493"/>
            <a:ext cx="1384" cy="139"/>
          </a:xfrm>
          <a:custGeom>
            <a:avLst/>
            <a:gdLst/>
            <a:ahLst/>
            <a:cxnLst/>
            <a:rect l="l" t="t" r="r" b="b"/>
            <a:pathLst>
              <a:path w="1384" h="139">
                <a:moveTo>
                  <a:pt x="0" y="139"/>
                </a:moveTo>
                <a:lnTo>
                  <a:pt x="138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4137529" y="1896480"/>
            <a:ext cx="91287" cy="36601"/>
          </a:xfrm>
          <a:custGeom>
            <a:avLst/>
            <a:gdLst/>
            <a:ahLst/>
            <a:cxnLst/>
            <a:rect l="l" t="t" r="r" b="b"/>
            <a:pathLst>
              <a:path w="91287" h="36601">
                <a:moveTo>
                  <a:pt x="0" y="36601"/>
                </a:moveTo>
                <a:lnTo>
                  <a:pt x="84467" y="0"/>
                </a:lnTo>
                <a:lnTo>
                  <a:pt x="91287" y="905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4127092" y="1883540"/>
            <a:ext cx="91567" cy="45364"/>
          </a:xfrm>
          <a:custGeom>
            <a:avLst/>
            <a:gdLst/>
            <a:ahLst/>
            <a:cxnLst/>
            <a:rect l="l" t="t" r="r" b="b"/>
            <a:pathLst>
              <a:path w="91566" h="45364">
                <a:moveTo>
                  <a:pt x="7099" y="45364"/>
                </a:moveTo>
                <a:lnTo>
                  <a:pt x="91567" y="8623"/>
                </a:lnTo>
                <a:lnTo>
                  <a:pt x="84328" y="0"/>
                </a:ln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4141565" y="2381726"/>
            <a:ext cx="84467" cy="36601"/>
          </a:xfrm>
          <a:custGeom>
            <a:avLst/>
            <a:gdLst/>
            <a:ahLst/>
            <a:cxnLst/>
            <a:rect l="l" t="t" r="r" b="b"/>
            <a:pathLst>
              <a:path w="84467" h="36601">
                <a:moveTo>
                  <a:pt x="0" y="36601"/>
                </a:moveTo>
                <a:lnTo>
                  <a:pt x="844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4154648" y="2404268"/>
            <a:ext cx="6400" cy="5156"/>
          </a:xfrm>
          <a:custGeom>
            <a:avLst/>
            <a:gdLst/>
            <a:ahLst/>
            <a:cxnLst/>
            <a:rect l="l" t="t" r="r" b="b"/>
            <a:pathLst>
              <a:path w="6400" h="5156">
                <a:moveTo>
                  <a:pt x="0" y="5156"/>
                </a:moveTo>
                <a:lnTo>
                  <a:pt x="640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4160492" y="2395927"/>
            <a:ext cx="9601" cy="5702"/>
          </a:xfrm>
          <a:custGeom>
            <a:avLst/>
            <a:gdLst/>
            <a:ahLst/>
            <a:cxnLst/>
            <a:rect l="l" t="t" r="r" b="b"/>
            <a:pathLst>
              <a:path w="9601" h="5702">
                <a:moveTo>
                  <a:pt x="0" y="5562"/>
                </a:moveTo>
                <a:lnTo>
                  <a:pt x="279" y="4864"/>
                </a:lnTo>
                <a:lnTo>
                  <a:pt x="838" y="4444"/>
                </a:lnTo>
                <a:lnTo>
                  <a:pt x="1536" y="4305"/>
                </a:lnTo>
                <a:lnTo>
                  <a:pt x="2222" y="4444"/>
                </a:lnTo>
                <a:lnTo>
                  <a:pt x="2921" y="5003"/>
                </a:lnTo>
                <a:lnTo>
                  <a:pt x="3479" y="5702"/>
                </a:lnTo>
                <a:lnTo>
                  <a:pt x="960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4169401" y="2387022"/>
            <a:ext cx="9182" cy="6261"/>
          </a:xfrm>
          <a:custGeom>
            <a:avLst/>
            <a:gdLst/>
            <a:ahLst/>
            <a:cxnLst/>
            <a:rect l="l" t="t" r="r" b="b"/>
            <a:pathLst>
              <a:path w="9182" h="6261">
                <a:moveTo>
                  <a:pt x="0" y="6261"/>
                </a:moveTo>
                <a:lnTo>
                  <a:pt x="279" y="5562"/>
                </a:lnTo>
                <a:lnTo>
                  <a:pt x="838" y="5003"/>
                </a:lnTo>
                <a:lnTo>
                  <a:pt x="1384" y="4876"/>
                </a:lnTo>
                <a:lnTo>
                  <a:pt x="2082" y="5003"/>
                </a:lnTo>
                <a:lnTo>
                  <a:pt x="2921" y="5422"/>
                </a:lnTo>
                <a:lnTo>
                  <a:pt x="3479" y="6121"/>
                </a:lnTo>
                <a:lnTo>
                  <a:pt x="918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4177885" y="2377276"/>
            <a:ext cx="8763" cy="7099"/>
          </a:xfrm>
          <a:custGeom>
            <a:avLst/>
            <a:gdLst/>
            <a:ahLst/>
            <a:cxnLst/>
            <a:rect l="l" t="t" r="r" b="b"/>
            <a:pathLst>
              <a:path w="8762" h="7099">
                <a:moveTo>
                  <a:pt x="0" y="7099"/>
                </a:moveTo>
                <a:lnTo>
                  <a:pt x="279" y="6261"/>
                </a:lnTo>
                <a:lnTo>
                  <a:pt x="698" y="5714"/>
                </a:lnTo>
                <a:lnTo>
                  <a:pt x="1257" y="5562"/>
                </a:lnTo>
                <a:lnTo>
                  <a:pt x="1943" y="5562"/>
                </a:lnTo>
                <a:lnTo>
                  <a:pt x="2781" y="5981"/>
                </a:lnTo>
                <a:lnTo>
                  <a:pt x="3340" y="6680"/>
                </a:lnTo>
                <a:lnTo>
                  <a:pt x="876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4185959" y="2366979"/>
            <a:ext cx="8064" cy="7099"/>
          </a:xfrm>
          <a:custGeom>
            <a:avLst/>
            <a:gdLst/>
            <a:ahLst/>
            <a:cxnLst/>
            <a:rect l="l" t="t" r="r" b="b"/>
            <a:pathLst>
              <a:path w="8064" h="7099">
                <a:moveTo>
                  <a:pt x="0" y="6819"/>
                </a:moveTo>
                <a:lnTo>
                  <a:pt x="419" y="6261"/>
                </a:lnTo>
                <a:lnTo>
                  <a:pt x="1117" y="5981"/>
                </a:lnTo>
                <a:lnTo>
                  <a:pt x="1803" y="6121"/>
                </a:lnTo>
                <a:lnTo>
                  <a:pt x="2501" y="6400"/>
                </a:lnTo>
                <a:lnTo>
                  <a:pt x="3200" y="7099"/>
                </a:lnTo>
                <a:lnTo>
                  <a:pt x="806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4193332" y="2355843"/>
            <a:ext cx="7658" cy="7658"/>
          </a:xfrm>
          <a:custGeom>
            <a:avLst/>
            <a:gdLst/>
            <a:ahLst/>
            <a:cxnLst/>
            <a:rect l="l" t="t" r="r" b="b"/>
            <a:pathLst>
              <a:path w="7658" h="7658">
                <a:moveTo>
                  <a:pt x="0" y="7658"/>
                </a:moveTo>
                <a:lnTo>
                  <a:pt x="419" y="6959"/>
                </a:lnTo>
                <a:lnTo>
                  <a:pt x="977" y="6680"/>
                </a:lnTo>
                <a:lnTo>
                  <a:pt x="1676" y="6680"/>
                </a:lnTo>
                <a:lnTo>
                  <a:pt x="2362" y="6959"/>
                </a:lnTo>
                <a:lnTo>
                  <a:pt x="3060" y="7518"/>
                </a:lnTo>
                <a:lnTo>
                  <a:pt x="76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4200154" y="2344152"/>
            <a:ext cx="7238" cy="8216"/>
          </a:xfrm>
          <a:custGeom>
            <a:avLst/>
            <a:gdLst/>
            <a:ahLst/>
            <a:cxnLst/>
            <a:rect l="l" t="t" r="r" b="b"/>
            <a:pathLst>
              <a:path w="7238" h="8216">
                <a:moveTo>
                  <a:pt x="0" y="8216"/>
                </a:moveTo>
                <a:lnTo>
                  <a:pt x="279" y="7658"/>
                </a:lnTo>
                <a:lnTo>
                  <a:pt x="838" y="7239"/>
                </a:lnTo>
                <a:lnTo>
                  <a:pt x="1536" y="7239"/>
                </a:lnTo>
                <a:lnTo>
                  <a:pt x="2222" y="7378"/>
                </a:lnTo>
                <a:lnTo>
                  <a:pt x="2921" y="7937"/>
                </a:lnTo>
                <a:lnTo>
                  <a:pt x="72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4206276" y="2295174"/>
            <a:ext cx="91147" cy="45643"/>
          </a:xfrm>
          <a:custGeom>
            <a:avLst/>
            <a:gdLst/>
            <a:ahLst/>
            <a:cxnLst/>
            <a:rect l="l" t="t" r="r" b="b"/>
            <a:pathLst>
              <a:path w="91147" h="45643">
                <a:moveTo>
                  <a:pt x="0" y="45643"/>
                </a:moveTo>
                <a:lnTo>
                  <a:pt x="419" y="44945"/>
                </a:lnTo>
                <a:lnTo>
                  <a:pt x="977" y="44526"/>
                </a:lnTo>
                <a:lnTo>
                  <a:pt x="1536" y="44386"/>
                </a:lnTo>
                <a:lnTo>
                  <a:pt x="2222" y="44526"/>
                </a:lnTo>
                <a:lnTo>
                  <a:pt x="2921" y="45085"/>
                </a:lnTo>
                <a:lnTo>
                  <a:pt x="87388" y="8343"/>
                </a:lnTo>
                <a:lnTo>
                  <a:pt x="91147" y="0"/>
                </a:lnTo>
                <a:lnTo>
                  <a:pt x="6819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4211981" y="2282370"/>
            <a:ext cx="90589" cy="46062"/>
          </a:xfrm>
          <a:custGeom>
            <a:avLst/>
            <a:gdLst/>
            <a:ahLst/>
            <a:cxnLst/>
            <a:rect l="l" t="t" r="r" b="b"/>
            <a:pathLst>
              <a:path w="90589" h="46062">
                <a:moveTo>
                  <a:pt x="0" y="46062"/>
                </a:moveTo>
                <a:lnTo>
                  <a:pt x="279" y="45364"/>
                </a:lnTo>
                <a:lnTo>
                  <a:pt x="698" y="44945"/>
                </a:lnTo>
                <a:lnTo>
                  <a:pt x="1384" y="44805"/>
                </a:lnTo>
                <a:lnTo>
                  <a:pt x="2082" y="44945"/>
                </a:lnTo>
                <a:lnTo>
                  <a:pt x="2781" y="45364"/>
                </a:lnTo>
                <a:lnTo>
                  <a:pt x="87249" y="8762"/>
                </a:lnTo>
                <a:lnTo>
                  <a:pt x="90589" y="0"/>
                </a:lnTo>
                <a:lnTo>
                  <a:pt x="6261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4216991" y="2305608"/>
            <a:ext cx="5702" cy="10020"/>
          </a:xfrm>
          <a:custGeom>
            <a:avLst/>
            <a:gdLst/>
            <a:ahLst/>
            <a:cxnLst/>
            <a:rect l="l" t="t" r="r" b="b"/>
            <a:pathLst>
              <a:path w="5702" h="10020">
                <a:moveTo>
                  <a:pt x="0" y="10020"/>
                </a:moveTo>
                <a:lnTo>
                  <a:pt x="139" y="9321"/>
                </a:lnTo>
                <a:lnTo>
                  <a:pt x="698" y="8762"/>
                </a:lnTo>
                <a:lnTo>
                  <a:pt x="1257" y="8635"/>
                </a:lnTo>
                <a:lnTo>
                  <a:pt x="2082" y="8762"/>
                </a:lnTo>
                <a:lnTo>
                  <a:pt x="2781" y="9182"/>
                </a:lnTo>
                <a:lnTo>
                  <a:pt x="570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4221585" y="2291694"/>
            <a:ext cx="5016" cy="9880"/>
          </a:xfrm>
          <a:custGeom>
            <a:avLst/>
            <a:gdLst/>
            <a:ahLst/>
            <a:cxnLst/>
            <a:rect l="l" t="t" r="r" b="b"/>
            <a:pathLst>
              <a:path w="5016" h="9880">
                <a:moveTo>
                  <a:pt x="0" y="9880"/>
                </a:moveTo>
                <a:lnTo>
                  <a:pt x="419" y="9321"/>
                </a:lnTo>
                <a:lnTo>
                  <a:pt x="977" y="9042"/>
                </a:lnTo>
                <a:lnTo>
                  <a:pt x="1663" y="9182"/>
                </a:lnTo>
                <a:lnTo>
                  <a:pt x="2501" y="9461"/>
                </a:lnTo>
                <a:lnTo>
                  <a:pt x="501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4225199" y="2277360"/>
            <a:ext cx="4597" cy="10299"/>
          </a:xfrm>
          <a:custGeom>
            <a:avLst/>
            <a:gdLst/>
            <a:ahLst/>
            <a:cxnLst/>
            <a:rect l="l" t="t" r="r" b="b"/>
            <a:pathLst>
              <a:path w="4597" h="10299">
                <a:moveTo>
                  <a:pt x="0" y="10299"/>
                </a:moveTo>
                <a:lnTo>
                  <a:pt x="419" y="9740"/>
                </a:lnTo>
                <a:lnTo>
                  <a:pt x="1117" y="9461"/>
                </a:lnTo>
                <a:lnTo>
                  <a:pt x="1816" y="9461"/>
                </a:lnTo>
                <a:lnTo>
                  <a:pt x="2514" y="9740"/>
                </a:lnTo>
                <a:lnTo>
                  <a:pt x="459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4228263" y="2226017"/>
            <a:ext cx="88506" cy="47447"/>
          </a:xfrm>
          <a:custGeom>
            <a:avLst/>
            <a:gdLst/>
            <a:ahLst/>
            <a:cxnLst/>
            <a:rect l="l" t="t" r="r" b="b"/>
            <a:pathLst>
              <a:path w="88506" h="47447">
                <a:moveTo>
                  <a:pt x="0" y="47447"/>
                </a:moveTo>
                <a:lnTo>
                  <a:pt x="419" y="46748"/>
                </a:lnTo>
                <a:lnTo>
                  <a:pt x="977" y="46469"/>
                </a:lnTo>
                <a:lnTo>
                  <a:pt x="1663" y="46329"/>
                </a:lnTo>
                <a:lnTo>
                  <a:pt x="2362" y="46608"/>
                </a:lnTo>
                <a:lnTo>
                  <a:pt x="86829" y="10020"/>
                </a:lnTo>
                <a:lnTo>
                  <a:pt x="8850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4144905" y="2375048"/>
            <a:ext cx="91008" cy="41198"/>
          </a:xfrm>
          <a:custGeom>
            <a:avLst/>
            <a:gdLst/>
            <a:ahLst/>
            <a:cxnLst/>
            <a:rect l="l" t="t" r="r" b="b"/>
            <a:pathLst>
              <a:path w="91008" h="41198">
                <a:moveTo>
                  <a:pt x="6680" y="36601"/>
                </a:moveTo>
                <a:lnTo>
                  <a:pt x="91008" y="0"/>
                </a:lnTo>
                <a:lnTo>
                  <a:pt x="84328" y="4597"/>
                </a:lnTo>
                <a:lnTo>
                  <a:pt x="0" y="411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4188734" y="2061245"/>
            <a:ext cx="12115" cy="36880"/>
          </a:xfrm>
          <a:custGeom>
            <a:avLst/>
            <a:gdLst/>
            <a:ahLst/>
            <a:cxnLst/>
            <a:rect l="l" t="t" r="r" b="b"/>
            <a:pathLst>
              <a:path w="12115" h="36880">
                <a:moveTo>
                  <a:pt x="12115" y="3688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4188879" y="1978723"/>
            <a:ext cx="84340" cy="36741"/>
          </a:xfrm>
          <a:custGeom>
            <a:avLst/>
            <a:gdLst/>
            <a:ahLst/>
            <a:cxnLst/>
            <a:rect l="l" t="t" r="r" b="b"/>
            <a:pathLst>
              <a:path w="84340" h="36741">
                <a:moveTo>
                  <a:pt x="0" y="36741"/>
                </a:moveTo>
                <a:lnTo>
                  <a:pt x="84340" y="0"/>
                </a:lnTo>
                <a:lnTo>
                  <a:pt x="83769" y="419"/>
                </a:lnTo>
                <a:lnTo>
                  <a:pt x="83489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4189856" y="1983737"/>
            <a:ext cx="85725" cy="36880"/>
          </a:xfrm>
          <a:custGeom>
            <a:avLst/>
            <a:gdLst/>
            <a:ahLst/>
            <a:cxnLst/>
            <a:rect l="l" t="t" r="r" b="b"/>
            <a:pathLst>
              <a:path w="85725" h="36880">
                <a:moveTo>
                  <a:pt x="84467" y="0"/>
                </a:moveTo>
                <a:lnTo>
                  <a:pt x="85166" y="139"/>
                </a:lnTo>
                <a:lnTo>
                  <a:pt x="85725" y="0"/>
                </a:lnTo>
                <a:lnTo>
                  <a:pt x="1384" y="36741"/>
                </a:lnTo>
                <a:lnTo>
                  <a:pt x="698" y="36880"/>
                </a:lnTo>
                <a:lnTo>
                  <a:pt x="0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4182202" y="2004893"/>
            <a:ext cx="6680" cy="11684"/>
          </a:xfrm>
          <a:custGeom>
            <a:avLst/>
            <a:gdLst/>
            <a:ahLst/>
            <a:cxnLst/>
            <a:rect l="l" t="t" r="r" b="b"/>
            <a:pathLst>
              <a:path w="6680" h="11683">
                <a:moveTo>
                  <a:pt x="5841" y="11683"/>
                </a:moveTo>
                <a:lnTo>
                  <a:pt x="6121" y="10985"/>
                </a:lnTo>
                <a:lnTo>
                  <a:pt x="6680" y="10566"/>
                </a:lnTo>
                <a:lnTo>
                  <a:pt x="1384" y="0"/>
                </a:lnTo>
                <a:lnTo>
                  <a:pt x="698" y="279"/>
                </a:lnTo>
                <a:lnTo>
                  <a:pt x="0" y="12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4173993" y="1989711"/>
            <a:ext cx="6959" cy="11557"/>
          </a:xfrm>
          <a:custGeom>
            <a:avLst/>
            <a:gdLst/>
            <a:ahLst/>
            <a:cxnLst/>
            <a:rect l="l" t="t" r="r" b="b"/>
            <a:pathLst>
              <a:path w="6959" h="11556">
                <a:moveTo>
                  <a:pt x="6261" y="11556"/>
                </a:moveTo>
                <a:lnTo>
                  <a:pt x="6540" y="10718"/>
                </a:lnTo>
                <a:lnTo>
                  <a:pt x="6959" y="10299"/>
                </a:lnTo>
                <a:lnTo>
                  <a:pt x="1396" y="0"/>
                </a:lnTo>
                <a:lnTo>
                  <a:pt x="698" y="279"/>
                </a:lnTo>
                <a:lnTo>
                  <a:pt x="0" y="15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4164537" y="1974825"/>
            <a:ext cx="8064" cy="10579"/>
          </a:xfrm>
          <a:custGeom>
            <a:avLst/>
            <a:gdLst/>
            <a:ahLst/>
            <a:cxnLst/>
            <a:rect l="l" t="t" r="r" b="b"/>
            <a:pathLst>
              <a:path w="8064" h="10579">
                <a:moveTo>
                  <a:pt x="7505" y="10579"/>
                </a:moveTo>
                <a:lnTo>
                  <a:pt x="8064" y="10020"/>
                </a:lnTo>
                <a:lnTo>
                  <a:pt x="2082" y="139"/>
                </a:lnTo>
                <a:lnTo>
                  <a:pt x="1524" y="419"/>
                </a:lnTo>
                <a:lnTo>
                  <a:pt x="825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4155348" y="1960496"/>
            <a:ext cx="8343" cy="10299"/>
          </a:xfrm>
          <a:custGeom>
            <a:avLst/>
            <a:gdLst/>
            <a:ahLst/>
            <a:cxnLst/>
            <a:rect l="l" t="t" r="r" b="b"/>
            <a:pathLst>
              <a:path w="8343" h="10299">
                <a:moveTo>
                  <a:pt x="7924" y="10299"/>
                </a:moveTo>
                <a:lnTo>
                  <a:pt x="8343" y="9740"/>
                </a:lnTo>
                <a:lnTo>
                  <a:pt x="2082" y="0"/>
                </a:lnTo>
                <a:lnTo>
                  <a:pt x="1524" y="419"/>
                </a:lnTo>
                <a:lnTo>
                  <a:pt x="825" y="419"/>
                </a:lnTo>
                <a:lnTo>
                  <a:pt x="0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4147691" y="1909838"/>
            <a:ext cx="91008" cy="46761"/>
          </a:xfrm>
          <a:custGeom>
            <a:avLst/>
            <a:gdLst/>
            <a:ahLst/>
            <a:cxnLst/>
            <a:rect l="l" t="t" r="r" b="b"/>
            <a:pathLst>
              <a:path w="91008" h="46761">
                <a:moveTo>
                  <a:pt x="6261" y="46761"/>
                </a:moveTo>
                <a:lnTo>
                  <a:pt x="6680" y="46062"/>
                </a:lnTo>
                <a:lnTo>
                  <a:pt x="0" y="36741"/>
                </a:lnTo>
                <a:lnTo>
                  <a:pt x="84467" y="0"/>
                </a:lnTo>
                <a:lnTo>
                  <a:pt x="91008" y="9461"/>
                </a:lnTo>
                <a:lnTo>
                  <a:pt x="6680" y="460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4145744" y="1946579"/>
            <a:ext cx="1943" cy="419"/>
          </a:xfrm>
          <a:custGeom>
            <a:avLst/>
            <a:gdLst/>
            <a:ahLst/>
            <a:cxnLst/>
            <a:rect l="l" t="t" r="r" b="b"/>
            <a:pathLst>
              <a:path w="1943" h="419">
                <a:moveTo>
                  <a:pt x="1943" y="0"/>
                </a:moveTo>
                <a:lnTo>
                  <a:pt x="1384" y="419"/>
                </a:lnTo>
                <a:lnTo>
                  <a:pt x="685" y="419"/>
                </a:ln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4144072" y="1942125"/>
            <a:ext cx="419" cy="698"/>
          </a:xfrm>
          <a:custGeom>
            <a:avLst/>
            <a:gdLst/>
            <a:ahLst/>
            <a:cxnLst/>
            <a:rect l="l" t="t" r="r" b="b"/>
            <a:pathLst>
              <a:path w="419" h="698">
                <a:moveTo>
                  <a:pt x="0" y="698"/>
                </a:move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4161049" y="2367535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0" y="3674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4163973" y="2359325"/>
            <a:ext cx="90449" cy="42303"/>
          </a:xfrm>
          <a:custGeom>
            <a:avLst/>
            <a:gdLst/>
            <a:ahLst/>
            <a:cxnLst/>
            <a:rect l="l" t="t" r="r" b="b"/>
            <a:pathLst>
              <a:path w="90449" h="42303">
                <a:moveTo>
                  <a:pt x="0" y="42303"/>
                </a:moveTo>
                <a:lnTo>
                  <a:pt x="84467" y="5562"/>
                </a:lnTo>
                <a:lnTo>
                  <a:pt x="90449" y="0"/>
                </a:lnTo>
                <a:lnTo>
                  <a:pt x="6121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4155483" y="1992781"/>
            <a:ext cx="12103" cy="21424"/>
          </a:xfrm>
          <a:custGeom>
            <a:avLst/>
            <a:gdLst/>
            <a:ahLst/>
            <a:cxnLst/>
            <a:rect l="l" t="t" r="r" b="b"/>
            <a:pathLst>
              <a:path w="12103" h="21424">
                <a:moveTo>
                  <a:pt x="0" y="0"/>
                </a:moveTo>
                <a:lnTo>
                  <a:pt x="12103" y="2142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4157428" y="1923896"/>
            <a:ext cx="90589" cy="46342"/>
          </a:xfrm>
          <a:custGeom>
            <a:avLst/>
            <a:gdLst/>
            <a:ahLst/>
            <a:cxnLst/>
            <a:rect l="l" t="t" r="r" b="b"/>
            <a:pathLst>
              <a:path w="90589" h="46342">
                <a:moveTo>
                  <a:pt x="0" y="36601"/>
                </a:moveTo>
                <a:lnTo>
                  <a:pt x="84340" y="0"/>
                </a:lnTo>
                <a:lnTo>
                  <a:pt x="90589" y="9601"/>
                </a:lnTo>
                <a:lnTo>
                  <a:pt x="6261" y="4634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4166614" y="1938227"/>
            <a:ext cx="90309" cy="36741"/>
          </a:xfrm>
          <a:custGeom>
            <a:avLst/>
            <a:gdLst/>
            <a:ahLst/>
            <a:cxnLst/>
            <a:rect l="l" t="t" r="r" b="b"/>
            <a:pathLst>
              <a:path w="90309" h="36741">
                <a:moveTo>
                  <a:pt x="0" y="36741"/>
                </a:moveTo>
                <a:lnTo>
                  <a:pt x="84328" y="0"/>
                </a:lnTo>
                <a:lnTo>
                  <a:pt x="90309" y="10020"/>
                </a:lnTo>
                <a:lnTo>
                  <a:pt x="89903" y="105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4175379" y="1953120"/>
            <a:ext cx="84340" cy="36601"/>
          </a:xfrm>
          <a:custGeom>
            <a:avLst/>
            <a:gdLst/>
            <a:ahLst/>
            <a:cxnLst/>
            <a:rect l="l" t="t" r="r" b="b"/>
            <a:pathLst>
              <a:path w="84340" h="36601">
                <a:moveTo>
                  <a:pt x="83083" y="139"/>
                </a:moveTo>
                <a:lnTo>
                  <a:pt x="83781" y="139"/>
                </a:lnTo>
                <a:lnTo>
                  <a:pt x="84340" y="0"/>
                </a:ln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4172874" y="2348749"/>
            <a:ext cx="90182" cy="44386"/>
          </a:xfrm>
          <a:custGeom>
            <a:avLst/>
            <a:gdLst/>
            <a:ahLst/>
            <a:cxnLst/>
            <a:rect l="l" t="t" r="r" b="b"/>
            <a:pathLst>
              <a:path w="90182" h="44386">
                <a:moveTo>
                  <a:pt x="89484" y="0"/>
                </a:moveTo>
                <a:lnTo>
                  <a:pt x="89623" y="698"/>
                </a:lnTo>
                <a:lnTo>
                  <a:pt x="90182" y="1536"/>
                </a:lnTo>
                <a:lnTo>
                  <a:pt x="84340" y="7658"/>
                </a:lnTo>
                <a:lnTo>
                  <a:pt x="0" y="4438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4178581" y="2350281"/>
            <a:ext cx="84467" cy="36741"/>
          </a:xfrm>
          <a:custGeom>
            <a:avLst/>
            <a:gdLst/>
            <a:ahLst/>
            <a:cxnLst/>
            <a:rect l="l" t="t" r="r" b="b"/>
            <a:pathLst>
              <a:path w="84467" h="36741">
                <a:moveTo>
                  <a:pt x="0" y="36741"/>
                </a:moveTo>
                <a:lnTo>
                  <a:pt x="844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4181227" y="2338732"/>
            <a:ext cx="89750" cy="45224"/>
          </a:xfrm>
          <a:custGeom>
            <a:avLst/>
            <a:gdLst/>
            <a:ahLst/>
            <a:cxnLst/>
            <a:rect l="l" t="t" r="r" b="b"/>
            <a:pathLst>
              <a:path w="89750" h="45224">
                <a:moveTo>
                  <a:pt x="0" y="45224"/>
                </a:moveTo>
                <a:lnTo>
                  <a:pt x="84467" y="8483"/>
                </a:lnTo>
                <a:lnTo>
                  <a:pt x="89750" y="1803"/>
                </a:lnTo>
                <a:lnTo>
                  <a:pt x="89331" y="1104"/>
                </a:lnTo>
                <a:lnTo>
                  <a:pt x="8892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4174689" y="2028825"/>
            <a:ext cx="5981" cy="12801"/>
          </a:xfrm>
          <a:custGeom>
            <a:avLst/>
            <a:gdLst/>
            <a:ahLst/>
            <a:cxnLst/>
            <a:rect l="l" t="t" r="r" b="b"/>
            <a:pathLst>
              <a:path w="5981" h="12801">
                <a:moveTo>
                  <a:pt x="5981" y="12801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4180949" y="1963276"/>
            <a:ext cx="84467" cy="36741"/>
          </a:xfrm>
          <a:custGeom>
            <a:avLst/>
            <a:gdLst/>
            <a:ahLst/>
            <a:cxnLst/>
            <a:rect l="l" t="t" r="r" b="b"/>
            <a:pathLst>
              <a:path w="84467" h="36741">
                <a:moveTo>
                  <a:pt x="0" y="36741"/>
                </a:moveTo>
                <a:lnTo>
                  <a:pt x="84467" y="0"/>
                </a:lnTo>
                <a:lnTo>
                  <a:pt x="83908" y="558"/>
                </a:lnTo>
                <a:lnTo>
                  <a:pt x="83629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4183585" y="1968290"/>
            <a:ext cx="84340" cy="36601"/>
          </a:xfrm>
          <a:custGeom>
            <a:avLst/>
            <a:gdLst/>
            <a:ahLst/>
            <a:cxnLst/>
            <a:rect l="l" t="t" r="r" b="b"/>
            <a:pathLst>
              <a:path w="84340" h="36601">
                <a:moveTo>
                  <a:pt x="83083" y="0"/>
                </a:moveTo>
                <a:lnTo>
                  <a:pt x="83781" y="139"/>
                </a:lnTo>
                <a:lnTo>
                  <a:pt x="84340" y="0"/>
                </a:ln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4172597" y="1948247"/>
            <a:ext cx="84328" cy="36601"/>
          </a:xfrm>
          <a:custGeom>
            <a:avLst/>
            <a:gdLst/>
            <a:ahLst/>
            <a:cxnLst/>
            <a:rect l="l" t="t" r="r" b="b"/>
            <a:pathLst>
              <a:path w="84327" h="36601">
                <a:moveTo>
                  <a:pt x="0" y="3660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4186654" y="2340536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0" y="3674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4189157" y="2330376"/>
            <a:ext cx="89204" cy="43700"/>
          </a:xfrm>
          <a:custGeom>
            <a:avLst/>
            <a:gdLst/>
            <a:ahLst/>
            <a:cxnLst/>
            <a:rect l="l" t="t" r="r" b="b"/>
            <a:pathLst>
              <a:path w="89204" h="43700">
                <a:moveTo>
                  <a:pt x="0" y="43700"/>
                </a:moveTo>
                <a:lnTo>
                  <a:pt x="84340" y="6959"/>
                </a:lnTo>
                <a:lnTo>
                  <a:pt x="89204" y="0"/>
                </a:lnTo>
                <a:lnTo>
                  <a:pt x="4864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4196396" y="2319115"/>
            <a:ext cx="89065" cy="44246"/>
          </a:xfrm>
          <a:custGeom>
            <a:avLst/>
            <a:gdLst/>
            <a:ahLst/>
            <a:cxnLst/>
            <a:rect l="l" t="t" r="r" b="b"/>
            <a:pathLst>
              <a:path w="89065" h="44246">
                <a:moveTo>
                  <a:pt x="0" y="44246"/>
                </a:moveTo>
                <a:lnTo>
                  <a:pt x="84328" y="7645"/>
                </a:lnTo>
                <a:lnTo>
                  <a:pt x="89065" y="0"/>
                </a:lnTo>
                <a:lnTo>
                  <a:pt x="4597" y="367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4227842" y="2097984"/>
            <a:ext cx="87122" cy="47879"/>
          </a:xfrm>
          <a:custGeom>
            <a:avLst/>
            <a:gdLst/>
            <a:ahLst/>
            <a:cxnLst/>
            <a:rect l="l" t="t" r="r" b="b"/>
            <a:pathLst>
              <a:path w="87122" h="47879">
                <a:moveTo>
                  <a:pt x="698" y="36601"/>
                </a:moveTo>
                <a:lnTo>
                  <a:pt x="2781" y="47878"/>
                </a:lnTo>
                <a:lnTo>
                  <a:pt x="87122" y="11137"/>
                </a:lnTo>
                <a:lnTo>
                  <a:pt x="85166" y="0"/>
                </a:lnTo>
                <a:lnTo>
                  <a:pt x="698" y="36601"/>
                </a:lnTo>
                <a:lnTo>
                  <a:pt x="0" y="364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4224361" y="2117887"/>
            <a:ext cx="3213" cy="12661"/>
          </a:xfrm>
          <a:custGeom>
            <a:avLst/>
            <a:gdLst/>
            <a:ahLst/>
            <a:cxnLst/>
            <a:rect l="l" t="t" r="r" b="b"/>
            <a:pathLst>
              <a:path w="3213" h="12661">
                <a:moveTo>
                  <a:pt x="1676" y="12661"/>
                </a:moveTo>
                <a:lnTo>
                  <a:pt x="2095" y="11963"/>
                </a:lnTo>
                <a:lnTo>
                  <a:pt x="2514" y="11544"/>
                </a:lnTo>
                <a:lnTo>
                  <a:pt x="3213" y="11404"/>
                </a:lnTo>
                <a:lnTo>
                  <a:pt x="838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4220323" y="2101326"/>
            <a:ext cx="3632" cy="12801"/>
          </a:xfrm>
          <a:custGeom>
            <a:avLst/>
            <a:gdLst/>
            <a:ahLst/>
            <a:cxnLst/>
            <a:rect l="l" t="t" r="r" b="b"/>
            <a:pathLst>
              <a:path w="3632" h="12801">
                <a:moveTo>
                  <a:pt x="2095" y="12801"/>
                </a:moveTo>
                <a:lnTo>
                  <a:pt x="2374" y="12103"/>
                </a:lnTo>
                <a:lnTo>
                  <a:pt x="2933" y="11544"/>
                </a:lnTo>
                <a:lnTo>
                  <a:pt x="3632" y="11404"/>
                </a:lnTo>
                <a:lnTo>
                  <a:pt x="711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4214902" y="2084627"/>
            <a:ext cx="4597" cy="12941"/>
          </a:xfrm>
          <a:custGeom>
            <a:avLst/>
            <a:gdLst/>
            <a:ahLst/>
            <a:cxnLst/>
            <a:rect l="l" t="t" r="r" b="b"/>
            <a:pathLst>
              <a:path w="4597" h="12941">
                <a:moveTo>
                  <a:pt x="3340" y="12941"/>
                </a:moveTo>
                <a:lnTo>
                  <a:pt x="3619" y="12242"/>
                </a:lnTo>
                <a:lnTo>
                  <a:pt x="4038" y="11684"/>
                </a:lnTo>
                <a:lnTo>
                  <a:pt x="4597" y="11544"/>
                </a:lnTo>
                <a:lnTo>
                  <a:pt x="1396" y="279"/>
                </a:lnTo>
                <a:lnTo>
                  <a:pt x="698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4210170" y="2068615"/>
            <a:ext cx="4457" cy="11836"/>
          </a:xfrm>
          <a:custGeom>
            <a:avLst/>
            <a:gdLst/>
            <a:ahLst/>
            <a:cxnLst/>
            <a:rect l="l" t="t" r="r" b="b"/>
            <a:pathLst>
              <a:path w="4457" h="11836">
                <a:moveTo>
                  <a:pt x="3479" y="11836"/>
                </a:moveTo>
                <a:lnTo>
                  <a:pt x="3898" y="11277"/>
                </a:lnTo>
                <a:lnTo>
                  <a:pt x="4457" y="10998"/>
                </a:lnTo>
                <a:lnTo>
                  <a:pt x="698" y="0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4203486" y="2052068"/>
            <a:ext cx="5575" cy="12103"/>
          </a:xfrm>
          <a:custGeom>
            <a:avLst/>
            <a:gdLst/>
            <a:ahLst/>
            <a:cxnLst/>
            <a:rect l="l" t="t" r="r" b="b"/>
            <a:pathLst>
              <a:path w="5575" h="12103">
                <a:moveTo>
                  <a:pt x="4597" y="12103"/>
                </a:moveTo>
                <a:lnTo>
                  <a:pt x="5016" y="11544"/>
                </a:lnTo>
                <a:lnTo>
                  <a:pt x="5575" y="11264"/>
                </a:lnTo>
                <a:lnTo>
                  <a:pt x="1397" y="266"/>
                </a:lnTo>
                <a:lnTo>
                  <a:pt x="838" y="26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4196946" y="2036202"/>
            <a:ext cx="5994" cy="11963"/>
          </a:xfrm>
          <a:custGeom>
            <a:avLst/>
            <a:gdLst/>
            <a:ahLst/>
            <a:cxnLst/>
            <a:rect l="l" t="t" r="r" b="b"/>
            <a:pathLst>
              <a:path w="5994" h="11963">
                <a:moveTo>
                  <a:pt x="5016" y="11963"/>
                </a:moveTo>
                <a:lnTo>
                  <a:pt x="5435" y="11264"/>
                </a:lnTo>
                <a:lnTo>
                  <a:pt x="5994" y="10845"/>
                </a:lnTo>
                <a:lnTo>
                  <a:pt x="1396" y="0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4191245" y="2020478"/>
            <a:ext cx="4876" cy="11684"/>
          </a:xfrm>
          <a:custGeom>
            <a:avLst/>
            <a:gdLst/>
            <a:ahLst/>
            <a:cxnLst/>
            <a:rect l="l" t="t" r="r" b="b"/>
            <a:pathLst>
              <a:path w="4876" h="11683">
                <a:moveTo>
                  <a:pt x="4038" y="11683"/>
                </a:moveTo>
                <a:lnTo>
                  <a:pt x="4317" y="10985"/>
                </a:lnTo>
                <a:lnTo>
                  <a:pt x="4876" y="1056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4198343" y="1999458"/>
            <a:ext cx="84467" cy="36741"/>
          </a:xfrm>
          <a:custGeom>
            <a:avLst/>
            <a:gdLst/>
            <a:ahLst/>
            <a:cxnLst/>
            <a:rect l="l" t="t" r="r" b="b"/>
            <a:pathLst>
              <a:path w="84467" h="36741">
                <a:moveTo>
                  <a:pt x="0" y="36741"/>
                </a:moveTo>
                <a:lnTo>
                  <a:pt x="84467" y="139"/>
                </a:lnTo>
                <a:lnTo>
                  <a:pt x="83769" y="279"/>
                </a:lnTo>
                <a:lnTo>
                  <a:pt x="8308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4196123" y="1994447"/>
            <a:ext cx="84467" cy="36601"/>
          </a:xfrm>
          <a:custGeom>
            <a:avLst/>
            <a:gdLst/>
            <a:ahLst/>
            <a:cxnLst/>
            <a:rect l="l" t="t" r="r" b="b"/>
            <a:pathLst>
              <a:path w="84467" h="36601">
                <a:moveTo>
                  <a:pt x="83489" y="1117"/>
                </a:moveTo>
                <a:lnTo>
                  <a:pt x="83908" y="419"/>
                </a:lnTo>
                <a:lnTo>
                  <a:pt x="84467" y="0"/>
                </a:ln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4196673" y="1867260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279" y="0"/>
                </a:moveTo>
                <a:lnTo>
                  <a:pt x="0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4198065" y="1871295"/>
            <a:ext cx="977" cy="419"/>
          </a:xfrm>
          <a:custGeom>
            <a:avLst/>
            <a:gdLst/>
            <a:ahLst/>
            <a:cxnLst/>
            <a:rect l="l" t="t" r="r" b="b"/>
            <a:pathLst>
              <a:path w="977" h="419">
                <a:moveTo>
                  <a:pt x="0" y="0"/>
                </a:moveTo>
                <a:lnTo>
                  <a:pt x="977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4215462" y="2387300"/>
            <a:ext cx="139" cy="279"/>
          </a:xfrm>
          <a:custGeom>
            <a:avLst/>
            <a:gdLst/>
            <a:ahLst/>
            <a:cxnLst/>
            <a:rect l="l" t="t" r="r" b="b"/>
            <a:pathLst>
              <a:path w="139" h="279">
                <a:moveTo>
                  <a:pt x="0" y="0"/>
                </a:moveTo>
                <a:lnTo>
                  <a:pt x="139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4203073" y="2307422"/>
            <a:ext cx="88646" cy="44665"/>
          </a:xfrm>
          <a:custGeom>
            <a:avLst/>
            <a:gdLst/>
            <a:ahLst/>
            <a:cxnLst/>
            <a:rect l="l" t="t" r="r" b="b"/>
            <a:pathLst>
              <a:path w="88646" h="44665">
                <a:moveTo>
                  <a:pt x="0" y="44665"/>
                </a:moveTo>
                <a:lnTo>
                  <a:pt x="84467" y="8064"/>
                </a:lnTo>
                <a:lnTo>
                  <a:pt x="88646" y="0"/>
                </a:lnTo>
                <a:lnTo>
                  <a:pt x="4318" y="367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4209196" y="2331905"/>
            <a:ext cx="3898" cy="8356"/>
          </a:xfrm>
          <a:custGeom>
            <a:avLst/>
            <a:gdLst/>
            <a:ahLst/>
            <a:cxnLst/>
            <a:rect l="l" t="t" r="r" b="b"/>
            <a:pathLst>
              <a:path w="3898" h="8356">
                <a:moveTo>
                  <a:pt x="0" y="8356"/>
                </a:moveTo>
                <a:lnTo>
                  <a:pt x="389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4214762" y="2318974"/>
            <a:ext cx="3479" cy="8763"/>
          </a:xfrm>
          <a:custGeom>
            <a:avLst/>
            <a:gdLst/>
            <a:ahLst/>
            <a:cxnLst/>
            <a:rect l="l" t="t" r="r" b="b"/>
            <a:pathLst>
              <a:path w="3479" h="8762">
                <a:moveTo>
                  <a:pt x="0" y="8763"/>
                </a:move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4206972" y="2261645"/>
            <a:ext cx="4038" cy="17805"/>
          </a:xfrm>
          <a:custGeom>
            <a:avLst/>
            <a:gdLst/>
            <a:ahLst/>
            <a:cxnLst/>
            <a:rect l="l" t="t" r="r" b="b"/>
            <a:pathLst>
              <a:path w="4038" h="17805">
                <a:moveTo>
                  <a:pt x="0" y="17805"/>
                </a:moveTo>
                <a:lnTo>
                  <a:pt x="40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4215599" y="2184684"/>
            <a:ext cx="279" cy="5702"/>
          </a:xfrm>
          <a:custGeom>
            <a:avLst/>
            <a:gdLst/>
            <a:ahLst/>
            <a:cxnLst/>
            <a:rect l="l" t="t" r="r" b="b"/>
            <a:pathLst>
              <a:path w="279" h="5702">
                <a:moveTo>
                  <a:pt x="279" y="5702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4207249" y="2124424"/>
            <a:ext cx="2781" cy="13500"/>
          </a:xfrm>
          <a:custGeom>
            <a:avLst/>
            <a:gdLst/>
            <a:ahLst/>
            <a:cxnLst/>
            <a:rect l="l" t="t" r="r" b="b"/>
            <a:pathLst>
              <a:path w="2781" h="13500">
                <a:moveTo>
                  <a:pt x="2781" y="1350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4216297" y="2048304"/>
            <a:ext cx="87668" cy="47879"/>
          </a:xfrm>
          <a:custGeom>
            <a:avLst/>
            <a:gdLst/>
            <a:ahLst/>
            <a:cxnLst/>
            <a:rect l="l" t="t" r="r" b="b"/>
            <a:pathLst>
              <a:path w="87668" h="47879">
                <a:moveTo>
                  <a:pt x="0" y="36601"/>
                </a:moveTo>
                <a:lnTo>
                  <a:pt x="84328" y="0"/>
                </a:lnTo>
                <a:lnTo>
                  <a:pt x="87668" y="11137"/>
                </a:lnTo>
                <a:lnTo>
                  <a:pt x="3200" y="478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4210864" y="2031889"/>
            <a:ext cx="88099" cy="47726"/>
          </a:xfrm>
          <a:custGeom>
            <a:avLst/>
            <a:gdLst/>
            <a:ahLst/>
            <a:cxnLst/>
            <a:rect l="l" t="t" r="r" b="b"/>
            <a:pathLst>
              <a:path w="88099" h="47726">
                <a:moveTo>
                  <a:pt x="3759" y="47726"/>
                </a:moveTo>
                <a:lnTo>
                  <a:pt x="88099" y="10985"/>
                </a:lnTo>
                <a:lnTo>
                  <a:pt x="84467" y="0"/>
                </a:lnTo>
                <a:lnTo>
                  <a:pt x="0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4209058" y="2026593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0" y="36741"/>
                </a:moveTo>
                <a:lnTo>
                  <a:pt x="84328" y="0"/>
                </a:lnTo>
                <a:lnTo>
                  <a:pt x="83769" y="279"/>
                </a:lnTo>
                <a:lnTo>
                  <a:pt x="83350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4294643" y="2031885"/>
            <a:ext cx="698" cy="0"/>
          </a:xfrm>
          <a:custGeom>
            <a:avLst/>
            <a:gdLst/>
            <a:ahLst/>
            <a:cxnLst/>
            <a:rect l="l" t="t" r="r" b="b"/>
            <a:pathLst>
              <a:path w="698">
                <a:moveTo>
                  <a:pt x="0" y="0"/>
                </a:moveTo>
                <a:lnTo>
                  <a:pt x="69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4204882" y="2015600"/>
            <a:ext cx="88506" cy="36741"/>
          </a:xfrm>
          <a:custGeom>
            <a:avLst/>
            <a:gdLst/>
            <a:ahLst/>
            <a:cxnLst/>
            <a:rect l="l" t="t" r="r" b="b"/>
            <a:pathLst>
              <a:path w="88506" h="36741">
                <a:moveTo>
                  <a:pt x="0" y="36741"/>
                </a:moveTo>
                <a:lnTo>
                  <a:pt x="84467" y="0"/>
                </a:lnTo>
                <a:lnTo>
                  <a:pt x="88506" y="109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4202935" y="2010451"/>
            <a:ext cx="84328" cy="36601"/>
          </a:xfrm>
          <a:custGeom>
            <a:avLst/>
            <a:gdLst/>
            <a:ahLst/>
            <a:cxnLst/>
            <a:rect l="l" t="t" r="r" b="b"/>
            <a:pathLst>
              <a:path w="84327" h="36601">
                <a:moveTo>
                  <a:pt x="0" y="36601"/>
                </a:moveTo>
                <a:lnTo>
                  <a:pt x="84328" y="0"/>
                </a:lnTo>
                <a:lnTo>
                  <a:pt x="83769" y="279"/>
                </a:lnTo>
                <a:lnTo>
                  <a:pt x="83489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4287959" y="2015464"/>
            <a:ext cx="1397" cy="139"/>
          </a:xfrm>
          <a:custGeom>
            <a:avLst/>
            <a:gdLst/>
            <a:ahLst/>
            <a:cxnLst/>
            <a:rect l="l" t="t" r="r" b="b"/>
            <a:pathLst>
              <a:path w="1397" h="139">
                <a:moveTo>
                  <a:pt x="0" y="0"/>
                </a:moveTo>
                <a:lnTo>
                  <a:pt x="698" y="139"/>
                </a:lnTo>
                <a:lnTo>
                  <a:pt x="1397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4219773" y="2269011"/>
            <a:ext cx="87388" cy="45783"/>
          </a:xfrm>
          <a:custGeom>
            <a:avLst/>
            <a:gdLst/>
            <a:ahLst/>
            <a:cxnLst/>
            <a:rect l="l" t="t" r="r" b="b"/>
            <a:pathLst>
              <a:path w="87388" h="45783">
                <a:moveTo>
                  <a:pt x="0" y="45783"/>
                </a:moveTo>
                <a:lnTo>
                  <a:pt x="84340" y="9042"/>
                </a:lnTo>
                <a:lnTo>
                  <a:pt x="87388" y="0"/>
                </a:lnTo>
                <a:lnTo>
                  <a:pt x="2921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4224087" y="2255095"/>
            <a:ext cx="86829" cy="46062"/>
          </a:xfrm>
          <a:custGeom>
            <a:avLst/>
            <a:gdLst/>
            <a:ahLst/>
            <a:cxnLst/>
            <a:rect l="l" t="t" r="r" b="b"/>
            <a:pathLst>
              <a:path w="86829" h="46062">
                <a:moveTo>
                  <a:pt x="0" y="46062"/>
                </a:moveTo>
                <a:lnTo>
                  <a:pt x="84328" y="9461"/>
                </a:lnTo>
                <a:lnTo>
                  <a:pt x="86829" y="0"/>
                </a:lnTo>
                <a:lnTo>
                  <a:pt x="2514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4227706" y="2240760"/>
            <a:ext cx="86423" cy="46342"/>
          </a:xfrm>
          <a:custGeom>
            <a:avLst/>
            <a:gdLst/>
            <a:ahLst/>
            <a:cxnLst/>
            <a:rect l="l" t="t" r="r" b="b"/>
            <a:pathLst>
              <a:path w="86423" h="46342">
                <a:moveTo>
                  <a:pt x="0" y="46342"/>
                </a:moveTo>
                <a:lnTo>
                  <a:pt x="84328" y="9740"/>
                </a:lnTo>
                <a:lnTo>
                  <a:pt x="86423" y="0"/>
                </a:lnTo>
                <a:lnTo>
                  <a:pt x="2082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4230626" y="2262610"/>
            <a:ext cx="1676" cy="10020"/>
          </a:xfrm>
          <a:custGeom>
            <a:avLst/>
            <a:gdLst/>
            <a:ahLst/>
            <a:cxnLst/>
            <a:rect l="l" t="t" r="r" b="b"/>
            <a:pathLst>
              <a:path w="1676" h="10020">
                <a:moveTo>
                  <a:pt x="0" y="10020"/>
                </a:moveTo>
                <a:lnTo>
                  <a:pt x="167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4230766" y="2247577"/>
            <a:ext cx="3479" cy="11137"/>
          </a:xfrm>
          <a:custGeom>
            <a:avLst/>
            <a:gdLst/>
            <a:ahLst/>
            <a:cxnLst/>
            <a:rect l="l" t="t" r="r" b="b"/>
            <a:pathLst>
              <a:path w="3479" h="11137">
                <a:moveTo>
                  <a:pt x="0" y="11137"/>
                </a:moveTo>
                <a:lnTo>
                  <a:pt x="279" y="10439"/>
                </a:lnTo>
                <a:lnTo>
                  <a:pt x="838" y="10020"/>
                </a:lnTo>
                <a:lnTo>
                  <a:pt x="1536" y="10020"/>
                </a:lnTo>
                <a:lnTo>
                  <a:pt x="2222" y="10159"/>
                </a:ln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4232438" y="2232129"/>
            <a:ext cx="3060" cy="11557"/>
          </a:xfrm>
          <a:custGeom>
            <a:avLst/>
            <a:gdLst/>
            <a:ahLst/>
            <a:cxnLst/>
            <a:rect l="l" t="t" r="r" b="b"/>
            <a:pathLst>
              <a:path w="3060" h="11556">
                <a:moveTo>
                  <a:pt x="0" y="11556"/>
                </a:moveTo>
                <a:lnTo>
                  <a:pt x="279" y="10858"/>
                </a:lnTo>
                <a:lnTo>
                  <a:pt x="838" y="10299"/>
                </a:lnTo>
                <a:lnTo>
                  <a:pt x="1536" y="10299"/>
                </a:lnTo>
                <a:lnTo>
                  <a:pt x="2222" y="10439"/>
                </a:lnTo>
                <a:lnTo>
                  <a:pt x="306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4233551" y="2216275"/>
            <a:ext cx="2501" cy="11963"/>
          </a:xfrm>
          <a:custGeom>
            <a:avLst/>
            <a:gdLst/>
            <a:ahLst/>
            <a:cxnLst/>
            <a:rect l="l" t="t" r="r" b="b"/>
            <a:pathLst>
              <a:path w="2501" h="11963">
                <a:moveTo>
                  <a:pt x="0" y="11963"/>
                </a:moveTo>
                <a:lnTo>
                  <a:pt x="279" y="11264"/>
                </a:lnTo>
                <a:lnTo>
                  <a:pt x="838" y="10706"/>
                </a:lnTo>
                <a:lnTo>
                  <a:pt x="1384" y="10566"/>
                </a:lnTo>
                <a:lnTo>
                  <a:pt x="2082" y="10706"/>
                </a:lnTo>
                <a:lnTo>
                  <a:pt x="250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4234246" y="2200259"/>
            <a:ext cx="1803" cy="11557"/>
          </a:xfrm>
          <a:custGeom>
            <a:avLst/>
            <a:gdLst/>
            <a:ahLst/>
            <a:cxnLst/>
            <a:rect l="l" t="t" r="r" b="b"/>
            <a:pathLst>
              <a:path w="1803" h="11556">
                <a:moveTo>
                  <a:pt x="0" y="11556"/>
                </a:moveTo>
                <a:lnTo>
                  <a:pt x="419" y="10998"/>
                </a:lnTo>
                <a:lnTo>
                  <a:pt x="1117" y="10718"/>
                </a:lnTo>
                <a:lnTo>
                  <a:pt x="1803" y="10858"/>
                </a:lnTo>
                <a:lnTo>
                  <a:pt x="166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4233967" y="2147108"/>
            <a:ext cx="86144" cy="48704"/>
          </a:xfrm>
          <a:custGeom>
            <a:avLst/>
            <a:gdLst/>
            <a:ahLst/>
            <a:cxnLst/>
            <a:rect l="l" t="t" r="r" b="b"/>
            <a:pathLst>
              <a:path w="86144" h="48704">
                <a:moveTo>
                  <a:pt x="0" y="48704"/>
                </a:moveTo>
                <a:lnTo>
                  <a:pt x="419" y="48145"/>
                </a:lnTo>
                <a:lnTo>
                  <a:pt x="977" y="47866"/>
                </a:lnTo>
                <a:lnTo>
                  <a:pt x="1663" y="48006"/>
                </a:lnTo>
                <a:lnTo>
                  <a:pt x="86144" y="11277"/>
                </a:lnTo>
                <a:lnTo>
                  <a:pt x="85445" y="279"/>
                </a:lnTo>
                <a:lnTo>
                  <a:pt x="8474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4317185" y="2142789"/>
            <a:ext cx="279" cy="977"/>
          </a:xfrm>
          <a:custGeom>
            <a:avLst/>
            <a:gdLst/>
            <a:ahLst/>
            <a:cxnLst/>
            <a:rect l="l" t="t" r="r" b="b"/>
            <a:pathLst>
              <a:path w="279" h="977">
                <a:moveTo>
                  <a:pt x="0" y="977"/>
                </a:move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4234379" y="2183714"/>
            <a:ext cx="1257" cy="11404"/>
          </a:xfrm>
          <a:custGeom>
            <a:avLst/>
            <a:gdLst/>
            <a:ahLst/>
            <a:cxnLst/>
            <a:rect l="l" t="t" r="r" b="b"/>
            <a:pathLst>
              <a:path w="1257" h="11404">
                <a:moveTo>
                  <a:pt x="1257" y="11404"/>
                </a:moveTo>
                <a:lnTo>
                  <a:pt x="698" y="41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4232855" y="2167428"/>
            <a:ext cx="1803" cy="12242"/>
          </a:xfrm>
          <a:custGeom>
            <a:avLst/>
            <a:gdLst/>
            <a:ahLst/>
            <a:cxnLst/>
            <a:rect l="l" t="t" r="r" b="b"/>
            <a:pathLst>
              <a:path w="1803" h="12242">
                <a:moveTo>
                  <a:pt x="139" y="12242"/>
                </a:moveTo>
                <a:lnTo>
                  <a:pt x="558" y="11684"/>
                </a:lnTo>
                <a:lnTo>
                  <a:pt x="1117" y="11404"/>
                </a:lnTo>
                <a:lnTo>
                  <a:pt x="1803" y="11404"/>
                </a:lnTo>
                <a:lnTo>
                  <a:pt x="698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4230767" y="2151007"/>
            <a:ext cx="2222" cy="12382"/>
          </a:xfrm>
          <a:custGeom>
            <a:avLst/>
            <a:gdLst/>
            <a:ahLst/>
            <a:cxnLst/>
            <a:rect l="l" t="t" r="r" b="b"/>
            <a:pathLst>
              <a:path w="2222" h="12382">
                <a:moveTo>
                  <a:pt x="558" y="12382"/>
                </a:moveTo>
                <a:lnTo>
                  <a:pt x="977" y="11823"/>
                </a:lnTo>
                <a:lnTo>
                  <a:pt x="1536" y="11404"/>
                </a:lnTo>
                <a:lnTo>
                  <a:pt x="2222" y="11404"/>
                </a:lnTo>
                <a:lnTo>
                  <a:pt x="698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4229097" y="2145851"/>
            <a:ext cx="1536" cy="1117"/>
          </a:xfrm>
          <a:custGeom>
            <a:avLst/>
            <a:gdLst/>
            <a:ahLst/>
            <a:cxnLst/>
            <a:rect l="l" t="t" r="r" b="b"/>
            <a:pathLst>
              <a:path w="1536" h="1117">
                <a:moveTo>
                  <a:pt x="0" y="1117"/>
                </a:moveTo>
                <a:lnTo>
                  <a:pt x="279" y="558"/>
                </a:lnTo>
                <a:lnTo>
                  <a:pt x="838" y="139"/>
                </a:lnTo>
                <a:lnTo>
                  <a:pt x="153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4231466" y="2114264"/>
            <a:ext cx="84328" cy="36880"/>
          </a:xfrm>
          <a:custGeom>
            <a:avLst/>
            <a:gdLst/>
            <a:ahLst/>
            <a:cxnLst/>
            <a:rect l="l" t="t" r="r" b="b"/>
            <a:pathLst>
              <a:path w="84327" h="36880">
                <a:moveTo>
                  <a:pt x="0" y="36880"/>
                </a:moveTo>
                <a:lnTo>
                  <a:pt x="84328" y="279"/>
                </a:lnTo>
                <a:lnTo>
                  <a:pt x="8362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4313426" y="2109671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0" y="698"/>
                </a:move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4227568" y="2081151"/>
            <a:ext cx="84328" cy="48145"/>
          </a:xfrm>
          <a:custGeom>
            <a:avLst/>
            <a:gdLst/>
            <a:ahLst/>
            <a:cxnLst/>
            <a:rect l="l" t="t" r="r" b="b"/>
            <a:pathLst>
              <a:path w="84327" h="48145">
                <a:moveTo>
                  <a:pt x="0" y="48145"/>
                </a:moveTo>
                <a:lnTo>
                  <a:pt x="84328" y="11404"/>
                </a:lnTo>
                <a:lnTo>
                  <a:pt x="81965" y="127"/>
                </a:lnTo>
                <a:lnTo>
                  <a:pt x="812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4306887" y="2076273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0" y="1117"/>
                </a:moveTo>
                <a:lnTo>
                  <a:pt x="279" y="419"/>
                </a:ln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4225199" y="2081282"/>
            <a:ext cx="84340" cy="36741"/>
          </a:xfrm>
          <a:custGeom>
            <a:avLst/>
            <a:gdLst/>
            <a:ahLst/>
            <a:cxnLst/>
            <a:rect l="l" t="t" r="r" b="b"/>
            <a:pathLst>
              <a:path w="84340" h="36741">
                <a:moveTo>
                  <a:pt x="0" y="36741"/>
                </a:moveTo>
                <a:lnTo>
                  <a:pt x="843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4221027" y="2064730"/>
            <a:ext cx="87249" cy="48006"/>
          </a:xfrm>
          <a:custGeom>
            <a:avLst/>
            <a:gdLst/>
            <a:ahLst/>
            <a:cxnLst/>
            <a:rect l="l" t="t" r="r" b="b"/>
            <a:pathLst>
              <a:path w="87249" h="48006">
                <a:moveTo>
                  <a:pt x="2921" y="48005"/>
                </a:moveTo>
                <a:lnTo>
                  <a:pt x="87249" y="11264"/>
                </a:lnTo>
                <a:lnTo>
                  <a:pt x="84467" y="0"/>
                </a:lnTo>
                <a:lnTo>
                  <a:pt x="0" y="367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4232300" y="1900659"/>
            <a:ext cx="9740" cy="12801"/>
          </a:xfrm>
          <a:custGeom>
            <a:avLst/>
            <a:gdLst/>
            <a:ahLst/>
            <a:cxnLst/>
            <a:rect l="l" t="t" r="r" b="b"/>
            <a:pathLst>
              <a:path w="9740" h="12801">
                <a:moveTo>
                  <a:pt x="0" y="0"/>
                </a:moveTo>
                <a:lnTo>
                  <a:pt x="9740" y="128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4223249" y="1888691"/>
            <a:ext cx="7099" cy="9461"/>
          </a:xfrm>
          <a:custGeom>
            <a:avLst/>
            <a:gdLst/>
            <a:ahLst/>
            <a:cxnLst/>
            <a:rect l="l" t="t" r="r" b="b"/>
            <a:pathLst>
              <a:path w="7099" h="9461">
                <a:moveTo>
                  <a:pt x="7099" y="9461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4218381" y="1892167"/>
            <a:ext cx="279" cy="698"/>
          </a:xfrm>
          <a:custGeom>
            <a:avLst/>
            <a:gdLst/>
            <a:ahLst/>
            <a:cxnLst/>
            <a:rect l="l" t="t" r="r" b="b"/>
            <a:pathLst>
              <a:path w="279" h="698">
                <a:moveTo>
                  <a:pt x="279" y="0"/>
                </a:moveTo>
                <a:lnTo>
                  <a:pt x="0" y="6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4220051" y="1896761"/>
            <a:ext cx="698" cy="139"/>
          </a:xfrm>
          <a:custGeom>
            <a:avLst/>
            <a:gdLst/>
            <a:ahLst/>
            <a:cxnLst/>
            <a:rect l="l" t="t" r="r" b="b"/>
            <a:pathLst>
              <a:path w="698" h="139">
                <a:moveTo>
                  <a:pt x="0" y="0"/>
                </a:moveTo>
                <a:lnTo>
                  <a:pt x="698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4235635" y="2374211"/>
            <a:ext cx="279" cy="838"/>
          </a:xfrm>
          <a:custGeom>
            <a:avLst/>
            <a:gdLst/>
            <a:ahLst/>
            <a:cxnLst/>
            <a:rect l="l" t="t" r="r" b="b"/>
            <a:pathLst>
              <a:path w="279" h="838">
                <a:moveTo>
                  <a:pt x="279" y="83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4232300" y="2226012"/>
            <a:ext cx="84467" cy="36601"/>
          </a:xfrm>
          <a:custGeom>
            <a:avLst/>
            <a:gdLst/>
            <a:ahLst/>
            <a:cxnLst/>
            <a:rect l="l" t="t" r="r" b="b"/>
            <a:pathLst>
              <a:path w="84467" h="36601">
                <a:moveTo>
                  <a:pt x="84467" y="0"/>
                </a:moveTo>
                <a:lnTo>
                  <a:pt x="0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4232995" y="2210838"/>
            <a:ext cx="85585" cy="46901"/>
          </a:xfrm>
          <a:custGeom>
            <a:avLst/>
            <a:gdLst/>
            <a:ahLst/>
            <a:cxnLst/>
            <a:rect l="l" t="t" r="r" b="b"/>
            <a:pathLst>
              <a:path w="85585" h="46901">
                <a:moveTo>
                  <a:pt x="0" y="46901"/>
                </a:moveTo>
                <a:lnTo>
                  <a:pt x="84467" y="10299"/>
                </a:lnTo>
                <a:lnTo>
                  <a:pt x="85585" y="0"/>
                </a:lnTo>
                <a:lnTo>
                  <a:pt x="1257" y="367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4234662" y="2195403"/>
            <a:ext cx="85166" cy="47167"/>
          </a:xfrm>
          <a:custGeom>
            <a:avLst/>
            <a:gdLst/>
            <a:ahLst/>
            <a:cxnLst/>
            <a:rect l="l" t="t" r="r" b="b"/>
            <a:pathLst>
              <a:path w="85166" h="47167">
                <a:moveTo>
                  <a:pt x="0" y="47167"/>
                </a:moveTo>
                <a:lnTo>
                  <a:pt x="84467" y="10426"/>
                </a:lnTo>
                <a:lnTo>
                  <a:pt x="85166" y="0"/>
                </a:lnTo>
                <a:lnTo>
                  <a:pt x="838" y="367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4235636" y="2179665"/>
            <a:ext cx="84747" cy="47320"/>
          </a:xfrm>
          <a:custGeom>
            <a:avLst/>
            <a:gdLst/>
            <a:ahLst/>
            <a:cxnLst/>
            <a:rect l="l" t="t" r="r" b="b"/>
            <a:pathLst>
              <a:path w="84747" h="47320">
                <a:moveTo>
                  <a:pt x="0" y="47320"/>
                </a:moveTo>
                <a:lnTo>
                  <a:pt x="84467" y="10579"/>
                </a:lnTo>
                <a:lnTo>
                  <a:pt x="84747" y="0"/>
                </a:lnTo>
                <a:lnTo>
                  <a:pt x="419" y="366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4235913" y="2163674"/>
            <a:ext cx="84480" cy="47447"/>
          </a:xfrm>
          <a:custGeom>
            <a:avLst/>
            <a:gdLst/>
            <a:ahLst/>
            <a:cxnLst/>
            <a:rect l="l" t="t" r="r" b="b"/>
            <a:pathLst>
              <a:path w="84480" h="47447">
                <a:moveTo>
                  <a:pt x="139" y="47447"/>
                </a:moveTo>
                <a:lnTo>
                  <a:pt x="84480" y="10845"/>
                </a:lnTo>
                <a:lnTo>
                  <a:pt x="84328" y="0"/>
                </a:lnTo>
                <a:lnTo>
                  <a:pt x="0" y="3658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4235080" y="2147384"/>
            <a:ext cx="84328" cy="36741"/>
          </a:xfrm>
          <a:custGeom>
            <a:avLst/>
            <a:gdLst/>
            <a:ahLst/>
            <a:cxnLst/>
            <a:rect l="l" t="t" r="r" b="b"/>
            <a:pathLst>
              <a:path w="84327" h="36741">
                <a:moveTo>
                  <a:pt x="0" y="36741"/>
                </a:moveTo>
                <a:lnTo>
                  <a:pt x="8432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4234662" y="2130691"/>
            <a:ext cx="84328" cy="48145"/>
          </a:xfrm>
          <a:custGeom>
            <a:avLst/>
            <a:gdLst/>
            <a:ahLst/>
            <a:cxnLst/>
            <a:rect l="l" t="t" r="r" b="b"/>
            <a:pathLst>
              <a:path w="84327" h="48145">
                <a:moveTo>
                  <a:pt x="0" y="48145"/>
                </a:moveTo>
                <a:lnTo>
                  <a:pt x="84328" y="11404"/>
                </a:lnTo>
                <a:lnTo>
                  <a:pt x="83350" y="279"/>
                </a:lnTo>
                <a:lnTo>
                  <a:pt x="8252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4315795" y="2126233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0" y="419"/>
                </a:move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4233551" y="2130962"/>
            <a:ext cx="84467" cy="36741"/>
          </a:xfrm>
          <a:custGeom>
            <a:avLst/>
            <a:gdLst/>
            <a:ahLst/>
            <a:cxnLst/>
            <a:rect l="l" t="t" r="r" b="b"/>
            <a:pathLst>
              <a:path w="84467" h="36741">
                <a:moveTo>
                  <a:pt x="0" y="36741"/>
                </a:moveTo>
                <a:lnTo>
                  <a:pt x="844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4232995" y="2114548"/>
            <a:ext cx="84328" cy="47866"/>
          </a:xfrm>
          <a:custGeom>
            <a:avLst/>
            <a:gdLst/>
            <a:ahLst/>
            <a:cxnLst/>
            <a:rect l="l" t="t" r="r" b="b"/>
            <a:pathLst>
              <a:path w="84327" h="47866">
                <a:moveTo>
                  <a:pt x="0" y="47866"/>
                </a:moveTo>
                <a:lnTo>
                  <a:pt x="84328" y="11125"/>
                </a:lnTo>
                <a:lnTo>
                  <a:pt x="8280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4247605" y="1933498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419" y="0"/>
                </a:moveTo>
                <a:lnTo>
                  <a:pt x="0" y="55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4248997" y="1938230"/>
            <a:ext cx="1384" cy="279"/>
          </a:xfrm>
          <a:custGeom>
            <a:avLst/>
            <a:gdLst/>
            <a:ahLst/>
            <a:cxnLst/>
            <a:rect l="l" t="t" r="r" b="b"/>
            <a:pathLst>
              <a:path w="1384" h="279">
                <a:moveTo>
                  <a:pt x="0" y="0"/>
                </a:moveTo>
                <a:lnTo>
                  <a:pt x="698" y="279"/>
                </a:lnTo>
                <a:lnTo>
                  <a:pt x="1384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4247607" y="1920976"/>
            <a:ext cx="1384" cy="1943"/>
          </a:xfrm>
          <a:custGeom>
            <a:avLst/>
            <a:gdLst/>
            <a:ahLst/>
            <a:cxnLst/>
            <a:rect l="l" t="t" r="r" b="b"/>
            <a:pathLst>
              <a:path w="1384" h="1943">
                <a:moveTo>
                  <a:pt x="0" y="0"/>
                </a:moveTo>
                <a:lnTo>
                  <a:pt x="1384" y="19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4239807" y="1923897"/>
            <a:ext cx="1117" cy="279"/>
          </a:xfrm>
          <a:custGeom>
            <a:avLst/>
            <a:gdLst/>
            <a:ahLst/>
            <a:cxnLst/>
            <a:rect l="l" t="t" r="r" b="b"/>
            <a:pathLst>
              <a:path w="1117" h="279">
                <a:moveTo>
                  <a:pt x="1117" y="279"/>
                </a:moveTo>
                <a:lnTo>
                  <a:pt x="698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4238283" y="1919304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0" y="558"/>
                </a:move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4253866" y="2357941"/>
            <a:ext cx="558" cy="1384"/>
          </a:xfrm>
          <a:custGeom>
            <a:avLst/>
            <a:gdLst/>
            <a:ahLst/>
            <a:cxnLst/>
            <a:rect l="l" t="t" r="r" b="b"/>
            <a:pathLst>
              <a:path w="558" h="1384">
                <a:moveTo>
                  <a:pt x="558" y="1384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4259713" y="1953121"/>
            <a:ext cx="5702" cy="10160"/>
          </a:xfrm>
          <a:custGeom>
            <a:avLst/>
            <a:gdLst/>
            <a:ahLst/>
            <a:cxnLst/>
            <a:rect l="l" t="t" r="r" b="b"/>
            <a:pathLst>
              <a:path w="5702" h="10160">
                <a:moveTo>
                  <a:pt x="0" y="0"/>
                </a:moveTo>
                <a:lnTo>
                  <a:pt x="5702" y="101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4277663" y="2328158"/>
            <a:ext cx="838" cy="2222"/>
          </a:xfrm>
          <a:custGeom>
            <a:avLst/>
            <a:gdLst/>
            <a:ahLst/>
            <a:cxnLst/>
            <a:rect l="l" t="t" r="r" b="b"/>
            <a:pathLst>
              <a:path w="838" h="2222">
                <a:moveTo>
                  <a:pt x="698" y="2222"/>
                </a:moveTo>
                <a:lnTo>
                  <a:pt x="838" y="2082"/>
                </a:lnTo>
                <a:lnTo>
                  <a:pt x="279" y="1244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4275576" y="1983737"/>
            <a:ext cx="5016" cy="10718"/>
          </a:xfrm>
          <a:custGeom>
            <a:avLst/>
            <a:gdLst/>
            <a:ahLst/>
            <a:cxnLst/>
            <a:rect l="l" t="t" r="r" b="b"/>
            <a:pathLst>
              <a:path w="5016" h="10718">
                <a:moveTo>
                  <a:pt x="0" y="0"/>
                </a:moveTo>
                <a:lnTo>
                  <a:pt x="5016" y="107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4267930" y="1968287"/>
            <a:ext cx="5283" cy="10439"/>
          </a:xfrm>
          <a:custGeom>
            <a:avLst/>
            <a:gdLst/>
            <a:ahLst/>
            <a:cxnLst/>
            <a:rect l="l" t="t" r="r" b="b"/>
            <a:pathLst>
              <a:path w="5283" h="10439">
                <a:moveTo>
                  <a:pt x="5283" y="104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4282807" y="1999597"/>
            <a:ext cx="4457" cy="10858"/>
          </a:xfrm>
          <a:custGeom>
            <a:avLst/>
            <a:gdLst/>
            <a:ahLst/>
            <a:cxnLst/>
            <a:rect l="l" t="t" r="r" b="b"/>
            <a:pathLst>
              <a:path w="4457" h="10858">
                <a:moveTo>
                  <a:pt x="4457" y="1085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4296310" y="2292250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139" y="0"/>
                </a:moveTo>
                <a:lnTo>
                  <a:pt x="0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4301732" y="2278613"/>
            <a:ext cx="1117" cy="2501"/>
          </a:xfrm>
          <a:custGeom>
            <a:avLst/>
            <a:gdLst/>
            <a:ahLst/>
            <a:cxnLst/>
            <a:rect l="l" t="t" r="r" b="b"/>
            <a:pathLst>
              <a:path w="1117" h="2501">
                <a:moveTo>
                  <a:pt x="1117" y="0"/>
                </a:moveTo>
                <a:lnTo>
                  <a:pt x="0" y="25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4306331" y="2269980"/>
            <a:ext cx="558" cy="1257"/>
          </a:xfrm>
          <a:custGeom>
            <a:avLst/>
            <a:gdLst/>
            <a:ahLst/>
            <a:cxnLst/>
            <a:rect l="l" t="t" r="r" b="b"/>
            <a:pathLst>
              <a:path w="558" h="1257">
                <a:moveTo>
                  <a:pt x="0" y="1257"/>
                </a:move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4302709" y="2059716"/>
            <a:ext cx="558" cy="1257"/>
          </a:xfrm>
          <a:custGeom>
            <a:avLst/>
            <a:gdLst/>
            <a:ahLst/>
            <a:cxnLst/>
            <a:rect l="l" t="t" r="r" b="b"/>
            <a:pathLst>
              <a:path w="558" h="1257">
                <a:moveTo>
                  <a:pt x="558" y="0"/>
                </a:moveTo>
                <a:lnTo>
                  <a:pt x="139" y="419"/>
                </a:lnTo>
                <a:lnTo>
                  <a:pt x="0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4304662" y="2064726"/>
            <a:ext cx="838" cy="0"/>
          </a:xfrm>
          <a:custGeom>
            <a:avLst/>
            <a:gdLst/>
            <a:ahLst/>
            <a:cxnLst/>
            <a:rect l="l" t="t" r="r" b="b"/>
            <a:pathLst>
              <a:path w="838">
                <a:moveTo>
                  <a:pt x="0" y="0"/>
                </a:moveTo>
                <a:lnTo>
                  <a:pt x="8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4297979" y="2042878"/>
            <a:ext cx="977" cy="977"/>
          </a:xfrm>
          <a:custGeom>
            <a:avLst/>
            <a:gdLst/>
            <a:ahLst/>
            <a:cxnLst/>
            <a:rect l="l" t="t" r="r" b="b"/>
            <a:pathLst>
              <a:path w="977" h="977">
                <a:moveTo>
                  <a:pt x="977" y="0"/>
                </a:moveTo>
                <a:lnTo>
                  <a:pt x="419" y="279"/>
                </a:lnTo>
                <a:lnTo>
                  <a:pt x="0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4299235" y="2047887"/>
            <a:ext cx="1384" cy="419"/>
          </a:xfrm>
          <a:custGeom>
            <a:avLst/>
            <a:gdLst/>
            <a:ahLst/>
            <a:cxnLst/>
            <a:rect l="l" t="t" r="r" b="b"/>
            <a:pathLst>
              <a:path w="1384" h="419">
                <a:moveTo>
                  <a:pt x="0" y="0"/>
                </a:moveTo>
                <a:lnTo>
                  <a:pt x="698" y="279"/>
                </a:lnTo>
                <a:lnTo>
                  <a:pt x="1384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4317880" y="2191217"/>
            <a:ext cx="279" cy="1257"/>
          </a:xfrm>
          <a:custGeom>
            <a:avLst/>
            <a:gdLst/>
            <a:ahLst/>
            <a:cxnLst/>
            <a:rect l="l" t="t" r="r" b="b"/>
            <a:pathLst>
              <a:path w="279" h="1257">
                <a:moveTo>
                  <a:pt x="0" y="1257"/>
                </a:moveTo>
                <a:lnTo>
                  <a:pt x="2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4312311" y="2097707"/>
            <a:ext cx="698" cy="279"/>
          </a:xfrm>
          <a:custGeom>
            <a:avLst/>
            <a:gdLst/>
            <a:ahLst/>
            <a:cxnLst/>
            <a:rect l="l" t="t" r="r" b="b"/>
            <a:pathLst>
              <a:path w="698" h="279">
                <a:moveTo>
                  <a:pt x="698" y="2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4310507" y="2092972"/>
            <a:ext cx="558" cy="838"/>
          </a:xfrm>
          <a:custGeom>
            <a:avLst/>
            <a:gdLst/>
            <a:ahLst/>
            <a:cxnLst/>
            <a:rect l="l" t="t" r="r" b="b"/>
            <a:pathLst>
              <a:path w="558" h="838">
                <a:moveTo>
                  <a:pt x="0" y="838"/>
                </a:move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3858618" y="1839705"/>
            <a:ext cx="312591" cy="521934"/>
          </a:xfrm>
          <a:custGeom>
            <a:avLst/>
            <a:gdLst/>
            <a:ahLst/>
            <a:cxnLst/>
            <a:rect l="l" t="t" r="r" b="b"/>
            <a:pathLst>
              <a:path w="312591" h="521934">
                <a:moveTo>
                  <a:pt x="80054" y="0"/>
                </a:moveTo>
                <a:lnTo>
                  <a:pt x="60355" y="14512"/>
                </a:lnTo>
                <a:lnTo>
                  <a:pt x="40323" y="37007"/>
                </a:lnTo>
                <a:lnTo>
                  <a:pt x="28484" y="56157"/>
                </a:lnTo>
                <a:lnTo>
                  <a:pt x="19141" y="74658"/>
                </a:lnTo>
                <a:lnTo>
                  <a:pt x="11908" y="95071"/>
                </a:lnTo>
                <a:lnTo>
                  <a:pt x="5655" y="119053"/>
                </a:lnTo>
                <a:lnTo>
                  <a:pt x="2365" y="139854"/>
                </a:lnTo>
                <a:lnTo>
                  <a:pt x="313" y="168752"/>
                </a:lnTo>
                <a:lnTo>
                  <a:pt x="0" y="179319"/>
                </a:lnTo>
                <a:lnTo>
                  <a:pt x="395" y="189528"/>
                </a:lnTo>
                <a:lnTo>
                  <a:pt x="3317" y="221996"/>
                </a:lnTo>
                <a:lnTo>
                  <a:pt x="6563" y="242490"/>
                </a:lnTo>
                <a:lnTo>
                  <a:pt x="11029" y="261480"/>
                </a:lnTo>
                <a:lnTo>
                  <a:pt x="17599" y="286844"/>
                </a:lnTo>
                <a:lnTo>
                  <a:pt x="25309" y="308062"/>
                </a:lnTo>
                <a:lnTo>
                  <a:pt x="34147" y="330158"/>
                </a:lnTo>
                <a:lnTo>
                  <a:pt x="42878" y="348981"/>
                </a:lnTo>
                <a:lnTo>
                  <a:pt x="53193" y="367512"/>
                </a:lnTo>
                <a:lnTo>
                  <a:pt x="66474" y="390016"/>
                </a:lnTo>
                <a:lnTo>
                  <a:pt x="79913" y="408454"/>
                </a:lnTo>
                <a:lnTo>
                  <a:pt x="93951" y="426334"/>
                </a:lnTo>
                <a:lnTo>
                  <a:pt x="107808" y="441835"/>
                </a:lnTo>
                <a:lnTo>
                  <a:pt x="121100" y="454494"/>
                </a:lnTo>
                <a:lnTo>
                  <a:pt x="140071" y="471609"/>
                </a:lnTo>
                <a:lnTo>
                  <a:pt x="160697" y="485949"/>
                </a:lnTo>
                <a:lnTo>
                  <a:pt x="182744" y="499481"/>
                </a:lnTo>
                <a:lnTo>
                  <a:pt x="203625" y="508482"/>
                </a:lnTo>
                <a:lnTo>
                  <a:pt x="227034" y="516696"/>
                </a:lnTo>
                <a:lnTo>
                  <a:pt x="246208" y="520039"/>
                </a:lnTo>
                <a:lnTo>
                  <a:pt x="270317" y="521934"/>
                </a:lnTo>
                <a:lnTo>
                  <a:pt x="282843" y="520905"/>
                </a:lnTo>
                <a:lnTo>
                  <a:pt x="287394" y="520458"/>
                </a:lnTo>
                <a:lnTo>
                  <a:pt x="300121" y="518619"/>
                </a:lnTo>
                <a:lnTo>
                  <a:pt x="311677" y="513936"/>
                </a:lnTo>
                <a:lnTo>
                  <a:pt x="312591" y="51349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3887873" y="1852091"/>
            <a:ext cx="311442" cy="475640"/>
          </a:xfrm>
          <a:custGeom>
            <a:avLst/>
            <a:gdLst/>
            <a:ahLst/>
            <a:cxnLst/>
            <a:rect l="l" t="t" r="r" b="b"/>
            <a:pathLst>
              <a:path w="311442" h="475640">
                <a:moveTo>
                  <a:pt x="311442" y="450456"/>
                </a:moveTo>
                <a:lnTo>
                  <a:pt x="304901" y="454914"/>
                </a:lnTo>
                <a:lnTo>
                  <a:pt x="304761" y="454914"/>
                </a:lnTo>
                <a:lnTo>
                  <a:pt x="298081" y="459092"/>
                </a:lnTo>
                <a:lnTo>
                  <a:pt x="293636" y="461873"/>
                </a:lnTo>
                <a:lnTo>
                  <a:pt x="293636" y="462140"/>
                </a:lnTo>
                <a:lnTo>
                  <a:pt x="289039" y="464235"/>
                </a:lnTo>
                <a:lnTo>
                  <a:pt x="282079" y="467296"/>
                </a:lnTo>
                <a:lnTo>
                  <a:pt x="281940" y="467017"/>
                </a:lnTo>
                <a:lnTo>
                  <a:pt x="274701" y="469519"/>
                </a:lnTo>
                <a:lnTo>
                  <a:pt x="269836" y="471195"/>
                </a:lnTo>
                <a:lnTo>
                  <a:pt x="269697" y="471462"/>
                </a:lnTo>
                <a:lnTo>
                  <a:pt x="264680" y="472579"/>
                </a:lnTo>
                <a:lnTo>
                  <a:pt x="257175" y="474116"/>
                </a:lnTo>
                <a:lnTo>
                  <a:pt x="257035" y="473837"/>
                </a:lnTo>
                <a:lnTo>
                  <a:pt x="249377" y="474814"/>
                </a:lnTo>
                <a:lnTo>
                  <a:pt x="244094" y="475361"/>
                </a:lnTo>
                <a:lnTo>
                  <a:pt x="243954" y="475640"/>
                </a:lnTo>
                <a:lnTo>
                  <a:pt x="238658" y="475640"/>
                </a:lnTo>
                <a:lnTo>
                  <a:pt x="230733" y="475513"/>
                </a:lnTo>
                <a:lnTo>
                  <a:pt x="230593" y="475361"/>
                </a:lnTo>
                <a:lnTo>
                  <a:pt x="222656" y="474675"/>
                </a:lnTo>
                <a:lnTo>
                  <a:pt x="217093" y="474256"/>
                </a:lnTo>
                <a:lnTo>
                  <a:pt x="216954" y="474395"/>
                </a:lnTo>
                <a:lnTo>
                  <a:pt x="211518" y="473278"/>
                </a:lnTo>
                <a:lnTo>
                  <a:pt x="203174" y="471614"/>
                </a:lnTo>
                <a:lnTo>
                  <a:pt x="203174" y="471462"/>
                </a:lnTo>
                <a:lnTo>
                  <a:pt x="195110" y="469239"/>
                </a:lnTo>
                <a:lnTo>
                  <a:pt x="189407" y="467715"/>
                </a:lnTo>
                <a:lnTo>
                  <a:pt x="189255" y="467715"/>
                </a:lnTo>
                <a:lnTo>
                  <a:pt x="183692" y="465620"/>
                </a:lnTo>
                <a:lnTo>
                  <a:pt x="175348" y="462419"/>
                </a:lnTo>
                <a:lnTo>
                  <a:pt x="167271" y="458673"/>
                </a:lnTo>
                <a:lnTo>
                  <a:pt x="161569" y="456018"/>
                </a:lnTo>
                <a:lnTo>
                  <a:pt x="161429" y="456018"/>
                </a:lnTo>
                <a:lnTo>
                  <a:pt x="156006" y="452958"/>
                </a:lnTo>
                <a:lnTo>
                  <a:pt x="147789" y="448233"/>
                </a:lnTo>
                <a:lnTo>
                  <a:pt x="139992" y="443077"/>
                </a:lnTo>
                <a:lnTo>
                  <a:pt x="134289" y="439470"/>
                </a:lnTo>
                <a:lnTo>
                  <a:pt x="129006" y="435292"/>
                </a:lnTo>
                <a:lnTo>
                  <a:pt x="121081" y="429298"/>
                </a:lnTo>
                <a:lnTo>
                  <a:pt x="113550" y="422910"/>
                </a:lnTo>
                <a:lnTo>
                  <a:pt x="108267" y="418312"/>
                </a:lnTo>
                <a:lnTo>
                  <a:pt x="103263" y="413308"/>
                </a:lnTo>
                <a:lnTo>
                  <a:pt x="95885" y="406069"/>
                </a:lnTo>
                <a:lnTo>
                  <a:pt x="88925" y="398551"/>
                </a:lnTo>
                <a:lnTo>
                  <a:pt x="83921" y="393115"/>
                </a:lnTo>
                <a:lnTo>
                  <a:pt x="79324" y="387273"/>
                </a:lnTo>
                <a:lnTo>
                  <a:pt x="72644" y="379069"/>
                </a:lnTo>
                <a:lnTo>
                  <a:pt x="66382" y="370446"/>
                </a:lnTo>
                <a:lnTo>
                  <a:pt x="61925" y="364324"/>
                </a:lnTo>
                <a:lnTo>
                  <a:pt x="61785" y="364324"/>
                </a:lnTo>
                <a:lnTo>
                  <a:pt x="57759" y="357924"/>
                </a:lnTo>
                <a:lnTo>
                  <a:pt x="51904" y="348869"/>
                </a:lnTo>
                <a:lnTo>
                  <a:pt x="46482" y="339547"/>
                </a:lnTo>
                <a:lnTo>
                  <a:pt x="42583" y="332867"/>
                </a:lnTo>
                <a:lnTo>
                  <a:pt x="42583" y="332727"/>
                </a:lnTo>
                <a:lnTo>
                  <a:pt x="39103" y="325907"/>
                </a:lnTo>
                <a:lnTo>
                  <a:pt x="34239" y="316166"/>
                </a:lnTo>
                <a:lnTo>
                  <a:pt x="29781" y="306146"/>
                </a:lnTo>
                <a:lnTo>
                  <a:pt x="26593" y="299046"/>
                </a:lnTo>
                <a:lnTo>
                  <a:pt x="23799" y="291820"/>
                </a:lnTo>
                <a:lnTo>
                  <a:pt x="19900" y="281660"/>
                </a:lnTo>
                <a:lnTo>
                  <a:pt x="16433" y="271360"/>
                </a:lnTo>
                <a:lnTo>
                  <a:pt x="14058" y="263982"/>
                </a:lnTo>
                <a:lnTo>
                  <a:pt x="11976" y="256463"/>
                </a:lnTo>
                <a:lnTo>
                  <a:pt x="9334" y="246176"/>
                </a:lnTo>
                <a:lnTo>
                  <a:pt x="9194" y="246176"/>
                </a:lnTo>
                <a:lnTo>
                  <a:pt x="6972" y="235737"/>
                </a:lnTo>
                <a:lnTo>
                  <a:pt x="5295" y="228219"/>
                </a:lnTo>
                <a:lnTo>
                  <a:pt x="4178" y="220700"/>
                </a:lnTo>
                <a:lnTo>
                  <a:pt x="2654" y="210413"/>
                </a:lnTo>
                <a:lnTo>
                  <a:pt x="1536" y="200113"/>
                </a:lnTo>
                <a:lnTo>
                  <a:pt x="698" y="192735"/>
                </a:lnTo>
                <a:lnTo>
                  <a:pt x="419" y="185216"/>
                </a:lnTo>
                <a:lnTo>
                  <a:pt x="0" y="175336"/>
                </a:lnTo>
                <a:lnTo>
                  <a:pt x="0" y="175196"/>
                </a:lnTo>
                <a:lnTo>
                  <a:pt x="139" y="165315"/>
                </a:lnTo>
                <a:lnTo>
                  <a:pt x="139" y="158076"/>
                </a:lnTo>
                <a:lnTo>
                  <a:pt x="698" y="150990"/>
                </a:lnTo>
                <a:lnTo>
                  <a:pt x="1536" y="141528"/>
                </a:lnTo>
                <a:lnTo>
                  <a:pt x="2921" y="132067"/>
                </a:lnTo>
                <a:lnTo>
                  <a:pt x="3898" y="125234"/>
                </a:lnTo>
                <a:lnTo>
                  <a:pt x="3759" y="125234"/>
                </a:lnTo>
                <a:lnTo>
                  <a:pt x="5295" y="118567"/>
                </a:lnTo>
                <a:lnTo>
                  <a:pt x="7239" y="109791"/>
                </a:lnTo>
                <a:lnTo>
                  <a:pt x="9740" y="101168"/>
                </a:lnTo>
                <a:lnTo>
                  <a:pt x="11557" y="94907"/>
                </a:lnTo>
                <a:lnTo>
                  <a:pt x="11417" y="94767"/>
                </a:lnTo>
                <a:lnTo>
                  <a:pt x="13779" y="88785"/>
                </a:lnTo>
                <a:lnTo>
                  <a:pt x="16840" y="80987"/>
                </a:lnTo>
                <a:lnTo>
                  <a:pt x="16992" y="80987"/>
                </a:lnTo>
                <a:lnTo>
                  <a:pt x="20599" y="73202"/>
                </a:lnTo>
                <a:lnTo>
                  <a:pt x="23241" y="67767"/>
                </a:lnTo>
                <a:lnTo>
                  <a:pt x="23114" y="67627"/>
                </a:lnTo>
                <a:lnTo>
                  <a:pt x="26174" y="62344"/>
                </a:lnTo>
                <a:lnTo>
                  <a:pt x="30340" y="55524"/>
                </a:lnTo>
                <a:lnTo>
                  <a:pt x="30480" y="55524"/>
                </a:lnTo>
                <a:lnTo>
                  <a:pt x="35077" y="48983"/>
                </a:lnTo>
                <a:lnTo>
                  <a:pt x="38417" y="44259"/>
                </a:lnTo>
                <a:lnTo>
                  <a:pt x="38417" y="44119"/>
                </a:lnTo>
                <a:lnTo>
                  <a:pt x="42176" y="39801"/>
                </a:lnTo>
                <a:lnTo>
                  <a:pt x="47180" y="34086"/>
                </a:lnTo>
                <a:lnTo>
                  <a:pt x="47459" y="34239"/>
                </a:lnTo>
                <a:lnTo>
                  <a:pt x="53022" y="28943"/>
                </a:lnTo>
                <a:lnTo>
                  <a:pt x="57061" y="25184"/>
                </a:lnTo>
                <a:lnTo>
                  <a:pt x="56921" y="24904"/>
                </a:lnTo>
                <a:lnTo>
                  <a:pt x="61379" y="21564"/>
                </a:lnTo>
                <a:lnTo>
                  <a:pt x="67221" y="17259"/>
                </a:lnTo>
                <a:lnTo>
                  <a:pt x="67500" y="17399"/>
                </a:lnTo>
                <a:lnTo>
                  <a:pt x="73761" y="13639"/>
                </a:lnTo>
                <a:lnTo>
                  <a:pt x="78498" y="10718"/>
                </a:lnTo>
                <a:lnTo>
                  <a:pt x="78498" y="10439"/>
                </a:lnTo>
                <a:lnTo>
                  <a:pt x="83362" y="8204"/>
                </a:lnTo>
                <a:lnTo>
                  <a:pt x="90043" y="5283"/>
                </a:lnTo>
                <a:lnTo>
                  <a:pt x="90182" y="5562"/>
                </a:lnTo>
                <a:lnTo>
                  <a:pt x="97142" y="3060"/>
                </a:lnTo>
                <a:lnTo>
                  <a:pt x="102146" y="1397"/>
                </a:lnTo>
                <a:lnTo>
                  <a:pt x="10716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4094529" y="1725453"/>
            <a:ext cx="352907" cy="93789"/>
          </a:xfrm>
          <a:custGeom>
            <a:avLst/>
            <a:gdLst/>
            <a:ahLst/>
            <a:cxnLst/>
            <a:rect l="l" t="t" r="r" b="b"/>
            <a:pathLst>
              <a:path w="352907" h="93789">
                <a:moveTo>
                  <a:pt x="0" y="66243"/>
                </a:moveTo>
                <a:lnTo>
                  <a:pt x="15808" y="59134"/>
                </a:lnTo>
                <a:lnTo>
                  <a:pt x="28949" y="53232"/>
                </a:lnTo>
                <a:lnTo>
                  <a:pt x="40055" y="48264"/>
                </a:lnTo>
                <a:lnTo>
                  <a:pt x="49760" y="43955"/>
                </a:lnTo>
                <a:lnTo>
                  <a:pt x="58696" y="40032"/>
                </a:lnTo>
                <a:lnTo>
                  <a:pt x="67497" y="36222"/>
                </a:lnTo>
                <a:lnTo>
                  <a:pt x="76795" y="32250"/>
                </a:lnTo>
                <a:lnTo>
                  <a:pt x="87225" y="27844"/>
                </a:lnTo>
                <a:lnTo>
                  <a:pt x="99418" y="22729"/>
                </a:lnTo>
                <a:lnTo>
                  <a:pt x="114008" y="16633"/>
                </a:lnTo>
                <a:lnTo>
                  <a:pt x="122186" y="13220"/>
                </a:lnTo>
                <a:lnTo>
                  <a:pt x="134055" y="8604"/>
                </a:lnTo>
                <a:lnTo>
                  <a:pt x="145099" y="5287"/>
                </a:lnTo>
                <a:lnTo>
                  <a:pt x="147789" y="4457"/>
                </a:lnTo>
                <a:lnTo>
                  <a:pt x="150710" y="3479"/>
                </a:lnTo>
                <a:lnTo>
                  <a:pt x="150850" y="3619"/>
                </a:lnTo>
                <a:lnTo>
                  <a:pt x="154051" y="3200"/>
                </a:lnTo>
                <a:lnTo>
                  <a:pt x="167010" y="1105"/>
                </a:lnTo>
                <a:lnTo>
                  <a:pt x="178525" y="50"/>
                </a:lnTo>
                <a:lnTo>
                  <a:pt x="181330" y="0"/>
                </a:lnTo>
                <a:lnTo>
                  <a:pt x="194254" y="424"/>
                </a:lnTo>
                <a:lnTo>
                  <a:pt x="205518" y="1874"/>
                </a:lnTo>
                <a:lnTo>
                  <a:pt x="209854" y="2374"/>
                </a:lnTo>
                <a:lnTo>
                  <a:pt x="212636" y="2781"/>
                </a:lnTo>
                <a:lnTo>
                  <a:pt x="212636" y="3200"/>
                </a:lnTo>
                <a:lnTo>
                  <a:pt x="215557" y="3898"/>
                </a:lnTo>
                <a:lnTo>
                  <a:pt x="228304" y="7030"/>
                </a:lnTo>
                <a:lnTo>
                  <a:pt x="238444" y="9820"/>
                </a:lnTo>
                <a:lnTo>
                  <a:pt x="244221" y="11836"/>
                </a:lnTo>
                <a:lnTo>
                  <a:pt x="256708" y="16586"/>
                </a:lnTo>
                <a:lnTo>
                  <a:pt x="266234" y="21267"/>
                </a:lnTo>
                <a:lnTo>
                  <a:pt x="272897" y="24917"/>
                </a:lnTo>
                <a:lnTo>
                  <a:pt x="284703" y="31717"/>
                </a:lnTo>
                <a:lnTo>
                  <a:pt x="293218" y="37514"/>
                </a:lnTo>
                <a:lnTo>
                  <a:pt x="300723" y="43141"/>
                </a:lnTo>
                <a:lnTo>
                  <a:pt x="311691" y="51517"/>
                </a:lnTo>
                <a:lnTo>
                  <a:pt x="319301" y="58156"/>
                </a:lnTo>
                <a:lnTo>
                  <a:pt x="327444" y="65963"/>
                </a:lnTo>
                <a:lnTo>
                  <a:pt x="337023" y="75671"/>
                </a:lnTo>
                <a:lnTo>
                  <a:pt x="343442" y="83020"/>
                </a:lnTo>
                <a:lnTo>
                  <a:pt x="352069" y="92824"/>
                </a:lnTo>
                <a:lnTo>
                  <a:pt x="352488" y="93243"/>
                </a:lnTo>
                <a:lnTo>
                  <a:pt x="352907" y="9378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4149644" y="1985822"/>
            <a:ext cx="53708" cy="121069"/>
          </a:xfrm>
          <a:custGeom>
            <a:avLst/>
            <a:gdLst/>
            <a:ahLst/>
            <a:cxnLst/>
            <a:rect l="l" t="t" r="r" b="b"/>
            <a:pathLst>
              <a:path w="53708" h="121069">
                <a:moveTo>
                  <a:pt x="53708" y="121069"/>
                </a:moveTo>
                <a:lnTo>
                  <a:pt x="47307" y="112026"/>
                </a:lnTo>
                <a:lnTo>
                  <a:pt x="41465" y="102704"/>
                </a:lnTo>
                <a:lnTo>
                  <a:pt x="37287" y="95885"/>
                </a:lnTo>
                <a:lnTo>
                  <a:pt x="33527" y="88925"/>
                </a:lnTo>
                <a:lnTo>
                  <a:pt x="28651" y="79743"/>
                </a:lnTo>
                <a:lnTo>
                  <a:pt x="28524" y="79743"/>
                </a:lnTo>
                <a:lnTo>
                  <a:pt x="24066" y="70281"/>
                </a:lnTo>
                <a:lnTo>
                  <a:pt x="20586" y="63042"/>
                </a:lnTo>
                <a:lnTo>
                  <a:pt x="17525" y="55524"/>
                </a:lnTo>
                <a:lnTo>
                  <a:pt x="13627" y="45923"/>
                </a:lnTo>
                <a:lnTo>
                  <a:pt x="10147" y="36042"/>
                </a:lnTo>
                <a:lnTo>
                  <a:pt x="7505" y="28524"/>
                </a:lnTo>
                <a:lnTo>
                  <a:pt x="5283" y="20739"/>
                </a:lnTo>
                <a:lnTo>
                  <a:pt x="2362" y="104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4304948" y="1974968"/>
            <a:ext cx="223795" cy="300723"/>
          </a:xfrm>
          <a:custGeom>
            <a:avLst/>
            <a:gdLst/>
            <a:ahLst/>
            <a:cxnLst/>
            <a:rect l="l" t="t" r="r" b="b"/>
            <a:pathLst>
              <a:path w="223795" h="300723">
                <a:moveTo>
                  <a:pt x="216103" y="0"/>
                </a:moveTo>
                <a:lnTo>
                  <a:pt x="218198" y="7518"/>
                </a:lnTo>
                <a:lnTo>
                  <a:pt x="218198" y="7785"/>
                </a:lnTo>
                <a:lnTo>
                  <a:pt x="219303" y="15443"/>
                </a:lnTo>
                <a:lnTo>
                  <a:pt x="221290" y="29281"/>
                </a:lnTo>
                <a:lnTo>
                  <a:pt x="222437" y="39205"/>
                </a:lnTo>
                <a:lnTo>
                  <a:pt x="223202" y="52044"/>
                </a:lnTo>
                <a:lnTo>
                  <a:pt x="223795" y="65843"/>
                </a:lnTo>
                <a:lnTo>
                  <a:pt x="223624" y="75895"/>
                </a:lnTo>
                <a:lnTo>
                  <a:pt x="222783" y="87528"/>
                </a:lnTo>
                <a:lnTo>
                  <a:pt x="221751" y="101127"/>
                </a:lnTo>
                <a:lnTo>
                  <a:pt x="220199" y="111276"/>
                </a:lnTo>
                <a:lnTo>
                  <a:pt x="218198" y="120929"/>
                </a:lnTo>
                <a:lnTo>
                  <a:pt x="215296" y="134093"/>
                </a:lnTo>
                <a:lnTo>
                  <a:pt x="212114" y="144095"/>
                </a:lnTo>
                <a:lnTo>
                  <a:pt x="209283" y="151688"/>
                </a:lnTo>
                <a:lnTo>
                  <a:pt x="204270" y="163762"/>
                </a:lnTo>
                <a:lnTo>
                  <a:pt x="199352" y="173276"/>
                </a:lnTo>
                <a:lnTo>
                  <a:pt x="196481" y="179095"/>
                </a:lnTo>
                <a:lnTo>
                  <a:pt x="195364" y="181597"/>
                </a:lnTo>
                <a:lnTo>
                  <a:pt x="195364" y="181749"/>
                </a:lnTo>
                <a:lnTo>
                  <a:pt x="193840" y="184111"/>
                </a:lnTo>
                <a:lnTo>
                  <a:pt x="186769" y="195073"/>
                </a:lnTo>
                <a:lnTo>
                  <a:pt x="180530" y="203712"/>
                </a:lnTo>
                <a:lnTo>
                  <a:pt x="177139" y="207759"/>
                </a:lnTo>
                <a:lnTo>
                  <a:pt x="168396" y="216975"/>
                </a:lnTo>
                <a:lnTo>
                  <a:pt x="159892" y="224252"/>
                </a:lnTo>
                <a:lnTo>
                  <a:pt x="156959" y="226834"/>
                </a:lnTo>
                <a:lnTo>
                  <a:pt x="154736" y="228917"/>
                </a:lnTo>
                <a:lnTo>
                  <a:pt x="154457" y="228917"/>
                </a:lnTo>
                <a:lnTo>
                  <a:pt x="151815" y="230581"/>
                </a:lnTo>
                <a:lnTo>
                  <a:pt x="141150" y="237839"/>
                </a:lnTo>
                <a:lnTo>
                  <a:pt x="131347" y="243527"/>
                </a:lnTo>
                <a:lnTo>
                  <a:pt x="112909" y="252039"/>
                </a:lnTo>
                <a:lnTo>
                  <a:pt x="99646" y="258117"/>
                </a:lnTo>
                <a:lnTo>
                  <a:pt x="88358" y="263260"/>
                </a:lnTo>
                <a:lnTo>
                  <a:pt x="78474" y="267714"/>
                </a:lnTo>
                <a:lnTo>
                  <a:pt x="69428" y="271727"/>
                </a:lnTo>
                <a:lnTo>
                  <a:pt x="60651" y="275545"/>
                </a:lnTo>
                <a:lnTo>
                  <a:pt x="51573" y="279416"/>
                </a:lnTo>
                <a:lnTo>
                  <a:pt x="41627" y="283585"/>
                </a:lnTo>
                <a:lnTo>
                  <a:pt x="30243" y="288301"/>
                </a:lnTo>
                <a:lnTo>
                  <a:pt x="16854" y="293809"/>
                </a:lnTo>
                <a:lnTo>
                  <a:pt x="891" y="300357"/>
                </a:lnTo>
                <a:lnTo>
                  <a:pt x="0" y="30072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4559320" y="1984154"/>
            <a:ext cx="26301" cy="68605"/>
          </a:xfrm>
          <a:custGeom>
            <a:avLst/>
            <a:gdLst/>
            <a:ahLst/>
            <a:cxnLst/>
            <a:rect l="l" t="t" r="r" b="b"/>
            <a:pathLst>
              <a:path w="26301" h="68605">
                <a:moveTo>
                  <a:pt x="19481" y="0"/>
                </a:moveTo>
                <a:lnTo>
                  <a:pt x="21577" y="3060"/>
                </a:lnTo>
                <a:lnTo>
                  <a:pt x="21704" y="3200"/>
                </a:lnTo>
                <a:lnTo>
                  <a:pt x="23520" y="6540"/>
                </a:lnTo>
                <a:lnTo>
                  <a:pt x="24218" y="7937"/>
                </a:lnTo>
                <a:lnTo>
                  <a:pt x="24218" y="8064"/>
                </a:lnTo>
                <a:lnTo>
                  <a:pt x="24625" y="9601"/>
                </a:lnTo>
                <a:lnTo>
                  <a:pt x="25476" y="13919"/>
                </a:lnTo>
                <a:lnTo>
                  <a:pt x="25603" y="13919"/>
                </a:lnTo>
                <a:lnTo>
                  <a:pt x="26022" y="18224"/>
                </a:lnTo>
                <a:lnTo>
                  <a:pt x="26301" y="20180"/>
                </a:lnTo>
                <a:lnTo>
                  <a:pt x="26301" y="20320"/>
                </a:lnTo>
                <a:lnTo>
                  <a:pt x="26022" y="22123"/>
                </a:lnTo>
                <a:lnTo>
                  <a:pt x="25476" y="27000"/>
                </a:lnTo>
                <a:lnTo>
                  <a:pt x="24625" y="31724"/>
                </a:lnTo>
                <a:lnTo>
                  <a:pt x="24218" y="33959"/>
                </a:lnTo>
                <a:lnTo>
                  <a:pt x="24079" y="33959"/>
                </a:lnTo>
                <a:lnTo>
                  <a:pt x="23380" y="36042"/>
                </a:lnTo>
                <a:lnTo>
                  <a:pt x="21424" y="40906"/>
                </a:lnTo>
                <a:lnTo>
                  <a:pt x="19202" y="45643"/>
                </a:lnTo>
                <a:lnTo>
                  <a:pt x="18224" y="47726"/>
                </a:lnTo>
                <a:lnTo>
                  <a:pt x="18097" y="47726"/>
                </a:lnTo>
                <a:lnTo>
                  <a:pt x="16840" y="49542"/>
                </a:lnTo>
                <a:lnTo>
                  <a:pt x="13919" y="54000"/>
                </a:lnTo>
                <a:lnTo>
                  <a:pt x="10718" y="58166"/>
                </a:lnTo>
                <a:lnTo>
                  <a:pt x="9321" y="59982"/>
                </a:lnTo>
                <a:lnTo>
                  <a:pt x="9182" y="59982"/>
                </a:lnTo>
                <a:lnTo>
                  <a:pt x="7658" y="61506"/>
                </a:lnTo>
                <a:lnTo>
                  <a:pt x="4038" y="65125"/>
                </a:lnTo>
                <a:lnTo>
                  <a:pt x="3898" y="65125"/>
                </a:lnTo>
                <a:lnTo>
                  <a:pt x="0" y="6860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4313294" y="1675055"/>
            <a:ext cx="371254" cy="341382"/>
          </a:xfrm>
          <a:custGeom>
            <a:avLst/>
            <a:gdLst/>
            <a:ahLst/>
            <a:cxnLst/>
            <a:rect l="l" t="t" r="r" b="b"/>
            <a:pathLst>
              <a:path w="371254" h="341382">
                <a:moveTo>
                  <a:pt x="364032" y="341382"/>
                </a:moveTo>
                <a:lnTo>
                  <a:pt x="367483" y="327664"/>
                </a:lnTo>
                <a:lnTo>
                  <a:pt x="369141" y="317719"/>
                </a:lnTo>
                <a:lnTo>
                  <a:pt x="370204" y="304197"/>
                </a:lnTo>
                <a:lnTo>
                  <a:pt x="371106" y="288044"/>
                </a:lnTo>
                <a:lnTo>
                  <a:pt x="371254" y="277731"/>
                </a:lnTo>
                <a:lnTo>
                  <a:pt x="370587" y="267024"/>
                </a:lnTo>
                <a:lnTo>
                  <a:pt x="369315" y="254412"/>
                </a:lnTo>
                <a:lnTo>
                  <a:pt x="367643" y="239576"/>
                </a:lnTo>
                <a:lnTo>
                  <a:pt x="366036" y="229249"/>
                </a:lnTo>
                <a:lnTo>
                  <a:pt x="363680" y="219040"/>
                </a:lnTo>
                <a:lnTo>
                  <a:pt x="359727" y="204450"/>
                </a:lnTo>
                <a:lnTo>
                  <a:pt x="355646" y="189977"/>
                </a:lnTo>
                <a:lnTo>
                  <a:pt x="352440" y="179973"/>
                </a:lnTo>
                <a:lnTo>
                  <a:pt x="348629" y="170374"/>
                </a:lnTo>
                <a:lnTo>
                  <a:pt x="342733" y="157120"/>
                </a:lnTo>
                <a:lnTo>
                  <a:pt x="335777" y="142429"/>
                </a:lnTo>
                <a:lnTo>
                  <a:pt x="330835" y="133614"/>
                </a:lnTo>
                <a:lnTo>
                  <a:pt x="325500" y="124788"/>
                </a:lnTo>
                <a:lnTo>
                  <a:pt x="318528" y="112464"/>
                </a:lnTo>
                <a:lnTo>
                  <a:pt x="317830" y="111207"/>
                </a:lnTo>
                <a:lnTo>
                  <a:pt x="317969" y="111080"/>
                </a:lnTo>
                <a:lnTo>
                  <a:pt x="317131" y="109962"/>
                </a:lnTo>
                <a:lnTo>
                  <a:pt x="308329" y="98037"/>
                </a:lnTo>
                <a:lnTo>
                  <a:pt x="302423" y="89674"/>
                </a:lnTo>
                <a:lnTo>
                  <a:pt x="296382" y="81760"/>
                </a:lnTo>
                <a:lnTo>
                  <a:pt x="287175" y="71178"/>
                </a:lnTo>
                <a:lnTo>
                  <a:pt x="276179" y="59315"/>
                </a:lnTo>
                <a:lnTo>
                  <a:pt x="268780" y="52059"/>
                </a:lnTo>
                <a:lnTo>
                  <a:pt x="260369" y="45098"/>
                </a:lnTo>
                <a:lnTo>
                  <a:pt x="250901" y="37877"/>
                </a:lnTo>
                <a:lnTo>
                  <a:pt x="239164" y="29250"/>
                </a:lnTo>
                <a:lnTo>
                  <a:pt x="230536" y="23699"/>
                </a:lnTo>
                <a:lnTo>
                  <a:pt x="220140" y="18442"/>
                </a:lnTo>
                <a:lnTo>
                  <a:pt x="212763" y="15055"/>
                </a:lnTo>
                <a:lnTo>
                  <a:pt x="199775" y="9227"/>
                </a:lnTo>
                <a:lnTo>
                  <a:pt x="190043" y="5878"/>
                </a:lnTo>
                <a:lnTo>
                  <a:pt x="177524" y="3191"/>
                </a:lnTo>
                <a:lnTo>
                  <a:pt x="160297" y="379"/>
                </a:lnTo>
                <a:lnTo>
                  <a:pt x="149992" y="0"/>
                </a:lnTo>
                <a:lnTo>
                  <a:pt x="136372" y="1276"/>
                </a:lnTo>
                <a:lnTo>
                  <a:pt x="123005" y="3348"/>
                </a:lnTo>
                <a:lnTo>
                  <a:pt x="113081" y="6495"/>
                </a:lnTo>
                <a:lnTo>
                  <a:pt x="101866" y="11017"/>
                </a:lnTo>
                <a:lnTo>
                  <a:pt x="86053" y="17261"/>
                </a:lnTo>
                <a:lnTo>
                  <a:pt x="73345" y="22316"/>
                </a:lnTo>
                <a:lnTo>
                  <a:pt x="62839" y="26574"/>
                </a:lnTo>
                <a:lnTo>
                  <a:pt x="53633" y="30429"/>
                </a:lnTo>
                <a:lnTo>
                  <a:pt x="44824" y="34273"/>
                </a:lnTo>
                <a:lnTo>
                  <a:pt x="35509" y="38501"/>
                </a:lnTo>
                <a:lnTo>
                  <a:pt x="24787" y="43505"/>
                </a:lnTo>
                <a:lnTo>
                  <a:pt x="11754" y="49679"/>
                </a:lnTo>
                <a:lnTo>
                  <a:pt x="0" y="5527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4460242" y="1836644"/>
            <a:ext cx="60807" cy="138328"/>
          </a:xfrm>
          <a:custGeom>
            <a:avLst/>
            <a:gdLst/>
            <a:ahLst/>
            <a:cxnLst/>
            <a:rect l="l" t="t" r="r" b="b"/>
            <a:pathLst>
              <a:path w="60807" h="138328">
                <a:moveTo>
                  <a:pt x="0" y="0"/>
                </a:moveTo>
                <a:lnTo>
                  <a:pt x="4864" y="5842"/>
                </a:lnTo>
                <a:lnTo>
                  <a:pt x="5016" y="5981"/>
                </a:lnTo>
                <a:lnTo>
                  <a:pt x="9182" y="12522"/>
                </a:lnTo>
                <a:lnTo>
                  <a:pt x="16609" y="24476"/>
                </a:lnTo>
                <a:lnTo>
                  <a:pt x="21648" y="33034"/>
                </a:lnTo>
                <a:lnTo>
                  <a:pt x="28105" y="45224"/>
                </a:lnTo>
                <a:lnTo>
                  <a:pt x="34528" y="57782"/>
                </a:lnTo>
                <a:lnTo>
                  <a:pt x="38601" y="66841"/>
                </a:lnTo>
                <a:lnTo>
                  <a:pt x="43840" y="80010"/>
                </a:lnTo>
                <a:lnTo>
                  <a:pt x="48793" y="93201"/>
                </a:lnTo>
                <a:lnTo>
                  <a:pt x="51866" y="102617"/>
                </a:lnTo>
                <a:lnTo>
                  <a:pt x="55803" y="116052"/>
                </a:lnTo>
                <a:lnTo>
                  <a:pt x="59004" y="126911"/>
                </a:lnTo>
                <a:lnTo>
                  <a:pt x="59004" y="127190"/>
                </a:lnTo>
                <a:lnTo>
                  <a:pt x="60807" y="13832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4462745" y="1840119"/>
            <a:ext cx="58305" cy="134848"/>
          </a:xfrm>
          <a:custGeom>
            <a:avLst/>
            <a:gdLst/>
            <a:ahLst/>
            <a:cxnLst/>
            <a:rect l="l" t="t" r="r" b="b"/>
            <a:pathLst>
              <a:path w="58305" h="134848">
                <a:moveTo>
                  <a:pt x="58305" y="134848"/>
                </a:moveTo>
                <a:lnTo>
                  <a:pt x="56502" y="123444"/>
                </a:lnTo>
                <a:lnTo>
                  <a:pt x="56502" y="123164"/>
                </a:lnTo>
                <a:lnTo>
                  <a:pt x="53289" y="112026"/>
                </a:lnTo>
                <a:lnTo>
                  <a:pt x="49320" y="98567"/>
                </a:lnTo>
                <a:lnTo>
                  <a:pt x="46202" y="89157"/>
                </a:lnTo>
                <a:lnTo>
                  <a:pt x="41325" y="76403"/>
                </a:lnTo>
                <a:lnTo>
                  <a:pt x="36163" y="63268"/>
                </a:lnTo>
                <a:lnTo>
                  <a:pt x="32102" y="54193"/>
                </a:lnTo>
                <a:lnTo>
                  <a:pt x="25882" y="42024"/>
                </a:lnTo>
                <a:lnTo>
                  <a:pt x="19316" y="29640"/>
                </a:lnTo>
                <a:lnTo>
                  <a:pt x="14221" y="21087"/>
                </a:lnTo>
                <a:lnTo>
                  <a:pt x="7086" y="9601"/>
                </a:lnTo>
                <a:lnTo>
                  <a:pt x="4038" y="4597"/>
                </a:lnTo>
                <a:lnTo>
                  <a:pt x="3898" y="445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4499764" y="2083652"/>
            <a:ext cx="143192" cy="73609"/>
          </a:xfrm>
          <a:custGeom>
            <a:avLst/>
            <a:gdLst/>
            <a:ahLst/>
            <a:cxnLst/>
            <a:rect l="l" t="t" r="r" b="b"/>
            <a:pathLst>
              <a:path w="143192" h="73609">
                <a:moveTo>
                  <a:pt x="143192" y="0"/>
                </a:moveTo>
                <a:lnTo>
                  <a:pt x="140550" y="3619"/>
                </a:lnTo>
                <a:lnTo>
                  <a:pt x="140131" y="4038"/>
                </a:lnTo>
                <a:lnTo>
                  <a:pt x="136651" y="6680"/>
                </a:lnTo>
                <a:lnTo>
                  <a:pt x="125552" y="15495"/>
                </a:lnTo>
                <a:lnTo>
                  <a:pt x="117320" y="21504"/>
                </a:lnTo>
                <a:lnTo>
                  <a:pt x="106870" y="27127"/>
                </a:lnTo>
                <a:lnTo>
                  <a:pt x="91581" y="34621"/>
                </a:lnTo>
                <a:lnTo>
                  <a:pt x="79114" y="40682"/>
                </a:lnTo>
                <a:lnTo>
                  <a:pt x="68661" y="45659"/>
                </a:lnTo>
                <a:lnTo>
                  <a:pt x="59415" y="49904"/>
                </a:lnTo>
                <a:lnTo>
                  <a:pt x="50571" y="53769"/>
                </a:lnTo>
                <a:lnTo>
                  <a:pt x="41319" y="57604"/>
                </a:lnTo>
                <a:lnTo>
                  <a:pt x="30855" y="61761"/>
                </a:lnTo>
                <a:lnTo>
                  <a:pt x="18369" y="66590"/>
                </a:lnTo>
                <a:lnTo>
                  <a:pt x="3056" y="72443"/>
                </a:lnTo>
                <a:lnTo>
                  <a:pt x="0" y="7360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4510892" y="2133056"/>
            <a:ext cx="18364" cy="3340"/>
          </a:xfrm>
          <a:custGeom>
            <a:avLst/>
            <a:gdLst/>
            <a:ahLst/>
            <a:cxnLst/>
            <a:rect l="l" t="t" r="r" b="b"/>
            <a:pathLst>
              <a:path w="18364" h="3340">
                <a:moveTo>
                  <a:pt x="0" y="2501"/>
                </a:moveTo>
                <a:lnTo>
                  <a:pt x="2095" y="3200"/>
                </a:lnTo>
                <a:lnTo>
                  <a:pt x="2514" y="3340"/>
                </a:lnTo>
                <a:lnTo>
                  <a:pt x="4864" y="3340"/>
                </a:lnTo>
                <a:lnTo>
                  <a:pt x="7658" y="3200"/>
                </a:lnTo>
                <a:lnTo>
                  <a:pt x="7937" y="3060"/>
                </a:lnTo>
                <a:lnTo>
                  <a:pt x="10718" y="2362"/>
                </a:lnTo>
                <a:lnTo>
                  <a:pt x="14617" y="1524"/>
                </a:lnTo>
                <a:lnTo>
                  <a:pt x="14757" y="1524"/>
                </a:lnTo>
                <a:lnTo>
                  <a:pt x="1836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4528019" y="1983466"/>
            <a:ext cx="71932" cy="76111"/>
          </a:xfrm>
          <a:custGeom>
            <a:avLst/>
            <a:gdLst/>
            <a:ahLst/>
            <a:cxnLst/>
            <a:rect l="l" t="t" r="r" b="b"/>
            <a:pathLst>
              <a:path w="71932" h="76111">
                <a:moveTo>
                  <a:pt x="46189" y="76111"/>
                </a:moveTo>
                <a:lnTo>
                  <a:pt x="48552" y="74168"/>
                </a:lnTo>
                <a:lnTo>
                  <a:pt x="48552" y="74028"/>
                </a:lnTo>
                <a:lnTo>
                  <a:pt x="50787" y="72072"/>
                </a:lnTo>
                <a:lnTo>
                  <a:pt x="52311" y="70548"/>
                </a:lnTo>
                <a:lnTo>
                  <a:pt x="52451" y="70548"/>
                </a:lnTo>
                <a:lnTo>
                  <a:pt x="53848" y="69011"/>
                </a:lnTo>
                <a:lnTo>
                  <a:pt x="57188" y="64973"/>
                </a:lnTo>
                <a:lnTo>
                  <a:pt x="60388" y="60807"/>
                </a:lnTo>
                <a:lnTo>
                  <a:pt x="61633" y="59131"/>
                </a:lnTo>
                <a:lnTo>
                  <a:pt x="61785" y="58991"/>
                </a:lnTo>
                <a:lnTo>
                  <a:pt x="62750" y="57188"/>
                </a:lnTo>
                <a:lnTo>
                  <a:pt x="65252" y="52590"/>
                </a:lnTo>
                <a:lnTo>
                  <a:pt x="65392" y="52590"/>
                </a:lnTo>
                <a:lnTo>
                  <a:pt x="67627" y="47726"/>
                </a:lnTo>
                <a:lnTo>
                  <a:pt x="68453" y="45910"/>
                </a:lnTo>
                <a:lnTo>
                  <a:pt x="68592" y="45770"/>
                </a:lnTo>
                <a:lnTo>
                  <a:pt x="69151" y="43827"/>
                </a:lnTo>
                <a:lnTo>
                  <a:pt x="70408" y="39090"/>
                </a:lnTo>
                <a:lnTo>
                  <a:pt x="70548" y="38950"/>
                </a:lnTo>
                <a:lnTo>
                  <a:pt x="71513" y="34086"/>
                </a:lnTo>
                <a:lnTo>
                  <a:pt x="71932" y="32131"/>
                </a:lnTo>
                <a:lnTo>
                  <a:pt x="71932" y="31991"/>
                </a:lnTo>
                <a:lnTo>
                  <a:pt x="71932" y="30048"/>
                </a:lnTo>
                <a:lnTo>
                  <a:pt x="71932" y="25463"/>
                </a:lnTo>
                <a:lnTo>
                  <a:pt x="71374" y="21005"/>
                </a:lnTo>
                <a:lnTo>
                  <a:pt x="71247" y="19189"/>
                </a:lnTo>
                <a:lnTo>
                  <a:pt x="70548" y="17386"/>
                </a:lnTo>
                <a:lnTo>
                  <a:pt x="69151" y="13627"/>
                </a:lnTo>
                <a:lnTo>
                  <a:pt x="69151" y="13487"/>
                </a:lnTo>
                <a:lnTo>
                  <a:pt x="67348" y="10007"/>
                </a:lnTo>
                <a:lnTo>
                  <a:pt x="66649" y="8763"/>
                </a:lnTo>
                <a:lnTo>
                  <a:pt x="66509" y="8623"/>
                </a:lnTo>
                <a:lnTo>
                  <a:pt x="65532" y="7505"/>
                </a:lnTo>
                <a:lnTo>
                  <a:pt x="63030" y="5003"/>
                </a:lnTo>
                <a:lnTo>
                  <a:pt x="62890" y="5003"/>
                </a:lnTo>
                <a:lnTo>
                  <a:pt x="60109" y="2921"/>
                </a:lnTo>
                <a:lnTo>
                  <a:pt x="58991" y="2070"/>
                </a:lnTo>
                <a:lnTo>
                  <a:pt x="58851" y="1943"/>
                </a:lnTo>
                <a:lnTo>
                  <a:pt x="57607" y="1663"/>
                </a:lnTo>
                <a:lnTo>
                  <a:pt x="54406" y="685"/>
                </a:lnTo>
                <a:lnTo>
                  <a:pt x="54267" y="685"/>
                </a:lnTo>
                <a:lnTo>
                  <a:pt x="50927" y="127"/>
                </a:lnTo>
                <a:lnTo>
                  <a:pt x="49530" y="0"/>
                </a:lnTo>
                <a:lnTo>
                  <a:pt x="49250" y="0"/>
                </a:lnTo>
                <a:lnTo>
                  <a:pt x="48006" y="406"/>
                </a:lnTo>
                <a:lnTo>
                  <a:pt x="44386" y="1104"/>
                </a:lnTo>
                <a:lnTo>
                  <a:pt x="44246" y="1104"/>
                </a:lnTo>
                <a:lnTo>
                  <a:pt x="40906" y="2349"/>
                </a:lnTo>
                <a:lnTo>
                  <a:pt x="39370" y="2921"/>
                </a:lnTo>
                <a:lnTo>
                  <a:pt x="39230" y="3048"/>
                </a:lnTo>
                <a:lnTo>
                  <a:pt x="37846" y="4025"/>
                </a:lnTo>
                <a:lnTo>
                  <a:pt x="34505" y="6527"/>
                </a:lnTo>
                <a:lnTo>
                  <a:pt x="34366" y="6527"/>
                </a:lnTo>
                <a:lnTo>
                  <a:pt x="31305" y="9448"/>
                </a:lnTo>
                <a:lnTo>
                  <a:pt x="29768" y="10706"/>
                </a:lnTo>
                <a:lnTo>
                  <a:pt x="28663" y="12242"/>
                </a:lnTo>
                <a:lnTo>
                  <a:pt x="25742" y="16141"/>
                </a:lnTo>
                <a:lnTo>
                  <a:pt x="25603" y="16141"/>
                </a:lnTo>
                <a:lnTo>
                  <a:pt x="22948" y="20307"/>
                </a:lnTo>
                <a:lnTo>
                  <a:pt x="15952" y="31567"/>
                </a:lnTo>
                <a:lnTo>
                  <a:pt x="10408" y="40773"/>
                </a:lnTo>
                <a:lnTo>
                  <a:pt x="7226" y="46189"/>
                </a:lnTo>
                <a:lnTo>
                  <a:pt x="3327" y="53009"/>
                </a:lnTo>
                <a:lnTo>
                  <a:pt x="3327" y="53149"/>
                </a:lnTo>
                <a:lnTo>
                  <a:pt x="0" y="6038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3938667" y="1839288"/>
            <a:ext cx="838" cy="419"/>
          </a:xfrm>
          <a:custGeom>
            <a:avLst/>
            <a:gdLst/>
            <a:ahLst/>
            <a:cxnLst/>
            <a:rect l="l" t="t" r="r" b="b"/>
            <a:pathLst>
              <a:path w="838" h="419">
                <a:moveTo>
                  <a:pt x="838" y="0"/>
                </a:moveTo>
                <a:lnTo>
                  <a:pt x="0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3982784" y="1854735"/>
            <a:ext cx="20459" cy="6959"/>
          </a:xfrm>
          <a:custGeom>
            <a:avLst/>
            <a:gdLst/>
            <a:ahLst/>
            <a:cxnLst/>
            <a:rect l="l" t="t" r="r" b="b"/>
            <a:pathLst>
              <a:path w="20459" h="6959">
                <a:moveTo>
                  <a:pt x="20459" y="0"/>
                </a:moveTo>
                <a:lnTo>
                  <a:pt x="0" y="69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4447157" y="1818970"/>
            <a:ext cx="279" cy="279"/>
          </a:xfrm>
          <a:custGeom>
            <a:avLst/>
            <a:gdLst/>
            <a:ahLst/>
            <a:cxnLst/>
            <a:rect l="l" t="t" r="r" b="b"/>
            <a:pathLst>
              <a:path w="279" h="279">
                <a:moveTo>
                  <a:pt x="279" y="2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4183590" y="2295597"/>
            <a:ext cx="18516" cy="11404"/>
          </a:xfrm>
          <a:custGeom>
            <a:avLst/>
            <a:gdLst/>
            <a:ahLst/>
            <a:cxnLst/>
            <a:rect l="l" t="t" r="r" b="b"/>
            <a:pathLst>
              <a:path w="18516" h="11404">
                <a:moveTo>
                  <a:pt x="0" y="11404"/>
                </a:moveTo>
                <a:lnTo>
                  <a:pt x="1851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4201406" y="2295867"/>
            <a:ext cx="698" cy="558"/>
          </a:xfrm>
          <a:custGeom>
            <a:avLst/>
            <a:gdLst/>
            <a:ahLst/>
            <a:cxnLst/>
            <a:rect l="l" t="t" r="r" b="b"/>
            <a:pathLst>
              <a:path w="698" h="558">
                <a:moveTo>
                  <a:pt x="0" y="558"/>
                </a:moveTo>
                <a:lnTo>
                  <a:pt x="69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4521055" y="1974961"/>
            <a:ext cx="3060" cy="14757"/>
          </a:xfrm>
          <a:custGeom>
            <a:avLst/>
            <a:gdLst/>
            <a:ahLst/>
            <a:cxnLst/>
            <a:rect l="l" t="t" r="r" b="b"/>
            <a:pathLst>
              <a:path w="3060" h="14757">
                <a:moveTo>
                  <a:pt x="3060" y="14757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4578385" y="1983737"/>
            <a:ext cx="419" cy="419"/>
          </a:xfrm>
          <a:custGeom>
            <a:avLst/>
            <a:gdLst/>
            <a:ahLst/>
            <a:cxnLst/>
            <a:rect l="l" t="t" r="r" b="b"/>
            <a:pathLst>
              <a:path w="419" h="419">
                <a:moveTo>
                  <a:pt x="0" y="0"/>
                </a:moveTo>
                <a:lnTo>
                  <a:pt x="419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4558765" y="2016437"/>
            <a:ext cx="118567" cy="44958"/>
          </a:xfrm>
          <a:custGeom>
            <a:avLst/>
            <a:gdLst/>
            <a:ahLst/>
            <a:cxnLst/>
            <a:rect l="l" t="t" r="r" b="b"/>
            <a:pathLst>
              <a:path w="118567" h="44957">
                <a:moveTo>
                  <a:pt x="558" y="36322"/>
                </a:moveTo>
                <a:lnTo>
                  <a:pt x="0" y="37579"/>
                </a:lnTo>
                <a:lnTo>
                  <a:pt x="139" y="37985"/>
                </a:lnTo>
                <a:lnTo>
                  <a:pt x="15163" y="44958"/>
                </a:lnTo>
                <a:lnTo>
                  <a:pt x="11856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4447437" y="1819249"/>
            <a:ext cx="12801" cy="17399"/>
          </a:xfrm>
          <a:custGeom>
            <a:avLst/>
            <a:gdLst/>
            <a:ahLst/>
            <a:cxnLst/>
            <a:rect l="l" t="t" r="r" b="b"/>
            <a:pathLst>
              <a:path w="12801" h="17399">
                <a:moveTo>
                  <a:pt x="0" y="0"/>
                </a:moveTo>
                <a:lnTo>
                  <a:pt x="12801" y="1739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4515485" y="2075308"/>
            <a:ext cx="127469" cy="47447"/>
          </a:xfrm>
          <a:custGeom>
            <a:avLst/>
            <a:gdLst/>
            <a:ahLst/>
            <a:cxnLst/>
            <a:rect l="l" t="t" r="r" b="b"/>
            <a:pathLst>
              <a:path w="127469" h="47447">
                <a:moveTo>
                  <a:pt x="0" y="47447"/>
                </a:moveTo>
                <a:lnTo>
                  <a:pt x="109105" y="0"/>
                </a:lnTo>
                <a:lnTo>
                  <a:pt x="127469" y="83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4510337" y="2135140"/>
            <a:ext cx="558" cy="419"/>
          </a:xfrm>
          <a:custGeom>
            <a:avLst/>
            <a:gdLst/>
            <a:ahLst/>
            <a:cxnLst/>
            <a:rect l="l" t="t" r="r" b="b"/>
            <a:pathLst>
              <a:path w="558" h="419">
                <a:moveTo>
                  <a:pt x="0" y="0"/>
                </a:moveTo>
                <a:lnTo>
                  <a:pt x="558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4529264" y="2083650"/>
            <a:ext cx="113690" cy="49403"/>
          </a:xfrm>
          <a:custGeom>
            <a:avLst/>
            <a:gdLst/>
            <a:ahLst/>
            <a:cxnLst/>
            <a:rect l="l" t="t" r="r" b="b"/>
            <a:pathLst>
              <a:path w="113690" h="49402">
                <a:moveTo>
                  <a:pt x="0" y="49402"/>
                </a:moveTo>
                <a:lnTo>
                  <a:pt x="11369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4522725" y="2097149"/>
            <a:ext cx="43561" cy="4864"/>
          </a:xfrm>
          <a:custGeom>
            <a:avLst/>
            <a:gdLst/>
            <a:ahLst/>
            <a:cxnLst/>
            <a:rect l="l" t="t" r="r" b="b"/>
            <a:pathLst>
              <a:path w="43561" h="4864">
                <a:moveTo>
                  <a:pt x="0" y="0"/>
                </a:moveTo>
                <a:lnTo>
                  <a:pt x="20180" y="4864"/>
                </a:lnTo>
                <a:lnTo>
                  <a:pt x="43561" y="34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4573652" y="2059571"/>
            <a:ext cx="558" cy="1816"/>
          </a:xfrm>
          <a:custGeom>
            <a:avLst/>
            <a:gdLst/>
            <a:ahLst/>
            <a:cxnLst/>
            <a:rect l="l" t="t" r="r" b="b"/>
            <a:pathLst>
              <a:path w="558" h="1816">
                <a:moveTo>
                  <a:pt x="279" y="1816"/>
                </a:moveTo>
                <a:lnTo>
                  <a:pt x="139" y="1676"/>
                </a:lnTo>
                <a:lnTo>
                  <a:pt x="0" y="1117"/>
                </a:ln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4558907" y="2054429"/>
            <a:ext cx="5283" cy="2501"/>
          </a:xfrm>
          <a:custGeom>
            <a:avLst/>
            <a:gdLst/>
            <a:ahLst/>
            <a:cxnLst/>
            <a:rect l="l" t="t" r="r" b="b"/>
            <a:pathLst>
              <a:path w="5283" h="2501">
                <a:moveTo>
                  <a:pt x="0" y="0"/>
                </a:moveTo>
                <a:lnTo>
                  <a:pt x="5283" y="25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4571565" y="2060272"/>
            <a:ext cx="419" cy="139"/>
          </a:xfrm>
          <a:custGeom>
            <a:avLst/>
            <a:gdLst/>
            <a:ahLst/>
            <a:cxnLst/>
            <a:rect l="l" t="t" r="r" b="b"/>
            <a:pathLst>
              <a:path w="419" h="139">
                <a:moveTo>
                  <a:pt x="419" y="1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3187767" y="2639593"/>
            <a:ext cx="7238" cy="8902"/>
          </a:xfrm>
          <a:custGeom>
            <a:avLst/>
            <a:gdLst/>
            <a:ahLst/>
            <a:cxnLst/>
            <a:rect l="l" t="t" r="r" b="b"/>
            <a:pathLst>
              <a:path w="7238" h="8902">
                <a:moveTo>
                  <a:pt x="7238" y="8902"/>
                </a:moveTo>
                <a:lnTo>
                  <a:pt x="5575" y="7937"/>
                </a:lnTo>
                <a:lnTo>
                  <a:pt x="5295" y="7785"/>
                </a:lnTo>
                <a:lnTo>
                  <a:pt x="4038" y="6400"/>
                </a:lnTo>
                <a:lnTo>
                  <a:pt x="2501" y="4724"/>
                </a:lnTo>
                <a:lnTo>
                  <a:pt x="2501" y="4597"/>
                </a:lnTo>
                <a:lnTo>
                  <a:pt x="1257" y="2641"/>
                </a:lnTo>
                <a:lnTo>
                  <a:pt x="558" y="139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3194171" y="2635270"/>
            <a:ext cx="8763" cy="12534"/>
          </a:xfrm>
          <a:custGeom>
            <a:avLst/>
            <a:gdLst/>
            <a:ahLst/>
            <a:cxnLst/>
            <a:rect l="l" t="t" r="r" b="b"/>
            <a:pathLst>
              <a:path w="8762" h="12534">
                <a:moveTo>
                  <a:pt x="0" y="12534"/>
                </a:moveTo>
                <a:lnTo>
                  <a:pt x="1803" y="10998"/>
                </a:lnTo>
                <a:lnTo>
                  <a:pt x="1803" y="10858"/>
                </a:lnTo>
                <a:lnTo>
                  <a:pt x="3340" y="9194"/>
                </a:lnTo>
                <a:lnTo>
                  <a:pt x="4597" y="8077"/>
                </a:lnTo>
                <a:lnTo>
                  <a:pt x="5562" y="6832"/>
                </a:lnTo>
                <a:lnTo>
                  <a:pt x="6680" y="5156"/>
                </a:lnTo>
                <a:lnTo>
                  <a:pt x="6680" y="5016"/>
                </a:lnTo>
                <a:lnTo>
                  <a:pt x="7505" y="3213"/>
                </a:lnTo>
                <a:lnTo>
                  <a:pt x="8204" y="1676"/>
                </a:lnTo>
                <a:lnTo>
                  <a:pt x="8204" y="1536"/>
                </a:lnTo>
                <a:lnTo>
                  <a:pt x="876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3146167" y="2614963"/>
            <a:ext cx="41325" cy="37998"/>
          </a:xfrm>
          <a:custGeom>
            <a:avLst/>
            <a:gdLst/>
            <a:ahLst/>
            <a:cxnLst/>
            <a:rect l="l" t="t" r="r" b="b"/>
            <a:pathLst>
              <a:path w="41325" h="37998">
                <a:moveTo>
                  <a:pt x="30606" y="28105"/>
                </a:moveTo>
                <a:lnTo>
                  <a:pt x="32550" y="31864"/>
                </a:lnTo>
                <a:lnTo>
                  <a:pt x="35344" y="35204"/>
                </a:lnTo>
                <a:lnTo>
                  <a:pt x="35623" y="35483"/>
                </a:lnTo>
                <a:lnTo>
                  <a:pt x="39242" y="37566"/>
                </a:lnTo>
                <a:lnTo>
                  <a:pt x="41325" y="37998"/>
                </a:lnTo>
                <a:lnTo>
                  <a:pt x="32423" y="36461"/>
                </a:lnTo>
                <a:lnTo>
                  <a:pt x="29768" y="35763"/>
                </a:lnTo>
                <a:lnTo>
                  <a:pt x="20167" y="30619"/>
                </a:lnTo>
                <a:lnTo>
                  <a:pt x="11544" y="22263"/>
                </a:lnTo>
                <a:lnTo>
                  <a:pt x="10706" y="21285"/>
                </a:lnTo>
                <a:lnTo>
                  <a:pt x="4305" y="11264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3144346" y="2592557"/>
            <a:ext cx="1816" cy="22402"/>
          </a:xfrm>
          <a:custGeom>
            <a:avLst/>
            <a:gdLst/>
            <a:ahLst/>
            <a:cxnLst/>
            <a:rect l="l" t="t" r="r" b="b"/>
            <a:pathLst>
              <a:path w="1816" h="22402">
                <a:moveTo>
                  <a:pt x="977" y="0"/>
                </a:moveTo>
                <a:lnTo>
                  <a:pt x="0" y="9182"/>
                </a:lnTo>
                <a:lnTo>
                  <a:pt x="1816" y="2240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3187489" y="2647378"/>
            <a:ext cx="7518" cy="5575"/>
          </a:xfrm>
          <a:custGeom>
            <a:avLst/>
            <a:gdLst/>
            <a:ahLst/>
            <a:cxnLst/>
            <a:rect l="l" t="t" r="r" b="b"/>
            <a:pathLst>
              <a:path w="7518" h="5575">
                <a:moveTo>
                  <a:pt x="0" y="5575"/>
                </a:moveTo>
                <a:lnTo>
                  <a:pt x="3340" y="5156"/>
                </a:lnTo>
                <a:lnTo>
                  <a:pt x="7518" y="3352"/>
                </a:lnTo>
                <a:lnTo>
                  <a:pt x="626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3195002" y="2648496"/>
            <a:ext cx="4597" cy="977"/>
          </a:xfrm>
          <a:custGeom>
            <a:avLst/>
            <a:gdLst/>
            <a:ahLst/>
            <a:cxnLst/>
            <a:rect l="l" t="t" r="r" b="b"/>
            <a:pathLst>
              <a:path w="4597" h="977">
                <a:moveTo>
                  <a:pt x="4597" y="977"/>
                </a:moveTo>
                <a:lnTo>
                  <a:pt x="3619" y="97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3187492" y="2638474"/>
            <a:ext cx="279" cy="1117"/>
          </a:xfrm>
          <a:custGeom>
            <a:avLst/>
            <a:gdLst/>
            <a:ahLst/>
            <a:cxnLst/>
            <a:rect l="l" t="t" r="r" b="b"/>
            <a:pathLst>
              <a:path w="279" h="1117">
                <a:moveTo>
                  <a:pt x="279" y="1117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3195006" y="2649745"/>
            <a:ext cx="4597" cy="977"/>
          </a:xfrm>
          <a:custGeom>
            <a:avLst/>
            <a:gdLst/>
            <a:ahLst/>
            <a:cxnLst/>
            <a:rect l="l" t="t" r="r" b="b"/>
            <a:pathLst>
              <a:path w="4597" h="977">
                <a:moveTo>
                  <a:pt x="0" y="977"/>
                </a:moveTo>
                <a:lnTo>
                  <a:pt x="459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3383287" y="2206948"/>
            <a:ext cx="40779" cy="37147"/>
          </a:xfrm>
          <a:custGeom>
            <a:avLst/>
            <a:gdLst/>
            <a:ahLst/>
            <a:cxnLst/>
            <a:rect l="l" t="t" r="r" b="b"/>
            <a:pathLst>
              <a:path w="40779" h="37147">
                <a:moveTo>
                  <a:pt x="0" y="0"/>
                </a:moveTo>
                <a:lnTo>
                  <a:pt x="5562" y="558"/>
                </a:lnTo>
                <a:lnTo>
                  <a:pt x="5981" y="558"/>
                </a:lnTo>
                <a:lnTo>
                  <a:pt x="11277" y="2222"/>
                </a:lnTo>
                <a:lnTo>
                  <a:pt x="14058" y="3060"/>
                </a:lnTo>
                <a:lnTo>
                  <a:pt x="14338" y="3340"/>
                </a:lnTo>
                <a:lnTo>
                  <a:pt x="16979" y="5016"/>
                </a:lnTo>
                <a:lnTo>
                  <a:pt x="19761" y="6680"/>
                </a:lnTo>
                <a:lnTo>
                  <a:pt x="20040" y="6680"/>
                </a:lnTo>
                <a:lnTo>
                  <a:pt x="22402" y="8902"/>
                </a:lnTo>
                <a:lnTo>
                  <a:pt x="27546" y="13779"/>
                </a:lnTo>
                <a:lnTo>
                  <a:pt x="28117" y="13906"/>
                </a:lnTo>
                <a:lnTo>
                  <a:pt x="32143" y="19481"/>
                </a:lnTo>
                <a:lnTo>
                  <a:pt x="36461" y="25463"/>
                </a:lnTo>
                <a:lnTo>
                  <a:pt x="36182" y="26022"/>
                </a:lnTo>
                <a:lnTo>
                  <a:pt x="39522" y="32842"/>
                </a:lnTo>
                <a:lnTo>
                  <a:pt x="40360" y="34645"/>
                </a:lnTo>
                <a:lnTo>
                  <a:pt x="40500" y="35064"/>
                </a:lnTo>
                <a:lnTo>
                  <a:pt x="40779" y="3714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3334861" y="2358483"/>
            <a:ext cx="42024" cy="48018"/>
          </a:xfrm>
          <a:custGeom>
            <a:avLst/>
            <a:gdLst/>
            <a:ahLst/>
            <a:cxnLst/>
            <a:rect l="l" t="t" r="r" b="b"/>
            <a:pathLst>
              <a:path w="42024" h="48018">
                <a:moveTo>
                  <a:pt x="0" y="18376"/>
                </a:moveTo>
                <a:lnTo>
                  <a:pt x="42024" y="0"/>
                </a:lnTo>
                <a:lnTo>
                  <a:pt x="33540" y="480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3341678" y="2390775"/>
            <a:ext cx="1384" cy="558"/>
          </a:xfrm>
          <a:custGeom>
            <a:avLst/>
            <a:gdLst/>
            <a:ahLst/>
            <a:cxnLst/>
            <a:rect l="l" t="t" r="r" b="b"/>
            <a:pathLst>
              <a:path w="1384" h="558">
                <a:moveTo>
                  <a:pt x="0" y="0"/>
                </a:moveTo>
                <a:lnTo>
                  <a:pt x="558" y="0"/>
                </a:lnTo>
                <a:lnTo>
                  <a:pt x="1384" y="55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3357405" y="2343607"/>
            <a:ext cx="19481" cy="14884"/>
          </a:xfrm>
          <a:custGeom>
            <a:avLst/>
            <a:gdLst/>
            <a:ahLst/>
            <a:cxnLst/>
            <a:rect l="l" t="t" r="r" b="b"/>
            <a:pathLst>
              <a:path w="19481" h="14884">
                <a:moveTo>
                  <a:pt x="19481" y="14884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3379950" y="2206945"/>
            <a:ext cx="3340" cy="838"/>
          </a:xfrm>
          <a:custGeom>
            <a:avLst/>
            <a:gdLst/>
            <a:ahLst/>
            <a:cxnLst/>
            <a:rect l="l" t="t" r="r" b="b"/>
            <a:pathLst>
              <a:path w="3340" h="838">
                <a:moveTo>
                  <a:pt x="0" y="838"/>
                </a:moveTo>
                <a:lnTo>
                  <a:pt x="33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3377999" y="2475388"/>
            <a:ext cx="25323" cy="18643"/>
          </a:xfrm>
          <a:custGeom>
            <a:avLst/>
            <a:gdLst/>
            <a:ahLst/>
            <a:cxnLst/>
            <a:rect l="l" t="t" r="r" b="b"/>
            <a:pathLst>
              <a:path w="25323" h="18643">
                <a:moveTo>
                  <a:pt x="0" y="18643"/>
                </a:moveTo>
                <a:lnTo>
                  <a:pt x="4737" y="17386"/>
                </a:lnTo>
                <a:lnTo>
                  <a:pt x="5283" y="17106"/>
                </a:lnTo>
                <a:lnTo>
                  <a:pt x="9461" y="14604"/>
                </a:lnTo>
                <a:lnTo>
                  <a:pt x="14617" y="11404"/>
                </a:lnTo>
                <a:lnTo>
                  <a:pt x="14757" y="10985"/>
                </a:lnTo>
                <a:lnTo>
                  <a:pt x="19342" y="6819"/>
                </a:lnTo>
                <a:lnTo>
                  <a:pt x="22542" y="3759"/>
                </a:lnTo>
                <a:lnTo>
                  <a:pt x="22682" y="3606"/>
                </a:lnTo>
                <a:lnTo>
                  <a:pt x="2532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3413347" y="2425006"/>
            <a:ext cx="6121" cy="34099"/>
          </a:xfrm>
          <a:custGeom>
            <a:avLst/>
            <a:gdLst/>
            <a:ahLst/>
            <a:cxnLst/>
            <a:rect l="l" t="t" r="r" b="b"/>
            <a:pathLst>
              <a:path w="6121" h="34099">
                <a:moveTo>
                  <a:pt x="0" y="34099"/>
                </a:moveTo>
                <a:lnTo>
                  <a:pt x="2781" y="28105"/>
                </a:lnTo>
                <a:lnTo>
                  <a:pt x="2921" y="27698"/>
                </a:lnTo>
                <a:lnTo>
                  <a:pt x="4597" y="21297"/>
                </a:lnTo>
                <a:lnTo>
                  <a:pt x="5842" y="15735"/>
                </a:lnTo>
                <a:lnTo>
                  <a:pt x="6121" y="15176"/>
                </a:lnTo>
                <a:lnTo>
                  <a:pt x="5981" y="9461"/>
                </a:lnTo>
                <a:lnTo>
                  <a:pt x="5981" y="5003"/>
                </a:lnTo>
                <a:lnTo>
                  <a:pt x="5842" y="4178"/>
                </a:lnTo>
                <a:lnTo>
                  <a:pt x="431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3375770" y="2418471"/>
            <a:ext cx="20739" cy="16979"/>
          </a:xfrm>
          <a:custGeom>
            <a:avLst/>
            <a:gdLst/>
            <a:ahLst/>
            <a:cxnLst/>
            <a:rect l="l" t="t" r="r" b="b"/>
            <a:pathLst>
              <a:path w="20739" h="16979">
                <a:moveTo>
                  <a:pt x="20739" y="0"/>
                </a:moveTo>
                <a:lnTo>
                  <a:pt x="15582" y="2222"/>
                </a:lnTo>
                <a:lnTo>
                  <a:pt x="15176" y="2501"/>
                </a:lnTo>
                <a:lnTo>
                  <a:pt x="10858" y="5981"/>
                </a:lnTo>
                <a:lnTo>
                  <a:pt x="5854" y="10020"/>
                </a:lnTo>
                <a:lnTo>
                  <a:pt x="6121" y="10579"/>
                </a:lnTo>
                <a:lnTo>
                  <a:pt x="1396" y="15303"/>
                </a:lnTo>
                <a:lnTo>
                  <a:pt x="698" y="16141"/>
                </a:lnTo>
                <a:lnTo>
                  <a:pt x="558" y="16141"/>
                </a:lnTo>
                <a:lnTo>
                  <a:pt x="0" y="169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3360329" y="2412204"/>
            <a:ext cx="25882" cy="24904"/>
          </a:xfrm>
          <a:custGeom>
            <a:avLst/>
            <a:gdLst/>
            <a:ahLst/>
            <a:cxnLst/>
            <a:rect l="l" t="t" r="r" b="b"/>
            <a:pathLst>
              <a:path w="25882" h="24904">
                <a:moveTo>
                  <a:pt x="25882" y="0"/>
                </a:moveTo>
                <a:lnTo>
                  <a:pt x="20866" y="2222"/>
                </a:lnTo>
                <a:lnTo>
                  <a:pt x="20459" y="2514"/>
                </a:lnTo>
                <a:lnTo>
                  <a:pt x="16141" y="5994"/>
                </a:lnTo>
                <a:lnTo>
                  <a:pt x="10998" y="10020"/>
                </a:lnTo>
                <a:lnTo>
                  <a:pt x="10845" y="10299"/>
                </a:lnTo>
                <a:lnTo>
                  <a:pt x="6680" y="15303"/>
                </a:lnTo>
                <a:lnTo>
                  <a:pt x="2921" y="19621"/>
                </a:lnTo>
                <a:lnTo>
                  <a:pt x="2781" y="19900"/>
                </a:lnTo>
                <a:lnTo>
                  <a:pt x="0" y="2490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3343347" y="2391332"/>
            <a:ext cx="38684" cy="23520"/>
          </a:xfrm>
          <a:custGeom>
            <a:avLst/>
            <a:gdLst/>
            <a:ahLst/>
            <a:cxnLst/>
            <a:rect l="l" t="t" r="r" b="b"/>
            <a:pathLst>
              <a:path w="38684" h="23520">
                <a:moveTo>
                  <a:pt x="0" y="0"/>
                </a:moveTo>
                <a:lnTo>
                  <a:pt x="38684" y="2352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3373963" y="2493893"/>
            <a:ext cx="4038" cy="139"/>
          </a:xfrm>
          <a:custGeom>
            <a:avLst/>
            <a:gdLst/>
            <a:ahLst/>
            <a:cxnLst/>
            <a:rect l="l" t="t" r="r" b="b"/>
            <a:pathLst>
              <a:path w="4038" h="139">
                <a:moveTo>
                  <a:pt x="0" y="0"/>
                </a:moveTo>
                <a:lnTo>
                  <a:pt x="4038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3365480" y="2449771"/>
            <a:ext cx="37846" cy="25615"/>
          </a:xfrm>
          <a:custGeom>
            <a:avLst/>
            <a:gdLst/>
            <a:ahLst/>
            <a:cxnLst/>
            <a:rect l="l" t="t" r="r" b="b"/>
            <a:pathLst>
              <a:path w="37846" h="25615">
                <a:moveTo>
                  <a:pt x="37846" y="25615"/>
                </a:moveTo>
                <a:lnTo>
                  <a:pt x="1244" y="0"/>
                </a:lnTo>
                <a:lnTo>
                  <a:pt x="0" y="307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3363804" y="2447969"/>
            <a:ext cx="2921" cy="1803"/>
          </a:xfrm>
          <a:custGeom>
            <a:avLst/>
            <a:gdLst/>
            <a:ahLst/>
            <a:cxnLst/>
            <a:rect l="l" t="t" r="r" b="b"/>
            <a:pathLst>
              <a:path w="2921" h="1803">
                <a:moveTo>
                  <a:pt x="0" y="0"/>
                </a:moveTo>
                <a:lnTo>
                  <a:pt x="2921" y="18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3362692" y="2432385"/>
            <a:ext cx="50647" cy="28803"/>
          </a:xfrm>
          <a:custGeom>
            <a:avLst/>
            <a:gdLst/>
            <a:ahLst/>
            <a:cxnLst/>
            <a:rect l="l" t="t" r="r" b="b"/>
            <a:pathLst>
              <a:path w="50647" h="28803">
                <a:moveTo>
                  <a:pt x="0" y="12242"/>
                </a:moveTo>
                <a:lnTo>
                  <a:pt x="1257" y="10020"/>
                </a:lnTo>
                <a:lnTo>
                  <a:pt x="7937" y="0"/>
                </a:lnTo>
                <a:lnTo>
                  <a:pt x="44526" y="25742"/>
                </a:lnTo>
                <a:lnTo>
                  <a:pt x="49682" y="28803"/>
                </a:lnTo>
                <a:lnTo>
                  <a:pt x="50647" y="2672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3396503" y="2416374"/>
            <a:ext cx="21158" cy="8636"/>
          </a:xfrm>
          <a:custGeom>
            <a:avLst/>
            <a:gdLst/>
            <a:ahLst/>
            <a:cxnLst/>
            <a:rect l="l" t="t" r="r" b="b"/>
            <a:pathLst>
              <a:path w="21158" h="8636">
                <a:moveTo>
                  <a:pt x="21158" y="8635"/>
                </a:moveTo>
                <a:lnTo>
                  <a:pt x="16294" y="2374"/>
                </a:lnTo>
                <a:lnTo>
                  <a:pt x="9042" y="0"/>
                </a:lnTo>
                <a:lnTo>
                  <a:pt x="0" y="209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3375775" y="2435448"/>
            <a:ext cx="36601" cy="25742"/>
          </a:xfrm>
          <a:custGeom>
            <a:avLst/>
            <a:gdLst/>
            <a:ahLst/>
            <a:cxnLst/>
            <a:rect l="l" t="t" r="r" b="b"/>
            <a:pathLst>
              <a:path w="36601" h="25742">
                <a:moveTo>
                  <a:pt x="0" y="0"/>
                </a:moveTo>
                <a:lnTo>
                  <a:pt x="36601" y="2574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3386209" y="2410265"/>
            <a:ext cx="26581" cy="8483"/>
          </a:xfrm>
          <a:custGeom>
            <a:avLst/>
            <a:gdLst/>
            <a:ahLst/>
            <a:cxnLst/>
            <a:rect l="l" t="t" r="r" b="b"/>
            <a:pathLst>
              <a:path w="26581" h="8483">
                <a:moveTo>
                  <a:pt x="26581" y="8483"/>
                </a:moveTo>
                <a:lnTo>
                  <a:pt x="16421" y="2222"/>
                </a:lnTo>
                <a:lnTo>
                  <a:pt x="9042" y="0"/>
                </a:lnTo>
                <a:lnTo>
                  <a:pt x="0" y="19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3370625" y="2432384"/>
            <a:ext cx="5143" cy="3060"/>
          </a:xfrm>
          <a:custGeom>
            <a:avLst/>
            <a:gdLst/>
            <a:ahLst/>
            <a:cxnLst/>
            <a:rect l="l" t="t" r="r" b="b"/>
            <a:pathLst>
              <a:path w="5143" h="3060">
                <a:moveTo>
                  <a:pt x="0" y="0"/>
                </a:moveTo>
                <a:lnTo>
                  <a:pt x="5143" y="30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3398456" y="2458126"/>
            <a:ext cx="8763" cy="13919"/>
          </a:xfrm>
          <a:custGeom>
            <a:avLst/>
            <a:gdLst/>
            <a:ahLst/>
            <a:cxnLst/>
            <a:rect l="l" t="t" r="r" b="b"/>
            <a:pathLst>
              <a:path w="8762" h="13919">
                <a:moveTo>
                  <a:pt x="0" y="13919"/>
                </a:moveTo>
                <a:lnTo>
                  <a:pt x="2641" y="10299"/>
                </a:lnTo>
                <a:lnTo>
                  <a:pt x="876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917556" y="2419586"/>
            <a:ext cx="429132" cy="336451"/>
          </a:xfrm>
          <a:custGeom>
            <a:avLst/>
            <a:gdLst/>
            <a:ahLst/>
            <a:cxnLst/>
            <a:rect l="l" t="t" r="r" b="b"/>
            <a:pathLst>
              <a:path w="429132" h="336451">
                <a:moveTo>
                  <a:pt x="429132" y="243243"/>
                </a:moveTo>
                <a:lnTo>
                  <a:pt x="421329" y="254816"/>
                </a:lnTo>
                <a:lnTo>
                  <a:pt x="414601" y="262674"/>
                </a:lnTo>
                <a:lnTo>
                  <a:pt x="404354" y="272046"/>
                </a:lnTo>
                <a:lnTo>
                  <a:pt x="393821" y="280861"/>
                </a:lnTo>
                <a:lnTo>
                  <a:pt x="385058" y="286377"/>
                </a:lnTo>
                <a:lnTo>
                  <a:pt x="374026" y="291947"/>
                </a:lnTo>
                <a:lnTo>
                  <a:pt x="359461" y="299145"/>
                </a:lnTo>
                <a:lnTo>
                  <a:pt x="348372" y="304452"/>
                </a:lnTo>
                <a:lnTo>
                  <a:pt x="339150" y="308611"/>
                </a:lnTo>
                <a:lnTo>
                  <a:pt x="330188" y="312365"/>
                </a:lnTo>
                <a:lnTo>
                  <a:pt x="319877" y="316457"/>
                </a:lnTo>
                <a:lnTo>
                  <a:pt x="306608" y="321629"/>
                </a:lnTo>
                <a:lnTo>
                  <a:pt x="298880" y="324650"/>
                </a:lnTo>
                <a:lnTo>
                  <a:pt x="285778" y="329805"/>
                </a:lnTo>
                <a:lnTo>
                  <a:pt x="275965" y="332806"/>
                </a:lnTo>
                <a:lnTo>
                  <a:pt x="264222" y="334810"/>
                </a:lnTo>
                <a:lnTo>
                  <a:pt x="250506" y="336451"/>
                </a:lnTo>
                <a:lnTo>
                  <a:pt x="240280" y="336418"/>
                </a:lnTo>
                <a:lnTo>
                  <a:pt x="226516" y="334810"/>
                </a:lnTo>
                <a:lnTo>
                  <a:pt x="212541" y="332756"/>
                </a:lnTo>
                <a:lnTo>
                  <a:pt x="202642" y="330265"/>
                </a:lnTo>
                <a:lnTo>
                  <a:pt x="190354" y="325740"/>
                </a:lnTo>
                <a:lnTo>
                  <a:pt x="174145" y="319358"/>
                </a:lnTo>
                <a:lnTo>
                  <a:pt x="164973" y="314904"/>
                </a:lnTo>
                <a:lnTo>
                  <a:pt x="154755" y="308724"/>
                </a:lnTo>
                <a:lnTo>
                  <a:pt x="136398" y="296793"/>
                </a:lnTo>
                <a:lnTo>
                  <a:pt x="128103" y="290709"/>
                </a:lnTo>
                <a:lnTo>
                  <a:pt x="119732" y="283469"/>
                </a:lnTo>
                <a:lnTo>
                  <a:pt x="111708" y="276085"/>
                </a:lnTo>
                <a:lnTo>
                  <a:pt x="100828" y="265906"/>
                </a:lnTo>
                <a:lnTo>
                  <a:pt x="93556" y="258472"/>
                </a:lnTo>
                <a:lnTo>
                  <a:pt x="86692" y="250379"/>
                </a:lnTo>
                <a:lnTo>
                  <a:pt x="78040" y="239483"/>
                </a:lnTo>
                <a:lnTo>
                  <a:pt x="68720" y="227680"/>
                </a:lnTo>
                <a:lnTo>
                  <a:pt x="62533" y="219219"/>
                </a:lnTo>
                <a:lnTo>
                  <a:pt x="57006" y="210466"/>
                </a:lnTo>
                <a:lnTo>
                  <a:pt x="49665" y="197788"/>
                </a:lnTo>
                <a:lnTo>
                  <a:pt x="49084" y="196773"/>
                </a:lnTo>
                <a:lnTo>
                  <a:pt x="41526" y="183686"/>
                </a:lnTo>
                <a:lnTo>
                  <a:pt x="36572" y="174392"/>
                </a:lnTo>
                <a:lnTo>
                  <a:pt x="32334" y="165069"/>
                </a:lnTo>
                <a:lnTo>
                  <a:pt x="26925" y="151892"/>
                </a:lnTo>
                <a:lnTo>
                  <a:pt x="20355" y="135520"/>
                </a:lnTo>
                <a:lnTo>
                  <a:pt x="16748" y="125613"/>
                </a:lnTo>
                <a:lnTo>
                  <a:pt x="13860" y="115790"/>
                </a:lnTo>
                <a:lnTo>
                  <a:pt x="10379" y="101966"/>
                </a:lnTo>
                <a:lnTo>
                  <a:pt x="9841" y="99771"/>
                </a:lnTo>
                <a:lnTo>
                  <a:pt x="6239" y="85167"/>
                </a:lnTo>
                <a:lnTo>
                  <a:pt x="4072" y="74918"/>
                </a:lnTo>
                <a:lnTo>
                  <a:pt x="2609" y="64622"/>
                </a:lnTo>
                <a:lnTo>
                  <a:pt x="1123" y="49877"/>
                </a:lnTo>
                <a:lnTo>
                  <a:pt x="52" y="34740"/>
                </a:lnTo>
                <a:lnTo>
                  <a:pt x="0" y="24539"/>
                </a:lnTo>
                <a:lnTo>
                  <a:pt x="266" y="13859"/>
                </a:lnTo>
                <a:lnTo>
                  <a:pt x="253" y="698"/>
                </a:lnTo>
                <a:lnTo>
                  <a:pt x="253" y="419"/>
                </a:lnTo>
                <a:lnTo>
                  <a:pt x="380" y="279"/>
                </a:lnTo>
                <a:lnTo>
                  <a:pt x="5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918498" y="2417909"/>
            <a:ext cx="3479" cy="1117"/>
          </a:xfrm>
          <a:custGeom>
            <a:avLst/>
            <a:gdLst/>
            <a:ahLst/>
            <a:cxnLst/>
            <a:rect l="l" t="t" r="r" b="b"/>
            <a:pathLst>
              <a:path w="3479" h="1117">
                <a:moveTo>
                  <a:pt x="0" y="1117"/>
                </a:moveTo>
                <a:lnTo>
                  <a:pt x="279" y="838"/>
                </a:lnTo>
                <a:lnTo>
                  <a:pt x="419" y="838"/>
                </a:lnTo>
                <a:lnTo>
                  <a:pt x="838" y="558"/>
                </a:lnTo>
                <a:lnTo>
                  <a:pt x="1536" y="279"/>
                </a:lnTo>
                <a:lnTo>
                  <a:pt x="2222" y="139"/>
                </a:lnTo>
                <a:lnTo>
                  <a:pt x="2781" y="0"/>
                </a:lnTo>
                <a:lnTo>
                  <a:pt x="2921" y="0"/>
                </a:lnTo>
                <a:lnTo>
                  <a:pt x="347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949108" y="2258334"/>
            <a:ext cx="354918" cy="335752"/>
          </a:xfrm>
          <a:custGeom>
            <a:avLst/>
            <a:gdLst/>
            <a:ahLst/>
            <a:cxnLst/>
            <a:rect l="l" t="t" r="r" b="b"/>
            <a:pathLst>
              <a:path w="354918" h="335752">
                <a:moveTo>
                  <a:pt x="353885" y="335752"/>
                </a:moveTo>
                <a:lnTo>
                  <a:pt x="354757" y="320937"/>
                </a:lnTo>
                <a:lnTo>
                  <a:pt x="354918" y="310608"/>
                </a:lnTo>
                <a:lnTo>
                  <a:pt x="354279" y="299939"/>
                </a:lnTo>
                <a:lnTo>
                  <a:pt x="353047" y="287048"/>
                </a:lnTo>
                <a:lnTo>
                  <a:pt x="351572" y="272129"/>
                </a:lnTo>
                <a:lnTo>
                  <a:pt x="348071" y="251568"/>
                </a:lnTo>
                <a:lnTo>
                  <a:pt x="344535" y="237115"/>
                </a:lnTo>
                <a:lnTo>
                  <a:pt x="340706" y="222062"/>
                </a:lnTo>
                <a:lnTo>
                  <a:pt x="334364" y="202287"/>
                </a:lnTo>
                <a:lnTo>
                  <a:pt x="329121" y="188951"/>
                </a:lnTo>
                <a:lnTo>
                  <a:pt x="322542" y="172848"/>
                </a:lnTo>
                <a:lnTo>
                  <a:pt x="313461" y="154155"/>
                </a:lnTo>
                <a:lnTo>
                  <a:pt x="306413" y="141811"/>
                </a:lnTo>
                <a:lnTo>
                  <a:pt x="297566" y="126630"/>
                </a:lnTo>
                <a:lnTo>
                  <a:pt x="285932" y="109360"/>
                </a:lnTo>
                <a:lnTo>
                  <a:pt x="276961" y="97870"/>
                </a:lnTo>
                <a:lnTo>
                  <a:pt x="266938" y="85270"/>
                </a:lnTo>
                <a:lnTo>
                  <a:pt x="252709" y="69833"/>
                </a:lnTo>
                <a:lnTo>
                  <a:pt x="242557" y="60353"/>
                </a:lnTo>
                <a:lnTo>
                  <a:pt x="231654" y="50439"/>
                </a:lnTo>
                <a:lnTo>
                  <a:pt x="214694" y="37528"/>
                </a:lnTo>
                <a:lnTo>
                  <a:pt x="193253" y="23836"/>
                </a:lnTo>
                <a:lnTo>
                  <a:pt x="173338" y="14335"/>
                </a:lnTo>
                <a:lnTo>
                  <a:pt x="153402" y="6771"/>
                </a:lnTo>
                <a:lnTo>
                  <a:pt x="130748" y="2040"/>
                </a:lnTo>
                <a:lnTo>
                  <a:pt x="113824" y="18"/>
                </a:lnTo>
                <a:lnTo>
                  <a:pt x="103562" y="0"/>
                </a:lnTo>
                <a:lnTo>
                  <a:pt x="90043" y="1628"/>
                </a:lnTo>
                <a:lnTo>
                  <a:pt x="76359" y="3850"/>
                </a:lnTo>
                <a:lnTo>
                  <a:pt x="55245" y="11788"/>
                </a:lnTo>
                <a:lnTo>
                  <a:pt x="42897" y="17877"/>
                </a:lnTo>
                <a:lnTo>
                  <a:pt x="24904" y="31829"/>
                </a:lnTo>
                <a:lnTo>
                  <a:pt x="14582" y="41248"/>
                </a:lnTo>
                <a:lnTo>
                  <a:pt x="7812" y="49094"/>
                </a:lnTo>
                <a:lnTo>
                  <a:pt x="0" y="6063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949252" y="2320222"/>
            <a:ext cx="22402" cy="50927"/>
          </a:xfrm>
          <a:custGeom>
            <a:avLst/>
            <a:gdLst/>
            <a:ahLst/>
            <a:cxnLst/>
            <a:rect l="l" t="t" r="r" b="b"/>
            <a:pathLst>
              <a:path w="22402" h="50926">
                <a:moveTo>
                  <a:pt x="0" y="0"/>
                </a:moveTo>
                <a:lnTo>
                  <a:pt x="5702" y="6400"/>
                </a:lnTo>
                <a:lnTo>
                  <a:pt x="6121" y="6819"/>
                </a:lnTo>
                <a:lnTo>
                  <a:pt x="10299" y="14198"/>
                </a:lnTo>
                <a:lnTo>
                  <a:pt x="15163" y="22542"/>
                </a:lnTo>
                <a:lnTo>
                  <a:pt x="15443" y="23101"/>
                </a:lnTo>
                <a:lnTo>
                  <a:pt x="18364" y="32143"/>
                </a:lnTo>
                <a:lnTo>
                  <a:pt x="21285" y="40906"/>
                </a:lnTo>
                <a:lnTo>
                  <a:pt x="21424" y="41605"/>
                </a:lnTo>
                <a:lnTo>
                  <a:pt x="22402" y="5092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957733" y="2467869"/>
            <a:ext cx="14757" cy="13779"/>
          </a:xfrm>
          <a:custGeom>
            <a:avLst/>
            <a:gdLst/>
            <a:ahLst/>
            <a:cxnLst/>
            <a:rect l="l" t="t" r="r" b="b"/>
            <a:pathLst>
              <a:path w="14757" h="13779">
                <a:moveTo>
                  <a:pt x="14757" y="13779"/>
                </a:moveTo>
                <a:lnTo>
                  <a:pt x="7797" y="8204"/>
                </a:lnTo>
                <a:lnTo>
                  <a:pt x="977" y="2374"/>
                </a:lnTo>
                <a:lnTo>
                  <a:pt x="558" y="1943"/>
                </a:lnTo>
                <a:lnTo>
                  <a:pt x="279" y="1397"/>
                </a:lnTo>
                <a:lnTo>
                  <a:pt x="139" y="1244"/>
                </a:lnTo>
                <a:lnTo>
                  <a:pt x="139" y="1117"/>
                </a:lnTo>
                <a:lnTo>
                  <a:pt x="139" y="977"/>
                </a:lnTo>
                <a:lnTo>
                  <a:pt x="0" y="419"/>
                </a:ln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3016328" y="2383541"/>
            <a:ext cx="4305" cy="2362"/>
          </a:xfrm>
          <a:custGeom>
            <a:avLst/>
            <a:gdLst/>
            <a:ahLst/>
            <a:cxnLst/>
            <a:rect l="l" t="t" r="r" b="b"/>
            <a:pathLst>
              <a:path w="4305" h="2362">
                <a:moveTo>
                  <a:pt x="0" y="0"/>
                </a:moveTo>
                <a:lnTo>
                  <a:pt x="558" y="139"/>
                </a:lnTo>
                <a:lnTo>
                  <a:pt x="977" y="279"/>
                </a:lnTo>
                <a:lnTo>
                  <a:pt x="1803" y="698"/>
                </a:lnTo>
                <a:lnTo>
                  <a:pt x="2501" y="1117"/>
                </a:lnTo>
                <a:lnTo>
                  <a:pt x="3479" y="1663"/>
                </a:lnTo>
                <a:lnTo>
                  <a:pt x="4305" y="23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3064475" y="2441845"/>
            <a:ext cx="24358" cy="72504"/>
          </a:xfrm>
          <a:custGeom>
            <a:avLst/>
            <a:gdLst/>
            <a:ahLst/>
            <a:cxnLst/>
            <a:rect l="l" t="t" r="r" b="b"/>
            <a:pathLst>
              <a:path w="24358" h="72504">
                <a:moveTo>
                  <a:pt x="0" y="72504"/>
                </a:moveTo>
                <a:lnTo>
                  <a:pt x="5393" y="57369"/>
                </a:lnTo>
                <a:lnTo>
                  <a:pt x="9331" y="46315"/>
                </a:lnTo>
                <a:lnTo>
                  <a:pt x="12603" y="37122"/>
                </a:lnTo>
                <a:lnTo>
                  <a:pt x="15998" y="27569"/>
                </a:lnTo>
                <a:lnTo>
                  <a:pt x="20307" y="15437"/>
                </a:lnTo>
                <a:lnTo>
                  <a:pt x="24206" y="4457"/>
                </a:lnTo>
                <a:lnTo>
                  <a:pt x="24358" y="4178"/>
                </a:lnTo>
                <a:lnTo>
                  <a:pt x="24358" y="4038"/>
                </a:lnTo>
                <a:lnTo>
                  <a:pt x="24358" y="3759"/>
                </a:lnTo>
                <a:lnTo>
                  <a:pt x="24358" y="3200"/>
                </a:lnTo>
                <a:lnTo>
                  <a:pt x="24206" y="2781"/>
                </a:lnTo>
                <a:lnTo>
                  <a:pt x="24206" y="2374"/>
                </a:lnTo>
                <a:lnTo>
                  <a:pt x="24206" y="2222"/>
                </a:lnTo>
                <a:lnTo>
                  <a:pt x="23926" y="1943"/>
                </a:lnTo>
                <a:lnTo>
                  <a:pt x="23520" y="977"/>
                </a:lnTo>
                <a:lnTo>
                  <a:pt x="23380" y="977"/>
                </a:lnTo>
                <a:lnTo>
                  <a:pt x="2282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3004357" y="2225761"/>
            <a:ext cx="373994" cy="336323"/>
          </a:xfrm>
          <a:custGeom>
            <a:avLst/>
            <a:gdLst/>
            <a:ahLst/>
            <a:cxnLst/>
            <a:rect l="l" t="t" r="r" b="b"/>
            <a:pathLst>
              <a:path w="373994" h="336323">
                <a:moveTo>
                  <a:pt x="0" y="44363"/>
                </a:moveTo>
                <a:lnTo>
                  <a:pt x="14766" y="37322"/>
                </a:lnTo>
                <a:lnTo>
                  <a:pt x="25932" y="32067"/>
                </a:lnTo>
                <a:lnTo>
                  <a:pt x="35156" y="27883"/>
                </a:lnTo>
                <a:lnTo>
                  <a:pt x="44098" y="24058"/>
                </a:lnTo>
                <a:lnTo>
                  <a:pt x="54416" y="19876"/>
                </a:lnTo>
                <a:lnTo>
                  <a:pt x="67768" y="14624"/>
                </a:lnTo>
                <a:lnTo>
                  <a:pt x="75006" y="11800"/>
                </a:lnTo>
                <a:lnTo>
                  <a:pt x="88113" y="6657"/>
                </a:lnTo>
                <a:lnTo>
                  <a:pt x="97953" y="3661"/>
                </a:lnTo>
                <a:lnTo>
                  <a:pt x="109791" y="1640"/>
                </a:lnTo>
                <a:lnTo>
                  <a:pt x="123488" y="0"/>
                </a:lnTo>
                <a:lnTo>
                  <a:pt x="133751" y="43"/>
                </a:lnTo>
                <a:lnTo>
                  <a:pt x="147370" y="1640"/>
                </a:lnTo>
                <a:lnTo>
                  <a:pt x="161413" y="3685"/>
                </a:lnTo>
                <a:lnTo>
                  <a:pt x="183555" y="10547"/>
                </a:lnTo>
                <a:lnTo>
                  <a:pt x="199864" y="17011"/>
                </a:lnTo>
                <a:lnTo>
                  <a:pt x="219211" y="27656"/>
                </a:lnTo>
                <a:lnTo>
                  <a:pt x="237601" y="39602"/>
                </a:lnTo>
                <a:lnTo>
                  <a:pt x="254245" y="52974"/>
                </a:lnTo>
                <a:lnTo>
                  <a:pt x="262318" y="60365"/>
                </a:lnTo>
                <a:lnTo>
                  <a:pt x="273215" y="70539"/>
                </a:lnTo>
                <a:lnTo>
                  <a:pt x="287382" y="86010"/>
                </a:lnTo>
                <a:lnTo>
                  <a:pt x="295986" y="96827"/>
                </a:lnTo>
                <a:lnTo>
                  <a:pt x="305214" y="108692"/>
                </a:lnTo>
                <a:lnTo>
                  <a:pt x="316891" y="125915"/>
                </a:lnTo>
                <a:lnTo>
                  <a:pt x="324265" y="138520"/>
                </a:lnTo>
                <a:lnTo>
                  <a:pt x="332435" y="152769"/>
                </a:lnTo>
                <a:lnTo>
                  <a:pt x="341668" y="171379"/>
                </a:lnTo>
                <a:lnTo>
                  <a:pt x="347113" y="184564"/>
                </a:lnTo>
                <a:lnTo>
                  <a:pt x="353600" y="200872"/>
                </a:lnTo>
                <a:lnTo>
                  <a:pt x="360084" y="220640"/>
                </a:lnTo>
                <a:lnTo>
                  <a:pt x="363636" y="234489"/>
                </a:lnTo>
                <a:lnTo>
                  <a:pt x="367774" y="251246"/>
                </a:lnTo>
                <a:lnTo>
                  <a:pt x="371312" y="271810"/>
                </a:lnTo>
                <a:lnTo>
                  <a:pt x="372785" y="286668"/>
                </a:lnTo>
                <a:lnTo>
                  <a:pt x="373913" y="301618"/>
                </a:lnTo>
                <a:lnTo>
                  <a:pt x="373994" y="311837"/>
                </a:lnTo>
                <a:lnTo>
                  <a:pt x="373701" y="322478"/>
                </a:lnTo>
                <a:lnTo>
                  <a:pt x="373646" y="335765"/>
                </a:lnTo>
                <a:lnTo>
                  <a:pt x="373646" y="336044"/>
                </a:lnTo>
                <a:lnTo>
                  <a:pt x="373646" y="336171"/>
                </a:lnTo>
                <a:lnTo>
                  <a:pt x="373507" y="33632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3018548" y="2345132"/>
            <a:ext cx="24218" cy="39382"/>
          </a:xfrm>
          <a:custGeom>
            <a:avLst/>
            <a:gdLst/>
            <a:ahLst/>
            <a:cxnLst/>
            <a:rect l="l" t="t" r="r" b="b"/>
            <a:pathLst>
              <a:path w="24218" h="39382">
                <a:moveTo>
                  <a:pt x="24218" y="0"/>
                </a:moveTo>
                <a:lnTo>
                  <a:pt x="23241" y="279"/>
                </a:lnTo>
                <a:lnTo>
                  <a:pt x="22275" y="698"/>
                </a:lnTo>
                <a:lnTo>
                  <a:pt x="17957" y="2641"/>
                </a:lnTo>
                <a:lnTo>
                  <a:pt x="17818" y="2501"/>
                </a:lnTo>
                <a:lnTo>
                  <a:pt x="13500" y="4724"/>
                </a:lnTo>
                <a:lnTo>
                  <a:pt x="12661" y="5156"/>
                </a:lnTo>
                <a:lnTo>
                  <a:pt x="12661" y="5422"/>
                </a:lnTo>
                <a:lnTo>
                  <a:pt x="11976" y="6261"/>
                </a:lnTo>
                <a:lnTo>
                  <a:pt x="8636" y="10020"/>
                </a:lnTo>
                <a:lnTo>
                  <a:pt x="5562" y="14058"/>
                </a:lnTo>
                <a:lnTo>
                  <a:pt x="4876" y="15024"/>
                </a:lnTo>
                <a:lnTo>
                  <a:pt x="4876" y="15163"/>
                </a:lnTo>
                <a:lnTo>
                  <a:pt x="4457" y="16281"/>
                </a:lnTo>
                <a:lnTo>
                  <a:pt x="2641" y="21564"/>
                </a:lnTo>
                <a:lnTo>
                  <a:pt x="2235" y="21564"/>
                </a:lnTo>
                <a:lnTo>
                  <a:pt x="977" y="27000"/>
                </a:lnTo>
                <a:lnTo>
                  <a:pt x="0" y="31305"/>
                </a:lnTo>
                <a:lnTo>
                  <a:pt x="419" y="31584"/>
                </a:lnTo>
                <a:lnTo>
                  <a:pt x="139" y="36042"/>
                </a:lnTo>
                <a:lnTo>
                  <a:pt x="0" y="37706"/>
                </a:lnTo>
                <a:lnTo>
                  <a:pt x="139" y="3938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3051525" y="2532581"/>
            <a:ext cx="42316" cy="71386"/>
          </a:xfrm>
          <a:custGeom>
            <a:avLst/>
            <a:gdLst/>
            <a:ahLst/>
            <a:cxnLst/>
            <a:rect l="l" t="t" r="r" b="b"/>
            <a:pathLst>
              <a:path w="42316" h="71386">
                <a:moveTo>
                  <a:pt x="11137" y="0"/>
                </a:moveTo>
                <a:lnTo>
                  <a:pt x="10299" y="406"/>
                </a:lnTo>
                <a:lnTo>
                  <a:pt x="9601" y="1117"/>
                </a:lnTo>
                <a:lnTo>
                  <a:pt x="7112" y="3619"/>
                </a:lnTo>
                <a:lnTo>
                  <a:pt x="6959" y="3619"/>
                </a:lnTo>
                <a:lnTo>
                  <a:pt x="4737" y="6261"/>
                </a:lnTo>
                <a:lnTo>
                  <a:pt x="4038" y="6959"/>
                </a:lnTo>
                <a:lnTo>
                  <a:pt x="4038" y="7238"/>
                </a:lnTo>
                <a:lnTo>
                  <a:pt x="3632" y="8204"/>
                </a:lnTo>
                <a:lnTo>
                  <a:pt x="2095" y="11823"/>
                </a:lnTo>
                <a:lnTo>
                  <a:pt x="838" y="15582"/>
                </a:lnTo>
                <a:lnTo>
                  <a:pt x="419" y="16687"/>
                </a:lnTo>
                <a:lnTo>
                  <a:pt x="419" y="16840"/>
                </a:lnTo>
                <a:lnTo>
                  <a:pt x="419" y="18084"/>
                </a:lnTo>
                <a:lnTo>
                  <a:pt x="0" y="22542"/>
                </a:lnTo>
                <a:lnTo>
                  <a:pt x="0" y="26987"/>
                </a:lnTo>
                <a:lnTo>
                  <a:pt x="0" y="28384"/>
                </a:lnTo>
                <a:lnTo>
                  <a:pt x="279" y="29641"/>
                </a:lnTo>
                <a:lnTo>
                  <a:pt x="1117" y="34505"/>
                </a:lnTo>
                <a:lnTo>
                  <a:pt x="2235" y="39243"/>
                </a:lnTo>
                <a:lnTo>
                  <a:pt x="2514" y="40487"/>
                </a:lnTo>
                <a:lnTo>
                  <a:pt x="2654" y="40627"/>
                </a:lnTo>
                <a:lnTo>
                  <a:pt x="3073" y="41744"/>
                </a:lnTo>
                <a:lnTo>
                  <a:pt x="5156" y="46342"/>
                </a:lnTo>
                <a:lnTo>
                  <a:pt x="5156" y="46482"/>
                </a:lnTo>
                <a:lnTo>
                  <a:pt x="7378" y="50927"/>
                </a:lnTo>
                <a:lnTo>
                  <a:pt x="7937" y="52044"/>
                </a:lnTo>
                <a:lnTo>
                  <a:pt x="8775" y="53162"/>
                </a:lnTo>
                <a:lnTo>
                  <a:pt x="11696" y="57048"/>
                </a:lnTo>
                <a:lnTo>
                  <a:pt x="14897" y="60807"/>
                </a:lnTo>
                <a:lnTo>
                  <a:pt x="15595" y="61645"/>
                </a:lnTo>
                <a:lnTo>
                  <a:pt x="15735" y="61785"/>
                </a:lnTo>
                <a:lnTo>
                  <a:pt x="16573" y="62484"/>
                </a:lnTo>
                <a:lnTo>
                  <a:pt x="20180" y="65265"/>
                </a:lnTo>
                <a:lnTo>
                  <a:pt x="23799" y="67767"/>
                </a:lnTo>
                <a:lnTo>
                  <a:pt x="24638" y="68326"/>
                </a:lnTo>
                <a:lnTo>
                  <a:pt x="24777" y="68326"/>
                </a:lnTo>
                <a:lnTo>
                  <a:pt x="25755" y="68745"/>
                </a:lnTo>
                <a:lnTo>
                  <a:pt x="29502" y="69989"/>
                </a:lnTo>
                <a:lnTo>
                  <a:pt x="29502" y="70129"/>
                </a:lnTo>
                <a:lnTo>
                  <a:pt x="33274" y="71247"/>
                </a:lnTo>
                <a:lnTo>
                  <a:pt x="34099" y="71386"/>
                </a:lnTo>
                <a:lnTo>
                  <a:pt x="34239" y="71386"/>
                </a:lnTo>
                <a:lnTo>
                  <a:pt x="35077" y="71247"/>
                </a:lnTo>
                <a:lnTo>
                  <a:pt x="38696" y="71107"/>
                </a:lnTo>
                <a:lnTo>
                  <a:pt x="38696" y="70967"/>
                </a:lnTo>
                <a:lnTo>
                  <a:pt x="42316" y="7054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3123761" y="2512819"/>
            <a:ext cx="2362" cy="1943"/>
          </a:xfrm>
          <a:custGeom>
            <a:avLst/>
            <a:gdLst/>
            <a:ahLst/>
            <a:cxnLst/>
            <a:rect l="l" t="t" r="r" b="b"/>
            <a:pathLst>
              <a:path w="2362" h="1943">
                <a:moveTo>
                  <a:pt x="2362" y="0"/>
                </a:moveTo>
                <a:lnTo>
                  <a:pt x="1943" y="0"/>
                </a:lnTo>
                <a:lnTo>
                  <a:pt x="1524" y="279"/>
                </a:lnTo>
                <a:lnTo>
                  <a:pt x="1104" y="406"/>
                </a:lnTo>
                <a:lnTo>
                  <a:pt x="685" y="838"/>
                </a:lnTo>
                <a:lnTo>
                  <a:pt x="419" y="1117"/>
                </a:lnTo>
                <a:lnTo>
                  <a:pt x="127" y="1536"/>
                </a:lnTo>
                <a:lnTo>
                  <a:pt x="0" y="19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3113040" y="2412490"/>
            <a:ext cx="42303" cy="71526"/>
          </a:xfrm>
          <a:custGeom>
            <a:avLst/>
            <a:gdLst/>
            <a:ahLst/>
            <a:cxnLst/>
            <a:rect l="l" t="t" r="r" b="b"/>
            <a:pathLst>
              <a:path w="42303" h="71526">
                <a:moveTo>
                  <a:pt x="42303" y="70688"/>
                </a:moveTo>
                <a:lnTo>
                  <a:pt x="38684" y="71107"/>
                </a:lnTo>
                <a:lnTo>
                  <a:pt x="35064" y="71386"/>
                </a:lnTo>
                <a:lnTo>
                  <a:pt x="34239" y="71386"/>
                </a:lnTo>
                <a:lnTo>
                  <a:pt x="34099" y="71526"/>
                </a:lnTo>
                <a:lnTo>
                  <a:pt x="33261" y="71247"/>
                </a:lnTo>
                <a:lnTo>
                  <a:pt x="29502" y="70269"/>
                </a:lnTo>
                <a:lnTo>
                  <a:pt x="29502" y="70129"/>
                </a:lnTo>
                <a:lnTo>
                  <a:pt x="25742" y="68732"/>
                </a:lnTo>
                <a:lnTo>
                  <a:pt x="24777" y="68453"/>
                </a:lnTo>
                <a:lnTo>
                  <a:pt x="24625" y="68453"/>
                </a:lnTo>
                <a:lnTo>
                  <a:pt x="23799" y="67906"/>
                </a:lnTo>
                <a:lnTo>
                  <a:pt x="20180" y="65405"/>
                </a:lnTo>
                <a:lnTo>
                  <a:pt x="20040" y="65265"/>
                </a:lnTo>
                <a:lnTo>
                  <a:pt x="16560" y="62471"/>
                </a:lnTo>
                <a:lnTo>
                  <a:pt x="15582" y="61785"/>
                </a:lnTo>
                <a:lnTo>
                  <a:pt x="14884" y="60807"/>
                </a:lnTo>
                <a:lnTo>
                  <a:pt x="11683" y="57188"/>
                </a:lnTo>
                <a:lnTo>
                  <a:pt x="11683" y="57048"/>
                </a:lnTo>
                <a:lnTo>
                  <a:pt x="8762" y="53162"/>
                </a:lnTo>
                <a:lnTo>
                  <a:pt x="7937" y="52171"/>
                </a:lnTo>
                <a:lnTo>
                  <a:pt x="7378" y="50927"/>
                </a:lnTo>
                <a:lnTo>
                  <a:pt x="5156" y="46469"/>
                </a:lnTo>
                <a:lnTo>
                  <a:pt x="3060" y="41884"/>
                </a:lnTo>
                <a:lnTo>
                  <a:pt x="2641" y="40627"/>
                </a:lnTo>
                <a:lnTo>
                  <a:pt x="2235" y="39382"/>
                </a:lnTo>
                <a:lnTo>
                  <a:pt x="1104" y="34505"/>
                </a:lnTo>
                <a:lnTo>
                  <a:pt x="139" y="29768"/>
                </a:lnTo>
                <a:lnTo>
                  <a:pt x="0" y="28524"/>
                </a:lnTo>
                <a:lnTo>
                  <a:pt x="0" y="28384"/>
                </a:lnTo>
                <a:lnTo>
                  <a:pt x="0" y="27127"/>
                </a:lnTo>
                <a:lnTo>
                  <a:pt x="0" y="22669"/>
                </a:lnTo>
                <a:lnTo>
                  <a:pt x="419" y="18084"/>
                </a:lnTo>
                <a:lnTo>
                  <a:pt x="419" y="16967"/>
                </a:lnTo>
                <a:lnTo>
                  <a:pt x="838" y="15722"/>
                </a:lnTo>
                <a:lnTo>
                  <a:pt x="2095" y="11963"/>
                </a:lnTo>
                <a:lnTo>
                  <a:pt x="3619" y="8204"/>
                </a:lnTo>
                <a:lnTo>
                  <a:pt x="4038" y="7226"/>
                </a:lnTo>
                <a:lnTo>
                  <a:pt x="4737" y="6388"/>
                </a:lnTo>
                <a:lnTo>
                  <a:pt x="6959" y="3619"/>
                </a:lnTo>
                <a:lnTo>
                  <a:pt x="7099" y="3746"/>
                </a:lnTo>
                <a:lnTo>
                  <a:pt x="9601" y="1244"/>
                </a:lnTo>
                <a:lnTo>
                  <a:pt x="10299" y="558"/>
                </a:lnTo>
                <a:lnTo>
                  <a:pt x="1112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3158411" y="2499180"/>
            <a:ext cx="72085" cy="130670"/>
          </a:xfrm>
          <a:custGeom>
            <a:avLst/>
            <a:gdLst/>
            <a:ahLst/>
            <a:cxnLst/>
            <a:rect l="l" t="t" r="r" b="b"/>
            <a:pathLst>
              <a:path w="72085" h="130670">
                <a:moveTo>
                  <a:pt x="47726" y="130670"/>
                </a:moveTo>
                <a:lnTo>
                  <a:pt x="53120" y="115536"/>
                </a:lnTo>
                <a:lnTo>
                  <a:pt x="57058" y="104482"/>
                </a:lnTo>
                <a:lnTo>
                  <a:pt x="60331" y="95289"/>
                </a:lnTo>
                <a:lnTo>
                  <a:pt x="63728" y="85737"/>
                </a:lnTo>
                <a:lnTo>
                  <a:pt x="68041" y="73607"/>
                </a:lnTo>
                <a:lnTo>
                  <a:pt x="71945" y="62623"/>
                </a:lnTo>
                <a:lnTo>
                  <a:pt x="71945" y="62344"/>
                </a:lnTo>
                <a:lnTo>
                  <a:pt x="72085" y="61925"/>
                </a:lnTo>
                <a:lnTo>
                  <a:pt x="72085" y="61506"/>
                </a:lnTo>
                <a:lnTo>
                  <a:pt x="71945" y="61086"/>
                </a:lnTo>
                <a:lnTo>
                  <a:pt x="71945" y="60667"/>
                </a:lnTo>
                <a:lnTo>
                  <a:pt x="71805" y="60667"/>
                </a:lnTo>
                <a:lnTo>
                  <a:pt x="71666" y="60261"/>
                </a:lnTo>
                <a:lnTo>
                  <a:pt x="71526" y="59829"/>
                </a:lnTo>
                <a:lnTo>
                  <a:pt x="71247" y="59562"/>
                </a:lnTo>
                <a:lnTo>
                  <a:pt x="70967" y="59143"/>
                </a:lnTo>
                <a:lnTo>
                  <a:pt x="57939" y="48197"/>
                </a:lnTo>
                <a:lnTo>
                  <a:pt x="48120" y="39984"/>
                </a:lnTo>
                <a:lnTo>
                  <a:pt x="40097" y="33277"/>
                </a:lnTo>
                <a:lnTo>
                  <a:pt x="32734" y="27129"/>
                </a:lnTo>
                <a:lnTo>
                  <a:pt x="24898" y="20593"/>
                </a:lnTo>
                <a:lnTo>
                  <a:pt x="15453" y="12722"/>
                </a:lnTo>
                <a:lnTo>
                  <a:pt x="3266" y="2569"/>
                </a:lnTo>
                <a:lnTo>
                  <a:pt x="685" y="419"/>
                </a:lnTo>
                <a:lnTo>
                  <a:pt x="406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3154231" y="2179043"/>
            <a:ext cx="233654" cy="48917"/>
          </a:xfrm>
          <a:custGeom>
            <a:avLst/>
            <a:gdLst/>
            <a:ahLst/>
            <a:cxnLst/>
            <a:rect l="l" t="t" r="r" b="b"/>
            <a:pathLst>
              <a:path w="233654" h="48917">
                <a:moveTo>
                  <a:pt x="0" y="48917"/>
                </a:moveTo>
                <a:lnTo>
                  <a:pt x="15248" y="41750"/>
                </a:lnTo>
                <a:lnTo>
                  <a:pt x="27353" y="36097"/>
                </a:lnTo>
                <a:lnTo>
                  <a:pt x="37359" y="31506"/>
                </a:lnTo>
                <a:lnTo>
                  <a:pt x="46312" y="27526"/>
                </a:lnTo>
                <a:lnTo>
                  <a:pt x="55259" y="23707"/>
                </a:lnTo>
                <a:lnTo>
                  <a:pt x="65243" y="19599"/>
                </a:lnTo>
                <a:lnTo>
                  <a:pt x="77313" y="14750"/>
                </a:lnTo>
                <a:lnTo>
                  <a:pt x="92512" y="8709"/>
                </a:lnTo>
                <a:lnTo>
                  <a:pt x="106725" y="3701"/>
                </a:lnTo>
                <a:lnTo>
                  <a:pt x="118885" y="1630"/>
                </a:lnTo>
                <a:lnTo>
                  <a:pt x="132796" y="0"/>
                </a:lnTo>
                <a:lnTo>
                  <a:pt x="144944" y="397"/>
                </a:lnTo>
                <a:lnTo>
                  <a:pt x="159346" y="1797"/>
                </a:lnTo>
                <a:lnTo>
                  <a:pt x="170493" y="4324"/>
                </a:lnTo>
                <a:lnTo>
                  <a:pt x="186975" y="9029"/>
                </a:lnTo>
                <a:lnTo>
                  <a:pt x="197280" y="13264"/>
                </a:lnTo>
                <a:lnTo>
                  <a:pt x="213746" y="21301"/>
                </a:lnTo>
                <a:lnTo>
                  <a:pt x="222728" y="26771"/>
                </a:lnTo>
                <a:lnTo>
                  <a:pt x="229057" y="30553"/>
                </a:lnTo>
                <a:lnTo>
                  <a:pt x="231419" y="31937"/>
                </a:lnTo>
                <a:lnTo>
                  <a:pt x="231559" y="32077"/>
                </a:lnTo>
                <a:lnTo>
                  <a:pt x="233654" y="3403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3216436" y="2690949"/>
            <a:ext cx="56502" cy="53289"/>
          </a:xfrm>
          <a:custGeom>
            <a:avLst/>
            <a:gdLst/>
            <a:ahLst/>
            <a:cxnLst/>
            <a:rect l="l" t="t" r="r" b="b"/>
            <a:pathLst>
              <a:path w="56502" h="53289">
                <a:moveTo>
                  <a:pt x="0" y="53289"/>
                </a:moveTo>
                <a:lnTo>
                  <a:pt x="12418" y="47157"/>
                </a:lnTo>
                <a:lnTo>
                  <a:pt x="21060" y="41354"/>
                </a:lnTo>
                <a:lnTo>
                  <a:pt x="30480" y="33248"/>
                </a:lnTo>
                <a:lnTo>
                  <a:pt x="39968" y="23950"/>
                </a:lnTo>
                <a:lnTo>
                  <a:pt x="45993" y="16272"/>
                </a:lnTo>
                <a:lnTo>
                  <a:pt x="54168" y="5737"/>
                </a:lnTo>
                <a:lnTo>
                  <a:pt x="55244" y="4445"/>
                </a:lnTo>
                <a:lnTo>
                  <a:pt x="55664" y="4025"/>
                </a:lnTo>
                <a:lnTo>
                  <a:pt x="55524" y="3886"/>
                </a:lnTo>
                <a:lnTo>
                  <a:pt x="55803" y="3200"/>
                </a:lnTo>
                <a:lnTo>
                  <a:pt x="55943" y="2768"/>
                </a:lnTo>
                <a:lnTo>
                  <a:pt x="56083" y="2222"/>
                </a:lnTo>
                <a:lnTo>
                  <a:pt x="56362" y="1104"/>
                </a:lnTo>
                <a:lnTo>
                  <a:pt x="5650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3344185" y="2577247"/>
            <a:ext cx="145554" cy="88366"/>
          </a:xfrm>
          <a:custGeom>
            <a:avLst/>
            <a:gdLst/>
            <a:ahLst/>
            <a:cxnLst/>
            <a:rect l="l" t="t" r="r" b="b"/>
            <a:pathLst>
              <a:path w="145554" h="88366">
                <a:moveTo>
                  <a:pt x="0" y="88366"/>
                </a:moveTo>
                <a:lnTo>
                  <a:pt x="15392" y="81937"/>
                </a:lnTo>
                <a:lnTo>
                  <a:pt x="27309" y="76943"/>
                </a:lnTo>
                <a:lnTo>
                  <a:pt x="37037" y="72820"/>
                </a:lnTo>
                <a:lnTo>
                  <a:pt x="45868" y="69008"/>
                </a:lnTo>
                <a:lnTo>
                  <a:pt x="55088" y="64943"/>
                </a:lnTo>
                <a:lnTo>
                  <a:pt x="65987" y="60065"/>
                </a:lnTo>
                <a:lnTo>
                  <a:pt x="79854" y="53809"/>
                </a:lnTo>
                <a:lnTo>
                  <a:pt x="85585" y="51219"/>
                </a:lnTo>
                <a:lnTo>
                  <a:pt x="97139" y="46004"/>
                </a:lnTo>
                <a:lnTo>
                  <a:pt x="107663" y="39820"/>
                </a:lnTo>
                <a:lnTo>
                  <a:pt x="118616" y="32034"/>
                </a:lnTo>
                <a:lnTo>
                  <a:pt x="127306" y="23584"/>
                </a:lnTo>
                <a:lnTo>
                  <a:pt x="128435" y="22402"/>
                </a:lnTo>
                <a:lnTo>
                  <a:pt x="136564" y="12916"/>
                </a:lnTo>
                <a:lnTo>
                  <a:pt x="142967" y="3757"/>
                </a:lnTo>
                <a:lnTo>
                  <a:pt x="145135" y="838"/>
                </a:lnTo>
                <a:lnTo>
                  <a:pt x="145415" y="558"/>
                </a:lnTo>
                <a:lnTo>
                  <a:pt x="145415" y="419"/>
                </a:lnTo>
                <a:lnTo>
                  <a:pt x="14555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3436026" y="2282651"/>
            <a:ext cx="10718" cy="26720"/>
          </a:xfrm>
          <a:custGeom>
            <a:avLst/>
            <a:gdLst/>
            <a:ahLst/>
            <a:cxnLst/>
            <a:rect l="l" t="t" r="r" b="b"/>
            <a:pathLst>
              <a:path w="10718" h="26720">
                <a:moveTo>
                  <a:pt x="10160" y="0"/>
                </a:moveTo>
                <a:lnTo>
                  <a:pt x="10439" y="558"/>
                </a:lnTo>
                <a:lnTo>
                  <a:pt x="10439" y="698"/>
                </a:lnTo>
                <a:lnTo>
                  <a:pt x="10439" y="1384"/>
                </a:lnTo>
                <a:lnTo>
                  <a:pt x="10160" y="6400"/>
                </a:lnTo>
                <a:lnTo>
                  <a:pt x="10718" y="6819"/>
                </a:lnTo>
                <a:lnTo>
                  <a:pt x="9740" y="11557"/>
                </a:lnTo>
                <a:lnTo>
                  <a:pt x="8775" y="15582"/>
                </a:lnTo>
                <a:lnTo>
                  <a:pt x="8077" y="15722"/>
                </a:lnTo>
                <a:lnTo>
                  <a:pt x="6400" y="19900"/>
                </a:lnTo>
                <a:lnTo>
                  <a:pt x="6261" y="20180"/>
                </a:lnTo>
                <a:lnTo>
                  <a:pt x="6121" y="20320"/>
                </a:lnTo>
                <a:lnTo>
                  <a:pt x="3479" y="23380"/>
                </a:lnTo>
                <a:lnTo>
                  <a:pt x="3340" y="23380"/>
                </a:lnTo>
                <a:lnTo>
                  <a:pt x="558" y="26301"/>
                </a:lnTo>
                <a:lnTo>
                  <a:pt x="419" y="26581"/>
                </a:lnTo>
                <a:lnTo>
                  <a:pt x="279" y="26581"/>
                </a:lnTo>
                <a:lnTo>
                  <a:pt x="0" y="2672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3377860" y="2474133"/>
            <a:ext cx="139293" cy="77647"/>
          </a:xfrm>
          <a:custGeom>
            <a:avLst/>
            <a:gdLst/>
            <a:ahLst/>
            <a:cxnLst/>
            <a:rect l="l" t="t" r="r" b="b"/>
            <a:pathLst>
              <a:path w="139293" h="77647">
                <a:moveTo>
                  <a:pt x="0" y="77647"/>
                </a:moveTo>
                <a:lnTo>
                  <a:pt x="16091" y="70693"/>
                </a:lnTo>
                <a:lnTo>
                  <a:pt x="29724" y="64800"/>
                </a:lnTo>
                <a:lnTo>
                  <a:pt x="41397" y="59751"/>
                </a:lnTo>
                <a:lnTo>
                  <a:pt x="51612" y="55329"/>
                </a:lnTo>
                <a:lnTo>
                  <a:pt x="60868" y="51316"/>
                </a:lnTo>
                <a:lnTo>
                  <a:pt x="69668" y="47494"/>
                </a:lnTo>
                <a:lnTo>
                  <a:pt x="78510" y="43646"/>
                </a:lnTo>
                <a:lnTo>
                  <a:pt x="87895" y="39554"/>
                </a:lnTo>
                <a:lnTo>
                  <a:pt x="98324" y="35000"/>
                </a:lnTo>
                <a:lnTo>
                  <a:pt x="110297" y="29768"/>
                </a:lnTo>
                <a:lnTo>
                  <a:pt x="124316" y="23639"/>
                </a:lnTo>
                <a:lnTo>
                  <a:pt x="137629" y="17818"/>
                </a:lnTo>
                <a:lnTo>
                  <a:pt x="138468" y="17106"/>
                </a:lnTo>
                <a:lnTo>
                  <a:pt x="138607" y="16827"/>
                </a:lnTo>
                <a:lnTo>
                  <a:pt x="138747" y="16421"/>
                </a:lnTo>
                <a:lnTo>
                  <a:pt x="138747" y="16281"/>
                </a:lnTo>
                <a:lnTo>
                  <a:pt x="138887" y="15862"/>
                </a:lnTo>
                <a:lnTo>
                  <a:pt x="139014" y="13779"/>
                </a:lnTo>
                <a:lnTo>
                  <a:pt x="139166" y="13639"/>
                </a:lnTo>
                <a:lnTo>
                  <a:pt x="139166" y="11544"/>
                </a:lnTo>
                <a:lnTo>
                  <a:pt x="139166" y="9601"/>
                </a:lnTo>
                <a:lnTo>
                  <a:pt x="139293" y="9461"/>
                </a:lnTo>
                <a:lnTo>
                  <a:pt x="138887" y="7645"/>
                </a:lnTo>
                <a:lnTo>
                  <a:pt x="138468" y="5562"/>
                </a:lnTo>
                <a:lnTo>
                  <a:pt x="138468" y="5422"/>
                </a:lnTo>
                <a:lnTo>
                  <a:pt x="137769" y="3619"/>
                </a:lnTo>
                <a:lnTo>
                  <a:pt x="136944" y="1816"/>
                </a:lnTo>
                <a:lnTo>
                  <a:pt x="136944" y="1663"/>
                </a:lnTo>
                <a:lnTo>
                  <a:pt x="13568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3387322" y="2212661"/>
            <a:ext cx="58864" cy="69989"/>
          </a:xfrm>
          <a:custGeom>
            <a:avLst/>
            <a:gdLst/>
            <a:ahLst/>
            <a:cxnLst/>
            <a:rect l="l" t="t" r="r" b="b"/>
            <a:pathLst>
              <a:path w="58864" h="69989">
                <a:moveTo>
                  <a:pt x="58864" y="69989"/>
                </a:moveTo>
                <a:lnTo>
                  <a:pt x="58585" y="65392"/>
                </a:lnTo>
                <a:lnTo>
                  <a:pt x="58585" y="64973"/>
                </a:lnTo>
                <a:lnTo>
                  <a:pt x="57200" y="60667"/>
                </a:lnTo>
                <a:lnTo>
                  <a:pt x="55664" y="55371"/>
                </a:lnTo>
                <a:lnTo>
                  <a:pt x="55664" y="55105"/>
                </a:lnTo>
                <a:lnTo>
                  <a:pt x="53022" y="50368"/>
                </a:lnTo>
                <a:lnTo>
                  <a:pt x="50380" y="45631"/>
                </a:lnTo>
                <a:lnTo>
                  <a:pt x="50241" y="45211"/>
                </a:lnTo>
                <a:lnTo>
                  <a:pt x="46621" y="41325"/>
                </a:lnTo>
                <a:lnTo>
                  <a:pt x="37255" y="31177"/>
                </a:lnTo>
                <a:lnTo>
                  <a:pt x="30061" y="24070"/>
                </a:lnTo>
                <a:lnTo>
                  <a:pt x="22123" y="16967"/>
                </a:lnTo>
                <a:lnTo>
                  <a:pt x="12231" y="8484"/>
                </a:lnTo>
                <a:lnTo>
                  <a:pt x="2800" y="1874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3507840" y="2469121"/>
            <a:ext cx="8902" cy="12661"/>
          </a:xfrm>
          <a:custGeom>
            <a:avLst/>
            <a:gdLst/>
            <a:ahLst/>
            <a:cxnLst/>
            <a:rect l="l" t="t" r="r" b="b"/>
            <a:pathLst>
              <a:path w="8902" h="12661">
                <a:moveTo>
                  <a:pt x="8902" y="12661"/>
                </a:moveTo>
                <a:lnTo>
                  <a:pt x="8483" y="10579"/>
                </a:lnTo>
                <a:lnTo>
                  <a:pt x="8483" y="10439"/>
                </a:lnTo>
                <a:lnTo>
                  <a:pt x="7785" y="8635"/>
                </a:lnTo>
                <a:lnTo>
                  <a:pt x="6959" y="6819"/>
                </a:lnTo>
                <a:lnTo>
                  <a:pt x="6959" y="6680"/>
                </a:lnTo>
                <a:lnTo>
                  <a:pt x="5842" y="5156"/>
                </a:lnTo>
                <a:lnTo>
                  <a:pt x="4584" y="3479"/>
                </a:lnTo>
                <a:lnTo>
                  <a:pt x="4584" y="3340"/>
                </a:lnTo>
                <a:lnTo>
                  <a:pt x="3060" y="2082"/>
                </a:lnTo>
                <a:lnTo>
                  <a:pt x="1803" y="838"/>
                </a:lnTo>
                <a:lnTo>
                  <a:pt x="1524" y="83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3479173" y="2511008"/>
            <a:ext cx="10579" cy="64719"/>
          </a:xfrm>
          <a:custGeom>
            <a:avLst/>
            <a:gdLst/>
            <a:ahLst/>
            <a:cxnLst/>
            <a:rect l="l" t="t" r="r" b="b"/>
            <a:pathLst>
              <a:path w="10579" h="64719">
                <a:moveTo>
                  <a:pt x="5562" y="0"/>
                </a:moveTo>
                <a:lnTo>
                  <a:pt x="2641" y="6261"/>
                </a:lnTo>
                <a:lnTo>
                  <a:pt x="2362" y="7099"/>
                </a:lnTo>
                <a:lnTo>
                  <a:pt x="1244" y="13919"/>
                </a:lnTo>
                <a:lnTo>
                  <a:pt x="0" y="21704"/>
                </a:lnTo>
                <a:lnTo>
                  <a:pt x="0" y="22263"/>
                </a:lnTo>
                <a:lnTo>
                  <a:pt x="546" y="30200"/>
                </a:lnTo>
                <a:lnTo>
                  <a:pt x="1244" y="38684"/>
                </a:lnTo>
                <a:lnTo>
                  <a:pt x="1384" y="39243"/>
                </a:lnTo>
                <a:lnTo>
                  <a:pt x="3746" y="47320"/>
                </a:lnTo>
                <a:lnTo>
                  <a:pt x="6261" y="56083"/>
                </a:lnTo>
                <a:lnTo>
                  <a:pt x="6400" y="56642"/>
                </a:lnTo>
                <a:lnTo>
                  <a:pt x="10579" y="647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3344325" y="2659910"/>
            <a:ext cx="2501" cy="2921"/>
          </a:xfrm>
          <a:custGeom>
            <a:avLst/>
            <a:gdLst/>
            <a:ahLst/>
            <a:cxnLst/>
            <a:rect l="l" t="t" r="r" b="b"/>
            <a:pathLst>
              <a:path w="2501" h="2920">
                <a:moveTo>
                  <a:pt x="0" y="0"/>
                </a:moveTo>
                <a:lnTo>
                  <a:pt x="977" y="419"/>
                </a:lnTo>
                <a:lnTo>
                  <a:pt x="1943" y="1257"/>
                </a:lnTo>
                <a:lnTo>
                  <a:pt x="2501" y="1803"/>
                </a:lnTo>
                <a:lnTo>
                  <a:pt x="2501" y="2362"/>
                </a:lnTo>
                <a:lnTo>
                  <a:pt x="2362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918081" y="2419024"/>
            <a:ext cx="419" cy="558"/>
          </a:xfrm>
          <a:custGeom>
            <a:avLst/>
            <a:gdLst/>
            <a:ahLst/>
            <a:cxnLst/>
            <a:rect l="l" t="t" r="r" b="b"/>
            <a:pathLst>
              <a:path w="419" h="558">
                <a:moveTo>
                  <a:pt x="0" y="558"/>
                </a:moveTo>
                <a:lnTo>
                  <a:pt x="41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919332" y="2415550"/>
            <a:ext cx="6959" cy="2921"/>
          </a:xfrm>
          <a:custGeom>
            <a:avLst/>
            <a:gdLst/>
            <a:ahLst/>
            <a:cxnLst/>
            <a:rect l="l" t="t" r="r" b="b"/>
            <a:pathLst>
              <a:path w="6959" h="2920">
                <a:moveTo>
                  <a:pt x="0" y="2921"/>
                </a:moveTo>
                <a:lnTo>
                  <a:pt x="6959" y="0"/>
                </a:lnTo>
                <a:lnTo>
                  <a:pt x="419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926288" y="2397042"/>
            <a:ext cx="42303" cy="18503"/>
          </a:xfrm>
          <a:custGeom>
            <a:avLst/>
            <a:gdLst/>
            <a:ahLst/>
            <a:cxnLst/>
            <a:rect l="l" t="t" r="r" b="b"/>
            <a:pathLst>
              <a:path w="42303" h="18503">
                <a:moveTo>
                  <a:pt x="0" y="18503"/>
                </a:moveTo>
                <a:lnTo>
                  <a:pt x="4230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937281" y="2410813"/>
            <a:ext cx="23799" cy="10299"/>
          </a:xfrm>
          <a:custGeom>
            <a:avLst/>
            <a:gdLst/>
            <a:ahLst/>
            <a:cxnLst/>
            <a:rect l="l" t="t" r="r" b="b"/>
            <a:pathLst>
              <a:path w="23799" h="10299">
                <a:moveTo>
                  <a:pt x="0" y="10299"/>
                </a:moveTo>
                <a:lnTo>
                  <a:pt x="2379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948136" y="2405804"/>
            <a:ext cx="558" cy="279"/>
          </a:xfrm>
          <a:custGeom>
            <a:avLst/>
            <a:gdLst/>
            <a:ahLst/>
            <a:cxnLst/>
            <a:rect l="l" t="t" r="r" b="b"/>
            <a:pathLst>
              <a:path w="558" h="279">
                <a:moveTo>
                  <a:pt x="0" y="279"/>
                </a:move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947155" y="2414435"/>
            <a:ext cx="11277" cy="6121"/>
          </a:xfrm>
          <a:custGeom>
            <a:avLst/>
            <a:gdLst/>
            <a:ahLst/>
            <a:cxnLst/>
            <a:rect l="l" t="t" r="r" b="b"/>
            <a:pathLst>
              <a:path w="11277" h="6121">
                <a:moveTo>
                  <a:pt x="11277" y="0"/>
                </a:moveTo>
                <a:lnTo>
                  <a:pt x="0" y="61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3289912" y="2591301"/>
            <a:ext cx="13081" cy="4038"/>
          </a:xfrm>
          <a:custGeom>
            <a:avLst/>
            <a:gdLst/>
            <a:ahLst/>
            <a:cxnLst/>
            <a:rect l="l" t="t" r="r" b="b"/>
            <a:pathLst>
              <a:path w="13080" h="4038">
                <a:moveTo>
                  <a:pt x="0" y="0"/>
                </a:moveTo>
                <a:lnTo>
                  <a:pt x="12941" y="4038"/>
                </a:lnTo>
                <a:lnTo>
                  <a:pt x="12941" y="3759"/>
                </a:lnTo>
                <a:lnTo>
                  <a:pt x="13081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948974" y="2318971"/>
            <a:ext cx="279" cy="1257"/>
          </a:xfrm>
          <a:custGeom>
            <a:avLst/>
            <a:gdLst/>
            <a:ahLst/>
            <a:cxnLst/>
            <a:rect l="l" t="t" r="r" b="b"/>
            <a:pathLst>
              <a:path w="279" h="1257">
                <a:moveTo>
                  <a:pt x="139" y="0"/>
                </a:moveTo>
                <a:lnTo>
                  <a:pt x="0" y="558"/>
                </a:lnTo>
                <a:lnTo>
                  <a:pt x="279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957873" y="2399544"/>
            <a:ext cx="24358" cy="68046"/>
          </a:xfrm>
          <a:custGeom>
            <a:avLst/>
            <a:gdLst/>
            <a:ahLst/>
            <a:cxnLst/>
            <a:rect l="l" t="t" r="r" b="b"/>
            <a:pathLst>
              <a:path w="24358" h="68046">
                <a:moveTo>
                  <a:pt x="24358" y="0"/>
                </a:moveTo>
                <a:lnTo>
                  <a:pt x="0" y="6804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958711" y="2470238"/>
            <a:ext cx="13779" cy="11404"/>
          </a:xfrm>
          <a:custGeom>
            <a:avLst/>
            <a:gdLst/>
            <a:ahLst/>
            <a:cxnLst/>
            <a:rect l="l" t="t" r="r" b="b"/>
            <a:pathLst>
              <a:path w="13779" h="11404">
                <a:moveTo>
                  <a:pt x="0" y="0"/>
                </a:moveTo>
                <a:lnTo>
                  <a:pt x="13779" y="1140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957876" y="2383542"/>
            <a:ext cx="58445" cy="84328"/>
          </a:xfrm>
          <a:custGeom>
            <a:avLst/>
            <a:gdLst/>
            <a:ahLst/>
            <a:cxnLst/>
            <a:rect l="l" t="t" r="r" b="b"/>
            <a:pathLst>
              <a:path w="58445" h="84327">
                <a:moveTo>
                  <a:pt x="0" y="84327"/>
                </a:moveTo>
                <a:lnTo>
                  <a:pt x="24358" y="15722"/>
                </a:lnTo>
                <a:lnTo>
                  <a:pt x="24777" y="14884"/>
                </a:lnTo>
                <a:lnTo>
                  <a:pt x="25882" y="13906"/>
                </a:lnTo>
                <a:lnTo>
                  <a:pt x="57746" y="0"/>
                </a:lnTo>
                <a:lnTo>
                  <a:pt x="5844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958294" y="2403584"/>
            <a:ext cx="8356" cy="10985"/>
          </a:xfrm>
          <a:custGeom>
            <a:avLst/>
            <a:gdLst/>
            <a:ahLst/>
            <a:cxnLst/>
            <a:rect l="l" t="t" r="r" b="b"/>
            <a:pathLst>
              <a:path w="8356" h="10985">
                <a:moveTo>
                  <a:pt x="0" y="10985"/>
                </a:moveTo>
                <a:lnTo>
                  <a:pt x="835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966506" y="2370876"/>
            <a:ext cx="5156" cy="32981"/>
          </a:xfrm>
          <a:custGeom>
            <a:avLst/>
            <a:gdLst/>
            <a:ahLst/>
            <a:cxnLst/>
            <a:rect l="l" t="t" r="r" b="b"/>
            <a:pathLst>
              <a:path w="5156" h="32981">
                <a:moveTo>
                  <a:pt x="0" y="32981"/>
                </a:moveTo>
                <a:lnTo>
                  <a:pt x="4737" y="17665"/>
                </a:lnTo>
                <a:lnTo>
                  <a:pt x="515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972492" y="2481648"/>
            <a:ext cx="30619" cy="25603"/>
          </a:xfrm>
          <a:custGeom>
            <a:avLst/>
            <a:gdLst/>
            <a:ahLst/>
            <a:cxnLst/>
            <a:rect l="l" t="t" r="r" b="b"/>
            <a:pathLst>
              <a:path w="30619" h="25603">
                <a:moveTo>
                  <a:pt x="19481" y="16281"/>
                </a:moveTo>
                <a:lnTo>
                  <a:pt x="30619" y="25603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3003105" y="2507249"/>
            <a:ext cx="61366" cy="22136"/>
          </a:xfrm>
          <a:custGeom>
            <a:avLst/>
            <a:gdLst/>
            <a:ahLst/>
            <a:cxnLst/>
            <a:rect l="l" t="t" r="r" b="b"/>
            <a:pathLst>
              <a:path w="61366" h="22136">
                <a:moveTo>
                  <a:pt x="0" y="0"/>
                </a:moveTo>
                <a:lnTo>
                  <a:pt x="25742" y="21577"/>
                </a:lnTo>
                <a:lnTo>
                  <a:pt x="26301" y="21856"/>
                </a:lnTo>
                <a:lnTo>
                  <a:pt x="27419" y="22136"/>
                </a:lnTo>
                <a:lnTo>
                  <a:pt x="28663" y="21983"/>
                </a:lnTo>
                <a:lnTo>
                  <a:pt x="60540" y="8077"/>
                </a:lnTo>
                <a:lnTo>
                  <a:pt x="60947" y="7658"/>
                </a:lnTo>
                <a:lnTo>
                  <a:pt x="61366" y="709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3087296" y="2421108"/>
            <a:ext cx="10985" cy="20739"/>
          </a:xfrm>
          <a:custGeom>
            <a:avLst/>
            <a:gdLst/>
            <a:ahLst/>
            <a:cxnLst/>
            <a:rect l="l" t="t" r="r" b="b"/>
            <a:pathLst>
              <a:path w="10985" h="20739">
                <a:moveTo>
                  <a:pt x="0" y="20739"/>
                </a:moveTo>
                <a:lnTo>
                  <a:pt x="1816" y="18796"/>
                </a:lnTo>
                <a:lnTo>
                  <a:pt x="6400" y="12941"/>
                </a:lnTo>
                <a:lnTo>
                  <a:pt x="10985" y="0"/>
                </a:lnTo>
                <a:lnTo>
                  <a:pt x="6400" y="126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3302854" y="2562080"/>
            <a:ext cx="75006" cy="33261"/>
          </a:xfrm>
          <a:custGeom>
            <a:avLst/>
            <a:gdLst/>
            <a:ahLst/>
            <a:cxnLst/>
            <a:rect l="l" t="t" r="r" b="b"/>
            <a:pathLst>
              <a:path w="75006" h="33261">
                <a:moveTo>
                  <a:pt x="75006" y="0"/>
                </a:moveTo>
                <a:lnTo>
                  <a:pt x="74587" y="558"/>
                </a:lnTo>
                <a:lnTo>
                  <a:pt x="73748" y="1117"/>
                </a:lnTo>
                <a:lnTo>
                  <a:pt x="37160" y="16979"/>
                </a:lnTo>
                <a:lnTo>
                  <a:pt x="0" y="332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3030658" y="2460221"/>
            <a:ext cx="24218" cy="68046"/>
          </a:xfrm>
          <a:custGeom>
            <a:avLst/>
            <a:gdLst/>
            <a:ahLst/>
            <a:cxnLst/>
            <a:rect l="l" t="t" r="r" b="b"/>
            <a:pathLst>
              <a:path w="24218" h="68046">
                <a:moveTo>
                  <a:pt x="0" y="68046"/>
                </a:moveTo>
                <a:lnTo>
                  <a:pt x="2421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3018551" y="2520195"/>
            <a:ext cx="10160" cy="8483"/>
          </a:xfrm>
          <a:custGeom>
            <a:avLst/>
            <a:gdLst/>
            <a:ahLst/>
            <a:cxnLst/>
            <a:rect l="l" t="t" r="r" b="b"/>
            <a:pathLst>
              <a:path w="10160" h="8483">
                <a:moveTo>
                  <a:pt x="10160" y="8483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3042765" y="2345135"/>
            <a:ext cx="36601" cy="15582"/>
          </a:xfrm>
          <a:custGeom>
            <a:avLst/>
            <a:gdLst/>
            <a:ahLst/>
            <a:cxnLst/>
            <a:rect l="l" t="t" r="r" b="b"/>
            <a:pathLst>
              <a:path w="36601" h="15582">
                <a:moveTo>
                  <a:pt x="36601" y="15582"/>
                </a:moveTo>
                <a:lnTo>
                  <a:pt x="24765" y="5702"/>
                </a:lnTo>
                <a:lnTo>
                  <a:pt x="12242" y="419"/>
                </a:lnTo>
                <a:lnTo>
                  <a:pt x="10160" y="1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3042907" y="2444631"/>
            <a:ext cx="37020" cy="16421"/>
          </a:xfrm>
          <a:custGeom>
            <a:avLst/>
            <a:gdLst/>
            <a:ahLst/>
            <a:cxnLst/>
            <a:rect l="l" t="t" r="r" b="b"/>
            <a:pathLst>
              <a:path w="37020" h="16421">
                <a:moveTo>
                  <a:pt x="0" y="16421"/>
                </a:moveTo>
                <a:lnTo>
                  <a:pt x="10579" y="11557"/>
                </a:lnTo>
                <a:lnTo>
                  <a:pt x="37020" y="0"/>
                </a:lnTo>
                <a:lnTo>
                  <a:pt x="29921" y="30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3033861" y="2345546"/>
            <a:ext cx="10160" cy="4457"/>
          </a:xfrm>
          <a:custGeom>
            <a:avLst/>
            <a:gdLst/>
            <a:ahLst/>
            <a:cxnLst/>
            <a:rect l="l" t="t" r="r" b="b"/>
            <a:pathLst>
              <a:path w="10160" h="4457">
                <a:moveTo>
                  <a:pt x="0" y="4457"/>
                </a:moveTo>
                <a:lnTo>
                  <a:pt x="10160" y="0"/>
                </a:lnTo>
                <a:lnTo>
                  <a:pt x="988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3044019" y="2345550"/>
            <a:ext cx="11557" cy="279"/>
          </a:xfrm>
          <a:custGeom>
            <a:avLst/>
            <a:gdLst/>
            <a:ahLst/>
            <a:cxnLst/>
            <a:rect l="l" t="t" r="r" b="b"/>
            <a:pathLst>
              <a:path w="11556" h="279">
                <a:moveTo>
                  <a:pt x="0" y="0"/>
                </a:moveTo>
                <a:lnTo>
                  <a:pt x="11557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3062659" y="2529928"/>
            <a:ext cx="32715" cy="12395"/>
          </a:xfrm>
          <a:custGeom>
            <a:avLst/>
            <a:gdLst/>
            <a:ahLst/>
            <a:cxnLst/>
            <a:rect l="l" t="t" r="r" b="b"/>
            <a:pathLst>
              <a:path w="32715" h="12395">
                <a:moveTo>
                  <a:pt x="17957" y="1536"/>
                </a:moveTo>
                <a:lnTo>
                  <a:pt x="27279" y="6819"/>
                </a:lnTo>
                <a:lnTo>
                  <a:pt x="32715" y="12395"/>
                </a:lnTo>
                <a:lnTo>
                  <a:pt x="27139" y="6680"/>
                </a:lnTo>
                <a:lnTo>
                  <a:pt x="17678" y="1396"/>
                </a:lnTo>
                <a:lnTo>
                  <a:pt x="15595" y="977"/>
                </a:lnTo>
                <a:lnTo>
                  <a:pt x="8356" y="0"/>
                </a:lnTo>
                <a:lnTo>
                  <a:pt x="6400" y="419"/>
                </a:lnTo>
                <a:lnTo>
                  <a:pt x="0" y="265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3093835" y="2590331"/>
            <a:ext cx="12801" cy="12801"/>
          </a:xfrm>
          <a:custGeom>
            <a:avLst/>
            <a:gdLst/>
            <a:ahLst/>
            <a:cxnLst/>
            <a:rect l="l" t="t" r="r" b="b"/>
            <a:pathLst>
              <a:path w="12801" h="12801">
                <a:moveTo>
                  <a:pt x="0" y="12801"/>
                </a:moveTo>
                <a:lnTo>
                  <a:pt x="1536" y="12103"/>
                </a:lnTo>
                <a:lnTo>
                  <a:pt x="7518" y="8343"/>
                </a:lnTo>
                <a:lnTo>
                  <a:pt x="8636" y="6819"/>
                </a:lnTo>
                <a:lnTo>
                  <a:pt x="12801" y="419"/>
                </a:lnTo>
                <a:lnTo>
                  <a:pt x="12801" y="0"/>
                </a:lnTo>
                <a:lnTo>
                  <a:pt x="7797" y="7378"/>
                </a:lnTo>
                <a:lnTo>
                  <a:pt x="977" y="11417"/>
                </a:lnTo>
                <a:lnTo>
                  <a:pt x="1397" y="1126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3064337" y="2530354"/>
            <a:ext cx="7785" cy="2362"/>
          </a:xfrm>
          <a:custGeom>
            <a:avLst/>
            <a:gdLst/>
            <a:ahLst/>
            <a:cxnLst/>
            <a:rect l="l" t="t" r="r" b="b"/>
            <a:pathLst>
              <a:path w="7785" h="2362">
                <a:moveTo>
                  <a:pt x="0" y="2362"/>
                </a:moveTo>
                <a:lnTo>
                  <a:pt x="778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3057933" y="2347220"/>
            <a:ext cx="698" cy="1117"/>
          </a:xfrm>
          <a:custGeom>
            <a:avLst/>
            <a:gdLst/>
            <a:ahLst/>
            <a:cxnLst/>
            <a:rect l="l" t="t" r="r" b="b"/>
            <a:pathLst>
              <a:path w="698" h="1117">
                <a:moveTo>
                  <a:pt x="698" y="0"/>
                </a:moveTo>
                <a:lnTo>
                  <a:pt x="0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3055151" y="2345688"/>
            <a:ext cx="24218" cy="15036"/>
          </a:xfrm>
          <a:custGeom>
            <a:avLst/>
            <a:gdLst/>
            <a:ahLst/>
            <a:cxnLst/>
            <a:rect l="l" t="t" r="r" b="b"/>
            <a:pathLst>
              <a:path w="24218" h="15036">
                <a:moveTo>
                  <a:pt x="0" y="0"/>
                </a:moveTo>
                <a:lnTo>
                  <a:pt x="12661" y="5283"/>
                </a:lnTo>
                <a:lnTo>
                  <a:pt x="24218" y="150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3071849" y="2530351"/>
            <a:ext cx="8902" cy="1257"/>
          </a:xfrm>
          <a:custGeom>
            <a:avLst/>
            <a:gdLst/>
            <a:ahLst/>
            <a:cxnLst/>
            <a:rect l="l" t="t" r="r" b="b"/>
            <a:pathLst>
              <a:path w="8902" h="1257">
                <a:moveTo>
                  <a:pt x="0" y="0"/>
                </a:moveTo>
                <a:lnTo>
                  <a:pt x="8902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3079230" y="2360575"/>
            <a:ext cx="16141" cy="27698"/>
          </a:xfrm>
          <a:custGeom>
            <a:avLst/>
            <a:gdLst/>
            <a:ahLst/>
            <a:cxnLst/>
            <a:rect l="l" t="t" r="r" b="b"/>
            <a:pathLst>
              <a:path w="16141" h="27698">
                <a:moveTo>
                  <a:pt x="15582" y="26581"/>
                </a:moveTo>
                <a:lnTo>
                  <a:pt x="16141" y="27698"/>
                </a:lnTo>
                <a:lnTo>
                  <a:pt x="9880" y="13360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3095369" y="2542324"/>
            <a:ext cx="2641" cy="2781"/>
          </a:xfrm>
          <a:custGeom>
            <a:avLst/>
            <a:gdLst/>
            <a:ahLst/>
            <a:cxnLst/>
            <a:rect l="l" t="t" r="r" b="b"/>
            <a:pathLst>
              <a:path w="2641" h="2781">
                <a:moveTo>
                  <a:pt x="0" y="0"/>
                </a:moveTo>
                <a:lnTo>
                  <a:pt x="2641" y="2781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3087156" y="2433491"/>
            <a:ext cx="6680" cy="8356"/>
          </a:xfrm>
          <a:custGeom>
            <a:avLst/>
            <a:gdLst/>
            <a:ahLst/>
            <a:cxnLst/>
            <a:rect l="l" t="t" r="r" b="b"/>
            <a:pathLst>
              <a:path w="6680" h="8356">
                <a:moveTo>
                  <a:pt x="139" y="8356"/>
                </a:moveTo>
                <a:lnTo>
                  <a:pt x="0" y="7937"/>
                </a:lnTo>
                <a:lnTo>
                  <a:pt x="668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3079917" y="2441430"/>
            <a:ext cx="7238" cy="3200"/>
          </a:xfrm>
          <a:custGeom>
            <a:avLst/>
            <a:gdLst/>
            <a:ahLst/>
            <a:cxnLst/>
            <a:rect l="l" t="t" r="r" b="b"/>
            <a:pathLst>
              <a:path w="7238" h="3200">
                <a:moveTo>
                  <a:pt x="7238" y="0"/>
                </a:moveTo>
                <a:lnTo>
                  <a:pt x="0" y="32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3092451" y="2429598"/>
            <a:ext cx="2362" cy="838"/>
          </a:xfrm>
          <a:custGeom>
            <a:avLst/>
            <a:gdLst/>
            <a:ahLst/>
            <a:cxnLst/>
            <a:rect l="l" t="t" r="r" b="b"/>
            <a:pathLst>
              <a:path w="2362" h="838">
                <a:moveTo>
                  <a:pt x="2362" y="838"/>
                </a:moveTo>
                <a:lnTo>
                  <a:pt x="1384" y="69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3095369" y="2388268"/>
            <a:ext cx="3759" cy="17678"/>
          </a:xfrm>
          <a:custGeom>
            <a:avLst/>
            <a:gdLst/>
            <a:ahLst/>
            <a:cxnLst/>
            <a:rect l="l" t="t" r="r" b="b"/>
            <a:pathLst>
              <a:path w="3759" h="17678">
                <a:moveTo>
                  <a:pt x="0" y="0"/>
                </a:moveTo>
                <a:lnTo>
                  <a:pt x="558" y="1397"/>
                </a:lnTo>
                <a:lnTo>
                  <a:pt x="3759" y="176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3106633" y="2584071"/>
            <a:ext cx="1536" cy="6400"/>
          </a:xfrm>
          <a:custGeom>
            <a:avLst/>
            <a:gdLst/>
            <a:ahLst/>
            <a:cxnLst/>
            <a:rect l="l" t="t" r="r" b="b"/>
            <a:pathLst>
              <a:path w="1536" h="6400">
                <a:moveTo>
                  <a:pt x="1536" y="0"/>
                </a:moveTo>
                <a:lnTo>
                  <a:pt x="0" y="64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3106640" y="2584071"/>
            <a:ext cx="1384" cy="6261"/>
          </a:xfrm>
          <a:custGeom>
            <a:avLst/>
            <a:gdLst/>
            <a:ahLst/>
            <a:cxnLst/>
            <a:rect l="l" t="t" r="r" b="b"/>
            <a:pathLst>
              <a:path w="1384" h="6261">
                <a:moveTo>
                  <a:pt x="0" y="6261"/>
                </a:moveTo>
                <a:lnTo>
                  <a:pt x="138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3101630" y="2597704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0" y="0"/>
                </a:move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3101908" y="2580727"/>
            <a:ext cx="39522" cy="8496"/>
          </a:xfrm>
          <a:custGeom>
            <a:avLst/>
            <a:gdLst/>
            <a:ahLst/>
            <a:cxnLst/>
            <a:rect l="l" t="t" r="r" b="b"/>
            <a:pathLst>
              <a:path w="39522" h="8496">
                <a:moveTo>
                  <a:pt x="23380" y="419"/>
                </a:moveTo>
                <a:lnTo>
                  <a:pt x="36042" y="5702"/>
                </a:lnTo>
                <a:lnTo>
                  <a:pt x="39522" y="8496"/>
                </a:lnTo>
                <a:lnTo>
                  <a:pt x="35902" y="5562"/>
                </a:lnTo>
                <a:lnTo>
                  <a:pt x="23101" y="139"/>
                </a:lnTo>
                <a:lnTo>
                  <a:pt x="20739" y="0"/>
                </a:lnTo>
                <a:lnTo>
                  <a:pt x="10718" y="0"/>
                </a:lnTo>
                <a:lnTo>
                  <a:pt x="8216" y="977"/>
                </a:lnTo>
                <a:lnTo>
                  <a:pt x="0" y="501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3099545" y="2515047"/>
            <a:ext cx="24206" cy="67906"/>
          </a:xfrm>
          <a:custGeom>
            <a:avLst/>
            <a:gdLst/>
            <a:ahLst/>
            <a:cxnLst/>
            <a:rect l="l" t="t" r="r" b="b"/>
            <a:pathLst>
              <a:path w="24206" h="67906">
                <a:moveTo>
                  <a:pt x="0" y="67906"/>
                </a:moveTo>
                <a:lnTo>
                  <a:pt x="2420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3125567" y="2512828"/>
            <a:ext cx="558" cy="127"/>
          </a:xfrm>
          <a:custGeom>
            <a:avLst/>
            <a:gdLst/>
            <a:ahLst/>
            <a:cxnLst/>
            <a:rect l="l" t="t" r="r" b="b"/>
            <a:pathLst>
              <a:path w="558" h="126">
                <a:moveTo>
                  <a:pt x="0" y="126"/>
                </a:moveTo>
                <a:lnTo>
                  <a:pt x="5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3099409" y="2514767"/>
            <a:ext cx="24345" cy="71526"/>
          </a:xfrm>
          <a:custGeom>
            <a:avLst/>
            <a:gdLst/>
            <a:ahLst/>
            <a:cxnLst/>
            <a:rect l="l" t="t" r="r" b="b"/>
            <a:pathLst>
              <a:path w="24345" h="71526">
                <a:moveTo>
                  <a:pt x="24345" y="0"/>
                </a:moveTo>
                <a:lnTo>
                  <a:pt x="139" y="67906"/>
                </a:lnTo>
                <a:lnTo>
                  <a:pt x="0" y="69024"/>
                </a:lnTo>
                <a:lnTo>
                  <a:pt x="419" y="70142"/>
                </a:lnTo>
                <a:lnTo>
                  <a:pt x="1244" y="71107"/>
                </a:lnTo>
                <a:lnTo>
                  <a:pt x="2362" y="71526"/>
                </a:lnTo>
                <a:lnTo>
                  <a:pt x="3187" y="71526"/>
                </a:lnTo>
                <a:lnTo>
                  <a:pt x="3746" y="71386"/>
                </a:lnTo>
                <a:lnTo>
                  <a:pt x="11264" y="68186"/>
                </a:lnTo>
                <a:lnTo>
                  <a:pt x="4305" y="7110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3098011" y="2545104"/>
            <a:ext cx="8636" cy="17805"/>
          </a:xfrm>
          <a:custGeom>
            <a:avLst/>
            <a:gdLst/>
            <a:ahLst/>
            <a:cxnLst/>
            <a:rect l="l" t="t" r="r" b="b"/>
            <a:pathLst>
              <a:path w="8636" h="17805">
                <a:moveTo>
                  <a:pt x="0" y="0"/>
                </a:moveTo>
                <a:lnTo>
                  <a:pt x="6400" y="10998"/>
                </a:lnTo>
                <a:lnTo>
                  <a:pt x="8636" y="1780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3098285" y="2405805"/>
            <a:ext cx="838" cy="15303"/>
          </a:xfrm>
          <a:custGeom>
            <a:avLst/>
            <a:gdLst/>
            <a:ahLst/>
            <a:cxnLst/>
            <a:rect l="l" t="t" r="r" b="b"/>
            <a:pathLst>
              <a:path w="838" h="15303">
                <a:moveTo>
                  <a:pt x="698" y="0"/>
                </a:moveTo>
                <a:lnTo>
                  <a:pt x="0" y="15303"/>
                </a:lnTo>
                <a:lnTo>
                  <a:pt x="838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3110677" y="2581150"/>
            <a:ext cx="4178" cy="1803"/>
          </a:xfrm>
          <a:custGeom>
            <a:avLst/>
            <a:gdLst/>
            <a:ahLst/>
            <a:cxnLst/>
            <a:rect l="l" t="t" r="r" b="b"/>
            <a:pathLst>
              <a:path w="4178" h="1803">
                <a:moveTo>
                  <a:pt x="0" y="1803"/>
                </a:moveTo>
                <a:lnTo>
                  <a:pt x="417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3113604" y="2581145"/>
            <a:ext cx="11963" cy="139"/>
          </a:xfrm>
          <a:custGeom>
            <a:avLst/>
            <a:gdLst/>
            <a:ahLst/>
            <a:cxnLst/>
            <a:rect l="l" t="t" r="r" b="b"/>
            <a:pathLst>
              <a:path w="11963" h="139">
                <a:moveTo>
                  <a:pt x="11963" y="1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3125712" y="2514627"/>
            <a:ext cx="69989" cy="58585"/>
          </a:xfrm>
          <a:custGeom>
            <a:avLst/>
            <a:gdLst/>
            <a:ahLst/>
            <a:cxnLst/>
            <a:rect l="l" t="t" r="r" b="b"/>
            <a:pathLst>
              <a:path w="69989" h="58585">
                <a:moveTo>
                  <a:pt x="69989" y="5858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3155348" y="2451869"/>
            <a:ext cx="15163" cy="31305"/>
          </a:xfrm>
          <a:custGeom>
            <a:avLst/>
            <a:gdLst/>
            <a:ahLst/>
            <a:cxnLst/>
            <a:rect l="l" t="t" r="r" b="b"/>
            <a:pathLst>
              <a:path w="15163" h="31305">
                <a:moveTo>
                  <a:pt x="12801" y="18503"/>
                </a:moveTo>
                <a:lnTo>
                  <a:pt x="15163" y="8077"/>
                </a:lnTo>
                <a:lnTo>
                  <a:pt x="14605" y="0"/>
                </a:lnTo>
                <a:lnTo>
                  <a:pt x="15163" y="8204"/>
                </a:lnTo>
                <a:lnTo>
                  <a:pt x="12801" y="18783"/>
                </a:lnTo>
                <a:lnTo>
                  <a:pt x="8623" y="25184"/>
                </a:lnTo>
                <a:lnTo>
                  <a:pt x="7518" y="26720"/>
                </a:lnTo>
                <a:lnTo>
                  <a:pt x="1397" y="30619"/>
                </a:lnTo>
                <a:lnTo>
                  <a:pt x="0" y="3130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3124172" y="2409846"/>
            <a:ext cx="35344" cy="15303"/>
          </a:xfrm>
          <a:custGeom>
            <a:avLst/>
            <a:gdLst/>
            <a:ahLst/>
            <a:cxnLst/>
            <a:rect l="l" t="t" r="r" b="b"/>
            <a:pathLst>
              <a:path w="35344" h="15303">
                <a:moveTo>
                  <a:pt x="0" y="2641"/>
                </a:moveTo>
                <a:lnTo>
                  <a:pt x="6400" y="546"/>
                </a:lnTo>
                <a:lnTo>
                  <a:pt x="8356" y="0"/>
                </a:lnTo>
                <a:lnTo>
                  <a:pt x="15582" y="1104"/>
                </a:lnTo>
                <a:lnTo>
                  <a:pt x="17678" y="1523"/>
                </a:lnTo>
                <a:lnTo>
                  <a:pt x="27139" y="6667"/>
                </a:lnTo>
                <a:lnTo>
                  <a:pt x="35344" y="15303"/>
                </a:lnTo>
                <a:lnTo>
                  <a:pt x="32562" y="1252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3125851" y="2410259"/>
            <a:ext cx="7785" cy="2362"/>
          </a:xfrm>
          <a:custGeom>
            <a:avLst/>
            <a:gdLst/>
            <a:ahLst/>
            <a:cxnLst/>
            <a:rect l="l" t="t" r="r" b="b"/>
            <a:pathLst>
              <a:path w="7785" h="2362">
                <a:moveTo>
                  <a:pt x="7785" y="0"/>
                </a:moveTo>
                <a:lnTo>
                  <a:pt x="0" y="23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3141431" y="2589220"/>
            <a:ext cx="8343" cy="6946"/>
          </a:xfrm>
          <a:custGeom>
            <a:avLst/>
            <a:gdLst/>
            <a:ahLst/>
            <a:cxnLst/>
            <a:rect l="l" t="t" r="r" b="b"/>
            <a:pathLst>
              <a:path w="8343" h="6946">
                <a:moveTo>
                  <a:pt x="0" y="0"/>
                </a:moveTo>
                <a:lnTo>
                  <a:pt x="8343" y="694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3126127" y="2499457"/>
            <a:ext cx="30607" cy="13360"/>
          </a:xfrm>
          <a:custGeom>
            <a:avLst/>
            <a:gdLst/>
            <a:ahLst/>
            <a:cxnLst/>
            <a:rect l="l" t="t" r="r" b="b"/>
            <a:pathLst>
              <a:path w="30606" h="13360">
                <a:moveTo>
                  <a:pt x="15303" y="6680"/>
                </a:moveTo>
                <a:lnTo>
                  <a:pt x="30607" y="0"/>
                </a:lnTo>
                <a:lnTo>
                  <a:pt x="0" y="133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3133497" y="2410397"/>
            <a:ext cx="8763" cy="1257"/>
          </a:xfrm>
          <a:custGeom>
            <a:avLst/>
            <a:gdLst/>
            <a:ahLst/>
            <a:cxnLst/>
            <a:rect l="l" t="t" r="r" b="b"/>
            <a:pathLst>
              <a:path w="8762" h="1257">
                <a:moveTo>
                  <a:pt x="0" y="0"/>
                </a:moveTo>
                <a:lnTo>
                  <a:pt x="8763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3149779" y="2596172"/>
            <a:ext cx="8216" cy="11277"/>
          </a:xfrm>
          <a:custGeom>
            <a:avLst/>
            <a:gdLst/>
            <a:ahLst/>
            <a:cxnLst/>
            <a:rect l="l" t="t" r="r" b="b"/>
            <a:pathLst>
              <a:path w="8216" h="11277">
                <a:moveTo>
                  <a:pt x="0" y="0"/>
                </a:moveTo>
                <a:lnTo>
                  <a:pt x="8216" y="112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3156738" y="2605912"/>
            <a:ext cx="8483" cy="17119"/>
          </a:xfrm>
          <a:custGeom>
            <a:avLst/>
            <a:gdLst/>
            <a:ahLst/>
            <a:cxnLst/>
            <a:rect l="l" t="t" r="r" b="b"/>
            <a:pathLst>
              <a:path w="8483" h="17119">
                <a:moveTo>
                  <a:pt x="0" y="0"/>
                </a:moveTo>
                <a:lnTo>
                  <a:pt x="2921" y="3898"/>
                </a:lnTo>
                <a:lnTo>
                  <a:pt x="8483" y="171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3142682" y="2590189"/>
            <a:ext cx="7099" cy="6121"/>
          </a:xfrm>
          <a:custGeom>
            <a:avLst/>
            <a:gdLst/>
            <a:ahLst/>
            <a:cxnLst/>
            <a:rect l="l" t="t" r="r" b="b"/>
            <a:pathLst>
              <a:path w="7099" h="6121">
                <a:moveTo>
                  <a:pt x="0" y="0"/>
                </a:moveTo>
                <a:lnTo>
                  <a:pt x="7099" y="61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3169540" y="2629857"/>
            <a:ext cx="36601" cy="15024"/>
          </a:xfrm>
          <a:custGeom>
            <a:avLst/>
            <a:gdLst/>
            <a:ahLst/>
            <a:cxnLst/>
            <a:rect l="l" t="t" r="r" b="b"/>
            <a:pathLst>
              <a:path w="36601" h="15024">
                <a:moveTo>
                  <a:pt x="0" y="12242"/>
                </a:moveTo>
                <a:lnTo>
                  <a:pt x="0" y="12649"/>
                </a:lnTo>
                <a:lnTo>
                  <a:pt x="419" y="13779"/>
                </a:lnTo>
                <a:lnTo>
                  <a:pt x="1384" y="14605"/>
                </a:lnTo>
                <a:lnTo>
                  <a:pt x="2641" y="15024"/>
                </a:lnTo>
                <a:lnTo>
                  <a:pt x="3898" y="14744"/>
                </a:lnTo>
                <a:lnTo>
                  <a:pt x="35623" y="965"/>
                </a:lnTo>
                <a:lnTo>
                  <a:pt x="36182" y="546"/>
                </a:lnTo>
                <a:lnTo>
                  <a:pt x="3660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3156743" y="2499041"/>
            <a:ext cx="1663" cy="419"/>
          </a:xfrm>
          <a:custGeom>
            <a:avLst/>
            <a:gdLst/>
            <a:ahLst/>
            <a:cxnLst/>
            <a:rect l="l" t="t" r="r" b="b"/>
            <a:pathLst>
              <a:path w="1663" h="419">
                <a:moveTo>
                  <a:pt x="1663" y="139"/>
                </a:moveTo>
                <a:lnTo>
                  <a:pt x="1104" y="0"/>
                </a:lnTo>
                <a:lnTo>
                  <a:pt x="406" y="139"/>
                </a:lnTo>
                <a:lnTo>
                  <a:pt x="0" y="419"/>
                </a:lnTo>
                <a:lnTo>
                  <a:pt x="825" y="1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3156325" y="2470238"/>
            <a:ext cx="11823" cy="11544"/>
          </a:xfrm>
          <a:custGeom>
            <a:avLst/>
            <a:gdLst/>
            <a:ahLst/>
            <a:cxnLst/>
            <a:rect l="l" t="t" r="r" b="b"/>
            <a:pathLst>
              <a:path w="11823" h="11544">
                <a:moveTo>
                  <a:pt x="11823" y="0"/>
                </a:moveTo>
                <a:lnTo>
                  <a:pt x="6807" y="7505"/>
                </a:lnTo>
                <a:lnTo>
                  <a:pt x="0" y="11544"/>
                </a:lnTo>
                <a:lnTo>
                  <a:pt x="419" y="1140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3142122" y="2411511"/>
            <a:ext cx="13500" cy="9601"/>
          </a:xfrm>
          <a:custGeom>
            <a:avLst/>
            <a:gdLst/>
            <a:ahLst/>
            <a:cxnLst/>
            <a:rect l="l" t="t" r="r" b="b"/>
            <a:pathLst>
              <a:path w="13500" h="9601">
                <a:moveTo>
                  <a:pt x="13500" y="9601"/>
                </a:moveTo>
                <a:lnTo>
                  <a:pt x="9321" y="5283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3164390" y="2620948"/>
            <a:ext cx="5156" cy="21424"/>
          </a:xfrm>
          <a:custGeom>
            <a:avLst/>
            <a:gdLst/>
            <a:ahLst/>
            <a:cxnLst/>
            <a:rect l="l" t="t" r="r" b="b"/>
            <a:pathLst>
              <a:path w="5156" h="21424">
                <a:moveTo>
                  <a:pt x="0" y="0"/>
                </a:moveTo>
                <a:lnTo>
                  <a:pt x="2082" y="4864"/>
                </a:lnTo>
                <a:lnTo>
                  <a:pt x="5156" y="2142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3163139" y="2477611"/>
            <a:ext cx="139" cy="139"/>
          </a:xfrm>
          <a:custGeom>
            <a:avLst/>
            <a:gdLst/>
            <a:ahLst/>
            <a:cxnLst/>
            <a:rect l="l" t="t" r="r" b="b"/>
            <a:pathLst>
              <a:path w="139" h="139">
                <a:moveTo>
                  <a:pt x="0" y="139"/>
                </a:moveTo>
                <a:lnTo>
                  <a:pt x="13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3169817" y="2448247"/>
            <a:ext cx="139" cy="3619"/>
          </a:xfrm>
          <a:custGeom>
            <a:avLst/>
            <a:gdLst/>
            <a:ahLst/>
            <a:cxnLst/>
            <a:rect l="l" t="t" r="r" b="b"/>
            <a:pathLst>
              <a:path w="139" h="3619">
                <a:moveTo>
                  <a:pt x="139" y="3619"/>
                </a:moveTo>
                <a:lnTo>
                  <a:pt x="0" y="0"/>
                </a:lnTo>
                <a:lnTo>
                  <a:pt x="139" y="36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3159519" y="2425010"/>
            <a:ext cx="10299" cy="23241"/>
          </a:xfrm>
          <a:custGeom>
            <a:avLst/>
            <a:gdLst/>
            <a:ahLst/>
            <a:cxnLst/>
            <a:rect l="l" t="t" r="r" b="b"/>
            <a:pathLst>
              <a:path w="10299" h="23241">
                <a:moveTo>
                  <a:pt x="0" y="0"/>
                </a:moveTo>
                <a:lnTo>
                  <a:pt x="6400" y="11137"/>
                </a:lnTo>
                <a:lnTo>
                  <a:pt x="10299" y="2324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3180253" y="2662834"/>
            <a:ext cx="10160" cy="4457"/>
          </a:xfrm>
          <a:custGeom>
            <a:avLst/>
            <a:gdLst/>
            <a:ahLst/>
            <a:cxnLst/>
            <a:rect l="l" t="t" r="r" b="b"/>
            <a:pathLst>
              <a:path w="10160" h="4457">
                <a:moveTo>
                  <a:pt x="10020" y="139"/>
                </a:moveTo>
                <a:lnTo>
                  <a:pt x="10159" y="0"/>
                </a:lnTo>
                <a:lnTo>
                  <a:pt x="0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3172325" y="2575862"/>
            <a:ext cx="24206" cy="67906"/>
          </a:xfrm>
          <a:custGeom>
            <a:avLst/>
            <a:gdLst/>
            <a:ahLst/>
            <a:cxnLst/>
            <a:rect l="l" t="t" r="r" b="b"/>
            <a:pathLst>
              <a:path w="24206" h="67906">
                <a:moveTo>
                  <a:pt x="0" y="67906"/>
                </a:moveTo>
                <a:lnTo>
                  <a:pt x="2420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3177757" y="2179671"/>
            <a:ext cx="122313" cy="54406"/>
          </a:xfrm>
          <a:custGeom>
            <a:avLst/>
            <a:gdLst/>
            <a:ahLst/>
            <a:cxnLst/>
            <a:rect l="l" t="t" r="r" b="b"/>
            <a:pathLst>
              <a:path w="122313" h="54406">
                <a:moveTo>
                  <a:pt x="122313" y="0"/>
                </a:moveTo>
                <a:lnTo>
                  <a:pt x="0" y="544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3190413" y="2654066"/>
            <a:ext cx="7658" cy="8763"/>
          </a:xfrm>
          <a:custGeom>
            <a:avLst/>
            <a:gdLst/>
            <a:ahLst/>
            <a:cxnLst/>
            <a:rect l="l" t="t" r="r" b="b"/>
            <a:pathLst>
              <a:path w="7658" h="8762">
                <a:moveTo>
                  <a:pt x="0" y="8763"/>
                </a:moveTo>
                <a:lnTo>
                  <a:pt x="765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3197926" y="2631662"/>
            <a:ext cx="5143" cy="22682"/>
          </a:xfrm>
          <a:custGeom>
            <a:avLst/>
            <a:gdLst/>
            <a:ahLst/>
            <a:cxnLst/>
            <a:rect l="l" t="t" r="r" b="b"/>
            <a:pathLst>
              <a:path w="5143" h="22682">
                <a:moveTo>
                  <a:pt x="0" y="22682"/>
                </a:moveTo>
                <a:lnTo>
                  <a:pt x="4457" y="9740"/>
                </a:lnTo>
                <a:lnTo>
                  <a:pt x="514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3196675" y="2650308"/>
            <a:ext cx="2362" cy="977"/>
          </a:xfrm>
          <a:custGeom>
            <a:avLst/>
            <a:gdLst/>
            <a:ahLst/>
            <a:cxnLst/>
            <a:rect l="l" t="t" r="r" b="b"/>
            <a:pathLst>
              <a:path w="2362" h="977">
                <a:moveTo>
                  <a:pt x="0" y="0"/>
                </a:moveTo>
                <a:lnTo>
                  <a:pt x="1257" y="838"/>
                </a:lnTo>
                <a:lnTo>
                  <a:pt x="2362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3198347" y="2559853"/>
            <a:ext cx="31864" cy="13919"/>
          </a:xfrm>
          <a:custGeom>
            <a:avLst/>
            <a:gdLst/>
            <a:ahLst/>
            <a:cxnLst/>
            <a:rect l="l" t="t" r="r" b="b"/>
            <a:pathLst>
              <a:path w="31864" h="13919">
                <a:moveTo>
                  <a:pt x="0" y="13919"/>
                </a:moveTo>
                <a:lnTo>
                  <a:pt x="3186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3272518" y="2661154"/>
            <a:ext cx="73888" cy="32156"/>
          </a:xfrm>
          <a:custGeom>
            <a:avLst/>
            <a:gdLst/>
            <a:ahLst/>
            <a:cxnLst/>
            <a:rect l="l" t="t" r="r" b="b"/>
            <a:pathLst>
              <a:path w="73888" h="32156">
                <a:moveTo>
                  <a:pt x="0" y="32156"/>
                </a:moveTo>
                <a:lnTo>
                  <a:pt x="7388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3276832" y="2591440"/>
            <a:ext cx="13627" cy="838"/>
          </a:xfrm>
          <a:custGeom>
            <a:avLst/>
            <a:gdLst/>
            <a:ahLst/>
            <a:cxnLst/>
            <a:rect l="l" t="t" r="r" b="b"/>
            <a:pathLst>
              <a:path w="13627" h="838">
                <a:moveTo>
                  <a:pt x="0" y="838"/>
                </a:moveTo>
                <a:lnTo>
                  <a:pt x="1362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3302855" y="2578642"/>
            <a:ext cx="38265" cy="16560"/>
          </a:xfrm>
          <a:custGeom>
            <a:avLst/>
            <a:gdLst/>
            <a:ahLst/>
            <a:cxnLst/>
            <a:rect l="l" t="t" r="r" b="b"/>
            <a:pathLst>
              <a:path w="38265" h="16560">
                <a:moveTo>
                  <a:pt x="0" y="16560"/>
                </a:moveTo>
                <a:lnTo>
                  <a:pt x="38265" y="0"/>
                </a:lnTo>
                <a:lnTo>
                  <a:pt x="7658" y="1336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3325815" y="2571963"/>
            <a:ext cx="30759" cy="13220"/>
          </a:xfrm>
          <a:custGeom>
            <a:avLst/>
            <a:gdLst/>
            <a:ahLst/>
            <a:cxnLst/>
            <a:rect l="l" t="t" r="r" b="b"/>
            <a:pathLst>
              <a:path w="30759" h="13220">
                <a:moveTo>
                  <a:pt x="0" y="13220"/>
                </a:moveTo>
                <a:lnTo>
                  <a:pt x="30759" y="0"/>
                </a:lnTo>
                <a:lnTo>
                  <a:pt x="23939" y="29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3324285" y="2350556"/>
            <a:ext cx="16840" cy="7518"/>
          </a:xfrm>
          <a:custGeom>
            <a:avLst/>
            <a:gdLst/>
            <a:ahLst/>
            <a:cxnLst/>
            <a:rect l="l" t="t" r="r" b="b"/>
            <a:pathLst>
              <a:path w="16840" h="7518">
                <a:moveTo>
                  <a:pt x="0" y="7518"/>
                </a:moveTo>
                <a:lnTo>
                  <a:pt x="16840" y="0"/>
                </a:lnTo>
                <a:lnTo>
                  <a:pt x="0" y="73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3339172" y="2651696"/>
            <a:ext cx="1955" cy="2921"/>
          </a:xfrm>
          <a:custGeom>
            <a:avLst/>
            <a:gdLst/>
            <a:ahLst/>
            <a:cxnLst/>
            <a:rect l="l" t="t" r="r" b="b"/>
            <a:pathLst>
              <a:path w="1955" h="2920">
                <a:moveTo>
                  <a:pt x="698" y="1257"/>
                </a:moveTo>
                <a:lnTo>
                  <a:pt x="1955" y="2921"/>
                </a:lnTo>
                <a:lnTo>
                  <a:pt x="558" y="1117"/>
                </a:lnTo>
                <a:lnTo>
                  <a:pt x="0" y="0"/>
                </a:lnTo>
                <a:lnTo>
                  <a:pt x="698" y="12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3341122" y="2654622"/>
            <a:ext cx="5143" cy="6540"/>
          </a:xfrm>
          <a:custGeom>
            <a:avLst/>
            <a:gdLst/>
            <a:ahLst/>
            <a:cxnLst/>
            <a:rect l="l" t="t" r="r" b="b"/>
            <a:pathLst>
              <a:path w="5143" h="6540">
                <a:moveTo>
                  <a:pt x="0" y="0"/>
                </a:moveTo>
                <a:lnTo>
                  <a:pt x="5143" y="65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3334997" y="2577805"/>
            <a:ext cx="154051" cy="73888"/>
          </a:xfrm>
          <a:custGeom>
            <a:avLst/>
            <a:gdLst/>
            <a:ahLst/>
            <a:cxnLst/>
            <a:rect l="l" t="t" r="r" b="b"/>
            <a:pathLst>
              <a:path w="154050" h="73888">
                <a:moveTo>
                  <a:pt x="838" y="68465"/>
                </a:moveTo>
                <a:lnTo>
                  <a:pt x="4178" y="73888"/>
                </a:lnTo>
                <a:lnTo>
                  <a:pt x="0" y="67081"/>
                </a:lnTo>
                <a:lnTo>
                  <a:pt x="15405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3334580" y="2577109"/>
            <a:ext cx="154609" cy="67767"/>
          </a:xfrm>
          <a:custGeom>
            <a:avLst/>
            <a:gdLst/>
            <a:ahLst/>
            <a:cxnLst/>
            <a:rect l="l" t="t" r="r" b="b"/>
            <a:pathLst>
              <a:path w="154609" h="67767">
                <a:moveTo>
                  <a:pt x="154609" y="0"/>
                </a:moveTo>
                <a:lnTo>
                  <a:pt x="0" y="67208"/>
                </a:lnTo>
                <a:lnTo>
                  <a:pt x="419" y="6776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3333046" y="2575439"/>
            <a:ext cx="155714" cy="68884"/>
          </a:xfrm>
          <a:custGeom>
            <a:avLst/>
            <a:gdLst/>
            <a:ahLst/>
            <a:cxnLst/>
            <a:rect l="l" t="t" r="r" b="b"/>
            <a:pathLst>
              <a:path w="155714" h="68884">
                <a:moveTo>
                  <a:pt x="1536" y="68884"/>
                </a:moveTo>
                <a:lnTo>
                  <a:pt x="0" y="67767"/>
                </a:lnTo>
                <a:lnTo>
                  <a:pt x="155714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3332910" y="2186073"/>
            <a:ext cx="2781" cy="977"/>
          </a:xfrm>
          <a:custGeom>
            <a:avLst/>
            <a:gdLst/>
            <a:ahLst/>
            <a:cxnLst/>
            <a:rect l="l" t="t" r="r" b="b"/>
            <a:pathLst>
              <a:path w="2781" h="977">
                <a:moveTo>
                  <a:pt x="0" y="0"/>
                </a:moveTo>
                <a:lnTo>
                  <a:pt x="2781" y="9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3341538" y="2654904"/>
            <a:ext cx="4597" cy="5981"/>
          </a:xfrm>
          <a:custGeom>
            <a:avLst/>
            <a:gdLst/>
            <a:ahLst/>
            <a:cxnLst/>
            <a:rect l="l" t="t" r="r" b="b"/>
            <a:pathLst>
              <a:path w="4597" h="5981">
                <a:moveTo>
                  <a:pt x="3898" y="5283"/>
                </a:moveTo>
                <a:lnTo>
                  <a:pt x="4597" y="5981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3489606" y="2577249"/>
            <a:ext cx="139" cy="419"/>
          </a:xfrm>
          <a:custGeom>
            <a:avLst/>
            <a:gdLst/>
            <a:ahLst/>
            <a:cxnLst/>
            <a:rect l="l" t="t" r="r" b="b"/>
            <a:pathLst>
              <a:path w="139" h="419">
                <a:moveTo>
                  <a:pt x="139" y="0"/>
                </a:moveTo>
                <a:lnTo>
                  <a:pt x="0" y="4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3446185" y="2282644"/>
            <a:ext cx="279" cy="1257"/>
          </a:xfrm>
          <a:custGeom>
            <a:avLst/>
            <a:gdLst/>
            <a:ahLst/>
            <a:cxnLst/>
            <a:rect l="l" t="t" r="r" b="b"/>
            <a:pathLst>
              <a:path w="279" h="1257">
                <a:moveTo>
                  <a:pt x="279" y="1257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3341121" y="2309369"/>
            <a:ext cx="94907" cy="41198"/>
          </a:xfrm>
          <a:custGeom>
            <a:avLst/>
            <a:gdLst/>
            <a:ahLst/>
            <a:cxnLst/>
            <a:rect l="l" t="t" r="r" b="b"/>
            <a:pathLst>
              <a:path w="94907" h="41198">
                <a:moveTo>
                  <a:pt x="94907" y="0"/>
                </a:moveTo>
                <a:lnTo>
                  <a:pt x="0" y="41198"/>
                </a:lnTo>
                <a:lnTo>
                  <a:pt x="5981" y="386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3368539" y="2405108"/>
            <a:ext cx="16700" cy="7658"/>
          </a:xfrm>
          <a:custGeom>
            <a:avLst/>
            <a:gdLst/>
            <a:ahLst/>
            <a:cxnLst/>
            <a:rect l="l" t="t" r="r" b="b"/>
            <a:pathLst>
              <a:path w="16700" h="7658">
                <a:moveTo>
                  <a:pt x="16700" y="765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3371884" y="2563197"/>
            <a:ext cx="4864" cy="2082"/>
          </a:xfrm>
          <a:custGeom>
            <a:avLst/>
            <a:gdLst/>
            <a:ahLst/>
            <a:cxnLst/>
            <a:rect l="l" t="t" r="r" b="b"/>
            <a:pathLst>
              <a:path w="4864" h="2082">
                <a:moveTo>
                  <a:pt x="4864" y="0"/>
                </a:moveTo>
                <a:lnTo>
                  <a:pt x="0" y="208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3377860" y="2534535"/>
            <a:ext cx="40081" cy="17526"/>
          </a:xfrm>
          <a:custGeom>
            <a:avLst/>
            <a:gdLst/>
            <a:ahLst/>
            <a:cxnLst/>
            <a:rect l="l" t="t" r="r" b="b"/>
            <a:pathLst>
              <a:path w="40081" h="17525">
                <a:moveTo>
                  <a:pt x="0" y="17525"/>
                </a:moveTo>
                <a:lnTo>
                  <a:pt x="40081" y="0"/>
                </a:lnTo>
                <a:lnTo>
                  <a:pt x="0" y="17246"/>
                </a:lnTo>
                <a:lnTo>
                  <a:pt x="9042" y="1334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3377577" y="2476221"/>
            <a:ext cx="136245" cy="59143"/>
          </a:xfrm>
          <a:custGeom>
            <a:avLst/>
            <a:gdLst/>
            <a:ahLst/>
            <a:cxnLst/>
            <a:rect l="l" t="t" r="r" b="b"/>
            <a:pathLst>
              <a:path w="136245" h="59143">
                <a:moveTo>
                  <a:pt x="136245" y="0"/>
                </a:moveTo>
                <a:lnTo>
                  <a:pt x="0" y="591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3395675" y="2542881"/>
            <a:ext cx="2921" cy="1244"/>
          </a:xfrm>
          <a:custGeom>
            <a:avLst/>
            <a:gdLst/>
            <a:ahLst/>
            <a:cxnLst/>
            <a:rect l="l" t="t" r="r" b="b"/>
            <a:pathLst>
              <a:path w="2921" h="1244">
                <a:moveTo>
                  <a:pt x="0" y="1244"/>
                </a:moveTo>
                <a:lnTo>
                  <a:pt x="292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3444518" y="2273326"/>
            <a:ext cx="1663" cy="9321"/>
          </a:xfrm>
          <a:custGeom>
            <a:avLst/>
            <a:gdLst/>
            <a:ahLst/>
            <a:cxnLst/>
            <a:rect l="l" t="t" r="r" b="b"/>
            <a:pathLst>
              <a:path w="1663" h="9321">
                <a:moveTo>
                  <a:pt x="0" y="0"/>
                </a:moveTo>
                <a:lnTo>
                  <a:pt x="1663" y="93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3417939" y="2527708"/>
            <a:ext cx="15443" cy="6819"/>
          </a:xfrm>
          <a:custGeom>
            <a:avLst/>
            <a:gdLst/>
            <a:ahLst/>
            <a:cxnLst/>
            <a:rect l="l" t="t" r="r" b="b"/>
            <a:pathLst>
              <a:path w="15443" h="6819">
                <a:moveTo>
                  <a:pt x="0" y="6819"/>
                </a:moveTo>
                <a:lnTo>
                  <a:pt x="15443" y="0"/>
                </a:lnTo>
                <a:lnTo>
                  <a:pt x="0" y="681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3418211" y="2427923"/>
            <a:ext cx="89623" cy="41198"/>
          </a:xfrm>
          <a:custGeom>
            <a:avLst/>
            <a:gdLst/>
            <a:ahLst/>
            <a:cxnLst/>
            <a:rect l="l" t="t" r="r" b="b"/>
            <a:pathLst>
              <a:path w="89623" h="41198">
                <a:moveTo>
                  <a:pt x="89623" y="4119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3433385" y="2491947"/>
            <a:ext cx="82105" cy="35763"/>
          </a:xfrm>
          <a:custGeom>
            <a:avLst/>
            <a:gdLst/>
            <a:ahLst/>
            <a:cxnLst/>
            <a:rect l="l" t="t" r="r" b="b"/>
            <a:pathLst>
              <a:path w="82105" h="35763">
                <a:moveTo>
                  <a:pt x="82105" y="0"/>
                </a:moveTo>
                <a:lnTo>
                  <a:pt x="81546" y="406"/>
                </a:lnTo>
                <a:lnTo>
                  <a:pt x="0" y="35763"/>
                </a:lnTo>
                <a:lnTo>
                  <a:pt x="11544" y="3074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3444935" y="2296008"/>
            <a:ext cx="0" cy="139"/>
          </a:xfrm>
          <a:custGeom>
            <a:avLst/>
            <a:gdLst/>
            <a:ahLst/>
            <a:cxnLst/>
            <a:rect l="l" t="t" r="r" b="b"/>
            <a:pathLst>
              <a:path h="139">
                <a:moveTo>
                  <a:pt x="0" y="13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3434085" y="2253983"/>
            <a:ext cx="8064" cy="13220"/>
          </a:xfrm>
          <a:custGeom>
            <a:avLst/>
            <a:gdLst/>
            <a:ahLst/>
            <a:cxnLst/>
            <a:rect l="l" t="t" r="r" b="b"/>
            <a:pathLst>
              <a:path w="8064" h="13220">
                <a:moveTo>
                  <a:pt x="8064" y="13220"/>
                </a:moveTo>
                <a:lnTo>
                  <a:pt x="6261" y="9042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3489606" y="2575445"/>
            <a:ext cx="279" cy="1803"/>
          </a:xfrm>
          <a:custGeom>
            <a:avLst/>
            <a:gdLst/>
            <a:ahLst/>
            <a:cxnLst/>
            <a:rect l="l" t="t" r="r" b="b"/>
            <a:pathLst>
              <a:path w="279" h="1803">
                <a:moveTo>
                  <a:pt x="139" y="1803"/>
                </a:moveTo>
                <a:lnTo>
                  <a:pt x="279" y="825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3484598" y="2502929"/>
            <a:ext cx="5842" cy="8356"/>
          </a:xfrm>
          <a:custGeom>
            <a:avLst/>
            <a:gdLst/>
            <a:ahLst/>
            <a:cxnLst/>
            <a:rect l="l" t="t" r="r" b="b"/>
            <a:pathLst>
              <a:path w="5841" h="8356">
                <a:moveTo>
                  <a:pt x="0" y="8356"/>
                </a:moveTo>
                <a:lnTo>
                  <a:pt x="5842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3516463" y="2486097"/>
            <a:ext cx="279" cy="4457"/>
          </a:xfrm>
          <a:custGeom>
            <a:avLst/>
            <a:gdLst/>
            <a:ahLst/>
            <a:cxnLst/>
            <a:rect l="l" t="t" r="r" b="b"/>
            <a:pathLst>
              <a:path w="279" h="4457">
                <a:moveTo>
                  <a:pt x="279" y="0"/>
                </a:moveTo>
                <a:lnTo>
                  <a:pt x="0" y="4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3492944" y="2428213"/>
            <a:ext cx="38963" cy="67487"/>
          </a:xfrm>
          <a:custGeom>
            <a:avLst/>
            <a:gdLst/>
            <a:ahLst/>
            <a:cxnLst/>
            <a:rect l="l" t="t" r="r" b="b"/>
            <a:pathLst>
              <a:path w="38963" h="67487">
                <a:moveTo>
                  <a:pt x="0" y="0"/>
                </a:moveTo>
                <a:lnTo>
                  <a:pt x="5562" y="1244"/>
                </a:lnTo>
                <a:lnTo>
                  <a:pt x="6540" y="1524"/>
                </a:lnTo>
                <a:lnTo>
                  <a:pt x="11404" y="4584"/>
                </a:lnTo>
                <a:lnTo>
                  <a:pt x="16979" y="7924"/>
                </a:lnTo>
                <a:lnTo>
                  <a:pt x="17538" y="8483"/>
                </a:lnTo>
                <a:lnTo>
                  <a:pt x="21983" y="13360"/>
                </a:lnTo>
                <a:lnTo>
                  <a:pt x="26860" y="18643"/>
                </a:lnTo>
                <a:lnTo>
                  <a:pt x="27139" y="19202"/>
                </a:lnTo>
                <a:lnTo>
                  <a:pt x="30619" y="25463"/>
                </a:lnTo>
                <a:lnTo>
                  <a:pt x="34239" y="31864"/>
                </a:lnTo>
                <a:lnTo>
                  <a:pt x="34378" y="32423"/>
                </a:lnTo>
                <a:lnTo>
                  <a:pt x="36461" y="39522"/>
                </a:lnTo>
                <a:lnTo>
                  <a:pt x="38404" y="46329"/>
                </a:lnTo>
                <a:lnTo>
                  <a:pt x="38823" y="54127"/>
                </a:lnTo>
                <a:lnTo>
                  <a:pt x="38963" y="60528"/>
                </a:lnTo>
                <a:lnTo>
                  <a:pt x="38963" y="61226"/>
                </a:lnTo>
                <a:lnTo>
                  <a:pt x="37439" y="6748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3449806" y="2428205"/>
            <a:ext cx="43141" cy="14198"/>
          </a:xfrm>
          <a:custGeom>
            <a:avLst/>
            <a:gdLst/>
            <a:ahLst/>
            <a:cxnLst/>
            <a:rect l="l" t="t" r="r" b="b"/>
            <a:pathLst>
              <a:path w="43141" h="14198">
                <a:moveTo>
                  <a:pt x="0" y="14198"/>
                </a:moveTo>
                <a:lnTo>
                  <a:pt x="32283" y="279"/>
                </a:lnTo>
                <a:lnTo>
                  <a:pt x="4314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3480280" y="2495704"/>
            <a:ext cx="50101" cy="34086"/>
          </a:xfrm>
          <a:custGeom>
            <a:avLst/>
            <a:gdLst/>
            <a:ahLst/>
            <a:cxnLst/>
            <a:rect l="l" t="t" r="r" b="b"/>
            <a:pathLst>
              <a:path w="50101" h="34086">
                <a:moveTo>
                  <a:pt x="50101" y="0"/>
                </a:moveTo>
                <a:lnTo>
                  <a:pt x="45084" y="10858"/>
                </a:lnTo>
                <a:lnTo>
                  <a:pt x="37160" y="18084"/>
                </a:lnTo>
                <a:lnTo>
                  <a:pt x="0" y="3408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3040265" y="2381040"/>
            <a:ext cx="12522" cy="34505"/>
          </a:xfrm>
          <a:custGeom>
            <a:avLst/>
            <a:gdLst/>
            <a:ahLst/>
            <a:cxnLst/>
            <a:rect l="l" t="t" r="r" b="b"/>
            <a:pathLst>
              <a:path w="12522" h="34505">
                <a:moveTo>
                  <a:pt x="12522" y="34505"/>
                </a:moveTo>
                <a:lnTo>
                  <a:pt x="8902" y="29908"/>
                </a:lnTo>
                <a:lnTo>
                  <a:pt x="8623" y="29641"/>
                </a:lnTo>
                <a:lnTo>
                  <a:pt x="5981" y="24485"/>
                </a:lnTo>
                <a:lnTo>
                  <a:pt x="3340" y="19202"/>
                </a:lnTo>
                <a:lnTo>
                  <a:pt x="3200" y="18783"/>
                </a:lnTo>
                <a:lnTo>
                  <a:pt x="1803" y="13080"/>
                </a:lnTo>
                <a:lnTo>
                  <a:pt x="279" y="6807"/>
                </a:lnTo>
                <a:lnTo>
                  <a:pt x="139" y="6388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3039981" y="2357513"/>
            <a:ext cx="7099" cy="23520"/>
          </a:xfrm>
          <a:custGeom>
            <a:avLst/>
            <a:gdLst/>
            <a:ahLst/>
            <a:cxnLst/>
            <a:rect l="l" t="t" r="r" b="b"/>
            <a:pathLst>
              <a:path w="7099" h="23520">
                <a:moveTo>
                  <a:pt x="279" y="23520"/>
                </a:moveTo>
                <a:lnTo>
                  <a:pt x="0" y="17957"/>
                </a:lnTo>
                <a:lnTo>
                  <a:pt x="139" y="17259"/>
                </a:lnTo>
                <a:lnTo>
                  <a:pt x="1536" y="11963"/>
                </a:lnTo>
                <a:lnTo>
                  <a:pt x="2641" y="7238"/>
                </a:lnTo>
                <a:lnTo>
                  <a:pt x="3479" y="7238"/>
                </a:lnTo>
                <a:lnTo>
                  <a:pt x="5702" y="2514"/>
                </a:lnTo>
                <a:lnTo>
                  <a:pt x="6261" y="1257"/>
                </a:lnTo>
                <a:lnTo>
                  <a:pt x="709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3050423" y="2353064"/>
            <a:ext cx="1663" cy="13081"/>
          </a:xfrm>
          <a:custGeom>
            <a:avLst/>
            <a:gdLst/>
            <a:ahLst/>
            <a:cxnLst/>
            <a:rect l="l" t="t" r="r" b="b"/>
            <a:pathLst>
              <a:path w="1663" h="13081">
                <a:moveTo>
                  <a:pt x="1663" y="0"/>
                </a:moveTo>
                <a:lnTo>
                  <a:pt x="685" y="1663"/>
                </a:lnTo>
                <a:lnTo>
                  <a:pt x="685" y="1943"/>
                </a:lnTo>
                <a:lnTo>
                  <a:pt x="279" y="3898"/>
                </a:lnTo>
                <a:lnTo>
                  <a:pt x="0" y="5981"/>
                </a:lnTo>
                <a:lnTo>
                  <a:pt x="0" y="6121"/>
                </a:lnTo>
                <a:lnTo>
                  <a:pt x="127" y="8356"/>
                </a:lnTo>
                <a:lnTo>
                  <a:pt x="406" y="10579"/>
                </a:lnTo>
                <a:lnTo>
                  <a:pt x="406" y="10858"/>
                </a:lnTo>
                <a:lnTo>
                  <a:pt x="1244" y="130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3083680" y="2418749"/>
            <a:ext cx="7238" cy="8902"/>
          </a:xfrm>
          <a:custGeom>
            <a:avLst/>
            <a:gdLst/>
            <a:ahLst/>
            <a:cxnLst/>
            <a:rect l="l" t="t" r="r" b="b"/>
            <a:pathLst>
              <a:path w="7238" h="8902">
                <a:moveTo>
                  <a:pt x="0" y="0"/>
                </a:moveTo>
                <a:lnTo>
                  <a:pt x="419" y="1384"/>
                </a:lnTo>
                <a:lnTo>
                  <a:pt x="558" y="1536"/>
                </a:lnTo>
                <a:lnTo>
                  <a:pt x="1257" y="2781"/>
                </a:lnTo>
                <a:lnTo>
                  <a:pt x="2501" y="4597"/>
                </a:lnTo>
                <a:lnTo>
                  <a:pt x="2501" y="4864"/>
                </a:lnTo>
                <a:lnTo>
                  <a:pt x="3898" y="6400"/>
                </a:lnTo>
                <a:lnTo>
                  <a:pt x="5283" y="7785"/>
                </a:lnTo>
                <a:lnTo>
                  <a:pt x="5562" y="7924"/>
                </a:lnTo>
                <a:lnTo>
                  <a:pt x="7238" y="890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3062104" y="2352508"/>
            <a:ext cx="10439" cy="2501"/>
          </a:xfrm>
          <a:custGeom>
            <a:avLst/>
            <a:gdLst/>
            <a:ahLst/>
            <a:cxnLst/>
            <a:rect l="l" t="t" r="r" b="b"/>
            <a:pathLst>
              <a:path w="10439" h="2501">
                <a:moveTo>
                  <a:pt x="10439" y="2501"/>
                </a:moveTo>
                <a:lnTo>
                  <a:pt x="9461" y="1943"/>
                </a:lnTo>
                <a:lnTo>
                  <a:pt x="9321" y="1803"/>
                </a:lnTo>
                <a:lnTo>
                  <a:pt x="8216" y="1524"/>
                </a:lnTo>
                <a:lnTo>
                  <a:pt x="6680" y="965"/>
                </a:lnTo>
                <a:lnTo>
                  <a:pt x="6540" y="965"/>
                </a:lnTo>
                <a:lnTo>
                  <a:pt x="4876" y="698"/>
                </a:lnTo>
                <a:lnTo>
                  <a:pt x="2514" y="279"/>
                </a:lnTo>
                <a:lnTo>
                  <a:pt x="2374" y="27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3090081" y="2414993"/>
            <a:ext cx="8483" cy="11963"/>
          </a:xfrm>
          <a:custGeom>
            <a:avLst/>
            <a:gdLst/>
            <a:ahLst/>
            <a:cxnLst/>
            <a:rect l="l" t="t" r="r" b="b"/>
            <a:pathLst>
              <a:path w="8483" h="11963">
                <a:moveTo>
                  <a:pt x="0" y="11963"/>
                </a:moveTo>
                <a:lnTo>
                  <a:pt x="1663" y="10426"/>
                </a:lnTo>
                <a:lnTo>
                  <a:pt x="3340" y="8763"/>
                </a:lnTo>
                <a:lnTo>
                  <a:pt x="4457" y="7645"/>
                </a:lnTo>
                <a:lnTo>
                  <a:pt x="4597" y="7645"/>
                </a:lnTo>
                <a:lnTo>
                  <a:pt x="5422" y="6261"/>
                </a:lnTo>
                <a:lnTo>
                  <a:pt x="6680" y="4584"/>
                </a:lnTo>
                <a:lnTo>
                  <a:pt x="6540" y="4584"/>
                </a:lnTo>
                <a:lnTo>
                  <a:pt x="7505" y="2641"/>
                </a:lnTo>
                <a:lnTo>
                  <a:pt x="8064" y="1384"/>
                </a:lnTo>
                <a:lnTo>
                  <a:pt x="8064" y="1244"/>
                </a:lnTo>
                <a:lnTo>
                  <a:pt x="848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3052784" y="2415541"/>
            <a:ext cx="37998" cy="16700"/>
          </a:xfrm>
          <a:custGeom>
            <a:avLst/>
            <a:gdLst/>
            <a:ahLst/>
            <a:cxnLst/>
            <a:rect l="l" t="t" r="r" b="b"/>
            <a:pathLst>
              <a:path w="37998" h="16700">
                <a:moveTo>
                  <a:pt x="36741" y="11137"/>
                </a:moveTo>
                <a:lnTo>
                  <a:pt x="37998" y="14477"/>
                </a:lnTo>
                <a:lnTo>
                  <a:pt x="33959" y="16154"/>
                </a:lnTo>
                <a:lnTo>
                  <a:pt x="30619" y="16700"/>
                </a:lnTo>
                <a:lnTo>
                  <a:pt x="21704" y="15176"/>
                </a:lnTo>
                <a:lnTo>
                  <a:pt x="19062" y="14477"/>
                </a:lnTo>
                <a:lnTo>
                  <a:pt x="9461" y="9321"/>
                </a:lnTo>
                <a:lnTo>
                  <a:pt x="698" y="97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3047077" y="2351117"/>
            <a:ext cx="6540" cy="6400"/>
          </a:xfrm>
          <a:custGeom>
            <a:avLst/>
            <a:gdLst/>
            <a:ahLst/>
            <a:cxnLst/>
            <a:rect l="l" t="t" r="r" b="b"/>
            <a:pathLst>
              <a:path w="6540" h="6400">
                <a:moveTo>
                  <a:pt x="0" y="6400"/>
                </a:moveTo>
                <a:lnTo>
                  <a:pt x="6540" y="0"/>
                </a:lnTo>
                <a:lnTo>
                  <a:pt x="5016" y="19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3051670" y="2366145"/>
            <a:ext cx="31724" cy="66103"/>
          </a:xfrm>
          <a:custGeom>
            <a:avLst/>
            <a:gdLst/>
            <a:ahLst/>
            <a:cxnLst/>
            <a:rect l="l" t="t" r="r" b="b"/>
            <a:pathLst>
              <a:path w="31724" h="66103">
                <a:moveTo>
                  <a:pt x="0" y="0"/>
                </a:moveTo>
                <a:lnTo>
                  <a:pt x="21005" y="56083"/>
                </a:lnTo>
                <a:lnTo>
                  <a:pt x="22961" y="59982"/>
                </a:lnTo>
                <a:lnTo>
                  <a:pt x="25742" y="63182"/>
                </a:lnTo>
                <a:lnTo>
                  <a:pt x="29502" y="65544"/>
                </a:lnTo>
                <a:lnTo>
                  <a:pt x="31724" y="6610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3061559" y="2349167"/>
            <a:ext cx="22123" cy="69583"/>
          </a:xfrm>
          <a:custGeom>
            <a:avLst/>
            <a:gdLst/>
            <a:ahLst/>
            <a:cxnLst/>
            <a:rect l="l" t="t" r="r" b="b"/>
            <a:pathLst>
              <a:path w="22123" h="69583">
                <a:moveTo>
                  <a:pt x="1943" y="0"/>
                </a:moveTo>
                <a:lnTo>
                  <a:pt x="546" y="3060"/>
                </a:lnTo>
                <a:lnTo>
                  <a:pt x="0" y="7658"/>
                </a:lnTo>
                <a:lnTo>
                  <a:pt x="0" y="8204"/>
                </a:lnTo>
                <a:lnTo>
                  <a:pt x="825" y="12661"/>
                </a:lnTo>
                <a:lnTo>
                  <a:pt x="1244" y="14058"/>
                </a:lnTo>
                <a:lnTo>
                  <a:pt x="22123" y="6958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3090915" y="2427651"/>
            <a:ext cx="4597" cy="1117"/>
          </a:xfrm>
          <a:custGeom>
            <a:avLst/>
            <a:gdLst/>
            <a:ahLst/>
            <a:cxnLst/>
            <a:rect l="l" t="t" r="r" b="b"/>
            <a:pathLst>
              <a:path w="4597" h="1117">
                <a:moveTo>
                  <a:pt x="0" y="0"/>
                </a:moveTo>
                <a:lnTo>
                  <a:pt x="3479" y="1117"/>
                </a:lnTo>
                <a:lnTo>
                  <a:pt x="4597" y="111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3053621" y="2347635"/>
            <a:ext cx="5981" cy="3479"/>
          </a:xfrm>
          <a:custGeom>
            <a:avLst/>
            <a:gdLst/>
            <a:ahLst/>
            <a:cxnLst/>
            <a:rect l="l" t="t" r="r" b="b"/>
            <a:pathLst>
              <a:path w="5981" h="3479">
                <a:moveTo>
                  <a:pt x="0" y="3479"/>
                </a:moveTo>
                <a:lnTo>
                  <a:pt x="698" y="2501"/>
                </a:lnTo>
                <a:lnTo>
                  <a:pt x="2501" y="1536"/>
                </a:lnTo>
                <a:lnTo>
                  <a:pt x="598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3060021" y="2347776"/>
            <a:ext cx="1943" cy="5283"/>
          </a:xfrm>
          <a:custGeom>
            <a:avLst/>
            <a:gdLst/>
            <a:ahLst/>
            <a:cxnLst/>
            <a:rect l="l" t="t" r="r" b="b"/>
            <a:pathLst>
              <a:path w="1943" h="5283">
                <a:moveTo>
                  <a:pt x="0" y="0"/>
                </a:moveTo>
                <a:lnTo>
                  <a:pt x="1943" y="528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3090776" y="2428897"/>
            <a:ext cx="4597" cy="1117"/>
          </a:xfrm>
          <a:custGeom>
            <a:avLst/>
            <a:gdLst/>
            <a:ahLst/>
            <a:cxnLst/>
            <a:rect l="l" t="t" r="r" b="b"/>
            <a:pathLst>
              <a:path w="4597" h="1117">
                <a:moveTo>
                  <a:pt x="0" y="1117"/>
                </a:moveTo>
                <a:lnTo>
                  <a:pt x="459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3660912" y="2560553"/>
            <a:ext cx="983437" cy="502920"/>
          </a:xfrm>
          <a:custGeom>
            <a:avLst/>
            <a:gdLst/>
            <a:ahLst/>
            <a:cxnLst/>
            <a:rect l="l" t="t" r="r" b="b"/>
            <a:pathLst>
              <a:path w="983437" h="502919">
                <a:moveTo>
                  <a:pt x="0" y="407314"/>
                </a:moveTo>
                <a:lnTo>
                  <a:pt x="44665" y="502920"/>
                </a:lnTo>
                <a:lnTo>
                  <a:pt x="814501" y="143471"/>
                </a:lnTo>
                <a:lnTo>
                  <a:pt x="836764" y="191338"/>
                </a:lnTo>
                <a:lnTo>
                  <a:pt x="983437" y="6261"/>
                </a:lnTo>
                <a:lnTo>
                  <a:pt x="747420" y="0"/>
                </a:lnTo>
                <a:lnTo>
                  <a:pt x="769683" y="47726"/>
                </a:lnTo>
                <a:lnTo>
                  <a:pt x="0" y="40731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3660912" y="2560553"/>
            <a:ext cx="983437" cy="502920"/>
          </a:xfrm>
          <a:custGeom>
            <a:avLst/>
            <a:gdLst/>
            <a:ahLst/>
            <a:cxnLst/>
            <a:rect l="l" t="t" r="r" b="b"/>
            <a:pathLst>
              <a:path w="983437" h="502919">
                <a:moveTo>
                  <a:pt x="0" y="407314"/>
                </a:moveTo>
                <a:lnTo>
                  <a:pt x="44665" y="502920"/>
                </a:lnTo>
                <a:lnTo>
                  <a:pt x="814501" y="143471"/>
                </a:lnTo>
                <a:lnTo>
                  <a:pt x="836764" y="191338"/>
                </a:lnTo>
                <a:lnTo>
                  <a:pt x="983437" y="6261"/>
                </a:lnTo>
                <a:lnTo>
                  <a:pt x="747420" y="0"/>
                </a:lnTo>
                <a:lnTo>
                  <a:pt x="769683" y="47726"/>
                </a:lnTo>
                <a:lnTo>
                  <a:pt x="0" y="407314"/>
                </a:lnTo>
                <a:close/>
              </a:path>
            </a:pathLst>
          </a:custGeom>
          <a:ln w="24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783801" y="5669991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985457" y="5999638"/>
            <a:ext cx="1331429" cy="1463344"/>
          </a:xfrm>
          <a:custGeom>
            <a:avLst/>
            <a:gdLst/>
            <a:ahLst/>
            <a:cxnLst/>
            <a:rect l="l" t="t" r="r" b="b"/>
            <a:pathLst>
              <a:path w="1331429" h="1463344">
                <a:moveTo>
                  <a:pt x="748118" y="4038"/>
                </a:moveTo>
                <a:lnTo>
                  <a:pt x="686854" y="0"/>
                </a:lnTo>
                <a:lnTo>
                  <a:pt x="605053" y="2019"/>
                </a:lnTo>
                <a:lnTo>
                  <a:pt x="531914" y="11874"/>
                </a:lnTo>
                <a:lnTo>
                  <a:pt x="466724" y="27787"/>
                </a:lnTo>
                <a:lnTo>
                  <a:pt x="397509" y="51523"/>
                </a:lnTo>
                <a:lnTo>
                  <a:pt x="334111" y="81089"/>
                </a:lnTo>
                <a:lnTo>
                  <a:pt x="276885" y="114693"/>
                </a:lnTo>
                <a:lnTo>
                  <a:pt x="223456" y="154228"/>
                </a:lnTo>
                <a:lnTo>
                  <a:pt x="167893" y="205524"/>
                </a:lnTo>
                <a:lnTo>
                  <a:pt x="120510" y="260972"/>
                </a:lnTo>
                <a:lnTo>
                  <a:pt x="85839" y="311429"/>
                </a:lnTo>
                <a:lnTo>
                  <a:pt x="52006" y="374472"/>
                </a:lnTo>
                <a:lnTo>
                  <a:pt x="26238" y="439534"/>
                </a:lnTo>
                <a:lnTo>
                  <a:pt x="10452" y="502945"/>
                </a:lnTo>
                <a:lnTo>
                  <a:pt x="2616" y="560285"/>
                </a:lnTo>
                <a:lnTo>
                  <a:pt x="0" y="617042"/>
                </a:lnTo>
                <a:lnTo>
                  <a:pt x="2616" y="743610"/>
                </a:lnTo>
                <a:lnTo>
                  <a:pt x="6527" y="891895"/>
                </a:lnTo>
                <a:lnTo>
                  <a:pt x="12471" y="947229"/>
                </a:lnTo>
                <a:lnTo>
                  <a:pt x="26238" y="1010627"/>
                </a:lnTo>
                <a:lnTo>
                  <a:pt x="46075" y="1067968"/>
                </a:lnTo>
                <a:lnTo>
                  <a:pt x="75755" y="1131138"/>
                </a:lnTo>
                <a:lnTo>
                  <a:pt x="111607" y="1188250"/>
                </a:lnTo>
                <a:lnTo>
                  <a:pt x="153047" y="1241793"/>
                </a:lnTo>
                <a:lnTo>
                  <a:pt x="202552" y="1291183"/>
                </a:lnTo>
                <a:lnTo>
                  <a:pt x="255866" y="1334757"/>
                </a:lnTo>
                <a:lnTo>
                  <a:pt x="311073" y="1370495"/>
                </a:lnTo>
                <a:lnTo>
                  <a:pt x="376377" y="1404099"/>
                </a:lnTo>
                <a:lnTo>
                  <a:pt x="443458" y="1429867"/>
                </a:lnTo>
                <a:lnTo>
                  <a:pt x="514578" y="1449692"/>
                </a:lnTo>
                <a:lnTo>
                  <a:pt x="564210" y="1457401"/>
                </a:lnTo>
                <a:lnTo>
                  <a:pt x="629513" y="1463344"/>
                </a:lnTo>
                <a:lnTo>
                  <a:pt x="703948" y="1463344"/>
                </a:lnTo>
                <a:lnTo>
                  <a:pt x="813307" y="1450162"/>
                </a:lnTo>
                <a:lnTo>
                  <a:pt x="882522" y="1432356"/>
                </a:lnTo>
                <a:lnTo>
                  <a:pt x="945921" y="1408607"/>
                </a:lnTo>
                <a:lnTo>
                  <a:pt x="1010513" y="1376311"/>
                </a:lnTo>
                <a:lnTo>
                  <a:pt x="1065593" y="1342593"/>
                </a:lnTo>
                <a:lnTo>
                  <a:pt x="1120101" y="1300086"/>
                </a:lnTo>
                <a:lnTo>
                  <a:pt x="1173289" y="1248435"/>
                </a:lnTo>
                <a:lnTo>
                  <a:pt x="1216736" y="1195019"/>
                </a:lnTo>
                <a:lnTo>
                  <a:pt x="1252359" y="1139685"/>
                </a:lnTo>
                <a:lnTo>
                  <a:pt x="1278127" y="1090294"/>
                </a:lnTo>
                <a:lnTo>
                  <a:pt x="1303769" y="1021067"/>
                </a:lnTo>
                <a:lnTo>
                  <a:pt x="1317663" y="965746"/>
                </a:lnTo>
                <a:lnTo>
                  <a:pt x="1325498" y="908278"/>
                </a:lnTo>
                <a:lnTo>
                  <a:pt x="1331429" y="702640"/>
                </a:lnTo>
                <a:lnTo>
                  <a:pt x="1331429" y="569544"/>
                </a:lnTo>
                <a:lnTo>
                  <a:pt x="1323606" y="508279"/>
                </a:lnTo>
                <a:lnTo>
                  <a:pt x="1309598" y="450938"/>
                </a:lnTo>
                <a:lnTo>
                  <a:pt x="1287983" y="389547"/>
                </a:lnTo>
                <a:lnTo>
                  <a:pt x="1256271" y="326389"/>
                </a:lnTo>
                <a:lnTo>
                  <a:pt x="1218996" y="268681"/>
                </a:lnTo>
                <a:lnTo>
                  <a:pt x="1171511" y="211454"/>
                </a:lnTo>
                <a:lnTo>
                  <a:pt x="1123772" y="166103"/>
                </a:lnTo>
                <a:lnTo>
                  <a:pt x="1070343" y="124663"/>
                </a:lnTo>
                <a:lnTo>
                  <a:pt x="1017041" y="90944"/>
                </a:lnTo>
                <a:lnTo>
                  <a:pt x="939990" y="53428"/>
                </a:lnTo>
                <a:lnTo>
                  <a:pt x="880617" y="31699"/>
                </a:lnTo>
                <a:lnTo>
                  <a:pt x="811402" y="13893"/>
                </a:lnTo>
                <a:lnTo>
                  <a:pt x="748118" y="40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987361" y="6001652"/>
            <a:ext cx="1327632" cy="1459420"/>
          </a:xfrm>
          <a:custGeom>
            <a:avLst/>
            <a:gdLst/>
            <a:ahLst/>
            <a:cxnLst/>
            <a:rect l="l" t="t" r="r" b="b"/>
            <a:pathLst>
              <a:path w="1327632" h="1459420">
                <a:moveTo>
                  <a:pt x="744194" y="3924"/>
                </a:moveTo>
                <a:lnTo>
                  <a:pt x="682929" y="0"/>
                </a:lnTo>
                <a:lnTo>
                  <a:pt x="605167" y="2019"/>
                </a:lnTo>
                <a:lnTo>
                  <a:pt x="532028" y="11874"/>
                </a:lnTo>
                <a:lnTo>
                  <a:pt x="466839" y="27787"/>
                </a:lnTo>
                <a:lnTo>
                  <a:pt x="397624" y="51536"/>
                </a:lnTo>
                <a:lnTo>
                  <a:pt x="334225" y="81102"/>
                </a:lnTo>
                <a:lnTo>
                  <a:pt x="276872" y="114693"/>
                </a:lnTo>
                <a:lnTo>
                  <a:pt x="223443" y="154228"/>
                </a:lnTo>
                <a:lnTo>
                  <a:pt x="168008" y="205524"/>
                </a:lnTo>
                <a:lnTo>
                  <a:pt x="120510" y="260858"/>
                </a:lnTo>
                <a:lnTo>
                  <a:pt x="85966" y="311315"/>
                </a:lnTo>
                <a:lnTo>
                  <a:pt x="52120" y="374357"/>
                </a:lnTo>
                <a:lnTo>
                  <a:pt x="26352" y="439547"/>
                </a:lnTo>
                <a:lnTo>
                  <a:pt x="10566" y="502831"/>
                </a:lnTo>
                <a:lnTo>
                  <a:pt x="2616" y="560298"/>
                </a:lnTo>
                <a:lnTo>
                  <a:pt x="0" y="616927"/>
                </a:lnTo>
                <a:lnTo>
                  <a:pt x="2616" y="739571"/>
                </a:lnTo>
                <a:lnTo>
                  <a:pt x="6642" y="887869"/>
                </a:lnTo>
                <a:lnTo>
                  <a:pt x="12585" y="943305"/>
                </a:lnTo>
                <a:lnTo>
                  <a:pt x="26238" y="1006716"/>
                </a:lnTo>
                <a:lnTo>
                  <a:pt x="46062" y="1063942"/>
                </a:lnTo>
                <a:lnTo>
                  <a:pt x="75857" y="1127112"/>
                </a:lnTo>
                <a:lnTo>
                  <a:pt x="111721" y="1184325"/>
                </a:lnTo>
                <a:lnTo>
                  <a:pt x="153162" y="1237754"/>
                </a:lnTo>
                <a:lnTo>
                  <a:pt x="202552" y="1287157"/>
                </a:lnTo>
                <a:lnTo>
                  <a:pt x="255981" y="1330718"/>
                </a:lnTo>
                <a:lnTo>
                  <a:pt x="311073" y="1366469"/>
                </a:lnTo>
                <a:lnTo>
                  <a:pt x="376377" y="1400060"/>
                </a:lnTo>
                <a:lnTo>
                  <a:pt x="443572" y="1425829"/>
                </a:lnTo>
                <a:lnTo>
                  <a:pt x="514692" y="1445653"/>
                </a:lnTo>
                <a:lnTo>
                  <a:pt x="564324" y="1453489"/>
                </a:lnTo>
                <a:lnTo>
                  <a:pt x="629500" y="1459420"/>
                </a:lnTo>
                <a:lnTo>
                  <a:pt x="700151" y="1459420"/>
                </a:lnTo>
                <a:lnTo>
                  <a:pt x="809383" y="1446123"/>
                </a:lnTo>
                <a:lnTo>
                  <a:pt x="878713" y="1428432"/>
                </a:lnTo>
                <a:lnTo>
                  <a:pt x="941997" y="1404696"/>
                </a:lnTo>
                <a:lnTo>
                  <a:pt x="1006589" y="1372400"/>
                </a:lnTo>
                <a:lnTo>
                  <a:pt x="1061796" y="1338567"/>
                </a:lnTo>
                <a:lnTo>
                  <a:pt x="1116177" y="1296060"/>
                </a:lnTo>
                <a:lnTo>
                  <a:pt x="1169365" y="1244523"/>
                </a:lnTo>
                <a:lnTo>
                  <a:pt x="1212824" y="1190980"/>
                </a:lnTo>
                <a:lnTo>
                  <a:pt x="1248435" y="1135773"/>
                </a:lnTo>
                <a:lnTo>
                  <a:pt x="1274203" y="1086256"/>
                </a:lnTo>
                <a:lnTo>
                  <a:pt x="1299845" y="1017041"/>
                </a:lnTo>
                <a:lnTo>
                  <a:pt x="1313738" y="961720"/>
                </a:lnTo>
                <a:lnTo>
                  <a:pt x="1321701" y="904367"/>
                </a:lnTo>
                <a:lnTo>
                  <a:pt x="1327632" y="698728"/>
                </a:lnTo>
                <a:lnTo>
                  <a:pt x="1327632" y="569544"/>
                </a:lnTo>
                <a:lnTo>
                  <a:pt x="1319682" y="508165"/>
                </a:lnTo>
                <a:lnTo>
                  <a:pt x="1305788" y="450938"/>
                </a:lnTo>
                <a:lnTo>
                  <a:pt x="1284058" y="389559"/>
                </a:lnTo>
                <a:lnTo>
                  <a:pt x="1252359" y="326390"/>
                </a:lnTo>
                <a:lnTo>
                  <a:pt x="1215085" y="268693"/>
                </a:lnTo>
                <a:lnTo>
                  <a:pt x="1167587" y="211455"/>
                </a:lnTo>
                <a:lnTo>
                  <a:pt x="1119974" y="166103"/>
                </a:lnTo>
                <a:lnTo>
                  <a:pt x="1066546" y="124675"/>
                </a:lnTo>
                <a:lnTo>
                  <a:pt x="1013231" y="90957"/>
                </a:lnTo>
                <a:lnTo>
                  <a:pt x="936066" y="53428"/>
                </a:lnTo>
                <a:lnTo>
                  <a:pt x="876693" y="31584"/>
                </a:lnTo>
                <a:lnTo>
                  <a:pt x="807478" y="13893"/>
                </a:lnTo>
                <a:lnTo>
                  <a:pt x="744194" y="39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421316" y="7001245"/>
            <a:ext cx="194716" cy="177850"/>
          </a:xfrm>
          <a:custGeom>
            <a:avLst/>
            <a:gdLst/>
            <a:ahLst/>
            <a:cxnLst/>
            <a:rect l="l" t="t" r="r" b="b"/>
            <a:pathLst>
              <a:path w="194716" h="177850">
                <a:moveTo>
                  <a:pt x="54495" y="10922"/>
                </a:moveTo>
                <a:lnTo>
                  <a:pt x="30873" y="26708"/>
                </a:lnTo>
                <a:lnTo>
                  <a:pt x="14846" y="46291"/>
                </a:lnTo>
                <a:lnTo>
                  <a:pt x="5105" y="66255"/>
                </a:lnTo>
                <a:lnTo>
                  <a:pt x="1778" y="82753"/>
                </a:lnTo>
                <a:lnTo>
                  <a:pt x="0" y="117182"/>
                </a:lnTo>
                <a:lnTo>
                  <a:pt x="5943" y="139382"/>
                </a:lnTo>
                <a:lnTo>
                  <a:pt x="7835" y="142824"/>
                </a:lnTo>
                <a:lnTo>
                  <a:pt x="63042" y="161226"/>
                </a:lnTo>
                <a:lnTo>
                  <a:pt x="130365" y="175006"/>
                </a:lnTo>
                <a:lnTo>
                  <a:pt x="142354" y="175133"/>
                </a:lnTo>
                <a:lnTo>
                  <a:pt x="152095" y="177850"/>
                </a:lnTo>
                <a:lnTo>
                  <a:pt x="153758" y="105664"/>
                </a:lnTo>
                <a:lnTo>
                  <a:pt x="151142" y="103644"/>
                </a:lnTo>
                <a:lnTo>
                  <a:pt x="142836" y="101269"/>
                </a:lnTo>
                <a:lnTo>
                  <a:pt x="137363" y="101269"/>
                </a:lnTo>
                <a:lnTo>
                  <a:pt x="136067" y="104482"/>
                </a:lnTo>
                <a:lnTo>
                  <a:pt x="130365" y="116344"/>
                </a:lnTo>
                <a:lnTo>
                  <a:pt x="122415" y="122288"/>
                </a:lnTo>
                <a:lnTo>
                  <a:pt x="122288" y="137248"/>
                </a:lnTo>
                <a:lnTo>
                  <a:pt x="122885" y="138430"/>
                </a:lnTo>
                <a:lnTo>
                  <a:pt x="124790" y="142595"/>
                </a:lnTo>
                <a:lnTo>
                  <a:pt x="128460" y="159689"/>
                </a:lnTo>
                <a:lnTo>
                  <a:pt x="123952" y="161353"/>
                </a:lnTo>
                <a:lnTo>
                  <a:pt x="115887" y="161950"/>
                </a:lnTo>
                <a:lnTo>
                  <a:pt x="108635" y="133451"/>
                </a:lnTo>
                <a:lnTo>
                  <a:pt x="106616" y="129527"/>
                </a:lnTo>
                <a:lnTo>
                  <a:pt x="92608" y="127749"/>
                </a:lnTo>
                <a:lnTo>
                  <a:pt x="78828" y="121450"/>
                </a:lnTo>
                <a:lnTo>
                  <a:pt x="75158" y="122174"/>
                </a:lnTo>
                <a:lnTo>
                  <a:pt x="54978" y="144132"/>
                </a:lnTo>
                <a:lnTo>
                  <a:pt x="51409" y="143535"/>
                </a:lnTo>
                <a:lnTo>
                  <a:pt x="47256" y="139255"/>
                </a:lnTo>
                <a:lnTo>
                  <a:pt x="47142" y="134277"/>
                </a:lnTo>
                <a:lnTo>
                  <a:pt x="63639" y="118732"/>
                </a:lnTo>
                <a:lnTo>
                  <a:pt x="66128" y="113499"/>
                </a:lnTo>
                <a:lnTo>
                  <a:pt x="67437" y="113144"/>
                </a:lnTo>
                <a:lnTo>
                  <a:pt x="69100" y="107924"/>
                </a:lnTo>
                <a:lnTo>
                  <a:pt x="65303" y="87376"/>
                </a:lnTo>
                <a:lnTo>
                  <a:pt x="65303" y="79540"/>
                </a:lnTo>
                <a:lnTo>
                  <a:pt x="59956" y="78003"/>
                </a:lnTo>
                <a:lnTo>
                  <a:pt x="57696" y="77165"/>
                </a:lnTo>
                <a:lnTo>
                  <a:pt x="49517" y="75272"/>
                </a:lnTo>
                <a:lnTo>
                  <a:pt x="46418" y="74676"/>
                </a:lnTo>
                <a:lnTo>
                  <a:pt x="47498" y="71589"/>
                </a:lnTo>
                <a:lnTo>
                  <a:pt x="50228" y="67437"/>
                </a:lnTo>
                <a:lnTo>
                  <a:pt x="50812" y="66255"/>
                </a:lnTo>
                <a:lnTo>
                  <a:pt x="55689" y="67081"/>
                </a:lnTo>
                <a:lnTo>
                  <a:pt x="58064" y="67906"/>
                </a:lnTo>
                <a:lnTo>
                  <a:pt x="65544" y="69570"/>
                </a:lnTo>
                <a:lnTo>
                  <a:pt x="67564" y="65887"/>
                </a:lnTo>
                <a:lnTo>
                  <a:pt x="66725" y="63042"/>
                </a:lnTo>
                <a:lnTo>
                  <a:pt x="75158" y="51282"/>
                </a:lnTo>
                <a:lnTo>
                  <a:pt x="88099" y="44526"/>
                </a:lnTo>
                <a:lnTo>
                  <a:pt x="96050" y="42621"/>
                </a:lnTo>
                <a:lnTo>
                  <a:pt x="116598" y="44399"/>
                </a:lnTo>
                <a:lnTo>
                  <a:pt x="126453" y="50342"/>
                </a:lnTo>
                <a:lnTo>
                  <a:pt x="127165" y="54025"/>
                </a:lnTo>
                <a:lnTo>
                  <a:pt x="132613" y="56045"/>
                </a:lnTo>
                <a:lnTo>
                  <a:pt x="138328" y="66128"/>
                </a:lnTo>
                <a:lnTo>
                  <a:pt x="139153" y="91427"/>
                </a:lnTo>
                <a:lnTo>
                  <a:pt x="146875" y="92849"/>
                </a:lnTo>
                <a:lnTo>
                  <a:pt x="156362" y="95453"/>
                </a:lnTo>
                <a:lnTo>
                  <a:pt x="165277" y="78117"/>
                </a:lnTo>
                <a:lnTo>
                  <a:pt x="173101" y="68148"/>
                </a:lnTo>
                <a:lnTo>
                  <a:pt x="194716" y="53898"/>
                </a:lnTo>
                <a:lnTo>
                  <a:pt x="177977" y="32524"/>
                </a:lnTo>
                <a:lnTo>
                  <a:pt x="160045" y="16852"/>
                </a:lnTo>
                <a:lnTo>
                  <a:pt x="134404" y="4864"/>
                </a:lnTo>
                <a:lnTo>
                  <a:pt x="112674" y="939"/>
                </a:lnTo>
                <a:lnTo>
                  <a:pt x="111125" y="0"/>
                </a:lnTo>
                <a:lnTo>
                  <a:pt x="95453" y="0"/>
                </a:lnTo>
                <a:lnTo>
                  <a:pt x="93319" y="711"/>
                </a:lnTo>
                <a:lnTo>
                  <a:pt x="77647" y="1892"/>
                </a:lnTo>
                <a:lnTo>
                  <a:pt x="75514" y="2616"/>
                </a:lnTo>
                <a:lnTo>
                  <a:pt x="54495" y="1092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468452" y="7045774"/>
            <a:ext cx="90233" cy="117424"/>
          </a:xfrm>
          <a:custGeom>
            <a:avLst/>
            <a:gdLst/>
            <a:ahLst/>
            <a:cxnLst/>
            <a:rect l="l" t="t" r="r" b="b"/>
            <a:pathLst>
              <a:path w="90233" h="117424">
                <a:moveTo>
                  <a:pt x="75742" y="93903"/>
                </a:moveTo>
                <a:lnTo>
                  <a:pt x="75158" y="92722"/>
                </a:lnTo>
                <a:lnTo>
                  <a:pt x="75272" y="77762"/>
                </a:lnTo>
                <a:lnTo>
                  <a:pt x="83235" y="71818"/>
                </a:lnTo>
                <a:lnTo>
                  <a:pt x="88925" y="59944"/>
                </a:lnTo>
                <a:lnTo>
                  <a:pt x="90233" y="56743"/>
                </a:lnTo>
                <a:lnTo>
                  <a:pt x="89166" y="23622"/>
                </a:lnTo>
                <a:lnTo>
                  <a:pt x="80022" y="9486"/>
                </a:lnTo>
                <a:lnTo>
                  <a:pt x="78130" y="7467"/>
                </a:lnTo>
                <a:lnTo>
                  <a:pt x="67437" y="1892"/>
                </a:lnTo>
                <a:lnTo>
                  <a:pt x="57353" y="0"/>
                </a:lnTo>
                <a:lnTo>
                  <a:pt x="42976" y="1892"/>
                </a:lnTo>
                <a:lnTo>
                  <a:pt x="29921" y="8661"/>
                </a:lnTo>
                <a:lnTo>
                  <a:pt x="20421" y="21361"/>
                </a:lnTo>
                <a:lnTo>
                  <a:pt x="20180" y="23139"/>
                </a:lnTo>
                <a:lnTo>
                  <a:pt x="20180" y="32283"/>
                </a:lnTo>
                <a:lnTo>
                  <a:pt x="18161" y="35013"/>
                </a:lnTo>
                <a:lnTo>
                  <a:pt x="18161" y="42849"/>
                </a:lnTo>
                <a:lnTo>
                  <a:pt x="21971" y="63398"/>
                </a:lnTo>
                <a:lnTo>
                  <a:pt x="20307" y="68618"/>
                </a:lnTo>
                <a:lnTo>
                  <a:pt x="20180" y="75857"/>
                </a:lnTo>
                <a:lnTo>
                  <a:pt x="16510" y="74206"/>
                </a:lnTo>
                <a:lnTo>
                  <a:pt x="0" y="89750"/>
                </a:lnTo>
                <a:lnTo>
                  <a:pt x="114" y="94729"/>
                </a:lnTo>
                <a:lnTo>
                  <a:pt x="4279" y="99009"/>
                </a:lnTo>
                <a:lnTo>
                  <a:pt x="7835" y="99606"/>
                </a:lnTo>
                <a:lnTo>
                  <a:pt x="28016" y="77647"/>
                </a:lnTo>
                <a:lnTo>
                  <a:pt x="31699" y="76923"/>
                </a:lnTo>
                <a:lnTo>
                  <a:pt x="45478" y="83223"/>
                </a:lnTo>
                <a:lnTo>
                  <a:pt x="59486" y="85001"/>
                </a:lnTo>
                <a:lnTo>
                  <a:pt x="61506" y="88912"/>
                </a:lnTo>
                <a:lnTo>
                  <a:pt x="68745" y="117424"/>
                </a:lnTo>
                <a:lnTo>
                  <a:pt x="76809" y="116814"/>
                </a:lnTo>
                <a:lnTo>
                  <a:pt x="81330" y="115163"/>
                </a:lnTo>
                <a:lnTo>
                  <a:pt x="77647" y="98069"/>
                </a:lnTo>
                <a:lnTo>
                  <a:pt x="75158" y="96748"/>
                </a:lnTo>
                <a:lnTo>
                  <a:pt x="75742" y="9390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441139" y="6462448"/>
            <a:ext cx="420903" cy="649922"/>
          </a:xfrm>
          <a:custGeom>
            <a:avLst/>
            <a:gdLst/>
            <a:ahLst/>
            <a:cxnLst/>
            <a:rect l="l" t="t" r="r" b="b"/>
            <a:pathLst>
              <a:path w="420903" h="649922">
                <a:moveTo>
                  <a:pt x="43345" y="181889"/>
                </a:moveTo>
                <a:lnTo>
                  <a:pt x="30518" y="197446"/>
                </a:lnTo>
                <a:lnTo>
                  <a:pt x="17576" y="222135"/>
                </a:lnTo>
                <a:lnTo>
                  <a:pt x="9855" y="241973"/>
                </a:lnTo>
                <a:lnTo>
                  <a:pt x="3683" y="269506"/>
                </a:lnTo>
                <a:lnTo>
                  <a:pt x="0" y="382904"/>
                </a:lnTo>
                <a:lnTo>
                  <a:pt x="1790" y="385635"/>
                </a:lnTo>
                <a:lnTo>
                  <a:pt x="2019" y="412457"/>
                </a:lnTo>
                <a:lnTo>
                  <a:pt x="3683" y="415315"/>
                </a:lnTo>
                <a:lnTo>
                  <a:pt x="4038" y="434314"/>
                </a:lnTo>
                <a:lnTo>
                  <a:pt x="5702" y="437045"/>
                </a:lnTo>
                <a:lnTo>
                  <a:pt x="5943" y="456044"/>
                </a:lnTo>
                <a:lnTo>
                  <a:pt x="7721" y="458889"/>
                </a:lnTo>
                <a:lnTo>
                  <a:pt x="7962" y="463994"/>
                </a:lnTo>
                <a:lnTo>
                  <a:pt x="11760" y="506031"/>
                </a:lnTo>
                <a:lnTo>
                  <a:pt x="15798" y="511962"/>
                </a:lnTo>
                <a:lnTo>
                  <a:pt x="45834" y="542709"/>
                </a:lnTo>
                <a:lnTo>
                  <a:pt x="55689" y="541413"/>
                </a:lnTo>
                <a:lnTo>
                  <a:pt x="57823" y="540689"/>
                </a:lnTo>
                <a:lnTo>
                  <a:pt x="73494" y="539508"/>
                </a:lnTo>
                <a:lnTo>
                  <a:pt x="75641" y="538797"/>
                </a:lnTo>
                <a:lnTo>
                  <a:pt x="91300" y="538797"/>
                </a:lnTo>
                <a:lnTo>
                  <a:pt x="92849" y="539737"/>
                </a:lnTo>
                <a:lnTo>
                  <a:pt x="114579" y="543661"/>
                </a:lnTo>
                <a:lnTo>
                  <a:pt x="140233" y="555650"/>
                </a:lnTo>
                <a:lnTo>
                  <a:pt x="158153" y="571334"/>
                </a:lnTo>
                <a:lnTo>
                  <a:pt x="174891" y="592696"/>
                </a:lnTo>
                <a:lnTo>
                  <a:pt x="179768" y="591870"/>
                </a:lnTo>
                <a:lnTo>
                  <a:pt x="183680" y="579996"/>
                </a:lnTo>
                <a:lnTo>
                  <a:pt x="188912" y="573341"/>
                </a:lnTo>
                <a:lnTo>
                  <a:pt x="196735" y="569429"/>
                </a:lnTo>
                <a:lnTo>
                  <a:pt x="219417" y="569429"/>
                </a:lnTo>
                <a:lnTo>
                  <a:pt x="229514" y="575119"/>
                </a:lnTo>
                <a:lnTo>
                  <a:pt x="235204" y="585215"/>
                </a:lnTo>
                <a:lnTo>
                  <a:pt x="236397" y="593763"/>
                </a:lnTo>
                <a:lnTo>
                  <a:pt x="240906" y="595185"/>
                </a:lnTo>
                <a:lnTo>
                  <a:pt x="258838" y="606945"/>
                </a:lnTo>
                <a:lnTo>
                  <a:pt x="272719" y="626770"/>
                </a:lnTo>
                <a:lnTo>
                  <a:pt x="279730" y="649922"/>
                </a:lnTo>
                <a:lnTo>
                  <a:pt x="293624" y="642442"/>
                </a:lnTo>
                <a:lnTo>
                  <a:pt x="315595" y="616915"/>
                </a:lnTo>
                <a:lnTo>
                  <a:pt x="328053" y="595782"/>
                </a:lnTo>
                <a:lnTo>
                  <a:pt x="339445" y="567651"/>
                </a:lnTo>
                <a:lnTo>
                  <a:pt x="370674" y="545566"/>
                </a:lnTo>
                <a:lnTo>
                  <a:pt x="403440" y="514921"/>
                </a:lnTo>
                <a:lnTo>
                  <a:pt x="407250" y="508876"/>
                </a:lnTo>
                <a:lnTo>
                  <a:pt x="413308" y="456158"/>
                </a:lnTo>
                <a:lnTo>
                  <a:pt x="414134" y="454024"/>
                </a:lnTo>
                <a:lnTo>
                  <a:pt x="415315" y="438353"/>
                </a:lnTo>
                <a:lnTo>
                  <a:pt x="416153" y="436206"/>
                </a:lnTo>
                <a:lnTo>
                  <a:pt x="417220" y="420535"/>
                </a:lnTo>
                <a:lnTo>
                  <a:pt x="418045" y="418401"/>
                </a:lnTo>
                <a:lnTo>
                  <a:pt x="419239" y="400824"/>
                </a:lnTo>
                <a:lnTo>
                  <a:pt x="420065" y="398691"/>
                </a:lnTo>
                <a:lnTo>
                  <a:pt x="420903" y="347992"/>
                </a:lnTo>
                <a:lnTo>
                  <a:pt x="418998" y="274853"/>
                </a:lnTo>
                <a:lnTo>
                  <a:pt x="413067" y="245173"/>
                </a:lnTo>
                <a:lnTo>
                  <a:pt x="395249" y="203619"/>
                </a:lnTo>
                <a:lnTo>
                  <a:pt x="379463" y="181648"/>
                </a:lnTo>
                <a:lnTo>
                  <a:pt x="379463" y="293255"/>
                </a:lnTo>
                <a:lnTo>
                  <a:pt x="377444" y="313207"/>
                </a:lnTo>
                <a:lnTo>
                  <a:pt x="377444" y="199707"/>
                </a:lnTo>
                <a:lnTo>
                  <a:pt x="373405" y="172034"/>
                </a:lnTo>
                <a:lnTo>
                  <a:pt x="369493" y="156248"/>
                </a:lnTo>
                <a:lnTo>
                  <a:pt x="357619" y="130594"/>
                </a:lnTo>
                <a:lnTo>
                  <a:pt x="355841" y="110655"/>
                </a:lnTo>
                <a:lnTo>
                  <a:pt x="341947" y="108635"/>
                </a:lnTo>
                <a:lnTo>
                  <a:pt x="334111" y="98666"/>
                </a:lnTo>
                <a:lnTo>
                  <a:pt x="332092" y="59118"/>
                </a:lnTo>
                <a:lnTo>
                  <a:pt x="322237" y="47256"/>
                </a:lnTo>
                <a:lnTo>
                  <a:pt x="312140" y="37515"/>
                </a:lnTo>
                <a:lnTo>
                  <a:pt x="286499" y="19710"/>
                </a:lnTo>
                <a:lnTo>
                  <a:pt x="270586" y="11874"/>
                </a:lnTo>
                <a:lnTo>
                  <a:pt x="246964" y="3797"/>
                </a:lnTo>
                <a:lnTo>
                  <a:pt x="217284" y="0"/>
                </a:lnTo>
                <a:lnTo>
                  <a:pt x="175006" y="3797"/>
                </a:lnTo>
                <a:lnTo>
                  <a:pt x="149364" y="11747"/>
                </a:lnTo>
                <a:lnTo>
                  <a:pt x="125742" y="25641"/>
                </a:lnTo>
                <a:lnTo>
                  <a:pt x="114465" y="34188"/>
                </a:lnTo>
                <a:lnTo>
                  <a:pt x="99860" y="47256"/>
                </a:lnTo>
                <a:lnTo>
                  <a:pt x="81089" y="72059"/>
                </a:lnTo>
                <a:lnTo>
                  <a:pt x="68859" y="101269"/>
                </a:lnTo>
                <a:lnTo>
                  <a:pt x="65074" y="125260"/>
                </a:lnTo>
                <a:lnTo>
                  <a:pt x="57111" y="144970"/>
                </a:lnTo>
                <a:lnTo>
                  <a:pt x="46901" y="176542"/>
                </a:lnTo>
                <a:lnTo>
                  <a:pt x="45008" y="177977"/>
                </a:lnTo>
                <a:lnTo>
                  <a:pt x="45237" y="313207"/>
                </a:lnTo>
                <a:lnTo>
                  <a:pt x="43218" y="298602"/>
                </a:lnTo>
                <a:lnTo>
                  <a:pt x="43345" y="18188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440908" y="6460423"/>
            <a:ext cx="423151" cy="400710"/>
          </a:xfrm>
          <a:custGeom>
            <a:avLst/>
            <a:gdLst/>
            <a:ahLst/>
            <a:cxnLst/>
            <a:rect l="l" t="t" r="r" b="b"/>
            <a:pathLst>
              <a:path w="423151" h="400710">
                <a:moveTo>
                  <a:pt x="379691" y="183680"/>
                </a:moveTo>
                <a:lnTo>
                  <a:pt x="395490" y="205638"/>
                </a:lnTo>
                <a:lnTo>
                  <a:pt x="413296" y="247205"/>
                </a:lnTo>
                <a:lnTo>
                  <a:pt x="419226" y="276885"/>
                </a:lnTo>
                <a:lnTo>
                  <a:pt x="421131" y="350024"/>
                </a:lnTo>
                <a:lnTo>
                  <a:pt x="420306" y="400710"/>
                </a:lnTo>
                <a:lnTo>
                  <a:pt x="423151" y="366522"/>
                </a:lnTo>
                <a:lnTo>
                  <a:pt x="421131" y="274866"/>
                </a:lnTo>
                <a:lnTo>
                  <a:pt x="415315" y="245186"/>
                </a:lnTo>
                <a:lnTo>
                  <a:pt x="397497" y="203631"/>
                </a:lnTo>
                <a:lnTo>
                  <a:pt x="378739" y="177393"/>
                </a:lnTo>
                <a:lnTo>
                  <a:pt x="375538" y="172161"/>
                </a:lnTo>
                <a:lnTo>
                  <a:pt x="371741" y="156248"/>
                </a:lnTo>
                <a:lnTo>
                  <a:pt x="367588" y="148297"/>
                </a:lnTo>
                <a:lnTo>
                  <a:pt x="367233" y="144614"/>
                </a:lnTo>
                <a:lnTo>
                  <a:pt x="369608" y="142836"/>
                </a:lnTo>
                <a:lnTo>
                  <a:pt x="368884" y="135953"/>
                </a:lnTo>
                <a:lnTo>
                  <a:pt x="367703" y="141300"/>
                </a:lnTo>
                <a:lnTo>
                  <a:pt x="365442" y="141300"/>
                </a:lnTo>
                <a:lnTo>
                  <a:pt x="359752" y="130606"/>
                </a:lnTo>
                <a:lnTo>
                  <a:pt x="357974" y="110655"/>
                </a:lnTo>
                <a:lnTo>
                  <a:pt x="344068" y="108762"/>
                </a:lnTo>
                <a:lnTo>
                  <a:pt x="336245" y="98780"/>
                </a:lnTo>
                <a:lnTo>
                  <a:pt x="334340" y="59245"/>
                </a:lnTo>
                <a:lnTo>
                  <a:pt x="324484" y="47256"/>
                </a:lnTo>
                <a:lnTo>
                  <a:pt x="315582" y="37287"/>
                </a:lnTo>
                <a:lnTo>
                  <a:pt x="331495" y="29565"/>
                </a:lnTo>
                <a:lnTo>
                  <a:pt x="348106" y="29565"/>
                </a:lnTo>
                <a:lnTo>
                  <a:pt x="360692" y="34201"/>
                </a:lnTo>
                <a:lnTo>
                  <a:pt x="359867" y="31940"/>
                </a:lnTo>
                <a:lnTo>
                  <a:pt x="350011" y="27673"/>
                </a:lnTo>
                <a:lnTo>
                  <a:pt x="329590" y="27673"/>
                </a:lnTo>
                <a:lnTo>
                  <a:pt x="313562" y="35623"/>
                </a:lnTo>
                <a:lnTo>
                  <a:pt x="310591" y="35750"/>
                </a:lnTo>
                <a:lnTo>
                  <a:pt x="298602" y="25768"/>
                </a:lnTo>
                <a:lnTo>
                  <a:pt x="278777" y="13893"/>
                </a:lnTo>
                <a:lnTo>
                  <a:pt x="269747" y="10693"/>
                </a:lnTo>
                <a:lnTo>
                  <a:pt x="249212" y="3924"/>
                </a:lnTo>
                <a:lnTo>
                  <a:pt x="219532" y="0"/>
                </a:lnTo>
                <a:lnTo>
                  <a:pt x="205041" y="0"/>
                </a:lnTo>
                <a:lnTo>
                  <a:pt x="173342" y="3924"/>
                </a:lnTo>
                <a:lnTo>
                  <a:pt x="147573" y="11760"/>
                </a:lnTo>
                <a:lnTo>
                  <a:pt x="123951" y="25768"/>
                </a:lnTo>
                <a:lnTo>
                  <a:pt x="112674" y="34201"/>
                </a:lnTo>
                <a:lnTo>
                  <a:pt x="98069" y="47256"/>
                </a:lnTo>
                <a:lnTo>
                  <a:pt x="79311" y="72072"/>
                </a:lnTo>
                <a:lnTo>
                  <a:pt x="67081" y="101396"/>
                </a:lnTo>
                <a:lnTo>
                  <a:pt x="63284" y="125260"/>
                </a:lnTo>
                <a:lnTo>
                  <a:pt x="54736" y="146278"/>
                </a:lnTo>
                <a:lnTo>
                  <a:pt x="45237" y="176441"/>
                </a:lnTo>
                <a:lnTo>
                  <a:pt x="43218" y="178333"/>
                </a:lnTo>
                <a:lnTo>
                  <a:pt x="28854" y="197573"/>
                </a:lnTo>
                <a:lnTo>
                  <a:pt x="15786" y="222148"/>
                </a:lnTo>
                <a:lnTo>
                  <a:pt x="8077" y="242100"/>
                </a:lnTo>
                <a:lnTo>
                  <a:pt x="2019" y="269519"/>
                </a:lnTo>
                <a:lnTo>
                  <a:pt x="0" y="338747"/>
                </a:lnTo>
                <a:lnTo>
                  <a:pt x="241" y="384924"/>
                </a:lnTo>
                <a:lnTo>
                  <a:pt x="3924" y="271538"/>
                </a:lnTo>
                <a:lnTo>
                  <a:pt x="10083" y="243992"/>
                </a:lnTo>
                <a:lnTo>
                  <a:pt x="17805" y="224167"/>
                </a:lnTo>
                <a:lnTo>
                  <a:pt x="30746" y="199478"/>
                </a:lnTo>
                <a:lnTo>
                  <a:pt x="41795" y="184391"/>
                </a:lnTo>
                <a:lnTo>
                  <a:pt x="43573" y="183921"/>
                </a:lnTo>
                <a:lnTo>
                  <a:pt x="43459" y="300634"/>
                </a:lnTo>
                <a:lnTo>
                  <a:pt x="45465" y="315226"/>
                </a:lnTo>
                <a:lnTo>
                  <a:pt x="45237" y="179997"/>
                </a:lnTo>
                <a:lnTo>
                  <a:pt x="47142" y="178574"/>
                </a:lnTo>
                <a:lnTo>
                  <a:pt x="57340" y="146989"/>
                </a:lnTo>
                <a:lnTo>
                  <a:pt x="65303" y="127279"/>
                </a:lnTo>
                <a:lnTo>
                  <a:pt x="69100" y="103301"/>
                </a:lnTo>
                <a:lnTo>
                  <a:pt x="81330" y="74091"/>
                </a:lnTo>
                <a:lnTo>
                  <a:pt x="100088" y="49276"/>
                </a:lnTo>
                <a:lnTo>
                  <a:pt x="114693" y="36220"/>
                </a:lnTo>
                <a:lnTo>
                  <a:pt x="125971" y="27673"/>
                </a:lnTo>
                <a:lnTo>
                  <a:pt x="149605" y="13779"/>
                </a:lnTo>
                <a:lnTo>
                  <a:pt x="175247" y="5816"/>
                </a:lnTo>
                <a:lnTo>
                  <a:pt x="217512" y="2019"/>
                </a:lnTo>
                <a:lnTo>
                  <a:pt x="247192" y="5816"/>
                </a:lnTo>
                <a:lnTo>
                  <a:pt x="270814" y="13893"/>
                </a:lnTo>
                <a:lnTo>
                  <a:pt x="286727" y="21729"/>
                </a:lnTo>
                <a:lnTo>
                  <a:pt x="312369" y="39547"/>
                </a:lnTo>
                <a:lnTo>
                  <a:pt x="322465" y="49276"/>
                </a:lnTo>
                <a:lnTo>
                  <a:pt x="332320" y="61150"/>
                </a:lnTo>
                <a:lnTo>
                  <a:pt x="334340" y="100685"/>
                </a:lnTo>
                <a:lnTo>
                  <a:pt x="342176" y="110655"/>
                </a:lnTo>
                <a:lnTo>
                  <a:pt x="356069" y="112674"/>
                </a:lnTo>
                <a:lnTo>
                  <a:pt x="357847" y="132626"/>
                </a:lnTo>
                <a:lnTo>
                  <a:pt x="369722" y="158267"/>
                </a:lnTo>
                <a:lnTo>
                  <a:pt x="373633" y="174066"/>
                </a:lnTo>
                <a:lnTo>
                  <a:pt x="377672" y="201726"/>
                </a:lnTo>
                <a:lnTo>
                  <a:pt x="377672" y="315226"/>
                </a:lnTo>
                <a:lnTo>
                  <a:pt x="379691" y="295287"/>
                </a:lnTo>
                <a:lnTo>
                  <a:pt x="379691" y="183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517366" y="6547227"/>
            <a:ext cx="263817" cy="174409"/>
          </a:xfrm>
          <a:custGeom>
            <a:avLst/>
            <a:gdLst/>
            <a:ahLst/>
            <a:cxnLst/>
            <a:rect l="l" t="t" r="r" b="b"/>
            <a:pathLst>
              <a:path w="263817" h="174409">
                <a:moveTo>
                  <a:pt x="65303" y="150774"/>
                </a:moveTo>
                <a:lnTo>
                  <a:pt x="68503" y="148043"/>
                </a:lnTo>
                <a:lnTo>
                  <a:pt x="63284" y="148526"/>
                </a:lnTo>
                <a:lnTo>
                  <a:pt x="55689" y="148412"/>
                </a:lnTo>
                <a:lnTo>
                  <a:pt x="55333" y="146392"/>
                </a:lnTo>
                <a:lnTo>
                  <a:pt x="70650" y="146265"/>
                </a:lnTo>
                <a:lnTo>
                  <a:pt x="91782" y="144487"/>
                </a:lnTo>
                <a:lnTo>
                  <a:pt x="98196" y="147332"/>
                </a:lnTo>
                <a:lnTo>
                  <a:pt x="125971" y="145554"/>
                </a:lnTo>
                <a:lnTo>
                  <a:pt x="133337" y="137007"/>
                </a:lnTo>
                <a:lnTo>
                  <a:pt x="132626" y="134518"/>
                </a:lnTo>
                <a:lnTo>
                  <a:pt x="127406" y="139979"/>
                </a:lnTo>
                <a:lnTo>
                  <a:pt x="124904" y="142824"/>
                </a:lnTo>
                <a:lnTo>
                  <a:pt x="110655" y="143294"/>
                </a:lnTo>
                <a:lnTo>
                  <a:pt x="110426" y="136055"/>
                </a:lnTo>
                <a:lnTo>
                  <a:pt x="107213" y="130708"/>
                </a:lnTo>
                <a:lnTo>
                  <a:pt x="107568" y="143294"/>
                </a:lnTo>
                <a:lnTo>
                  <a:pt x="48209" y="142582"/>
                </a:lnTo>
                <a:lnTo>
                  <a:pt x="37528" y="130594"/>
                </a:lnTo>
                <a:lnTo>
                  <a:pt x="52717" y="128104"/>
                </a:lnTo>
                <a:lnTo>
                  <a:pt x="32181" y="126911"/>
                </a:lnTo>
                <a:lnTo>
                  <a:pt x="24460" y="122758"/>
                </a:lnTo>
                <a:lnTo>
                  <a:pt x="13296" y="122288"/>
                </a:lnTo>
                <a:lnTo>
                  <a:pt x="10452" y="141516"/>
                </a:lnTo>
                <a:lnTo>
                  <a:pt x="6057" y="141401"/>
                </a:lnTo>
                <a:lnTo>
                  <a:pt x="3797" y="131902"/>
                </a:lnTo>
                <a:lnTo>
                  <a:pt x="2374" y="116941"/>
                </a:lnTo>
                <a:lnTo>
                  <a:pt x="4279" y="115519"/>
                </a:lnTo>
                <a:lnTo>
                  <a:pt x="6413" y="89750"/>
                </a:lnTo>
                <a:lnTo>
                  <a:pt x="19710" y="59474"/>
                </a:lnTo>
                <a:lnTo>
                  <a:pt x="39306" y="35610"/>
                </a:lnTo>
                <a:lnTo>
                  <a:pt x="53187" y="23736"/>
                </a:lnTo>
                <a:lnTo>
                  <a:pt x="81089" y="8064"/>
                </a:lnTo>
                <a:lnTo>
                  <a:pt x="103543" y="711"/>
                </a:lnTo>
                <a:lnTo>
                  <a:pt x="103416" y="0"/>
                </a:lnTo>
                <a:lnTo>
                  <a:pt x="79082" y="6172"/>
                </a:lnTo>
                <a:lnTo>
                  <a:pt x="51180" y="21716"/>
                </a:lnTo>
                <a:lnTo>
                  <a:pt x="37287" y="33591"/>
                </a:lnTo>
                <a:lnTo>
                  <a:pt x="19596" y="55448"/>
                </a:lnTo>
                <a:lnTo>
                  <a:pt x="6540" y="82029"/>
                </a:lnTo>
                <a:lnTo>
                  <a:pt x="4635" y="71348"/>
                </a:lnTo>
                <a:lnTo>
                  <a:pt x="2616" y="47485"/>
                </a:lnTo>
                <a:lnTo>
                  <a:pt x="2616" y="73367"/>
                </a:lnTo>
                <a:lnTo>
                  <a:pt x="4635" y="85356"/>
                </a:lnTo>
                <a:lnTo>
                  <a:pt x="2501" y="113385"/>
                </a:lnTo>
                <a:lnTo>
                  <a:pt x="0" y="115163"/>
                </a:lnTo>
                <a:lnTo>
                  <a:pt x="2616" y="136766"/>
                </a:lnTo>
                <a:lnTo>
                  <a:pt x="5346" y="144246"/>
                </a:lnTo>
                <a:lnTo>
                  <a:pt x="10693" y="144373"/>
                </a:lnTo>
                <a:lnTo>
                  <a:pt x="10693" y="151142"/>
                </a:lnTo>
                <a:lnTo>
                  <a:pt x="5587" y="146037"/>
                </a:lnTo>
                <a:lnTo>
                  <a:pt x="6413" y="150545"/>
                </a:lnTo>
                <a:lnTo>
                  <a:pt x="10693" y="158267"/>
                </a:lnTo>
                <a:lnTo>
                  <a:pt x="12471" y="171081"/>
                </a:lnTo>
                <a:lnTo>
                  <a:pt x="13779" y="128689"/>
                </a:lnTo>
                <a:lnTo>
                  <a:pt x="30403" y="128574"/>
                </a:lnTo>
                <a:lnTo>
                  <a:pt x="36448" y="134518"/>
                </a:lnTo>
                <a:lnTo>
                  <a:pt x="52247" y="148285"/>
                </a:lnTo>
                <a:lnTo>
                  <a:pt x="75755" y="162420"/>
                </a:lnTo>
                <a:lnTo>
                  <a:pt x="107327" y="172389"/>
                </a:lnTo>
                <a:lnTo>
                  <a:pt x="142239" y="174409"/>
                </a:lnTo>
                <a:lnTo>
                  <a:pt x="176085" y="168478"/>
                </a:lnTo>
                <a:lnTo>
                  <a:pt x="203746" y="156476"/>
                </a:lnTo>
                <a:lnTo>
                  <a:pt x="229273" y="138429"/>
                </a:lnTo>
                <a:lnTo>
                  <a:pt x="243281" y="122758"/>
                </a:lnTo>
                <a:lnTo>
                  <a:pt x="255155" y="105067"/>
                </a:lnTo>
                <a:lnTo>
                  <a:pt x="261683" y="91884"/>
                </a:lnTo>
                <a:lnTo>
                  <a:pt x="263817" y="79298"/>
                </a:lnTo>
                <a:lnTo>
                  <a:pt x="251828" y="59474"/>
                </a:lnTo>
                <a:lnTo>
                  <a:pt x="244106" y="47485"/>
                </a:lnTo>
                <a:lnTo>
                  <a:pt x="232003" y="33832"/>
                </a:lnTo>
                <a:lnTo>
                  <a:pt x="202437" y="12103"/>
                </a:lnTo>
                <a:lnTo>
                  <a:pt x="176085" y="2019"/>
                </a:lnTo>
                <a:lnTo>
                  <a:pt x="176441" y="3797"/>
                </a:lnTo>
                <a:lnTo>
                  <a:pt x="200418" y="14008"/>
                </a:lnTo>
                <a:lnTo>
                  <a:pt x="230098" y="35852"/>
                </a:lnTo>
                <a:lnTo>
                  <a:pt x="245897" y="53543"/>
                </a:lnTo>
                <a:lnTo>
                  <a:pt x="252183" y="68618"/>
                </a:lnTo>
                <a:lnTo>
                  <a:pt x="259778" y="79184"/>
                </a:lnTo>
                <a:lnTo>
                  <a:pt x="259778" y="89992"/>
                </a:lnTo>
                <a:lnTo>
                  <a:pt x="253136" y="103047"/>
                </a:lnTo>
                <a:lnTo>
                  <a:pt x="241261" y="120853"/>
                </a:lnTo>
                <a:lnTo>
                  <a:pt x="227253" y="136410"/>
                </a:lnTo>
                <a:lnTo>
                  <a:pt x="201841" y="154584"/>
                </a:lnTo>
                <a:lnTo>
                  <a:pt x="178574" y="165036"/>
                </a:lnTo>
                <a:lnTo>
                  <a:pt x="154228" y="170256"/>
                </a:lnTo>
                <a:lnTo>
                  <a:pt x="116712" y="170840"/>
                </a:lnTo>
                <a:lnTo>
                  <a:pt x="111721" y="156121"/>
                </a:lnTo>
                <a:lnTo>
                  <a:pt x="105549" y="148285"/>
                </a:lnTo>
                <a:lnTo>
                  <a:pt x="100215" y="148170"/>
                </a:lnTo>
                <a:lnTo>
                  <a:pt x="103416" y="150545"/>
                </a:lnTo>
                <a:lnTo>
                  <a:pt x="111366" y="160400"/>
                </a:lnTo>
                <a:lnTo>
                  <a:pt x="113512" y="170967"/>
                </a:lnTo>
                <a:lnTo>
                  <a:pt x="77647" y="160515"/>
                </a:lnTo>
                <a:lnTo>
                  <a:pt x="65062" y="152920"/>
                </a:lnTo>
                <a:lnTo>
                  <a:pt x="65303" y="15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033543" y="6610506"/>
            <a:ext cx="1237881" cy="573697"/>
          </a:xfrm>
          <a:custGeom>
            <a:avLst/>
            <a:gdLst/>
            <a:ahLst/>
            <a:cxnLst/>
            <a:rect l="l" t="t" r="r" b="b"/>
            <a:pathLst>
              <a:path w="1237881" h="573697">
                <a:moveTo>
                  <a:pt x="1154887" y="221665"/>
                </a:moveTo>
                <a:lnTo>
                  <a:pt x="1118552" y="221665"/>
                </a:lnTo>
                <a:lnTo>
                  <a:pt x="1104773" y="225577"/>
                </a:lnTo>
                <a:lnTo>
                  <a:pt x="1088872" y="235445"/>
                </a:lnTo>
                <a:lnTo>
                  <a:pt x="1077950" y="248259"/>
                </a:lnTo>
                <a:lnTo>
                  <a:pt x="1067739" y="265709"/>
                </a:lnTo>
                <a:lnTo>
                  <a:pt x="1065834" y="279730"/>
                </a:lnTo>
                <a:lnTo>
                  <a:pt x="1062037" y="398462"/>
                </a:lnTo>
                <a:lnTo>
                  <a:pt x="1060259" y="400596"/>
                </a:lnTo>
                <a:lnTo>
                  <a:pt x="1022502" y="434073"/>
                </a:lnTo>
                <a:lnTo>
                  <a:pt x="978103" y="466724"/>
                </a:lnTo>
                <a:lnTo>
                  <a:pt x="919568" y="501154"/>
                </a:lnTo>
                <a:lnTo>
                  <a:pt x="853554" y="530123"/>
                </a:lnTo>
                <a:lnTo>
                  <a:pt x="786460" y="552094"/>
                </a:lnTo>
                <a:lnTo>
                  <a:pt x="717842" y="566343"/>
                </a:lnTo>
                <a:lnTo>
                  <a:pt x="687450" y="568477"/>
                </a:lnTo>
                <a:lnTo>
                  <a:pt x="687323" y="501865"/>
                </a:lnTo>
                <a:lnTo>
                  <a:pt x="680313" y="478713"/>
                </a:lnTo>
                <a:lnTo>
                  <a:pt x="666432" y="458889"/>
                </a:lnTo>
                <a:lnTo>
                  <a:pt x="648500" y="447128"/>
                </a:lnTo>
                <a:lnTo>
                  <a:pt x="643991" y="445706"/>
                </a:lnTo>
                <a:lnTo>
                  <a:pt x="642797" y="437159"/>
                </a:lnTo>
                <a:lnTo>
                  <a:pt x="637108" y="427062"/>
                </a:lnTo>
                <a:lnTo>
                  <a:pt x="627011" y="421373"/>
                </a:lnTo>
                <a:lnTo>
                  <a:pt x="604329" y="421373"/>
                </a:lnTo>
                <a:lnTo>
                  <a:pt x="596506" y="425297"/>
                </a:lnTo>
                <a:lnTo>
                  <a:pt x="591273" y="431939"/>
                </a:lnTo>
                <a:lnTo>
                  <a:pt x="587362" y="443814"/>
                </a:lnTo>
                <a:lnTo>
                  <a:pt x="582485" y="444639"/>
                </a:lnTo>
                <a:lnTo>
                  <a:pt x="560882" y="458889"/>
                </a:lnTo>
                <a:lnTo>
                  <a:pt x="553046" y="468858"/>
                </a:lnTo>
                <a:lnTo>
                  <a:pt x="544144" y="486194"/>
                </a:lnTo>
                <a:lnTo>
                  <a:pt x="543547" y="490829"/>
                </a:lnTo>
                <a:lnTo>
                  <a:pt x="538924" y="494385"/>
                </a:lnTo>
                <a:lnTo>
                  <a:pt x="541527" y="496404"/>
                </a:lnTo>
                <a:lnTo>
                  <a:pt x="539864" y="568591"/>
                </a:lnTo>
                <a:lnTo>
                  <a:pt x="530136" y="565861"/>
                </a:lnTo>
                <a:lnTo>
                  <a:pt x="518134" y="565746"/>
                </a:lnTo>
                <a:lnTo>
                  <a:pt x="450824" y="551967"/>
                </a:lnTo>
                <a:lnTo>
                  <a:pt x="395604" y="533565"/>
                </a:lnTo>
                <a:lnTo>
                  <a:pt x="381596" y="530250"/>
                </a:lnTo>
                <a:lnTo>
                  <a:pt x="312381" y="498538"/>
                </a:lnTo>
                <a:lnTo>
                  <a:pt x="255269" y="464705"/>
                </a:lnTo>
                <a:lnTo>
                  <a:pt x="197929" y="421246"/>
                </a:lnTo>
                <a:lnTo>
                  <a:pt x="175958" y="399643"/>
                </a:lnTo>
                <a:lnTo>
                  <a:pt x="170014" y="395719"/>
                </a:lnTo>
                <a:lnTo>
                  <a:pt x="168122" y="371970"/>
                </a:lnTo>
                <a:lnTo>
                  <a:pt x="166103" y="283044"/>
                </a:lnTo>
                <a:lnTo>
                  <a:pt x="164210" y="259181"/>
                </a:lnTo>
                <a:lnTo>
                  <a:pt x="154470" y="239229"/>
                </a:lnTo>
                <a:lnTo>
                  <a:pt x="144373" y="227596"/>
                </a:lnTo>
                <a:lnTo>
                  <a:pt x="124548" y="215734"/>
                </a:lnTo>
                <a:lnTo>
                  <a:pt x="112788" y="211810"/>
                </a:lnTo>
                <a:lnTo>
                  <a:pt x="82397" y="209791"/>
                </a:lnTo>
                <a:lnTo>
                  <a:pt x="60667" y="215734"/>
                </a:lnTo>
                <a:lnTo>
                  <a:pt x="50812" y="222021"/>
                </a:lnTo>
                <a:lnTo>
                  <a:pt x="47497" y="221780"/>
                </a:lnTo>
                <a:lnTo>
                  <a:pt x="27546" y="172389"/>
                </a:lnTo>
                <a:lnTo>
                  <a:pt x="9855" y="103047"/>
                </a:lnTo>
                <a:lnTo>
                  <a:pt x="2019" y="47726"/>
                </a:lnTo>
                <a:lnTo>
                  <a:pt x="0" y="0"/>
                </a:lnTo>
                <a:lnTo>
                  <a:pt x="0" y="49631"/>
                </a:lnTo>
                <a:lnTo>
                  <a:pt x="7835" y="105067"/>
                </a:lnTo>
                <a:lnTo>
                  <a:pt x="25653" y="174294"/>
                </a:lnTo>
                <a:lnTo>
                  <a:pt x="41440" y="213829"/>
                </a:lnTo>
                <a:lnTo>
                  <a:pt x="47612" y="226415"/>
                </a:lnTo>
                <a:lnTo>
                  <a:pt x="67081" y="216319"/>
                </a:lnTo>
                <a:lnTo>
                  <a:pt x="84416" y="211810"/>
                </a:lnTo>
                <a:lnTo>
                  <a:pt x="110782" y="213715"/>
                </a:lnTo>
                <a:lnTo>
                  <a:pt x="122529" y="217741"/>
                </a:lnTo>
                <a:lnTo>
                  <a:pt x="142481" y="229501"/>
                </a:lnTo>
                <a:lnTo>
                  <a:pt x="152450" y="241261"/>
                </a:lnTo>
                <a:lnTo>
                  <a:pt x="162305" y="261086"/>
                </a:lnTo>
                <a:lnTo>
                  <a:pt x="164083" y="284949"/>
                </a:lnTo>
                <a:lnTo>
                  <a:pt x="166103" y="373989"/>
                </a:lnTo>
                <a:lnTo>
                  <a:pt x="168122" y="397738"/>
                </a:lnTo>
                <a:lnTo>
                  <a:pt x="174053" y="401662"/>
                </a:lnTo>
                <a:lnTo>
                  <a:pt x="195910" y="423265"/>
                </a:lnTo>
                <a:lnTo>
                  <a:pt x="253250" y="466724"/>
                </a:lnTo>
                <a:lnTo>
                  <a:pt x="306679" y="498297"/>
                </a:lnTo>
                <a:lnTo>
                  <a:pt x="369722" y="528231"/>
                </a:lnTo>
                <a:lnTo>
                  <a:pt x="440842" y="552094"/>
                </a:lnTo>
                <a:lnTo>
                  <a:pt x="504240" y="565746"/>
                </a:lnTo>
                <a:lnTo>
                  <a:pt x="569544" y="573697"/>
                </a:lnTo>
                <a:lnTo>
                  <a:pt x="663816" y="573697"/>
                </a:lnTo>
                <a:lnTo>
                  <a:pt x="721169" y="567766"/>
                </a:lnTo>
                <a:lnTo>
                  <a:pt x="788492" y="553986"/>
                </a:lnTo>
                <a:lnTo>
                  <a:pt x="855560" y="532142"/>
                </a:lnTo>
                <a:lnTo>
                  <a:pt x="921461" y="503173"/>
                </a:lnTo>
                <a:lnTo>
                  <a:pt x="979995" y="468744"/>
                </a:lnTo>
                <a:lnTo>
                  <a:pt x="1024521" y="436092"/>
                </a:lnTo>
                <a:lnTo>
                  <a:pt x="1066431" y="398932"/>
                </a:lnTo>
                <a:lnTo>
                  <a:pt x="1065364" y="398462"/>
                </a:lnTo>
                <a:lnTo>
                  <a:pt x="1065834" y="340982"/>
                </a:lnTo>
                <a:lnTo>
                  <a:pt x="1067854" y="281622"/>
                </a:lnTo>
                <a:lnTo>
                  <a:pt x="1069759" y="267728"/>
                </a:lnTo>
                <a:lnTo>
                  <a:pt x="1079969" y="250278"/>
                </a:lnTo>
                <a:lnTo>
                  <a:pt x="1090891" y="237451"/>
                </a:lnTo>
                <a:lnTo>
                  <a:pt x="1106677" y="227596"/>
                </a:lnTo>
                <a:lnTo>
                  <a:pt x="1120571" y="223570"/>
                </a:lnTo>
                <a:lnTo>
                  <a:pt x="1152867" y="223685"/>
                </a:lnTo>
                <a:lnTo>
                  <a:pt x="1166634" y="227596"/>
                </a:lnTo>
                <a:lnTo>
                  <a:pt x="1180528" y="235800"/>
                </a:lnTo>
                <a:lnTo>
                  <a:pt x="1185748" y="235673"/>
                </a:lnTo>
                <a:lnTo>
                  <a:pt x="1208316" y="182841"/>
                </a:lnTo>
                <a:lnTo>
                  <a:pt x="1226007" y="121462"/>
                </a:lnTo>
                <a:lnTo>
                  <a:pt x="1235862" y="62090"/>
                </a:lnTo>
                <a:lnTo>
                  <a:pt x="1237881" y="15786"/>
                </a:lnTo>
                <a:lnTo>
                  <a:pt x="1235976" y="26593"/>
                </a:lnTo>
                <a:lnTo>
                  <a:pt x="1233957" y="60312"/>
                </a:lnTo>
                <a:lnTo>
                  <a:pt x="1231938" y="43573"/>
                </a:lnTo>
                <a:lnTo>
                  <a:pt x="1229918" y="83946"/>
                </a:lnTo>
                <a:lnTo>
                  <a:pt x="1224102" y="119557"/>
                </a:lnTo>
                <a:lnTo>
                  <a:pt x="1206296" y="180822"/>
                </a:lnTo>
                <a:lnTo>
                  <a:pt x="1184452" y="232346"/>
                </a:lnTo>
                <a:lnTo>
                  <a:pt x="1178750" y="231520"/>
                </a:lnTo>
                <a:lnTo>
                  <a:pt x="1162723" y="223685"/>
                </a:lnTo>
                <a:lnTo>
                  <a:pt x="1154887" y="221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548475" y="7055267"/>
            <a:ext cx="15671" cy="47256"/>
          </a:xfrm>
          <a:custGeom>
            <a:avLst/>
            <a:gdLst/>
            <a:ahLst/>
            <a:cxnLst/>
            <a:rect l="l" t="t" r="r" b="b"/>
            <a:pathLst>
              <a:path w="15671" h="47256">
                <a:moveTo>
                  <a:pt x="10210" y="47256"/>
                </a:moveTo>
                <a:lnTo>
                  <a:pt x="15671" y="47256"/>
                </a:lnTo>
                <a:lnTo>
                  <a:pt x="12471" y="44399"/>
                </a:lnTo>
                <a:lnTo>
                  <a:pt x="11988" y="37401"/>
                </a:lnTo>
                <a:lnTo>
                  <a:pt x="11163" y="12103"/>
                </a:lnTo>
                <a:lnTo>
                  <a:pt x="5461" y="2019"/>
                </a:lnTo>
                <a:lnTo>
                  <a:pt x="0" y="0"/>
                </a:lnTo>
                <a:lnTo>
                  <a:pt x="9144" y="14122"/>
                </a:lnTo>
                <a:lnTo>
                  <a:pt x="10210" y="472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467736" y="7072842"/>
            <a:ext cx="3098" cy="3682"/>
          </a:xfrm>
          <a:custGeom>
            <a:avLst/>
            <a:gdLst/>
            <a:ahLst/>
            <a:cxnLst/>
            <a:rect l="l" t="t" r="r" b="b"/>
            <a:pathLst>
              <a:path w="3098" h="3682">
                <a:moveTo>
                  <a:pt x="0" y="3086"/>
                </a:moveTo>
                <a:lnTo>
                  <a:pt x="3098" y="3682"/>
                </a:lnTo>
                <a:lnTo>
                  <a:pt x="1079" y="0"/>
                </a:lnTo>
                <a:lnTo>
                  <a:pt x="0" y="3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756496" y="6490000"/>
            <a:ext cx="59232" cy="111721"/>
          </a:xfrm>
          <a:custGeom>
            <a:avLst/>
            <a:gdLst/>
            <a:ahLst/>
            <a:cxnLst/>
            <a:rect l="l" t="t" r="r" b="b"/>
            <a:pathLst>
              <a:path w="59232" h="111721">
                <a:moveTo>
                  <a:pt x="58166" y="23736"/>
                </a:moveTo>
                <a:lnTo>
                  <a:pt x="52476" y="11747"/>
                </a:lnTo>
                <a:lnTo>
                  <a:pt x="46659" y="5219"/>
                </a:lnTo>
                <a:lnTo>
                  <a:pt x="45110" y="4622"/>
                </a:lnTo>
                <a:lnTo>
                  <a:pt x="32524" y="0"/>
                </a:lnTo>
                <a:lnTo>
                  <a:pt x="15900" y="0"/>
                </a:lnTo>
                <a:lnTo>
                  <a:pt x="0" y="7708"/>
                </a:lnTo>
                <a:lnTo>
                  <a:pt x="8902" y="17678"/>
                </a:lnTo>
                <a:lnTo>
                  <a:pt x="18757" y="29679"/>
                </a:lnTo>
                <a:lnTo>
                  <a:pt x="20650" y="69214"/>
                </a:lnTo>
                <a:lnTo>
                  <a:pt x="28486" y="79184"/>
                </a:lnTo>
                <a:lnTo>
                  <a:pt x="42379" y="81089"/>
                </a:lnTo>
                <a:lnTo>
                  <a:pt x="44157" y="101028"/>
                </a:lnTo>
                <a:lnTo>
                  <a:pt x="49860" y="111721"/>
                </a:lnTo>
                <a:lnTo>
                  <a:pt x="52120" y="111721"/>
                </a:lnTo>
                <a:lnTo>
                  <a:pt x="53301" y="106375"/>
                </a:lnTo>
                <a:lnTo>
                  <a:pt x="48552" y="94386"/>
                </a:lnTo>
                <a:lnTo>
                  <a:pt x="47129" y="88442"/>
                </a:lnTo>
                <a:lnTo>
                  <a:pt x="45351" y="77165"/>
                </a:lnTo>
                <a:lnTo>
                  <a:pt x="53301" y="69087"/>
                </a:lnTo>
                <a:lnTo>
                  <a:pt x="58166" y="60185"/>
                </a:lnTo>
                <a:lnTo>
                  <a:pt x="59232" y="54851"/>
                </a:lnTo>
                <a:lnTo>
                  <a:pt x="58166" y="237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576618" y="7053601"/>
            <a:ext cx="141160" cy="128587"/>
          </a:xfrm>
          <a:custGeom>
            <a:avLst/>
            <a:gdLst/>
            <a:ahLst/>
            <a:cxnLst/>
            <a:rect l="l" t="t" r="r" b="b"/>
            <a:pathLst>
              <a:path w="141160" h="128587">
                <a:moveTo>
                  <a:pt x="103530" y="6057"/>
                </a:moveTo>
                <a:lnTo>
                  <a:pt x="85839" y="0"/>
                </a:lnTo>
                <a:lnTo>
                  <a:pt x="55448" y="0"/>
                </a:lnTo>
                <a:lnTo>
                  <a:pt x="37642" y="6057"/>
                </a:lnTo>
                <a:lnTo>
                  <a:pt x="19824" y="17818"/>
                </a:lnTo>
                <a:lnTo>
                  <a:pt x="7950" y="33718"/>
                </a:lnTo>
                <a:lnTo>
                  <a:pt x="711" y="56045"/>
                </a:lnTo>
                <a:lnTo>
                  <a:pt x="0" y="125374"/>
                </a:lnTo>
                <a:lnTo>
                  <a:pt x="28371" y="128587"/>
                </a:lnTo>
                <a:lnTo>
                  <a:pt x="118732" y="128587"/>
                </a:lnTo>
                <a:lnTo>
                  <a:pt x="140576" y="126682"/>
                </a:lnTo>
                <a:lnTo>
                  <a:pt x="141160" y="57467"/>
                </a:lnTo>
                <a:lnTo>
                  <a:pt x="135229" y="37630"/>
                </a:lnTo>
                <a:lnTo>
                  <a:pt x="121462" y="17818"/>
                </a:lnTo>
                <a:lnTo>
                  <a:pt x="103530" y="60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468811" y="7068325"/>
            <a:ext cx="18046" cy="10934"/>
          </a:xfrm>
          <a:custGeom>
            <a:avLst/>
            <a:gdLst/>
            <a:ahLst/>
            <a:cxnLst/>
            <a:rect l="l" t="t" r="r" b="b"/>
            <a:pathLst>
              <a:path w="18046" h="10934">
                <a:moveTo>
                  <a:pt x="2730" y="355"/>
                </a:moveTo>
                <a:lnTo>
                  <a:pt x="0" y="4521"/>
                </a:lnTo>
                <a:lnTo>
                  <a:pt x="2019" y="8191"/>
                </a:lnTo>
                <a:lnTo>
                  <a:pt x="10210" y="10096"/>
                </a:lnTo>
                <a:lnTo>
                  <a:pt x="12471" y="10934"/>
                </a:lnTo>
                <a:lnTo>
                  <a:pt x="17919" y="7962"/>
                </a:lnTo>
                <a:lnTo>
                  <a:pt x="18046" y="2489"/>
                </a:lnTo>
                <a:lnTo>
                  <a:pt x="10566" y="838"/>
                </a:lnTo>
                <a:lnTo>
                  <a:pt x="8178" y="0"/>
                </a:lnTo>
                <a:lnTo>
                  <a:pt x="2730" y="3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530669" y="6565273"/>
            <a:ext cx="246481" cy="152793"/>
          </a:xfrm>
          <a:custGeom>
            <a:avLst/>
            <a:gdLst/>
            <a:ahLst/>
            <a:cxnLst/>
            <a:rect l="l" t="t" r="r" b="b"/>
            <a:pathLst>
              <a:path w="246481" h="152793">
                <a:moveTo>
                  <a:pt x="11163" y="104711"/>
                </a:moveTo>
                <a:lnTo>
                  <a:pt x="18872" y="108864"/>
                </a:lnTo>
                <a:lnTo>
                  <a:pt x="39408" y="110058"/>
                </a:lnTo>
                <a:lnTo>
                  <a:pt x="50698" y="107441"/>
                </a:lnTo>
                <a:lnTo>
                  <a:pt x="52717" y="86309"/>
                </a:lnTo>
                <a:lnTo>
                  <a:pt x="55206" y="83819"/>
                </a:lnTo>
                <a:lnTo>
                  <a:pt x="63042" y="82753"/>
                </a:lnTo>
                <a:lnTo>
                  <a:pt x="73139" y="80022"/>
                </a:lnTo>
                <a:lnTo>
                  <a:pt x="80848" y="78714"/>
                </a:lnTo>
                <a:lnTo>
                  <a:pt x="82994" y="78003"/>
                </a:lnTo>
                <a:lnTo>
                  <a:pt x="126568" y="70281"/>
                </a:lnTo>
                <a:lnTo>
                  <a:pt x="132854" y="59118"/>
                </a:lnTo>
                <a:lnTo>
                  <a:pt x="134035" y="58648"/>
                </a:lnTo>
                <a:lnTo>
                  <a:pt x="139979" y="54724"/>
                </a:lnTo>
                <a:lnTo>
                  <a:pt x="141516" y="36093"/>
                </a:lnTo>
                <a:lnTo>
                  <a:pt x="147104" y="25869"/>
                </a:lnTo>
                <a:lnTo>
                  <a:pt x="158623" y="17678"/>
                </a:lnTo>
                <a:lnTo>
                  <a:pt x="175120" y="15786"/>
                </a:lnTo>
                <a:lnTo>
                  <a:pt x="183197" y="17678"/>
                </a:lnTo>
                <a:lnTo>
                  <a:pt x="193294" y="23507"/>
                </a:lnTo>
                <a:lnTo>
                  <a:pt x="201002" y="33477"/>
                </a:lnTo>
                <a:lnTo>
                  <a:pt x="201955" y="54724"/>
                </a:lnTo>
                <a:lnTo>
                  <a:pt x="209080" y="61023"/>
                </a:lnTo>
                <a:lnTo>
                  <a:pt x="215963" y="74320"/>
                </a:lnTo>
                <a:lnTo>
                  <a:pt x="216801" y="75031"/>
                </a:lnTo>
                <a:lnTo>
                  <a:pt x="218808" y="91058"/>
                </a:lnTo>
                <a:lnTo>
                  <a:pt x="215963" y="100317"/>
                </a:lnTo>
                <a:lnTo>
                  <a:pt x="204089" y="116471"/>
                </a:lnTo>
                <a:lnTo>
                  <a:pt x="184619" y="126682"/>
                </a:lnTo>
                <a:lnTo>
                  <a:pt x="112674" y="127507"/>
                </a:lnTo>
                <a:lnTo>
                  <a:pt x="84886" y="129285"/>
                </a:lnTo>
                <a:lnTo>
                  <a:pt x="86906" y="130124"/>
                </a:lnTo>
                <a:lnTo>
                  <a:pt x="92252" y="130238"/>
                </a:lnTo>
                <a:lnTo>
                  <a:pt x="98425" y="138074"/>
                </a:lnTo>
                <a:lnTo>
                  <a:pt x="103416" y="152793"/>
                </a:lnTo>
                <a:lnTo>
                  <a:pt x="140931" y="152209"/>
                </a:lnTo>
                <a:lnTo>
                  <a:pt x="165265" y="146977"/>
                </a:lnTo>
                <a:lnTo>
                  <a:pt x="188544" y="136537"/>
                </a:lnTo>
                <a:lnTo>
                  <a:pt x="213944" y="118363"/>
                </a:lnTo>
                <a:lnTo>
                  <a:pt x="227965" y="102806"/>
                </a:lnTo>
                <a:lnTo>
                  <a:pt x="239826" y="85001"/>
                </a:lnTo>
                <a:lnTo>
                  <a:pt x="246481" y="71945"/>
                </a:lnTo>
                <a:lnTo>
                  <a:pt x="246481" y="61137"/>
                </a:lnTo>
                <a:lnTo>
                  <a:pt x="238874" y="50571"/>
                </a:lnTo>
                <a:lnTo>
                  <a:pt x="218694" y="31572"/>
                </a:lnTo>
                <a:lnTo>
                  <a:pt x="193052" y="15786"/>
                </a:lnTo>
                <a:lnTo>
                  <a:pt x="169303" y="5930"/>
                </a:lnTo>
                <a:lnTo>
                  <a:pt x="141643" y="0"/>
                </a:lnTo>
                <a:lnTo>
                  <a:pt x="99491" y="0"/>
                </a:lnTo>
                <a:lnTo>
                  <a:pt x="79540" y="3911"/>
                </a:lnTo>
                <a:lnTo>
                  <a:pt x="48793" y="16497"/>
                </a:lnTo>
                <a:lnTo>
                  <a:pt x="41071" y="28968"/>
                </a:lnTo>
                <a:lnTo>
                  <a:pt x="40716" y="81800"/>
                </a:lnTo>
                <a:lnTo>
                  <a:pt x="39179" y="70523"/>
                </a:lnTo>
                <a:lnTo>
                  <a:pt x="21132" y="81800"/>
                </a:lnTo>
                <a:lnTo>
                  <a:pt x="9258" y="91770"/>
                </a:lnTo>
                <a:lnTo>
                  <a:pt x="0" y="104241"/>
                </a:lnTo>
                <a:lnTo>
                  <a:pt x="11163" y="104711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521176" y="6669510"/>
            <a:ext cx="9486" cy="19240"/>
          </a:xfrm>
          <a:custGeom>
            <a:avLst/>
            <a:gdLst/>
            <a:ahLst/>
            <a:cxnLst/>
            <a:rect l="l" t="t" r="r" b="b"/>
            <a:pathLst>
              <a:path w="9486" h="19240">
                <a:moveTo>
                  <a:pt x="7950" y="469"/>
                </a:moveTo>
                <a:lnTo>
                  <a:pt x="0" y="9613"/>
                </a:lnTo>
                <a:lnTo>
                  <a:pt x="2247" y="19113"/>
                </a:lnTo>
                <a:lnTo>
                  <a:pt x="6629" y="19240"/>
                </a:lnTo>
                <a:lnTo>
                  <a:pt x="9486" y="0"/>
                </a:lnTo>
                <a:lnTo>
                  <a:pt x="7950" y="469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627789" y="6683279"/>
            <a:ext cx="16979" cy="7251"/>
          </a:xfrm>
          <a:custGeom>
            <a:avLst/>
            <a:gdLst/>
            <a:ahLst/>
            <a:cxnLst/>
            <a:rect l="l" t="t" r="r" b="b"/>
            <a:pathLst>
              <a:path w="16979" h="7251">
                <a:moveTo>
                  <a:pt x="241" y="7251"/>
                </a:moveTo>
                <a:lnTo>
                  <a:pt x="14478" y="6769"/>
                </a:lnTo>
                <a:lnTo>
                  <a:pt x="16979" y="3924"/>
                </a:lnTo>
                <a:lnTo>
                  <a:pt x="6883" y="596"/>
                </a:lnTo>
                <a:lnTo>
                  <a:pt x="0" y="0"/>
                </a:lnTo>
                <a:lnTo>
                  <a:pt x="241" y="7251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522714" y="6691485"/>
            <a:ext cx="5346" cy="6870"/>
          </a:xfrm>
          <a:custGeom>
            <a:avLst/>
            <a:gdLst/>
            <a:ahLst/>
            <a:cxnLst/>
            <a:rect l="l" t="t" r="r" b="b"/>
            <a:pathLst>
              <a:path w="5346" h="6870">
                <a:moveTo>
                  <a:pt x="228" y="1777"/>
                </a:moveTo>
                <a:lnTo>
                  <a:pt x="5346" y="6870"/>
                </a:lnTo>
                <a:lnTo>
                  <a:pt x="5346" y="114"/>
                </a:lnTo>
                <a:lnTo>
                  <a:pt x="0" y="0"/>
                </a:lnTo>
                <a:lnTo>
                  <a:pt x="228" y="1777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572697" y="6693490"/>
            <a:ext cx="15316" cy="2260"/>
          </a:xfrm>
          <a:custGeom>
            <a:avLst/>
            <a:gdLst/>
            <a:ahLst/>
            <a:cxnLst/>
            <a:rect l="l" t="t" r="r" b="b"/>
            <a:pathLst>
              <a:path w="15316" h="2260">
                <a:moveTo>
                  <a:pt x="0" y="127"/>
                </a:moveTo>
                <a:lnTo>
                  <a:pt x="355" y="2133"/>
                </a:lnTo>
                <a:lnTo>
                  <a:pt x="7950" y="2260"/>
                </a:lnTo>
                <a:lnTo>
                  <a:pt x="13182" y="1778"/>
                </a:lnTo>
                <a:lnTo>
                  <a:pt x="15316" y="0"/>
                </a:lnTo>
                <a:lnTo>
                  <a:pt x="0" y="127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710666" y="6445354"/>
            <a:ext cx="172389" cy="192455"/>
          </a:xfrm>
          <a:custGeom>
            <a:avLst/>
            <a:gdLst/>
            <a:ahLst/>
            <a:cxnLst/>
            <a:rect l="l" t="t" r="r" b="b"/>
            <a:pathLst>
              <a:path w="172389" h="192455">
                <a:moveTo>
                  <a:pt x="171551" y="81445"/>
                </a:moveTo>
                <a:lnTo>
                  <a:pt x="170243" y="75869"/>
                </a:lnTo>
                <a:lnTo>
                  <a:pt x="169532" y="73609"/>
                </a:lnTo>
                <a:lnTo>
                  <a:pt x="168351" y="67792"/>
                </a:lnTo>
                <a:lnTo>
                  <a:pt x="163245" y="54610"/>
                </a:lnTo>
                <a:lnTo>
                  <a:pt x="149110" y="32651"/>
                </a:lnTo>
                <a:lnTo>
                  <a:pt x="148170" y="29921"/>
                </a:lnTo>
                <a:lnTo>
                  <a:pt x="141516" y="28968"/>
                </a:lnTo>
                <a:lnTo>
                  <a:pt x="131660" y="18999"/>
                </a:lnTo>
                <a:lnTo>
                  <a:pt x="104000" y="5219"/>
                </a:lnTo>
                <a:lnTo>
                  <a:pt x="86194" y="1308"/>
                </a:lnTo>
                <a:lnTo>
                  <a:pt x="67195" y="0"/>
                </a:lnTo>
                <a:lnTo>
                  <a:pt x="53301" y="114"/>
                </a:lnTo>
                <a:lnTo>
                  <a:pt x="51041" y="939"/>
                </a:lnTo>
                <a:lnTo>
                  <a:pt x="45224" y="2133"/>
                </a:lnTo>
                <a:lnTo>
                  <a:pt x="37274" y="4749"/>
                </a:lnTo>
                <a:lnTo>
                  <a:pt x="31457" y="6057"/>
                </a:lnTo>
                <a:lnTo>
                  <a:pt x="10439" y="17094"/>
                </a:lnTo>
                <a:lnTo>
                  <a:pt x="0" y="25755"/>
                </a:lnTo>
                <a:lnTo>
                  <a:pt x="9017" y="28968"/>
                </a:lnTo>
                <a:lnTo>
                  <a:pt x="28841" y="40843"/>
                </a:lnTo>
                <a:lnTo>
                  <a:pt x="40843" y="50812"/>
                </a:lnTo>
                <a:lnTo>
                  <a:pt x="43802" y="50698"/>
                </a:lnTo>
                <a:lnTo>
                  <a:pt x="59829" y="42735"/>
                </a:lnTo>
                <a:lnTo>
                  <a:pt x="80251" y="42735"/>
                </a:lnTo>
                <a:lnTo>
                  <a:pt x="90106" y="47015"/>
                </a:lnTo>
                <a:lnTo>
                  <a:pt x="90944" y="49276"/>
                </a:lnTo>
                <a:lnTo>
                  <a:pt x="94272" y="48679"/>
                </a:lnTo>
                <a:lnTo>
                  <a:pt x="100203" y="54381"/>
                </a:lnTo>
                <a:lnTo>
                  <a:pt x="106019" y="66484"/>
                </a:lnTo>
                <a:lnTo>
                  <a:pt x="107327" y="86906"/>
                </a:lnTo>
                <a:lnTo>
                  <a:pt x="112433" y="89039"/>
                </a:lnTo>
                <a:lnTo>
                  <a:pt x="131787" y="92011"/>
                </a:lnTo>
                <a:lnTo>
                  <a:pt x="135585" y="94145"/>
                </a:lnTo>
                <a:lnTo>
                  <a:pt x="135585" y="102933"/>
                </a:lnTo>
                <a:lnTo>
                  <a:pt x="127635" y="102108"/>
                </a:lnTo>
                <a:lnTo>
                  <a:pt x="118364" y="99136"/>
                </a:lnTo>
                <a:lnTo>
                  <a:pt x="106857" y="97472"/>
                </a:lnTo>
                <a:lnTo>
                  <a:pt x="105067" y="99491"/>
                </a:lnTo>
                <a:lnTo>
                  <a:pt x="104000" y="104838"/>
                </a:lnTo>
                <a:lnTo>
                  <a:pt x="99136" y="113741"/>
                </a:lnTo>
                <a:lnTo>
                  <a:pt x="91173" y="121805"/>
                </a:lnTo>
                <a:lnTo>
                  <a:pt x="92964" y="133096"/>
                </a:lnTo>
                <a:lnTo>
                  <a:pt x="94145" y="133680"/>
                </a:lnTo>
                <a:lnTo>
                  <a:pt x="94386" y="139026"/>
                </a:lnTo>
                <a:lnTo>
                  <a:pt x="99136" y="151015"/>
                </a:lnTo>
                <a:lnTo>
                  <a:pt x="99847" y="157911"/>
                </a:lnTo>
                <a:lnTo>
                  <a:pt x="97472" y="159689"/>
                </a:lnTo>
                <a:lnTo>
                  <a:pt x="97828" y="163372"/>
                </a:lnTo>
                <a:lnTo>
                  <a:pt x="101981" y="171323"/>
                </a:lnTo>
                <a:lnTo>
                  <a:pt x="105778" y="187236"/>
                </a:lnTo>
                <a:lnTo>
                  <a:pt x="108978" y="192455"/>
                </a:lnTo>
                <a:lnTo>
                  <a:pt x="126911" y="184975"/>
                </a:lnTo>
                <a:lnTo>
                  <a:pt x="148640" y="167170"/>
                </a:lnTo>
                <a:lnTo>
                  <a:pt x="165265" y="142240"/>
                </a:lnTo>
                <a:lnTo>
                  <a:pt x="170484" y="125260"/>
                </a:lnTo>
                <a:lnTo>
                  <a:pt x="171323" y="113258"/>
                </a:lnTo>
                <a:lnTo>
                  <a:pt x="172389" y="109347"/>
                </a:lnTo>
                <a:lnTo>
                  <a:pt x="172275" y="83705"/>
                </a:lnTo>
                <a:lnTo>
                  <a:pt x="171551" y="81445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554888" y="6582957"/>
            <a:ext cx="191744" cy="109829"/>
          </a:xfrm>
          <a:custGeom>
            <a:avLst/>
            <a:gdLst/>
            <a:ahLst/>
            <a:cxnLst/>
            <a:rect l="l" t="t" r="r" b="b"/>
            <a:pathLst>
              <a:path w="191744" h="109829">
                <a:moveTo>
                  <a:pt x="191744" y="82638"/>
                </a:moveTo>
                <a:lnTo>
                  <a:pt x="191744" y="56629"/>
                </a:lnTo>
                <a:lnTo>
                  <a:pt x="184861" y="43332"/>
                </a:lnTo>
                <a:lnTo>
                  <a:pt x="177736" y="37045"/>
                </a:lnTo>
                <a:lnTo>
                  <a:pt x="176669" y="46431"/>
                </a:lnTo>
                <a:lnTo>
                  <a:pt x="174891" y="17805"/>
                </a:lnTo>
                <a:lnTo>
                  <a:pt x="167043" y="7721"/>
                </a:lnTo>
                <a:lnTo>
                  <a:pt x="156959" y="2019"/>
                </a:lnTo>
                <a:lnTo>
                  <a:pt x="148882" y="0"/>
                </a:lnTo>
                <a:lnTo>
                  <a:pt x="136423" y="1904"/>
                </a:lnTo>
                <a:lnTo>
                  <a:pt x="124904" y="10210"/>
                </a:lnTo>
                <a:lnTo>
                  <a:pt x="119202" y="20307"/>
                </a:lnTo>
                <a:lnTo>
                  <a:pt x="117424" y="56273"/>
                </a:lnTo>
                <a:lnTo>
                  <a:pt x="115760" y="37045"/>
                </a:lnTo>
                <a:lnTo>
                  <a:pt x="109816" y="40970"/>
                </a:lnTo>
                <a:lnTo>
                  <a:pt x="105422" y="52235"/>
                </a:lnTo>
                <a:lnTo>
                  <a:pt x="102349" y="52603"/>
                </a:lnTo>
                <a:lnTo>
                  <a:pt x="58775" y="60312"/>
                </a:lnTo>
                <a:lnTo>
                  <a:pt x="56629" y="61023"/>
                </a:lnTo>
                <a:lnTo>
                  <a:pt x="48920" y="62331"/>
                </a:lnTo>
                <a:lnTo>
                  <a:pt x="38823" y="65062"/>
                </a:lnTo>
                <a:lnTo>
                  <a:pt x="30987" y="66128"/>
                </a:lnTo>
                <a:lnTo>
                  <a:pt x="28498" y="68630"/>
                </a:lnTo>
                <a:lnTo>
                  <a:pt x="30391" y="91185"/>
                </a:lnTo>
                <a:lnTo>
                  <a:pt x="15189" y="92379"/>
                </a:lnTo>
                <a:lnTo>
                  <a:pt x="0" y="94868"/>
                </a:lnTo>
                <a:lnTo>
                  <a:pt x="10680" y="106857"/>
                </a:lnTo>
                <a:lnTo>
                  <a:pt x="70053" y="107568"/>
                </a:lnTo>
                <a:lnTo>
                  <a:pt x="69697" y="94983"/>
                </a:lnTo>
                <a:lnTo>
                  <a:pt x="72897" y="100329"/>
                </a:lnTo>
                <a:lnTo>
                  <a:pt x="79781" y="100914"/>
                </a:lnTo>
                <a:lnTo>
                  <a:pt x="89877" y="104241"/>
                </a:lnTo>
                <a:lnTo>
                  <a:pt x="95097" y="98780"/>
                </a:lnTo>
                <a:lnTo>
                  <a:pt x="95808" y="101282"/>
                </a:lnTo>
                <a:lnTo>
                  <a:pt x="88455" y="109829"/>
                </a:lnTo>
                <a:lnTo>
                  <a:pt x="160400" y="108991"/>
                </a:lnTo>
                <a:lnTo>
                  <a:pt x="179870" y="98780"/>
                </a:lnTo>
                <a:lnTo>
                  <a:pt x="190563" y="85966"/>
                </a:lnTo>
                <a:lnTo>
                  <a:pt x="191744" y="82638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582436" y="6691718"/>
            <a:ext cx="48437" cy="26466"/>
          </a:xfrm>
          <a:custGeom>
            <a:avLst/>
            <a:gdLst/>
            <a:ahLst/>
            <a:cxnLst/>
            <a:rect l="l" t="t" r="r" b="b"/>
            <a:pathLst>
              <a:path w="48437" h="26466">
                <a:moveTo>
                  <a:pt x="33121" y="2844"/>
                </a:moveTo>
                <a:lnTo>
                  <a:pt x="26708" y="0"/>
                </a:lnTo>
                <a:lnTo>
                  <a:pt x="5575" y="1778"/>
                </a:lnTo>
                <a:lnTo>
                  <a:pt x="3441" y="3556"/>
                </a:lnTo>
                <a:lnTo>
                  <a:pt x="228" y="6286"/>
                </a:lnTo>
                <a:lnTo>
                  <a:pt x="0" y="8432"/>
                </a:lnTo>
                <a:lnTo>
                  <a:pt x="12585" y="16027"/>
                </a:lnTo>
                <a:lnTo>
                  <a:pt x="48437" y="26466"/>
                </a:lnTo>
                <a:lnTo>
                  <a:pt x="46304" y="15900"/>
                </a:lnTo>
                <a:lnTo>
                  <a:pt x="38341" y="6057"/>
                </a:lnTo>
                <a:lnTo>
                  <a:pt x="35140" y="3683"/>
                </a:lnTo>
                <a:lnTo>
                  <a:pt x="33121" y="2844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560465" y="7092670"/>
            <a:ext cx="17221" cy="12217"/>
          </a:xfrm>
          <a:custGeom>
            <a:avLst/>
            <a:gdLst/>
            <a:ahLst/>
            <a:cxnLst/>
            <a:rect l="l" t="t" r="r" b="b"/>
            <a:pathLst>
              <a:path w="17221" h="12217">
                <a:moveTo>
                  <a:pt x="482" y="6997"/>
                </a:moveTo>
                <a:lnTo>
                  <a:pt x="3683" y="9842"/>
                </a:lnTo>
                <a:lnTo>
                  <a:pt x="12001" y="12217"/>
                </a:lnTo>
                <a:lnTo>
                  <a:pt x="16624" y="8661"/>
                </a:lnTo>
                <a:lnTo>
                  <a:pt x="17221" y="4025"/>
                </a:lnTo>
                <a:lnTo>
                  <a:pt x="7721" y="1422"/>
                </a:lnTo>
                <a:lnTo>
                  <a:pt x="0" y="0"/>
                </a:lnTo>
                <a:lnTo>
                  <a:pt x="482" y="6997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634560" y="6064942"/>
            <a:ext cx="47840" cy="17932"/>
          </a:xfrm>
          <a:custGeom>
            <a:avLst/>
            <a:gdLst/>
            <a:ahLst/>
            <a:cxnLst/>
            <a:rect l="l" t="t" r="r" b="b"/>
            <a:pathLst>
              <a:path w="47840" h="17932">
                <a:moveTo>
                  <a:pt x="47840" y="4267"/>
                </a:moveTo>
                <a:lnTo>
                  <a:pt x="46888" y="1778"/>
                </a:lnTo>
                <a:lnTo>
                  <a:pt x="40004" y="10807"/>
                </a:lnTo>
                <a:lnTo>
                  <a:pt x="27304" y="16027"/>
                </a:lnTo>
                <a:lnTo>
                  <a:pt x="19824" y="16027"/>
                </a:lnTo>
                <a:lnTo>
                  <a:pt x="4152" y="7835"/>
                </a:lnTo>
                <a:lnTo>
                  <a:pt x="0" y="0"/>
                </a:lnTo>
                <a:lnTo>
                  <a:pt x="0" y="6057"/>
                </a:lnTo>
                <a:lnTo>
                  <a:pt x="4152" y="11760"/>
                </a:lnTo>
                <a:lnTo>
                  <a:pt x="17805" y="17932"/>
                </a:lnTo>
                <a:lnTo>
                  <a:pt x="29324" y="17932"/>
                </a:lnTo>
                <a:lnTo>
                  <a:pt x="41909" y="12814"/>
                </a:lnTo>
                <a:lnTo>
                  <a:pt x="47840" y="4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582551" y="6179522"/>
            <a:ext cx="2844" cy="238163"/>
          </a:xfrm>
          <a:custGeom>
            <a:avLst/>
            <a:gdLst/>
            <a:ahLst/>
            <a:cxnLst/>
            <a:rect l="l" t="t" r="r" b="b"/>
            <a:pathLst>
              <a:path w="2844" h="238163">
                <a:moveTo>
                  <a:pt x="2730" y="238163"/>
                </a:moveTo>
                <a:lnTo>
                  <a:pt x="2844" y="1650"/>
                </a:lnTo>
                <a:lnTo>
                  <a:pt x="0" y="0"/>
                </a:lnTo>
                <a:lnTo>
                  <a:pt x="2730" y="2381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3733106" y="6171559"/>
            <a:ext cx="1181" cy="84543"/>
          </a:xfrm>
          <a:custGeom>
            <a:avLst/>
            <a:gdLst/>
            <a:ahLst/>
            <a:cxnLst/>
            <a:rect l="l" t="t" r="r" b="b"/>
            <a:pathLst>
              <a:path w="1181" h="84543">
                <a:moveTo>
                  <a:pt x="0" y="83705"/>
                </a:moveTo>
                <a:lnTo>
                  <a:pt x="1181" y="84543"/>
                </a:lnTo>
                <a:lnTo>
                  <a:pt x="469" y="0"/>
                </a:lnTo>
                <a:lnTo>
                  <a:pt x="0" y="837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3734278" y="6256105"/>
            <a:ext cx="1308" cy="23266"/>
          </a:xfrm>
          <a:custGeom>
            <a:avLst/>
            <a:gdLst/>
            <a:ahLst/>
            <a:cxnLst/>
            <a:rect l="l" t="t" r="r" b="b"/>
            <a:pathLst>
              <a:path w="1308" h="23266">
                <a:moveTo>
                  <a:pt x="1308" y="23266"/>
                </a:moveTo>
                <a:lnTo>
                  <a:pt x="1079" y="812"/>
                </a:lnTo>
                <a:lnTo>
                  <a:pt x="0" y="0"/>
                </a:lnTo>
                <a:lnTo>
                  <a:pt x="1308" y="232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631947" y="6286371"/>
            <a:ext cx="50330" cy="21844"/>
          </a:xfrm>
          <a:custGeom>
            <a:avLst/>
            <a:gdLst/>
            <a:ahLst/>
            <a:cxnLst/>
            <a:rect l="l" t="t" r="r" b="b"/>
            <a:pathLst>
              <a:path w="50330" h="21844">
                <a:moveTo>
                  <a:pt x="50330" y="6642"/>
                </a:moveTo>
                <a:lnTo>
                  <a:pt x="50330" y="0"/>
                </a:lnTo>
                <a:lnTo>
                  <a:pt x="45465" y="9740"/>
                </a:lnTo>
                <a:lnTo>
                  <a:pt x="33832" y="17932"/>
                </a:lnTo>
                <a:lnTo>
                  <a:pt x="14477" y="17932"/>
                </a:lnTo>
                <a:lnTo>
                  <a:pt x="4864" y="9855"/>
                </a:lnTo>
                <a:lnTo>
                  <a:pt x="825" y="3797"/>
                </a:lnTo>
                <a:lnTo>
                  <a:pt x="0" y="4038"/>
                </a:lnTo>
                <a:lnTo>
                  <a:pt x="2971" y="11747"/>
                </a:lnTo>
                <a:lnTo>
                  <a:pt x="12458" y="19939"/>
                </a:lnTo>
                <a:lnTo>
                  <a:pt x="25755" y="21844"/>
                </a:lnTo>
                <a:lnTo>
                  <a:pt x="38341" y="18516"/>
                </a:lnTo>
                <a:lnTo>
                  <a:pt x="47370" y="11747"/>
                </a:lnTo>
                <a:lnTo>
                  <a:pt x="50330" y="66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777860" y="6444644"/>
            <a:ext cx="80975" cy="30632"/>
          </a:xfrm>
          <a:custGeom>
            <a:avLst/>
            <a:gdLst/>
            <a:ahLst/>
            <a:cxnLst/>
            <a:rect l="l" t="t" r="r" b="b"/>
            <a:pathLst>
              <a:path w="80975" h="30632">
                <a:moveTo>
                  <a:pt x="0" y="711"/>
                </a:moveTo>
                <a:lnTo>
                  <a:pt x="18999" y="2019"/>
                </a:lnTo>
                <a:lnTo>
                  <a:pt x="36804" y="5930"/>
                </a:lnTo>
                <a:lnTo>
                  <a:pt x="64465" y="19710"/>
                </a:lnTo>
                <a:lnTo>
                  <a:pt x="74333" y="29679"/>
                </a:lnTo>
                <a:lnTo>
                  <a:pt x="80975" y="30632"/>
                </a:lnTo>
                <a:lnTo>
                  <a:pt x="66497" y="17691"/>
                </a:lnTo>
                <a:lnTo>
                  <a:pt x="38709" y="3911"/>
                </a:lnTo>
                <a:lnTo>
                  <a:pt x="20904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803145" y="6494028"/>
            <a:ext cx="19951" cy="50812"/>
          </a:xfrm>
          <a:custGeom>
            <a:avLst/>
            <a:gdLst/>
            <a:ahLst/>
            <a:cxnLst/>
            <a:rect l="l" t="t" r="r" b="b"/>
            <a:pathLst>
              <a:path w="19951" h="50812">
                <a:moveTo>
                  <a:pt x="5829" y="7721"/>
                </a:moveTo>
                <a:lnTo>
                  <a:pt x="11518" y="19710"/>
                </a:lnTo>
                <a:lnTo>
                  <a:pt x="12585" y="50812"/>
                </a:lnTo>
                <a:lnTo>
                  <a:pt x="14376" y="48806"/>
                </a:lnTo>
                <a:lnTo>
                  <a:pt x="14732" y="41554"/>
                </a:lnTo>
                <a:lnTo>
                  <a:pt x="19951" y="40373"/>
                </a:lnTo>
                <a:lnTo>
                  <a:pt x="14846" y="38239"/>
                </a:lnTo>
                <a:lnTo>
                  <a:pt x="13538" y="17805"/>
                </a:lnTo>
                <a:lnTo>
                  <a:pt x="7721" y="5702"/>
                </a:lnTo>
                <a:lnTo>
                  <a:pt x="1790" y="0"/>
                </a:lnTo>
                <a:lnTo>
                  <a:pt x="0" y="1181"/>
                </a:lnTo>
                <a:lnTo>
                  <a:pt x="5829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3880914" y="6521221"/>
            <a:ext cx="1308" cy="5575"/>
          </a:xfrm>
          <a:custGeom>
            <a:avLst/>
            <a:gdLst/>
            <a:ahLst/>
            <a:cxnLst/>
            <a:rect l="l" t="t" r="r" b="b"/>
            <a:pathLst>
              <a:path w="1308" h="5575">
                <a:moveTo>
                  <a:pt x="1308" y="5575"/>
                </a:moveTo>
                <a:lnTo>
                  <a:pt x="952" y="711"/>
                </a:lnTo>
                <a:lnTo>
                  <a:pt x="0" y="0"/>
                </a:lnTo>
                <a:lnTo>
                  <a:pt x="1308" y="55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671596" y="6545328"/>
            <a:ext cx="18630" cy="2247"/>
          </a:xfrm>
          <a:custGeom>
            <a:avLst/>
            <a:gdLst/>
            <a:ahLst/>
            <a:cxnLst/>
            <a:rect l="l" t="t" r="r" b="b"/>
            <a:pathLst>
              <a:path w="18630" h="2247">
                <a:moveTo>
                  <a:pt x="4394" y="2247"/>
                </a:moveTo>
                <a:lnTo>
                  <a:pt x="18630" y="2133"/>
                </a:lnTo>
                <a:lnTo>
                  <a:pt x="0" y="0"/>
                </a:lnTo>
                <a:lnTo>
                  <a:pt x="4394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882942" y="6529043"/>
            <a:ext cx="952" cy="25654"/>
          </a:xfrm>
          <a:custGeom>
            <a:avLst/>
            <a:gdLst/>
            <a:ahLst/>
            <a:cxnLst/>
            <a:rect l="l" t="t" r="r" b="b"/>
            <a:pathLst>
              <a:path w="952" h="25653">
                <a:moveTo>
                  <a:pt x="114" y="25653"/>
                </a:moveTo>
                <a:lnTo>
                  <a:pt x="952" y="723"/>
                </a:lnTo>
                <a:lnTo>
                  <a:pt x="0" y="0"/>
                </a:lnTo>
                <a:lnTo>
                  <a:pt x="114" y="256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670646" y="6581053"/>
            <a:ext cx="61976" cy="58178"/>
          </a:xfrm>
          <a:custGeom>
            <a:avLst/>
            <a:gdLst/>
            <a:ahLst/>
            <a:cxnLst/>
            <a:rect l="l" t="t" r="r" b="b"/>
            <a:pathLst>
              <a:path w="61975" h="58178">
                <a:moveTo>
                  <a:pt x="20662" y="3810"/>
                </a:moveTo>
                <a:lnTo>
                  <a:pt x="33121" y="1905"/>
                </a:lnTo>
                <a:lnTo>
                  <a:pt x="41198" y="3924"/>
                </a:lnTo>
                <a:lnTo>
                  <a:pt x="51295" y="9626"/>
                </a:lnTo>
                <a:lnTo>
                  <a:pt x="59131" y="19710"/>
                </a:lnTo>
                <a:lnTo>
                  <a:pt x="60909" y="48323"/>
                </a:lnTo>
                <a:lnTo>
                  <a:pt x="61976" y="38950"/>
                </a:lnTo>
                <a:lnTo>
                  <a:pt x="61023" y="17691"/>
                </a:lnTo>
                <a:lnTo>
                  <a:pt x="53314" y="7721"/>
                </a:lnTo>
                <a:lnTo>
                  <a:pt x="43218" y="1905"/>
                </a:lnTo>
                <a:lnTo>
                  <a:pt x="35140" y="0"/>
                </a:lnTo>
                <a:lnTo>
                  <a:pt x="18643" y="1905"/>
                </a:lnTo>
                <a:lnTo>
                  <a:pt x="7124" y="10096"/>
                </a:lnTo>
                <a:lnTo>
                  <a:pt x="1549" y="20307"/>
                </a:lnTo>
                <a:lnTo>
                  <a:pt x="0" y="38950"/>
                </a:lnTo>
                <a:lnTo>
                  <a:pt x="1663" y="58178"/>
                </a:lnTo>
                <a:lnTo>
                  <a:pt x="3441" y="22212"/>
                </a:lnTo>
                <a:lnTo>
                  <a:pt x="9144" y="12115"/>
                </a:lnTo>
                <a:lnTo>
                  <a:pt x="20662" y="38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803624" y="6578450"/>
            <a:ext cx="1422" cy="5930"/>
          </a:xfrm>
          <a:custGeom>
            <a:avLst/>
            <a:gdLst/>
            <a:ahLst/>
            <a:cxnLst/>
            <a:rect l="l" t="t" r="r" b="b"/>
            <a:pathLst>
              <a:path w="1422" h="5930">
                <a:moveTo>
                  <a:pt x="1422" y="5930"/>
                </a:moveTo>
                <a:lnTo>
                  <a:pt x="1181" y="596"/>
                </a:lnTo>
                <a:lnTo>
                  <a:pt x="0" y="0"/>
                </a:lnTo>
                <a:lnTo>
                  <a:pt x="1422" y="59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3782849" y="6575012"/>
            <a:ext cx="2247" cy="48310"/>
          </a:xfrm>
          <a:custGeom>
            <a:avLst/>
            <a:gdLst/>
            <a:ahLst/>
            <a:cxnLst/>
            <a:rect l="l" t="t" r="r" b="b"/>
            <a:pathLst>
              <a:path w="2247" h="48310">
                <a:moveTo>
                  <a:pt x="0" y="48310"/>
                </a:moveTo>
                <a:lnTo>
                  <a:pt x="2247" y="42265"/>
                </a:lnTo>
                <a:lnTo>
                  <a:pt x="114" y="0"/>
                </a:lnTo>
                <a:lnTo>
                  <a:pt x="0" y="483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3657232" y="6623914"/>
            <a:ext cx="7480" cy="11633"/>
          </a:xfrm>
          <a:custGeom>
            <a:avLst/>
            <a:gdLst/>
            <a:ahLst/>
            <a:cxnLst/>
            <a:rect l="l" t="t" r="r" b="b"/>
            <a:pathLst>
              <a:path w="7480" h="11633">
                <a:moveTo>
                  <a:pt x="6299" y="482"/>
                </a:moveTo>
                <a:lnTo>
                  <a:pt x="0" y="11633"/>
                </a:lnTo>
                <a:lnTo>
                  <a:pt x="3086" y="11290"/>
                </a:lnTo>
                <a:lnTo>
                  <a:pt x="7480" y="0"/>
                </a:lnTo>
                <a:lnTo>
                  <a:pt x="6299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569851" y="6594238"/>
            <a:ext cx="1892" cy="52832"/>
          </a:xfrm>
          <a:custGeom>
            <a:avLst/>
            <a:gdLst/>
            <a:ahLst/>
            <a:cxnLst/>
            <a:rect l="l" t="t" r="r" b="b"/>
            <a:pathLst>
              <a:path w="1892" h="52831">
                <a:moveTo>
                  <a:pt x="0" y="41554"/>
                </a:moveTo>
                <a:lnTo>
                  <a:pt x="1536" y="52831"/>
                </a:lnTo>
                <a:lnTo>
                  <a:pt x="1892" y="0"/>
                </a:lnTo>
                <a:lnTo>
                  <a:pt x="0" y="415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504186" y="6602675"/>
            <a:ext cx="1905" cy="56388"/>
          </a:xfrm>
          <a:custGeom>
            <a:avLst/>
            <a:gdLst/>
            <a:ahLst/>
            <a:cxnLst/>
            <a:rect l="l" t="t" r="r" b="b"/>
            <a:pathLst>
              <a:path w="1904" h="56388">
                <a:moveTo>
                  <a:pt x="0" y="47599"/>
                </a:moveTo>
                <a:lnTo>
                  <a:pt x="1905" y="56387"/>
                </a:lnTo>
                <a:lnTo>
                  <a:pt x="0" y="0"/>
                </a:lnTo>
                <a:lnTo>
                  <a:pt x="0" y="475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746639" y="6639581"/>
            <a:ext cx="2844" cy="26009"/>
          </a:xfrm>
          <a:custGeom>
            <a:avLst/>
            <a:gdLst/>
            <a:ahLst/>
            <a:cxnLst/>
            <a:rect l="l" t="t" r="r" b="b"/>
            <a:pathLst>
              <a:path w="2844" h="26009">
                <a:moveTo>
                  <a:pt x="0" y="26009"/>
                </a:moveTo>
                <a:lnTo>
                  <a:pt x="2844" y="16751"/>
                </a:lnTo>
                <a:lnTo>
                  <a:pt x="825" y="723"/>
                </a:lnTo>
                <a:lnTo>
                  <a:pt x="0" y="0"/>
                </a:lnTo>
                <a:lnTo>
                  <a:pt x="0" y="26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798760" y="6602662"/>
            <a:ext cx="2006" cy="56273"/>
          </a:xfrm>
          <a:custGeom>
            <a:avLst/>
            <a:gdLst/>
            <a:ahLst/>
            <a:cxnLst/>
            <a:rect l="l" t="t" r="r" b="b"/>
            <a:pathLst>
              <a:path w="2006" h="56273">
                <a:moveTo>
                  <a:pt x="114" y="38353"/>
                </a:moveTo>
                <a:lnTo>
                  <a:pt x="0" y="56273"/>
                </a:lnTo>
                <a:lnTo>
                  <a:pt x="2006" y="40373"/>
                </a:lnTo>
                <a:lnTo>
                  <a:pt x="2006" y="0"/>
                </a:lnTo>
                <a:lnTo>
                  <a:pt x="114" y="383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656285" y="6638291"/>
            <a:ext cx="2247" cy="20662"/>
          </a:xfrm>
          <a:custGeom>
            <a:avLst/>
            <a:gdLst/>
            <a:ahLst/>
            <a:cxnLst/>
            <a:rect l="l" t="t" r="r" b="b"/>
            <a:pathLst>
              <a:path w="2247" h="20662">
                <a:moveTo>
                  <a:pt x="0" y="4508"/>
                </a:moveTo>
                <a:lnTo>
                  <a:pt x="114" y="20662"/>
                </a:lnTo>
                <a:lnTo>
                  <a:pt x="2247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570079" y="6651586"/>
            <a:ext cx="15201" cy="23749"/>
          </a:xfrm>
          <a:custGeom>
            <a:avLst/>
            <a:gdLst/>
            <a:ahLst/>
            <a:cxnLst/>
            <a:rect l="l" t="t" r="r" b="b"/>
            <a:pathLst>
              <a:path w="15201" h="23749">
                <a:moveTo>
                  <a:pt x="15201" y="22555"/>
                </a:moveTo>
                <a:lnTo>
                  <a:pt x="13309" y="0"/>
                </a:lnTo>
                <a:lnTo>
                  <a:pt x="11290" y="21132"/>
                </a:lnTo>
                <a:lnTo>
                  <a:pt x="0" y="23749"/>
                </a:lnTo>
                <a:lnTo>
                  <a:pt x="15201" y="225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858836" y="6812230"/>
            <a:ext cx="1778" cy="11391"/>
          </a:xfrm>
          <a:custGeom>
            <a:avLst/>
            <a:gdLst/>
            <a:ahLst/>
            <a:cxnLst/>
            <a:rect l="l" t="t" r="r" b="b"/>
            <a:pathLst>
              <a:path w="1777" h="11391">
                <a:moveTo>
                  <a:pt x="0" y="11391"/>
                </a:moveTo>
                <a:lnTo>
                  <a:pt x="1778" y="1181"/>
                </a:lnTo>
                <a:lnTo>
                  <a:pt x="1308" y="0"/>
                </a:lnTo>
                <a:lnTo>
                  <a:pt x="0" y="113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444831" y="6814248"/>
            <a:ext cx="73609" cy="125133"/>
          </a:xfrm>
          <a:custGeom>
            <a:avLst/>
            <a:gdLst/>
            <a:ahLst/>
            <a:cxnLst/>
            <a:rect l="l" t="t" r="r" b="b"/>
            <a:pathLst>
              <a:path w="73609" h="125133">
                <a:moveTo>
                  <a:pt x="1892" y="12103"/>
                </a:moveTo>
                <a:lnTo>
                  <a:pt x="0" y="0"/>
                </a:lnTo>
                <a:lnTo>
                  <a:pt x="0" y="14008"/>
                </a:lnTo>
                <a:lnTo>
                  <a:pt x="11747" y="51638"/>
                </a:lnTo>
                <a:lnTo>
                  <a:pt x="21717" y="69443"/>
                </a:lnTo>
                <a:lnTo>
                  <a:pt x="37630" y="91058"/>
                </a:lnTo>
                <a:lnTo>
                  <a:pt x="47726" y="102819"/>
                </a:lnTo>
                <a:lnTo>
                  <a:pt x="71348" y="125133"/>
                </a:lnTo>
                <a:lnTo>
                  <a:pt x="73609" y="125133"/>
                </a:lnTo>
                <a:lnTo>
                  <a:pt x="68973" y="119087"/>
                </a:lnTo>
                <a:lnTo>
                  <a:pt x="41668" y="92963"/>
                </a:lnTo>
                <a:lnTo>
                  <a:pt x="19939" y="61264"/>
                </a:lnTo>
                <a:lnTo>
                  <a:pt x="7835" y="33832"/>
                </a:lnTo>
                <a:lnTo>
                  <a:pt x="1892" y="121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441967" y="6847375"/>
            <a:ext cx="1193" cy="27533"/>
          </a:xfrm>
          <a:custGeom>
            <a:avLst/>
            <a:gdLst/>
            <a:ahLst/>
            <a:cxnLst/>
            <a:rect l="l" t="t" r="r" b="b"/>
            <a:pathLst>
              <a:path w="1193" h="27533">
                <a:moveTo>
                  <a:pt x="1193" y="27533"/>
                </a:moveTo>
                <a:lnTo>
                  <a:pt x="952" y="711"/>
                </a:lnTo>
                <a:lnTo>
                  <a:pt x="0" y="0"/>
                </a:lnTo>
                <a:lnTo>
                  <a:pt x="1193" y="27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443991" y="6877052"/>
            <a:ext cx="1193" cy="19710"/>
          </a:xfrm>
          <a:custGeom>
            <a:avLst/>
            <a:gdLst/>
            <a:ahLst/>
            <a:cxnLst/>
            <a:rect l="l" t="t" r="r" b="b"/>
            <a:pathLst>
              <a:path w="1193" h="19710">
                <a:moveTo>
                  <a:pt x="1193" y="19710"/>
                </a:moveTo>
                <a:lnTo>
                  <a:pt x="838" y="711"/>
                </a:lnTo>
                <a:lnTo>
                  <a:pt x="0" y="0"/>
                </a:lnTo>
                <a:lnTo>
                  <a:pt x="1193" y="197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3102408" y="6893317"/>
            <a:ext cx="49987" cy="18046"/>
          </a:xfrm>
          <a:custGeom>
            <a:avLst/>
            <a:gdLst/>
            <a:ahLst/>
            <a:cxnLst/>
            <a:rect l="l" t="t" r="r" b="b"/>
            <a:pathLst>
              <a:path w="49987" h="18046">
                <a:moveTo>
                  <a:pt x="49987" y="2489"/>
                </a:moveTo>
                <a:lnTo>
                  <a:pt x="49161" y="0"/>
                </a:lnTo>
                <a:lnTo>
                  <a:pt x="40132" y="10922"/>
                </a:lnTo>
                <a:lnTo>
                  <a:pt x="29451" y="16154"/>
                </a:lnTo>
                <a:lnTo>
                  <a:pt x="18046" y="16154"/>
                </a:lnTo>
                <a:lnTo>
                  <a:pt x="4508" y="7950"/>
                </a:lnTo>
                <a:lnTo>
                  <a:pt x="1905" y="4038"/>
                </a:lnTo>
                <a:lnTo>
                  <a:pt x="0" y="3683"/>
                </a:lnTo>
                <a:lnTo>
                  <a:pt x="2501" y="9969"/>
                </a:lnTo>
                <a:lnTo>
                  <a:pt x="16027" y="18046"/>
                </a:lnTo>
                <a:lnTo>
                  <a:pt x="31457" y="18046"/>
                </a:lnTo>
                <a:lnTo>
                  <a:pt x="42151" y="12941"/>
                </a:lnTo>
                <a:lnTo>
                  <a:pt x="49987" y="24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145928" y="6903162"/>
            <a:ext cx="50571" cy="18173"/>
          </a:xfrm>
          <a:custGeom>
            <a:avLst/>
            <a:gdLst/>
            <a:ahLst/>
            <a:cxnLst/>
            <a:rect l="l" t="t" r="r" b="b"/>
            <a:pathLst>
              <a:path w="50571" h="18173">
                <a:moveTo>
                  <a:pt x="50571" y="253"/>
                </a:moveTo>
                <a:lnTo>
                  <a:pt x="49745" y="0"/>
                </a:lnTo>
                <a:lnTo>
                  <a:pt x="45821" y="6299"/>
                </a:lnTo>
                <a:lnTo>
                  <a:pt x="32054" y="16154"/>
                </a:lnTo>
                <a:lnTo>
                  <a:pt x="18630" y="16154"/>
                </a:lnTo>
                <a:lnTo>
                  <a:pt x="6997" y="9982"/>
                </a:lnTo>
                <a:lnTo>
                  <a:pt x="825" y="2146"/>
                </a:lnTo>
                <a:lnTo>
                  <a:pt x="0" y="2260"/>
                </a:lnTo>
                <a:lnTo>
                  <a:pt x="4978" y="11887"/>
                </a:lnTo>
                <a:lnTo>
                  <a:pt x="16624" y="18173"/>
                </a:lnTo>
                <a:lnTo>
                  <a:pt x="33959" y="18173"/>
                </a:lnTo>
                <a:lnTo>
                  <a:pt x="46304" y="10579"/>
                </a:lnTo>
                <a:lnTo>
                  <a:pt x="50571" y="2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3445888" y="6898895"/>
            <a:ext cx="1193" cy="19596"/>
          </a:xfrm>
          <a:custGeom>
            <a:avLst/>
            <a:gdLst/>
            <a:ahLst/>
            <a:cxnLst/>
            <a:rect l="l" t="t" r="r" b="b"/>
            <a:pathLst>
              <a:path w="1193" h="19596">
                <a:moveTo>
                  <a:pt x="1193" y="19596"/>
                </a:moveTo>
                <a:lnTo>
                  <a:pt x="952" y="596"/>
                </a:lnTo>
                <a:lnTo>
                  <a:pt x="0" y="0"/>
                </a:lnTo>
                <a:lnTo>
                  <a:pt x="1193" y="19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447784" y="6920744"/>
            <a:ext cx="1320" cy="5702"/>
          </a:xfrm>
          <a:custGeom>
            <a:avLst/>
            <a:gdLst/>
            <a:ahLst/>
            <a:cxnLst/>
            <a:rect l="l" t="t" r="r" b="b"/>
            <a:pathLst>
              <a:path w="1320" h="5702">
                <a:moveTo>
                  <a:pt x="1320" y="5702"/>
                </a:moveTo>
                <a:lnTo>
                  <a:pt x="1079" y="596"/>
                </a:lnTo>
                <a:lnTo>
                  <a:pt x="0" y="0"/>
                </a:lnTo>
                <a:lnTo>
                  <a:pt x="1320" y="57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788196" y="6823626"/>
            <a:ext cx="70637" cy="114096"/>
          </a:xfrm>
          <a:custGeom>
            <a:avLst/>
            <a:gdLst/>
            <a:ahLst/>
            <a:cxnLst/>
            <a:rect l="l" t="t" r="r" b="b"/>
            <a:pathLst>
              <a:path w="70637" h="114096">
                <a:moveTo>
                  <a:pt x="18516" y="94145"/>
                </a:moveTo>
                <a:lnTo>
                  <a:pt x="0" y="111836"/>
                </a:lnTo>
                <a:lnTo>
                  <a:pt x="584" y="114096"/>
                </a:lnTo>
                <a:lnTo>
                  <a:pt x="6642" y="110058"/>
                </a:lnTo>
                <a:lnTo>
                  <a:pt x="32169" y="84175"/>
                </a:lnTo>
                <a:lnTo>
                  <a:pt x="49860" y="58407"/>
                </a:lnTo>
                <a:lnTo>
                  <a:pt x="60071" y="38938"/>
                </a:lnTo>
                <a:lnTo>
                  <a:pt x="62204" y="31102"/>
                </a:lnTo>
                <a:lnTo>
                  <a:pt x="64109" y="28968"/>
                </a:lnTo>
                <a:lnTo>
                  <a:pt x="69926" y="9258"/>
                </a:lnTo>
                <a:lnTo>
                  <a:pt x="70637" y="0"/>
                </a:lnTo>
                <a:lnTo>
                  <a:pt x="62090" y="27063"/>
                </a:lnTo>
                <a:lnTo>
                  <a:pt x="60198" y="29209"/>
                </a:lnTo>
                <a:lnTo>
                  <a:pt x="58166" y="36918"/>
                </a:lnTo>
                <a:lnTo>
                  <a:pt x="47967" y="56387"/>
                </a:lnTo>
                <a:lnTo>
                  <a:pt x="31813" y="79781"/>
                </a:lnTo>
                <a:lnTo>
                  <a:pt x="18516" y="94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162019" y="6962411"/>
            <a:ext cx="35966" cy="40373"/>
          </a:xfrm>
          <a:custGeom>
            <a:avLst/>
            <a:gdLst/>
            <a:ahLst/>
            <a:cxnLst/>
            <a:rect l="l" t="t" r="r" b="b"/>
            <a:pathLst>
              <a:path w="35966" h="40373">
                <a:moveTo>
                  <a:pt x="10083" y="9982"/>
                </a:moveTo>
                <a:lnTo>
                  <a:pt x="1892" y="0"/>
                </a:lnTo>
                <a:lnTo>
                  <a:pt x="0" y="1905"/>
                </a:lnTo>
                <a:lnTo>
                  <a:pt x="25996" y="31711"/>
                </a:lnTo>
                <a:lnTo>
                  <a:pt x="35966" y="40373"/>
                </a:lnTo>
                <a:lnTo>
                  <a:pt x="33947" y="35623"/>
                </a:lnTo>
                <a:lnTo>
                  <a:pt x="10083" y="99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4099980" y="6972273"/>
            <a:ext cx="34899" cy="37160"/>
          </a:xfrm>
          <a:custGeom>
            <a:avLst/>
            <a:gdLst/>
            <a:ahLst/>
            <a:cxnLst/>
            <a:rect l="l" t="t" r="r" b="b"/>
            <a:pathLst>
              <a:path w="34899" h="37160">
                <a:moveTo>
                  <a:pt x="17208" y="20777"/>
                </a:moveTo>
                <a:lnTo>
                  <a:pt x="34899" y="0"/>
                </a:lnTo>
                <a:lnTo>
                  <a:pt x="32651" y="0"/>
                </a:lnTo>
                <a:lnTo>
                  <a:pt x="3556" y="30746"/>
                </a:lnTo>
                <a:lnTo>
                  <a:pt x="0" y="37160"/>
                </a:lnTo>
                <a:lnTo>
                  <a:pt x="17208" y="20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488051" y="7043868"/>
            <a:ext cx="59715" cy="23266"/>
          </a:xfrm>
          <a:custGeom>
            <a:avLst/>
            <a:gdLst/>
            <a:ahLst/>
            <a:cxnLst/>
            <a:rect l="l" t="t" r="r" b="b"/>
            <a:pathLst>
              <a:path w="59715" h="23266">
                <a:moveTo>
                  <a:pt x="49860" y="1778"/>
                </a:moveTo>
                <a:lnTo>
                  <a:pt x="29324" y="0"/>
                </a:lnTo>
                <a:lnTo>
                  <a:pt x="21361" y="1905"/>
                </a:lnTo>
                <a:lnTo>
                  <a:pt x="8420" y="8674"/>
                </a:lnTo>
                <a:lnTo>
                  <a:pt x="0" y="20421"/>
                </a:lnTo>
                <a:lnTo>
                  <a:pt x="825" y="23266"/>
                </a:lnTo>
                <a:lnTo>
                  <a:pt x="10325" y="10566"/>
                </a:lnTo>
                <a:lnTo>
                  <a:pt x="23380" y="3797"/>
                </a:lnTo>
                <a:lnTo>
                  <a:pt x="37744" y="1905"/>
                </a:lnTo>
                <a:lnTo>
                  <a:pt x="47840" y="3797"/>
                </a:lnTo>
                <a:lnTo>
                  <a:pt x="58521" y="9372"/>
                </a:lnTo>
                <a:lnTo>
                  <a:pt x="59715" y="7721"/>
                </a:lnTo>
                <a:lnTo>
                  <a:pt x="49860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471542" y="7067487"/>
            <a:ext cx="5448" cy="1193"/>
          </a:xfrm>
          <a:custGeom>
            <a:avLst/>
            <a:gdLst/>
            <a:ahLst/>
            <a:cxnLst/>
            <a:rect l="l" t="t" r="r" b="b"/>
            <a:pathLst>
              <a:path w="5448" h="1193">
                <a:moveTo>
                  <a:pt x="0" y="1193"/>
                </a:moveTo>
                <a:lnTo>
                  <a:pt x="5448" y="838"/>
                </a:lnTo>
                <a:lnTo>
                  <a:pt x="596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481270" y="7068926"/>
            <a:ext cx="7366" cy="11861"/>
          </a:xfrm>
          <a:custGeom>
            <a:avLst/>
            <a:gdLst/>
            <a:ahLst/>
            <a:cxnLst/>
            <a:rect l="l" t="t" r="r" b="b"/>
            <a:pathLst>
              <a:path w="7365" h="11861">
                <a:moveTo>
                  <a:pt x="0" y="10325"/>
                </a:moveTo>
                <a:lnTo>
                  <a:pt x="5346" y="11861"/>
                </a:lnTo>
                <a:lnTo>
                  <a:pt x="7365" y="9131"/>
                </a:lnTo>
                <a:lnTo>
                  <a:pt x="7365" y="0"/>
                </a:lnTo>
                <a:lnTo>
                  <a:pt x="5587" y="1892"/>
                </a:lnTo>
                <a:lnTo>
                  <a:pt x="5460" y="7353"/>
                </a:lnTo>
                <a:lnTo>
                  <a:pt x="0" y="103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421077" y="7003862"/>
            <a:ext cx="75755" cy="114566"/>
          </a:xfrm>
          <a:custGeom>
            <a:avLst/>
            <a:gdLst/>
            <a:ahLst/>
            <a:cxnLst/>
            <a:rect l="l" t="t" r="r" b="b"/>
            <a:pathLst>
              <a:path w="75755" h="114566">
                <a:moveTo>
                  <a:pt x="75755" y="0"/>
                </a:moveTo>
                <a:lnTo>
                  <a:pt x="65900" y="1295"/>
                </a:lnTo>
                <a:lnTo>
                  <a:pt x="52832" y="6286"/>
                </a:lnTo>
                <a:lnTo>
                  <a:pt x="29095" y="22199"/>
                </a:lnTo>
                <a:lnTo>
                  <a:pt x="13055" y="41668"/>
                </a:lnTo>
                <a:lnTo>
                  <a:pt x="3327" y="61734"/>
                </a:lnTo>
                <a:lnTo>
                  <a:pt x="0" y="78117"/>
                </a:lnTo>
                <a:lnTo>
                  <a:pt x="241" y="114566"/>
                </a:lnTo>
                <a:lnTo>
                  <a:pt x="2019" y="80136"/>
                </a:lnTo>
                <a:lnTo>
                  <a:pt x="5346" y="63626"/>
                </a:lnTo>
                <a:lnTo>
                  <a:pt x="15074" y="43687"/>
                </a:lnTo>
                <a:lnTo>
                  <a:pt x="31102" y="24091"/>
                </a:lnTo>
                <a:lnTo>
                  <a:pt x="54737" y="8305"/>
                </a:lnTo>
                <a:lnTo>
                  <a:pt x="7575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484963" y="7114388"/>
            <a:ext cx="3797" cy="7251"/>
          </a:xfrm>
          <a:custGeom>
            <a:avLst/>
            <a:gdLst/>
            <a:ahLst/>
            <a:cxnLst/>
            <a:rect l="l" t="t" r="r" b="b"/>
            <a:pathLst>
              <a:path w="3797" h="7251">
                <a:moveTo>
                  <a:pt x="2489" y="355"/>
                </a:moveTo>
                <a:lnTo>
                  <a:pt x="0" y="5588"/>
                </a:lnTo>
                <a:lnTo>
                  <a:pt x="3683" y="7251"/>
                </a:lnTo>
                <a:lnTo>
                  <a:pt x="3797" y="0"/>
                </a:lnTo>
                <a:lnTo>
                  <a:pt x="2489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622677" y="7122824"/>
            <a:ext cx="49745" cy="17932"/>
          </a:xfrm>
          <a:custGeom>
            <a:avLst/>
            <a:gdLst/>
            <a:ahLst/>
            <a:cxnLst/>
            <a:rect l="l" t="t" r="r" b="b"/>
            <a:pathLst>
              <a:path w="49745" h="17932">
                <a:moveTo>
                  <a:pt x="49745" y="2019"/>
                </a:moveTo>
                <a:lnTo>
                  <a:pt x="48920" y="1892"/>
                </a:lnTo>
                <a:lnTo>
                  <a:pt x="44767" y="7835"/>
                </a:lnTo>
                <a:lnTo>
                  <a:pt x="33248" y="16027"/>
                </a:lnTo>
                <a:lnTo>
                  <a:pt x="15913" y="16027"/>
                </a:lnTo>
                <a:lnTo>
                  <a:pt x="4279" y="7835"/>
                </a:lnTo>
                <a:lnTo>
                  <a:pt x="0" y="0"/>
                </a:lnTo>
                <a:lnTo>
                  <a:pt x="0" y="6172"/>
                </a:lnTo>
                <a:lnTo>
                  <a:pt x="4165" y="11874"/>
                </a:lnTo>
                <a:lnTo>
                  <a:pt x="13893" y="17932"/>
                </a:lnTo>
                <a:lnTo>
                  <a:pt x="35153" y="17932"/>
                </a:lnTo>
                <a:lnTo>
                  <a:pt x="46774" y="9855"/>
                </a:lnTo>
                <a:lnTo>
                  <a:pt x="49745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543608" y="7139686"/>
            <a:ext cx="2489" cy="4152"/>
          </a:xfrm>
          <a:custGeom>
            <a:avLst/>
            <a:gdLst/>
            <a:ahLst/>
            <a:cxnLst/>
            <a:rect l="l" t="t" r="r" b="b"/>
            <a:pathLst>
              <a:path w="2489" h="4152">
                <a:moveTo>
                  <a:pt x="0" y="2844"/>
                </a:moveTo>
                <a:lnTo>
                  <a:pt x="2489" y="4152"/>
                </a:lnTo>
                <a:lnTo>
                  <a:pt x="596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817519" y="6534406"/>
            <a:ext cx="28727" cy="13881"/>
          </a:xfrm>
          <a:custGeom>
            <a:avLst/>
            <a:gdLst/>
            <a:ahLst/>
            <a:cxnLst/>
            <a:rect l="l" t="t" r="r" b="b"/>
            <a:pathLst>
              <a:path w="28727" h="13881">
                <a:moveTo>
                  <a:pt x="24930" y="2959"/>
                </a:moveTo>
                <a:lnTo>
                  <a:pt x="5575" y="0"/>
                </a:lnTo>
                <a:lnTo>
                  <a:pt x="355" y="1181"/>
                </a:lnTo>
                <a:lnTo>
                  <a:pt x="0" y="8420"/>
                </a:lnTo>
                <a:lnTo>
                  <a:pt x="11518" y="10083"/>
                </a:lnTo>
                <a:lnTo>
                  <a:pt x="20777" y="13055"/>
                </a:lnTo>
                <a:lnTo>
                  <a:pt x="28727" y="13881"/>
                </a:lnTo>
                <a:lnTo>
                  <a:pt x="28727" y="5092"/>
                </a:lnTo>
                <a:lnTo>
                  <a:pt x="24930" y="29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624103" y="7033775"/>
            <a:ext cx="50342" cy="20548"/>
          </a:xfrm>
          <a:custGeom>
            <a:avLst/>
            <a:gdLst/>
            <a:ahLst/>
            <a:cxnLst/>
            <a:rect l="l" t="t" r="r" b="b"/>
            <a:pathLst>
              <a:path w="50342" h="20548">
                <a:moveTo>
                  <a:pt x="44526" y="5702"/>
                </a:moveTo>
                <a:lnTo>
                  <a:pt x="34442" y="0"/>
                </a:lnTo>
                <a:lnTo>
                  <a:pt x="15798" y="0"/>
                </a:lnTo>
                <a:lnTo>
                  <a:pt x="6769" y="4864"/>
                </a:lnTo>
                <a:lnTo>
                  <a:pt x="469" y="14605"/>
                </a:lnTo>
                <a:lnTo>
                  <a:pt x="0" y="18643"/>
                </a:lnTo>
                <a:lnTo>
                  <a:pt x="40246" y="17919"/>
                </a:lnTo>
                <a:lnTo>
                  <a:pt x="50228" y="20548"/>
                </a:lnTo>
                <a:lnTo>
                  <a:pt x="50342" y="16027"/>
                </a:lnTo>
                <a:lnTo>
                  <a:pt x="44526" y="57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987709" y="6641012"/>
            <a:ext cx="1328115" cy="821878"/>
          </a:xfrm>
          <a:custGeom>
            <a:avLst/>
            <a:gdLst/>
            <a:ahLst/>
            <a:cxnLst/>
            <a:rect l="l" t="t" r="r" b="b"/>
            <a:pathLst>
              <a:path w="1328115" h="821878">
                <a:moveTo>
                  <a:pt x="1328115" y="12826"/>
                </a:moveTo>
                <a:lnTo>
                  <a:pt x="1328114" y="30877"/>
                </a:lnTo>
                <a:lnTo>
                  <a:pt x="1328108" y="47136"/>
                </a:lnTo>
                <a:lnTo>
                  <a:pt x="1328093" y="61816"/>
                </a:lnTo>
                <a:lnTo>
                  <a:pt x="1328063" y="75129"/>
                </a:lnTo>
                <a:lnTo>
                  <a:pt x="1328014" y="87285"/>
                </a:lnTo>
                <a:lnTo>
                  <a:pt x="1327940" y="98498"/>
                </a:lnTo>
                <a:lnTo>
                  <a:pt x="1327838" y="108977"/>
                </a:lnTo>
                <a:lnTo>
                  <a:pt x="1327527" y="128584"/>
                </a:lnTo>
                <a:lnTo>
                  <a:pt x="1327041" y="147799"/>
                </a:lnTo>
                <a:lnTo>
                  <a:pt x="1326343" y="168314"/>
                </a:lnTo>
                <a:lnTo>
                  <a:pt x="1325901" y="179588"/>
                </a:lnTo>
                <a:lnTo>
                  <a:pt x="1325392" y="191822"/>
                </a:lnTo>
                <a:lnTo>
                  <a:pt x="1324811" y="205228"/>
                </a:lnTo>
                <a:lnTo>
                  <a:pt x="1324152" y="220016"/>
                </a:lnTo>
                <a:lnTo>
                  <a:pt x="1323411" y="236399"/>
                </a:lnTo>
                <a:lnTo>
                  <a:pt x="1322654" y="253022"/>
                </a:lnTo>
                <a:lnTo>
                  <a:pt x="1321845" y="268679"/>
                </a:lnTo>
                <a:lnTo>
                  <a:pt x="1320901" y="280007"/>
                </a:lnTo>
                <a:lnTo>
                  <a:pt x="1317656" y="300455"/>
                </a:lnTo>
                <a:lnTo>
                  <a:pt x="1314877" y="314968"/>
                </a:lnTo>
                <a:lnTo>
                  <a:pt x="1314221" y="318439"/>
                </a:lnTo>
                <a:lnTo>
                  <a:pt x="1311222" y="333925"/>
                </a:lnTo>
                <a:lnTo>
                  <a:pt x="1308893" y="345071"/>
                </a:lnTo>
                <a:lnTo>
                  <a:pt x="1306562" y="354527"/>
                </a:lnTo>
                <a:lnTo>
                  <a:pt x="1303555" y="364945"/>
                </a:lnTo>
                <a:lnTo>
                  <a:pt x="1299202" y="378976"/>
                </a:lnTo>
                <a:lnTo>
                  <a:pt x="1293327" y="397619"/>
                </a:lnTo>
                <a:lnTo>
                  <a:pt x="1289726" y="408458"/>
                </a:lnTo>
                <a:lnTo>
                  <a:pt x="1286324" y="417592"/>
                </a:lnTo>
                <a:lnTo>
                  <a:pt x="1282171" y="427546"/>
                </a:lnTo>
                <a:lnTo>
                  <a:pt x="1276314" y="440847"/>
                </a:lnTo>
                <a:lnTo>
                  <a:pt x="1268129" y="459211"/>
                </a:lnTo>
                <a:lnTo>
                  <a:pt x="1263301" y="469592"/>
                </a:lnTo>
                <a:lnTo>
                  <a:pt x="1258870" y="478284"/>
                </a:lnTo>
                <a:lnTo>
                  <a:pt x="1253615" y="487662"/>
                </a:lnTo>
                <a:lnTo>
                  <a:pt x="1246318" y="500102"/>
                </a:lnTo>
                <a:lnTo>
                  <a:pt x="1243939" y="504126"/>
                </a:lnTo>
                <a:lnTo>
                  <a:pt x="1235876" y="517767"/>
                </a:lnTo>
                <a:lnTo>
                  <a:pt x="1224535" y="535711"/>
                </a:lnTo>
                <a:lnTo>
                  <a:pt x="1209885" y="555807"/>
                </a:lnTo>
                <a:lnTo>
                  <a:pt x="1196960" y="572949"/>
                </a:lnTo>
                <a:lnTo>
                  <a:pt x="1183628" y="589554"/>
                </a:lnTo>
                <a:lnTo>
                  <a:pt x="1167015" y="607712"/>
                </a:lnTo>
                <a:lnTo>
                  <a:pt x="1151753" y="623823"/>
                </a:lnTo>
                <a:lnTo>
                  <a:pt x="1136609" y="638890"/>
                </a:lnTo>
                <a:lnTo>
                  <a:pt x="1118464" y="654809"/>
                </a:lnTo>
                <a:lnTo>
                  <a:pt x="1100406" y="670248"/>
                </a:lnTo>
                <a:lnTo>
                  <a:pt x="1083814" y="683659"/>
                </a:lnTo>
                <a:lnTo>
                  <a:pt x="1063927" y="697714"/>
                </a:lnTo>
                <a:lnTo>
                  <a:pt x="1044952" y="710683"/>
                </a:lnTo>
                <a:lnTo>
                  <a:pt x="1026963" y="722270"/>
                </a:lnTo>
                <a:lnTo>
                  <a:pt x="1006100" y="733934"/>
                </a:lnTo>
                <a:lnTo>
                  <a:pt x="984502" y="745613"/>
                </a:lnTo>
                <a:lnTo>
                  <a:pt x="965412" y="755329"/>
                </a:lnTo>
                <a:lnTo>
                  <a:pt x="943610" y="764771"/>
                </a:lnTo>
                <a:lnTo>
                  <a:pt x="920363" y="774389"/>
                </a:lnTo>
                <a:lnTo>
                  <a:pt x="900303" y="782117"/>
                </a:lnTo>
                <a:lnTo>
                  <a:pt x="877842" y="789243"/>
                </a:lnTo>
                <a:lnTo>
                  <a:pt x="853192" y="796595"/>
                </a:lnTo>
                <a:lnTo>
                  <a:pt x="832452" y="802219"/>
                </a:lnTo>
                <a:lnTo>
                  <a:pt x="809506" y="806977"/>
                </a:lnTo>
                <a:lnTo>
                  <a:pt x="799414" y="808913"/>
                </a:lnTo>
                <a:lnTo>
                  <a:pt x="783717" y="811944"/>
                </a:lnTo>
                <a:lnTo>
                  <a:pt x="772208" y="814022"/>
                </a:lnTo>
                <a:lnTo>
                  <a:pt x="762527" y="815488"/>
                </a:lnTo>
                <a:lnTo>
                  <a:pt x="752316" y="816684"/>
                </a:lnTo>
                <a:lnTo>
                  <a:pt x="739218" y="817949"/>
                </a:lnTo>
                <a:lnTo>
                  <a:pt x="729005" y="818883"/>
                </a:lnTo>
                <a:lnTo>
                  <a:pt x="713065" y="820300"/>
                </a:lnTo>
                <a:lnTo>
                  <a:pt x="701361" y="821208"/>
                </a:lnTo>
                <a:lnTo>
                  <a:pt x="691557" y="821702"/>
                </a:lnTo>
                <a:lnTo>
                  <a:pt x="681315" y="821878"/>
                </a:lnTo>
                <a:lnTo>
                  <a:pt x="668299" y="821830"/>
                </a:lnTo>
                <a:lnTo>
                  <a:pt x="657529" y="821728"/>
                </a:lnTo>
                <a:lnTo>
                  <a:pt x="641511" y="821594"/>
                </a:lnTo>
                <a:lnTo>
                  <a:pt x="619998" y="820874"/>
                </a:lnTo>
                <a:lnTo>
                  <a:pt x="596771" y="818700"/>
                </a:lnTo>
                <a:lnTo>
                  <a:pt x="570376" y="815783"/>
                </a:lnTo>
                <a:lnTo>
                  <a:pt x="549049" y="812866"/>
                </a:lnTo>
                <a:lnTo>
                  <a:pt x="526155" y="808348"/>
                </a:lnTo>
                <a:lnTo>
                  <a:pt x="500277" y="802817"/>
                </a:lnTo>
                <a:lnTo>
                  <a:pt x="479364" y="797816"/>
                </a:lnTo>
                <a:lnTo>
                  <a:pt x="456898" y="790986"/>
                </a:lnTo>
                <a:lnTo>
                  <a:pt x="432062" y="782997"/>
                </a:lnTo>
                <a:lnTo>
                  <a:pt x="411773" y="775912"/>
                </a:lnTo>
                <a:lnTo>
                  <a:pt x="390002" y="766787"/>
                </a:lnTo>
                <a:lnTo>
                  <a:pt x="366645" y="756531"/>
                </a:lnTo>
                <a:lnTo>
                  <a:pt x="347252" y="747411"/>
                </a:lnTo>
                <a:lnTo>
                  <a:pt x="326421" y="736012"/>
                </a:lnTo>
                <a:lnTo>
                  <a:pt x="304607" y="723590"/>
                </a:lnTo>
                <a:lnTo>
                  <a:pt x="286307" y="712497"/>
                </a:lnTo>
                <a:lnTo>
                  <a:pt x="266608" y="698846"/>
                </a:lnTo>
                <a:lnTo>
                  <a:pt x="246863" y="684710"/>
                </a:lnTo>
                <a:lnTo>
                  <a:pt x="229855" y="671803"/>
                </a:lnTo>
                <a:lnTo>
                  <a:pt x="211597" y="655967"/>
                </a:lnTo>
                <a:lnTo>
                  <a:pt x="193948" y="640185"/>
                </a:lnTo>
                <a:lnTo>
                  <a:pt x="178464" y="625547"/>
                </a:lnTo>
                <a:lnTo>
                  <a:pt x="161797" y="607627"/>
                </a:lnTo>
                <a:lnTo>
                  <a:pt x="146598" y="590737"/>
                </a:lnTo>
                <a:lnTo>
                  <a:pt x="132851" y="574512"/>
                </a:lnTo>
                <a:lnTo>
                  <a:pt x="118157" y="554687"/>
                </a:lnTo>
                <a:lnTo>
                  <a:pt x="105360" y="536811"/>
                </a:lnTo>
                <a:lnTo>
                  <a:pt x="93529" y="519179"/>
                </a:lnTo>
                <a:lnTo>
                  <a:pt x="81078" y="497596"/>
                </a:lnTo>
                <a:lnTo>
                  <a:pt x="70757" y="479129"/>
                </a:lnTo>
                <a:lnTo>
                  <a:pt x="60996" y="460293"/>
                </a:lnTo>
                <a:lnTo>
                  <a:pt x="50995" y="437256"/>
                </a:lnTo>
                <a:lnTo>
                  <a:pt x="38856" y="407680"/>
                </a:lnTo>
                <a:lnTo>
                  <a:pt x="28209" y="374230"/>
                </a:lnTo>
                <a:lnTo>
                  <a:pt x="19726" y="344085"/>
                </a:lnTo>
                <a:lnTo>
                  <a:pt x="13081" y="309525"/>
                </a:lnTo>
                <a:lnTo>
                  <a:pt x="12471" y="305841"/>
                </a:lnTo>
                <a:lnTo>
                  <a:pt x="9850" y="290251"/>
                </a:lnTo>
                <a:lnTo>
                  <a:pt x="8124" y="278985"/>
                </a:lnTo>
                <a:lnTo>
                  <a:pt x="7021" y="269305"/>
                </a:lnTo>
                <a:lnTo>
                  <a:pt x="6273" y="258475"/>
                </a:lnTo>
                <a:lnTo>
                  <a:pt x="5611" y="243758"/>
                </a:lnTo>
                <a:lnTo>
                  <a:pt x="5473" y="240309"/>
                </a:lnTo>
                <a:lnTo>
                  <a:pt x="4742" y="222268"/>
                </a:lnTo>
                <a:lnTo>
                  <a:pt x="4088" y="206018"/>
                </a:lnTo>
                <a:lnTo>
                  <a:pt x="3505" y="191347"/>
                </a:lnTo>
                <a:lnTo>
                  <a:pt x="2989" y="178043"/>
                </a:lnTo>
                <a:lnTo>
                  <a:pt x="2536" y="165895"/>
                </a:lnTo>
                <a:lnTo>
                  <a:pt x="2139" y="154691"/>
                </a:lnTo>
                <a:lnTo>
                  <a:pt x="1795" y="144219"/>
                </a:lnTo>
                <a:lnTo>
                  <a:pt x="1499" y="134268"/>
                </a:lnTo>
                <a:lnTo>
                  <a:pt x="1245" y="124625"/>
                </a:lnTo>
                <a:lnTo>
                  <a:pt x="1030" y="115079"/>
                </a:lnTo>
                <a:lnTo>
                  <a:pt x="847" y="105419"/>
                </a:lnTo>
                <a:lnTo>
                  <a:pt x="692" y="95432"/>
                </a:lnTo>
                <a:lnTo>
                  <a:pt x="561" y="84908"/>
                </a:lnTo>
                <a:lnTo>
                  <a:pt x="448" y="73633"/>
                </a:lnTo>
                <a:lnTo>
                  <a:pt x="349" y="61397"/>
                </a:lnTo>
                <a:lnTo>
                  <a:pt x="259" y="47988"/>
                </a:lnTo>
                <a:lnTo>
                  <a:pt x="173" y="33194"/>
                </a:lnTo>
                <a:lnTo>
                  <a:pt x="85" y="1680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987714" y="6288629"/>
            <a:ext cx="1329898" cy="938806"/>
          </a:xfrm>
          <a:custGeom>
            <a:avLst/>
            <a:gdLst/>
            <a:ahLst/>
            <a:cxnLst/>
            <a:rect l="l" t="t" r="r" b="b"/>
            <a:pathLst>
              <a:path w="1329898" h="938806">
                <a:moveTo>
                  <a:pt x="0" y="352386"/>
                </a:moveTo>
                <a:lnTo>
                  <a:pt x="778" y="368178"/>
                </a:lnTo>
                <a:lnTo>
                  <a:pt x="1521" y="379587"/>
                </a:lnTo>
                <a:lnTo>
                  <a:pt x="2510" y="389296"/>
                </a:lnTo>
                <a:lnTo>
                  <a:pt x="4023" y="399989"/>
                </a:lnTo>
                <a:lnTo>
                  <a:pt x="6342" y="414349"/>
                </a:lnTo>
                <a:lnTo>
                  <a:pt x="9647" y="433996"/>
                </a:lnTo>
                <a:lnTo>
                  <a:pt x="11721" y="445243"/>
                </a:lnTo>
                <a:lnTo>
                  <a:pt x="13832" y="454756"/>
                </a:lnTo>
                <a:lnTo>
                  <a:pt x="16579" y="465154"/>
                </a:lnTo>
                <a:lnTo>
                  <a:pt x="20561" y="479054"/>
                </a:lnTo>
                <a:lnTo>
                  <a:pt x="21844" y="483463"/>
                </a:lnTo>
                <a:lnTo>
                  <a:pt x="26239" y="498637"/>
                </a:lnTo>
                <a:lnTo>
                  <a:pt x="29590" y="509572"/>
                </a:lnTo>
                <a:lnTo>
                  <a:pt x="32782" y="518786"/>
                </a:lnTo>
                <a:lnTo>
                  <a:pt x="36698" y="528800"/>
                </a:lnTo>
                <a:lnTo>
                  <a:pt x="42224" y="542131"/>
                </a:lnTo>
                <a:lnTo>
                  <a:pt x="50207" y="561130"/>
                </a:lnTo>
                <a:lnTo>
                  <a:pt x="54812" y="571661"/>
                </a:lnTo>
                <a:lnTo>
                  <a:pt x="59030" y="580461"/>
                </a:lnTo>
                <a:lnTo>
                  <a:pt x="64017" y="589889"/>
                </a:lnTo>
                <a:lnTo>
                  <a:pt x="70933" y="602307"/>
                </a:lnTo>
                <a:lnTo>
                  <a:pt x="81414" y="620870"/>
                </a:lnTo>
                <a:lnTo>
                  <a:pt x="87215" y="630824"/>
                </a:lnTo>
                <a:lnTo>
                  <a:pt x="92405" y="639100"/>
                </a:lnTo>
                <a:lnTo>
                  <a:pt x="98376" y="647882"/>
                </a:lnTo>
                <a:lnTo>
                  <a:pt x="106520" y="659351"/>
                </a:lnTo>
                <a:lnTo>
                  <a:pt x="119361" y="677149"/>
                </a:lnTo>
                <a:lnTo>
                  <a:pt x="126258" y="686412"/>
                </a:lnTo>
                <a:lnTo>
                  <a:pt x="132342" y="694061"/>
                </a:lnTo>
                <a:lnTo>
                  <a:pt x="139202" y="702079"/>
                </a:lnTo>
                <a:lnTo>
                  <a:pt x="148429" y="712451"/>
                </a:lnTo>
                <a:lnTo>
                  <a:pt x="163744" y="729379"/>
                </a:lnTo>
                <a:lnTo>
                  <a:pt x="171633" y="737862"/>
                </a:lnTo>
                <a:lnTo>
                  <a:pt x="178500" y="744812"/>
                </a:lnTo>
                <a:lnTo>
                  <a:pt x="186135" y="751990"/>
                </a:lnTo>
                <a:lnTo>
                  <a:pt x="196322" y="761156"/>
                </a:lnTo>
                <a:lnTo>
                  <a:pt x="202082" y="766279"/>
                </a:lnTo>
                <a:lnTo>
                  <a:pt x="213977" y="776871"/>
                </a:lnTo>
                <a:lnTo>
                  <a:pt x="222754" y="784466"/>
                </a:lnTo>
                <a:lnTo>
                  <a:pt x="238666" y="796895"/>
                </a:lnTo>
                <a:lnTo>
                  <a:pt x="249660" y="804847"/>
                </a:lnTo>
                <a:lnTo>
                  <a:pt x="269461" y="819006"/>
                </a:lnTo>
                <a:lnTo>
                  <a:pt x="279031" y="825678"/>
                </a:lnTo>
                <a:lnTo>
                  <a:pt x="296083" y="836420"/>
                </a:lnTo>
                <a:lnTo>
                  <a:pt x="307662" y="843103"/>
                </a:lnTo>
                <a:lnTo>
                  <a:pt x="329516" y="855470"/>
                </a:lnTo>
                <a:lnTo>
                  <a:pt x="339770" y="861101"/>
                </a:lnTo>
                <a:lnTo>
                  <a:pt x="357808" y="869972"/>
                </a:lnTo>
                <a:lnTo>
                  <a:pt x="369879" y="875359"/>
                </a:lnTo>
                <a:lnTo>
                  <a:pt x="393530" y="885680"/>
                </a:lnTo>
                <a:lnTo>
                  <a:pt x="404319" y="890233"/>
                </a:lnTo>
                <a:lnTo>
                  <a:pt x="423142" y="897216"/>
                </a:lnTo>
                <a:lnTo>
                  <a:pt x="435613" y="901311"/>
                </a:lnTo>
                <a:lnTo>
                  <a:pt x="445477" y="904481"/>
                </a:lnTo>
                <a:lnTo>
                  <a:pt x="460716" y="909372"/>
                </a:lnTo>
                <a:lnTo>
                  <a:pt x="471941" y="912829"/>
                </a:lnTo>
                <a:lnTo>
                  <a:pt x="491367" y="917854"/>
                </a:lnTo>
                <a:lnTo>
                  <a:pt x="504082" y="920631"/>
                </a:lnTo>
                <a:lnTo>
                  <a:pt x="514692" y="922883"/>
                </a:lnTo>
                <a:lnTo>
                  <a:pt x="530366" y="926222"/>
                </a:lnTo>
                <a:lnTo>
                  <a:pt x="541883" y="928550"/>
                </a:lnTo>
                <a:lnTo>
                  <a:pt x="551549" y="930237"/>
                </a:lnTo>
                <a:lnTo>
                  <a:pt x="561667" y="931655"/>
                </a:lnTo>
                <a:lnTo>
                  <a:pt x="574545" y="933174"/>
                </a:lnTo>
                <a:lnTo>
                  <a:pt x="585584" y="934402"/>
                </a:lnTo>
                <a:lnTo>
                  <a:pt x="601522" y="936088"/>
                </a:lnTo>
                <a:lnTo>
                  <a:pt x="613231" y="937217"/>
                </a:lnTo>
                <a:lnTo>
                  <a:pt x="623023" y="937918"/>
                </a:lnTo>
                <a:lnTo>
                  <a:pt x="633215" y="938321"/>
                </a:lnTo>
                <a:lnTo>
                  <a:pt x="646119" y="938555"/>
                </a:lnTo>
                <a:lnTo>
                  <a:pt x="657529" y="938682"/>
                </a:lnTo>
                <a:lnTo>
                  <a:pt x="673549" y="938806"/>
                </a:lnTo>
                <a:lnTo>
                  <a:pt x="685298" y="938758"/>
                </a:lnTo>
                <a:lnTo>
                  <a:pt x="695101" y="938451"/>
                </a:lnTo>
                <a:lnTo>
                  <a:pt x="705285" y="937798"/>
                </a:lnTo>
                <a:lnTo>
                  <a:pt x="718177" y="936712"/>
                </a:lnTo>
                <a:lnTo>
                  <a:pt x="729361" y="935710"/>
                </a:lnTo>
                <a:lnTo>
                  <a:pt x="744986" y="934177"/>
                </a:lnTo>
                <a:lnTo>
                  <a:pt x="756136" y="932699"/>
                </a:lnTo>
                <a:lnTo>
                  <a:pt x="765708" y="931108"/>
                </a:lnTo>
                <a:lnTo>
                  <a:pt x="776600" y="929236"/>
                </a:lnTo>
                <a:lnTo>
                  <a:pt x="791710" y="926914"/>
                </a:lnTo>
                <a:lnTo>
                  <a:pt x="793356" y="926680"/>
                </a:lnTo>
                <a:lnTo>
                  <a:pt x="796912" y="926211"/>
                </a:lnTo>
                <a:lnTo>
                  <a:pt x="797026" y="926566"/>
                </a:lnTo>
                <a:lnTo>
                  <a:pt x="800595" y="925741"/>
                </a:lnTo>
                <a:lnTo>
                  <a:pt x="816123" y="922146"/>
                </a:lnTo>
                <a:lnTo>
                  <a:pt x="827543" y="919658"/>
                </a:lnTo>
                <a:lnTo>
                  <a:pt x="837040" y="917584"/>
                </a:lnTo>
                <a:lnTo>
                  <a:pt x="846801" y="915230"/>
                </a:lnTo>
                <a:lnTo>
                  <a:pt x="859011" y="911905"/>
                </a:lnTo>
                <a:lnTo>
                  <a:pt x="870165" y="908634"/>
                </a:lnTo>
                <a:lnTo>
                  <a:pt x="885487" y="903999"/>
                </a:lnTo>
                <a:lnTo>
                  <a:pt x="896671" y="900474"/>
                </a:lnTo>
                <a:lnTo>
                  <a:pt x="905940" y="897270"/>
                </a:lnTo>
                <a:lnTo>
                  <a:pt x="915521" y="893600"/>
                </a:lnTo>
                <a:lnTo>
                  <a:pt x="927636" y="888675"/>
                </a:lnTo>
                <a:lnTo>
                  <a:pt x="937374" y="884656"/>
                </a:lnTo>
                <a:lnTo>
                  <a:pt x="952094" y="878496"/>
                </a:lnTo>
                <a:lnTo>
                  <a:pt x="962831" y="873883"/>
                </a:lnTo>
                <a:lnTo>
                  <a:pt x="971734" y="869781"/>
                </a:lnTo>
                <a:lnTo>
                  <a:pt x="980953" y="865153"/>
                </a:lnTo>
                <a:lnTo>
                  <a:pt x="992636" y="858959"/>
                </a:lnTo>
                <a:lnTo>
                  <a:pt x="1001369" y="854252"/>
                </a:lnTo>
                <a:lnTo>
                  <a:pt x="1015354" y="846588"/>
                </a:lnTo>
                <a:lnTo>
                  <a:pt x="1025508" y="840876"/>
                </a:lnTo>
                <a:lnTo>
                  <a:pt x="1033897" y="835842"/>
                </a:lnTo>
                <a:lnTo>
                  <a:pt x="1042589" y="830213"/>
                </a:lnTo>
                <a:lnTo>
                  <a:pt x="1053649" y="822716"/>
                </a:lnTo>
                <a:lnTo>
                  <a:pt x="1061326" y="817448"/>
                </a:lnTo>
                <a:lnTo>
                  <a:pt x="1074492" y="808458"/>
                </a:lnTo>
                <a:lnTo>
                  <a:pt x="1084010" y="801777"/>
                </a:lnTo>
                <a:lnTo>
                  <a:pt x="1091835" y="795903"/>
                </a:lnTo>
                <a:lnTo>
                  <a:pt x="1099923" y="789338"/>
                </a:lnTo>
                <a:lnTo>
                  <a:pt x="1110232" y="780580"/>
                </a:lnTo>
                <a:lnTo>
                  <a:pt x="1116647" y="775068"/>
                </a:lnTo>
                <a:lnTo>
                  <a:pt x="1128734" y="764709"/>
                </a:lnTo>
                <a:lnTo>
                  <a:pt x="1137434" y="757052"/>
                </a:lnTo>
                <a:lnTo>
                  <a:pt x="1144569" y="750363"/>
                </a:lnTo>
                <a:lnTo>
                  <a:pt x="1151964" y="742909"/>
                </a:lnTo>
                <a:lnTo>
                  <a:pt x="1161441" y="732954"/>
                </a:lnTo>
                <a:lnTo>
                  <a:pt x="1177440" y="715945"/>
                </a:lnTo>
                <a:lnTo>
                  <a:pt x="1185264" y="707387"/>
                </a:lnTo>
                <a:lnTo>
                  <a:pt x="1191626" y="699968"/>
                </a:lnTo>
                <a:lnTo>
                  <a:pt x="1198158" y="691759"/>
                </a:lnTo>
                <a:lnTo>
                  <a:pt x="1206494" y="680833"/>
                </a:lnTo>
                <a:lnTo>
                  <a:pt x="1220451" y="662277"/>
                </a:lnTo>
                <a:lnTo>
                  <a:pt x="1227240" y="652952"/>
                </a:lnTo>
                <a:lnTo>
                  <a:pt x="1232722" y="644863"/>
                </a:lnTo>
                <a:lnTo>
                  <a:pt x="1238332" y="635868"/>
                </a:lnTo>
                <a:lnTo>
                  <a:pt x="1245506" y="623825"/>
                </a:lnTo>
                <a:lnTo>
                  <a:pt x="1256695" y="604783"/>
                </a:lnTo>
                <a:lnTo>
                  <a:pt x="1262378" y="594789"/>
                </a:lnTo>
                <a:lnTo>
                  <a:pt x="1266922" y="586146"/>
                </a:lnTo>
                <a:lnTo>
                  <a:pt x="1271522" y="576527"/>
                </a:lnTo>
                <a:lnTo>
                  <a:pt x="1277375" y="563607"/>
                </a:lnTo>
                <a:lnTo>
                  <a:pt x="1286043" y="544008"/>
                </a:lnTo>
                <a:lnTo>
                  <a:pt x="1290527" y="533457"/>
                </a:lnTo>
                <a:lnTo>
                  <a:pt x="1294038" y="524352"/>
                </a:lnTo>
                <a:lnTo>
                  <a:pt x="1297499" y="514203"/>
                </a:lnTo>
                <a:lnTo>
                  <a:pt x="1301831" y="500523"/>
                </a:lnTo>
                <a:lnTo>
                  <a:pt x="1303299" y="495808"/>
                </a:lnTo>
                <a:lnTo>
                  <a:pt x="1308031" y="480711"/>
                </a:lnTo>
                <a:lnTo>
                  <a:pt x="1313700" y="460306"/>
                </a:lnTo>
                <a:lnTo>
                  <a:pt x="1318702" y="435592"/>
                </a:lnTo>
                <a:lnTo>
                  <a:pt x="1322483" y="415555"/>
                </a:lnTo>
                <a:lnTo>
                  <a:pt x="1325708" y="394642"/>
                </a:lnTo>
                <a:lnTo>
                  <a:pt x="1327813" y="369396"/>
                </a:lnTo>
                <a:lnTo>
                  <a:pt x="1329162" y="349448"/>
                </a:lnTo>
                <a:lnTo>
                  <a:pt x="1329898" y="328326"/>
                </a:lnTo>
                <a:lnTo>
                  <a:pt x="1329647" y="317567"/>
                </a:lnTo>
                <a:lnTo>
                  <a:pt x="1328826" y="298843"/>
                </a:lnTo>
                <a:lnTo>
                  <a:pt x="1327307" y="271674"/>
                </a:lnTo>
                <a:lnTo>
                  <a:pt x="1324817" y="251276"/>
                </a:lnTo>
                <a:lnTo>
                  <a:pt x="1321816" y="232702"/>
                </a:lnTo>
                <a:lnTo>
                  <a:pt x="1317102" y="205882"/>
                </a:lnTo>
                <a:lnTo>
                  <a:pt x="1312268" y="185921"/>
                </a:lnTo>
                <a:lnTo>
                  <a:pt x="1307096" y="167767"/>
                </a:lnTo>
                <a:lnTo>
                  <a:pt x="1299272" y="141660"/>
                </a:lnTo>
                <a:lnTo>
                  <a:pt x="1292170" y="122431"/>
                </a:lnTo>
                <a:lnTo>
                  <a:pt x="1284770" y="104597"/>
                </a:lnTo>
                <a:lnTo>
                  <a:pt x="1273929" y="79537"/>
                </a:lnTo>
                <a:lnTo>
                  <a:pt x="1264666" y="61315"/>
                </a:lnTo>
                <a:lnTo>
                  <a:pt x="1255217" y="44170"/>
                </a:lnTo>
                <a:lnTo>
                  <a:pt x="1242533" y="21900"/>
                </a:lnTo>
                <a:lnTo>
                  <a:pt x="1228470" y="1762"/>
                </a:lnTo>
                <a:lnTo>
                  <a:pt x="122718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986672" y="6001029"/>
            <a:ext cx="1208163" cy="639987"/>
          </a:xfrm>
          <a:custGeom>
            <a:avLst/>
            <a:gdLst/>
            <a:ahLst/>
            <a:cxnLst/>
            <a:rect l="l" t="t" r="r" b="b"/>
            <a:pathLst>
              <a:path w="1208163" h="639987">
                <a:moveTo>
                  <a:pt x="1041" y="639987"/>
                </a:moveTo>
                <a:lnTo>
                  <a:pt x="335" y="624212"/>
                </a:lnTo>
                <a:lnTo>
                  <a:pt x="0" y="612797"/>
                </a:lnTo>
                <a:lnTo>
                  <a:pt x="71" y="603054"/>
                </a:lnTo>
                <a:lnTo>
                  <a:pt x="584" y="592298"/>
                </a:lnTo>
                <a:lnTo>
                  <a:pt x="1574" y="577842"/>
                </a:lnTo>
                <a:lnTo>
                  <a:pt x="1879" y="573617"/>
                </a:lnTo>
                <a:lnTo>
                  <a:pt x="2992" y="557836"/>
                </a:lnTo>
                <a:lnTo>
                  <a:pt x="5173" y="536752"/>
                </a:lnTo>
                <a:lnTo>
                  <a:pt x="9543" y="511821"/>
                </a:lnTo>
                <a:lnTo>
                  <a:pt x="13298" y="492179"/>
                </a:lnTo>
                <a:lnTo>
                  <a:pt x="17971" y="471514"/>
                </a:lnTo>
                <a:lnTo>
                  <a:pt x="25208" y="447370"/>
                </a:lnTo>
                <a:lnTo>
                  <a:pt x="31343" y="427929"/>
                </a:lnTo>
                <a:lnTo>
                  <a:pt x="38367" y="407926"/>
                </a:lnTo>
                <a:lnTo>
                  <a:pt x="48283" y="384893"/>
                </a:lnTo>
                <a:lnTo>
                  <a:pt x="56762" y="365877"/>
                </a:lnTo>
                <a:lnTo>
                  <a:pt x="66015" y="346765"/>
                </a:lnTo>
                <a:lnTo>
                  <a:pt x="78380" y="325144"/>
                </a:lnTo>
                <a:lnTo>
                  <a:pt x="89260" y="306698"/>
                </a:lnTo>
                <a:lnTo>
                  <a:pt x="100621" y="288716"/>
                </a:lnTo>
                <a:lnTo>
                  <a:pt x="115187" y="268830"/>
                </a:lnTo>
                <a:lnTo>
                  <a:pt x="128499" y="251171"/>
                </a:lnTo>
                <a:lnTo>
                  <a:pt x="141832" y="234522"/>
                </a:lnTo>
                <a:lnTo>
                  <a:pt x="158284" y="216519"/>
                </a:lnTo>
                <a:lnTo>
                  <a:pt x="174037" y="199823"/>
                </a:lnTo>
                <a:lnTo>
                  <a:pt x="189145" y="184703"/>
                </a:lnTo>
                <a:lnTo>
                  <a:pt x="207325" y="168776"/>
                </a:lnTo>
                <a:lnTo>
                  <a:pt x="213220" y="163762"/>
                </a:lnTo>
                <a:lnTo>
                  <a:pt x="225365" y="153401"/>
                </a:lnTo>
                <a:lnTo>
                  <a:pt x="234316" y="145955"/>
                </a:lnTo>
                <a:lnTo>
                  <a:pt x="242023" y="139922"/>
                </a:lnTo>
                <a:lnTo>
                  <a:pt x="250436" y="133804"/>
                </a:lnTo>
                <a:lnTo>
                  <a:pt x="261505" y="126100"/>
                </a:lnTo>
                <a:lnTo>
                  <a:pt x="268541" y="121255"/>
                </a:lnTo>
                <a:lnTo>
                  <a:pt x="281731" y="112268"/>
                </a:lnTo>
                <a:lnTo>
                  <a:pt x="291445" y="105806"/>
                </a:lnTo>
                <a:lnTo>
                  <a:pt x="299751" y="100614"/>
                </a:lnTo>
                <a:lnTo>
                  <a:pt x="308715" y="95439"/>
                </a:lnTo>
                <a:lnTo>
                  <a:pt x="320404" y="89024"/>
                </a:lnTo>
                <a:lnTo>
                  <a:pt x="328625" y="84578"/>
                </a:lnTo>
                <a:lnTo>
                  <a:pt x="342663" y="76990"/>
                </a:lnTo>
                <a:lnTo>
                  <a:pt x="353016" y="71561"/>
                </a:lnTo>
                <a:lnTo>
                  <a:pt x="361832" y="67264"/>
                </a:lnTo>
                <a:lnTo>
                  <a:pt x="371263" y="63071"/>
                </a:lnTo>
                <a:lnTo>
                  <a:pt x="383458" y="57954"/>
                </a:lnTo>
                <a:lnTo>
                  <a:pt x="392608" y="54174"/>
                </a:lnTo>
                <a:lnTo>
                  <a:pt x="407364" y="48038"/>
                </a:lnTo>
                <a:lnTo>
                  <a:pt x="437208" y="37072"/>
                </a:lnTo>
                <a:lnTo>
                  <a:pt x="459816" y="30196"/>
                </a:lnTo>
                <a:lnTo>
                  <a:pt x="486450" y="22388"/>
                </a:lnTo>
                <a:lnTo>
                  <a:pt x="518721" y="15154"/>
                </a:lnTo>
                <a:lnTo>
                  <a:pt x="545026" y="10095"/>
                </a:lnTo>
                <a:lnTo>
                  <a:pt x="576439" y="5334"/>
                </a:lnTo>
                <a:lnTo>
                  <a:pt x="600507" y="3006"/>
                </a:lnTo>
                <a:lnTo>
                  <a:pt x="628198" y="680"/>
                </a:lnTo>
                <a:lnTo>
                  <a:pt x="648216" y="0"/>
                </a:lnTo>
                <a:lnTo>
                  <a:pt x="661113" y="41"/>
                </a:lnTo>
                <a:lnTo>
                  <a:pt x="688489" y="327"/>
                </a:lnTo>
                <a:lnTo>
                  <a:pt x="720253" y="1876"/>
                </a:lnTo>
                <a:lnTo>
                  <a:pt x="744283" y="4428"/>
                </a:lnTo>
                <a:lnTo>
                  <a:pt x="771889" y="7652"/>
                </a:lnTo>
                <a:lnTo>
                  <a:pt x="804338" y="13551"/>
                </a:lnTo>
                <a:lnTo>
                  <a:pt x="830844" y="19212"/>
                </a:lnTo>
                <a:lnTo>
                  <a:pt x="861629" y="27090"/>
                </a:lnTo>
                <a:lnTo>
                  <a:pt x="884517" y="34349"/>
                </a:lnTo>
                <a:lnTo>
                  <a:pt x="910809" y="42971"/>
                </a:lnTo>
                <a:lnTo>
                  <a:pt x="941633" y="55410"/>
                </a:lnTo>
                <a:lnTo>
                  <a:pt x="965623" y="65961"/>
                </a:lnTo>
                <a:lnTo>
                  <a:pt x="994211" y="79929"/>
                </a:lnTo>
                <a:lnTo>
                  <a:pt x="1014285" y="91220"/>
                </a:lnTo>
                <a:lnTo>
                  <a:pt x="1038254" y="105031"/>
                </a:lnTo>
                <a:lnTo>
                  <a:pt x="1066014" y="123788"/>
                </a:lnTo>
                <a:lnTo>
                  <a:pt x="1073404" y="129091"/>
                </a:lnTo>
                <a:lnTo>
                  <a:pt x="1086351" y="138352"/>
                </a:lnTo>
                <a:lnTo>
                  <a:pt x="1095713" y="145225"/>
                </a:lnTo>
                <a:lnTo>
                  <a:pt x="1103417" y="151249"/>
                </a:lnTo>
                <a:lnTo>
                  <a:pt x="1111390" y="157962"/>
                </a:lnTo>
                <a:lnTo>
                  <a:pt x="1121557" y="166902"/>
                </a:lnTo>
                <a:lnTo>
                  <a:pt x="1127912" y="172551"/>
                </a:lnTo>
                <a:lnTo>
                  <a:pt x="1139727" y="183173"/>
                </a:lnTo>
                <a:lnTo>
                  <a:pt x="1148193" y="191036"/>
                </a:lnTo>
                <a:lnTo>
                  <a:pt x="1155128" y="197895"/>
                </a:lnTo>
                <a:lnTo>
                  <a:pt x="1162348" y="205506"/>
                </a:lnTo>
                <a:lnTo>
                  <a:pt x="1171669" y="215623"/>
                </a:lnTo>
                <a:lnTo>
                  <a:pt x="1176820" y="221230"/>
                </a:lnTo>
                <a:lnTo>
                  <a:pt x="1186923" y="232277"/>
                </a:lnTo>
                <a:lnTo>
                  <a:pt x="1193649" y="240151"/>
                </a:lnTo>
                <a:lnTo>
                  <a:pt x="1199993" y="248549"/>
                </a:lnTo>
                <a:lnTo>
                  <a:pt x="1208163" y="26005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4104726" y="6920152"/>
            <a:ext cx="42862" cy="38696"/>
          </a:xfrm>
          <a:custGeom>
            <a:avLst/>
            <a:gdLst/>
            <a:ahLst/>
            <a:cxnLst/>
            <a:rect l="l" t="t" r="r" b="b"/>
            <a:pathLst>
              <a:path w="42862" h="38696">
                <a:moveTo>
                  <a:pt x="0" y="0"/>
                </a:moveTo>
                <a:lnTo>
                  <a:pt x="3556" y="8661"/>
                </a:lnTo>
                <a:lnTo>
                  <a:pt x="4279" y="9855"/>
                </a:lnTo>
                <a:lnTo>
                  <a:pt x="10325" y="16979"/>
                </a:lnTo>
                <a:lnTo>
                  <a:pt x="16497" y="24345"/>
                </a:lnTo>
                <a:lnTo>
                  <a:pt x="17449" y="25044"/>
                </a:lnTo>
                <a:lnTo>
                  <a:pt x="25526" y="30391"/>
                </a:lnTo>
                <a:lnTo>
                  <a:pt x="33121" y="35496"/>
                </a:lnTo>
                <a:lnTo>
                  <a:pt x="34188" y="35966"/>
                </a:lnTo>
                <a:lnTo>
                  <a:pt x="42862" y="386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148945" y="6949240"/>
            <a:ext cx="998639" cy="237038"/>
          </a:xfrm>
          <a:custGeom>
            <a:avLst/>
            <a:gdLst/>
            <a:ahLst/>
            <a:cxnLst/>
            <a:rect l="l" t="t" r="r" b="b"/>
            <a:pathLst>
              <a:path w="998639" h="237038">
                <a:moveTo>
                  <a:pt x="998639" y="9613"/>
                </a:moveTo>
                <a:lnTo>
                  <a:pt x="988855" y="21659"/>
                </a:lnTo>
                <a:lnTo>
                  <a:pt x="981790" y="30021"/>
                </a:lnTo>
                <a:lnTo>
                  <a:pt x="975158" y="37229"/>
                </a:lnTo>
                <a:lnTo>
                  <a:pt x="966672" y="45813"/>
                </a:lnTo>
                <a:lnTo>
                  <a:pt x="958862" y="53543"/>
                </a:lnTo>
                <a:lnTo>
                  <a:pt x="947591" y="64622"/>
                </a:lnTo>
                <a:lnTo>
                  <a:pt x="939356" y="72530"/>
                </a:lnTo>
                <a:lnTo>
                  <a:pt x="932129" y="79059"/>
                </a:lnTo>
                <a:lnTo>
                  <a:pt x="923881" y="85997"/>
                </a:lnTo>
                <a:lnTo>
                  <a:pt x="912584" y="95137"/>
                </a:lnTo>
                <a:lnTo>
                  <a:pt x="896797" y="107677"/>
                </a:lnTo>
                <a:lnTo>
                  <a:pt x="887705" y="114662"/>
                </a:lnTo>
                <a:lnTo>
                  <a:pt x="879787" y="120333"/>
                </a:lnTo>
                <a:lnTo>
                  <a:pt x="870874" y="126240"/>
                </a:lnTo>
                <a:lnTo>
                  <a:pt x="858801" y="133933"/>
                </a:lnTo>
                <a:lnTo>
                  <a:pt x="854506" y="136652"/>
                </a:lnTo>
                <a:lnTo>
                  <a:pt x="841096" y="145144"/>
                </a:lnTo>
                <a:lnTo>
                  <a:pt x="822832" y="155983"/>
                </a:lnTo>
                <a:lnTo>
                  <a:pt x="800754" y="167193"/>
                </a:lnTo>
                <a:lnTo>
                  <a:pt x="781248" y="176776"/>
                </a:lnTo>
                <a:lnTo>
                  <a:pt x="761890" y="185594"/>
                </a:lnTo>
                <a:lnTo>
                  <a:pt x="738912" y="194400"/>
                </a:lnTo>
                <a:lnTo>
                  <a:pt x="718004" y="202034"/>
                </a:lnTo>
                <a:lnTo>
                  <a:pt x="697786" y="208792"/>
                </a:lnTo>
                <a:lnTo>
                  <a:pt x="674213" y="215078"/>
                </a:lnTo>
                <a:lnTo>
                  <a:pt x="651956" y="220648"/>
                </a:lnTo>
                <a:lnTo>
                  <a:pt x="631162" y="225286"/>
                </a:lnTo>
                <a:lnTo>
                  <a:pt x="607153" y="229147"/>
                </a:lnTo>
                <a:lnTo>
                  <a:pt x="584202" y="232416"/>
                </a:lnTo>
                <a:lnTo>
                  <a:pt x="563038" y="234755"/>
                </a:lnTo>
                <a:lnTo>
                  <a:pt x="538933" y="236203"/>
                </a:lnTo>
                <a:lnTo>
                  <a:pt x="516994" y="237038"/>
                </a:lnTo>
                <a:lnTo>
                  <a:pt x="507098" y="236693"/>
                </a:lnTo>
                <a:lnTo>
                  <a:pt x="494237" y="236214"/>
                </a:lnTo>
                <a:lnTo>
                  <a:pt x="490600" y="236156"/>
                </a:lnTo>
                <a:lnTo>
                  <a:pt x="477444" y="236397"/>
                </a:lnTo>
                <a:lnTo>
                  <a:pt x="466286" y="236227"/>
                </a:lnTo>
                <a:lnTo>
                  <a:pt x="462216" y="235915"/>
                </a:lnTo>
                <a:lnTo>
                  <a:pt x="446337" y="234641"/>
                </a:lnTo>
                <a:lnTo>
                  <a:pt x="434798" y="233724"/>
                </a:lnTo>
                <a:lnTo>
                  <a:pt x="425113" y="232797"/>
                </a:lnTo>
                <a:lnTo>
                  <a:pt x="414791" y="231495"/>
                </a:lnTo>
                <a:lnTo>
                  <a:pt x="401345" y="229453"/>
                </a:lnTo>
                <a:lnTo>
                  <a:pt x="393598" y="228193"/>
                </a:lnTo>
                <a:lnTo>
                  <a:pt x="377929" y="225568"/>
                </a:lnTo>
                <a:lnTo>
                  <a:pt x="366555" y="223517"/>
                </a:lnTo>
                <a:lnTo>
                  <a:pt x="356998" y="221496"/>
                </a:lnTo>
                <a:lnTo>
                  <a:pt x="346783" y="218961"/>
                </a:lnTo>
                <a:lnTo>
                  <a:pt x="333430" y="215368"/>
                </a:lnTo>
                <a:lnTo>
                  <a:pt x="326516" y="213474"/>
                </a:lnTo>
                <a:lnTo>
                  <a:pt x="311164" y="209285"/>
                </a:lnTo>
                <a:lnTo>
                  <a:pt x="300060" y="206087"/>
                </a:lnTo>
                <a:lnTo>
                  <a:pt x="290775" y="203089"/>
                </a:lnTo>
                <a:lnTo>
                  <a:pt x="280879" y="199496"/>
                </a:lnTo>
                <a:lnTo>
                  <a:pt x="267943" y="194517"/>
                </a:lnTo>
                <a:lnTo>
                  <a:pt x="261442" y="191985"/>
                </a:lnTo>
                <a:lnTo>
                  <a:pt x="246668" y="186212"/>
                </a:lnTo>
                <a:lnTo>
                  <a:pt x="236010" y="181881"/>
                </a:lnTo>
                <a:lnTo>
                  <a:pt x="227103" y="177925"/>
                </a:lnTo>
                <a:lnTo>
                  <a:pt x="217582" y="173276"/>
                </a:lnTo>
                <a:lnTo>
                  <a:pt x="205081" y="166865"/>
                </a:lnTo>
                <a:lnTo>
                  <a:pt x="199466" y="163957"/>
                </a:lnTo>
                <a:lnTo>
                  <a:pt x="185398" y="156693"/>
                </a:lnTo>
                <a:lnTo>
                  <a:pt x="175278" y="151277"/>
                </a:lnTo>
                <a:lnTo>
                  <a:pt x="166842" y="146391"/>
                </a:lnTo>
                <a:lnTo>
                  <a:pt x="157824" y="140716"/>
                </a:lnTo>
                <a:lnTo>
                  <a:pt x="145959" y="132932"/>
                </a:lnTo>
                <a:lnTo>
                  <a:pt x="128011" y="121033"/>
                </a:lnTo>
                <a:lnTo>
                  <a:pt x="118575" y="114579"/>
                </a:lnTo>
                <a:lnTo>
                  <a:pt x="110719" y="108817"/>
                </a:lnTo>
                <a:lnTo>
                  <a:pt x="102299" y="102157"/>
                </a:lnTo>
                <a:lnTo>
                  <a:pt x="91173" y="93012"/>
                </a:lnTo>
                <a:lnTo>
                  <a:pt x="75287" y="79750"/>
                </a:lnTo>
                <a:lnTo>
                  <a:pt x="66679" y="72285"/>
                </a:lnTo>
                <a:lnTo>
                  <a:pt x="59551" y="65653"/>
                </a:lnTo>
                <a:lnTo>
                  <a:pt x="51892" y="58024"/>
                </a:lnTo>
                <a:lnTo>
                  <a:pt x="41691" y="47571"/>
                </a:lnTo>
                <a:lnTo>
                  <a:pt x="28086" y="33524"/>
                </a:lnTo>
                <a:lnTo>
                  <a:pt x="20642" y="25517"/>
                </a:lnTo>
                <a:lnTo>
                  <a:pt x="14263" y="18059"/>
                </a:lnTo>
                <a:lnTo>
                  <a:pt x="6707" y="858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148952" y="6911366"/>
            <a:ext cx="43700" cy="37871"/>
          </a:xfrm>
          <a:custGeom>
            <a:avLst/>
            <a:gdLst/>
            <a:ahLst/>
            <a:cxnLst/>
            <a:rect l="l" t="t" r="r" b="b"/>
            <a:pathLst>
              <a:path w="43700" h="37871">
                <a:moveTo>
                  <a:pt x="0" y="37871"/>
                </a:moveTo>
                <a:lnTo>
                  <a:pt x="8788" y="35255"/>
                </a:lnTo>
                <a:lnTo>
                  <a:pt x="9855" y="34912"/>
                </a:lnTo>
                <a:lnTo>
                  <a:pt x="17576" y="29921"/>
                </a:lnTo>
                <a:lnTo>
                  <a:pt x="25641" y="24688"/>
                </a:lnTo>
                <a:lnTo>
                  <a:pt x="26708" y="24104"/>
                </a:lnTo>
                <a:lnTo>
                  <a:pt x="33007" y="16852"/>
                </a:lnTo>
                <a:lnTo>
                  <a:pt x="39179" y="9728"/>
                </a:lnTo>
                <a:lnTo>
                  <a:pt x="39890" y="8661"/>
                </a:lnTo>
                <a:lnTo>
                  <a:pt x="4370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080557" y="6821012"/>
            <a:ext cx="115531" cy="52120"/>
          </a:xfrm>
          <a:custGeom>
            <a:avLst/>
            <a:gdLst/>
            <a:ahLst/>
            <a:cxnLst/>
            <a:rect l="l" t="t" r="r" b="b"/>
            <a:pathLst>
              <a:path w="115531" h="52120">
                <a:moveTo>
                  <a:pt x="115531" y="52120"/>
                </a:moveTo>
                <a:lnTo>
                  <a:pt x="113385" y="43103"/>
                </a:lnTo>
                <a:lnTo>
                  <a:pt x="112915" y="41909"/>
                </a:lnTo>
                <a:lnTo>
                  <a:pt x="108051" y="33959"/>
                </a:lnTo>
                <a:lnTo>
                  <a:pt x="103187" y="25882"/>
                </a:lnTo>
                <a:lnTo>
                  <a:pt x="102235" y="24930"/>
                </a:lnTo>
                <a:lnTo>
                  <a:pt x="95110" y="18643"/>
                </a:lnTo>
                <a:lnTo>
                  <a:pt x="87871" y="12230"/>
                </a:lnTo>
                <a:lnTo>
                  <a:pt x="86804" y="11633"/>
                </a:lnTo>
                <a:lnTo>
                  <a:pt x="77889" y="7594"/>
                </a:lnTo>
                <a:lnTo>
                  <a:pt x="68872" y="3441"/>
                </a:lnTo>
                <a:lnTo>
                  <a:pt x="67678" y="3086"/>
                </a:lnTo>
                <a:lnTo>
                  <a:pt x="57835" y="1549"/>
                </a:lnTo>
                <a:lnTo>
                  <a:pt x="47853" y="0"/>
                </a:lnTo>
                <a:lnTo>
                  <a:pt x="46786" y="0"/>
                </a:lnTo>
                <a:lnTo>
                  <a:pt x="36817" y="1308"/>
                </a:lnTo>
                <a:lnTo>
                  <a:pt x="26835" y="2489"/>
                </a:lnTo>
                <a:lnTo>
                  <a:pt x="25768" y="2844"/>
                </a:lnTo>
                <a:lnTo>
                  <a:pt x="16510" y="6654"/>
                </a:lnTo>
                <a:lnTo>
                  <a:pt x="8077" y="10210"/>
                </a:lnTo>
                <a:lnTo>
                  <a:pt x="7124" y="10807"/>
                </a:lnTo>
                <a:lnTo>
                  <a:pt x="0" y="1649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031098" y="6044996"/>
            <a:ext cx="557983" cy="792518"/>
          </a:xfrm>
          <a:custGeom>
            <a:avLst/>
            <a:gdLst/>
            <a:ahLst/>
            <a:cxnLst/>
            <a:rect l="l" t="t" r="r" b="b"/>
            <a:pathLst>
              <a:path w="557983" h="792518">
                <a:moveTo>
                  <a:pt x="49462" y="792518"/>
                </a:moveTo>
                <a:lnTo>
                  <a:pt x="43000" y="778514"/>
                </a:lnTo>
                <a:lnTo>
                  <a:pt x="38678" y="768557"/>
                </a:lnTo>
                <a:lnTo>
                  <a:pt x="31147" y="747563"/>
                </a:lnTo>
                <a:lnTo>
                  <a:pt x="23285" y="723795"/>
                </a:lnTo>
                <a:lnTo>
                  <a:pt x="19896" y="713037"/>
                </a:lnTo>
                <a:lnTo>
                  <a:pt x="14797" y="692790"/>
                </a:lnTo>
                <a:lnTo>
                  <a:pt x="11615" y="677668"/>
                </a:lnTo>
                <a:lnTo>
                  <a:pt x="8321" y="661631"/>
                </a:lnTo>
                <a:lnTo>
                  <a:pt x="6242" y="650580"/>
                </a:lnTo>
                <a:lnTo>
                  <a:pt x="3628" y="629833"/>
                </a:lnTo>
                <a:lnTo>
                  <a:pt x="2250" y="614340"/>
                </a:lnTo>
                <a:lnTo>
                  <a:pt x="947" y="598256"/>
                </a:lnTo>
                <a:lnTo>
                  <a:pt x="236" y="587061"/>
                </a:lnTo>
                <a:lnTo>
                  <a:pt x="0" y="577324"/>
                </a:lnTo>
                <a:lnTo>
                  <a:pt x="164" y="566127"/>
                </a:lnTo>
                <a:lnTo>
                  <a:pt x="657" y="550552"/>
                </a:lnTo>
                <a:lnTo>
                  <a:pt x="1284" y="534554"/>
                </a:lnTo>
                <a:lnTo>
                  <a:pt x="1910" y="523339"/>
                </a:lnTo>
                <a:lnTo>
                  <a:pt x="4372" y="502516"/>
                </a:lnTo>
                <a:lnTo>
                  <a:pt x="6795" y="487081"/>
                </a:lnTo>
                <a:lnTo>
                  <a:pt x="6841" y="486791"/>
                </a:lnTo>
                <a:lnTo>
                  <a:pt x="9298" y="471307"/>
                </a:lnTo>
                <a:lnTo>
                  <a:pt x="11268" y="460240"/>
                </a:lnTo>
                <a:lnTo>
                  <a:pt x="13362" y="450726"/>
                </a:lnTo>
                <a:lnTo>
                  <a:pt x="16192" y="439900"/>
                </a:lnTo>
                <a:lnTo>
                  <a:pt x="20370" y="424900"/>
                </a:lnTo>
                <a:lnTo>
                  <a:pt x="24862" y="409803"/>
                </a:lnTo>
                <a:lnTo>
                  <a:pt x="28399" y="399610"/>
                </a:lnTo>
                <a:lnTo>
                  <a:pt x="31917" y="390537"/>
                </a:lnTo>
                <a:lnTo>
                  <a:pt x="36232" y="379241"/>
                </a:lnTo>
                <a:lnTo>
                  <a:pt x="39848" y="369125"/>
                </a:lnTo>
                <a:lnTo>
                  <a:pt x="40801" y="366522"/>
                </a:lnTo>
                <a:lnTo>
                  <a:pt x="40560" y="366280"/>
                </a:lnTo>
                <a:lnTo>
                  <a:pt x="41753" y="363905"/>
                </a:lnTo>
                <a:lnTo>
                  <a:pt x="48330" y="349743"/>
                </a:lnTo>
                <a:lnTo>
                  <a:pt x="52899" y="339520"/>
                </a:lnTo>
                <a:lnTo>
                  <a:pt x="56849" y="330848"/>
                </a:lnTo>
                <a:lnTo>
                  <a:pt x="68453" y="308606"/>
                </a:lnTo>
                <a:lnTo>
                  <a:pt x="77783" y="292136"/>
                </a:lnTo>
                <a:lnTo>
                  <a:pt x="88772" y="274125"/>
                </a:lnTo>
                <a:lnTo>
                  <a:pt x="103753" y="252925"/>
                </a:lnTo>
                <a:lnTo>
                  <a:pt x="114444" y="238243"/>
                </a:lnTo>
                <a:lnTo>
                  <a:pt x="127447" y="221601"/>
                </a:lnTo>
                <a:lnTo>
                  <a:pt x="144625" y="202451"/>
                </a:lnTo>
                <a:lnTo>
                  <a:pt x="157403" y="188550"/>
                </a:lnTo>
                <a:lnTo>
                  <a:pt x="172196" y="173415"/>
                </a:lnTo>
                <a:lnTo>
                  <a:pt x="191132" y="156452"/>
                </a:lnTo>
                <a:lnTo>
                  <a:pt x="206039" y="143482"/>
                </a:lnTo>
                <a:lnTo>
                  <a:pt x="222439" y="130049"/>
                </a:lnTo>
                <a:lnTo>
                  <a:pt x="242843" y="115436"/>
                </a:lnTo>
                <a:lnTo>
                  <a:pt x="259802" y="103652"/>
                </a:lnTo>
                <a:lnTo>
                  <a:pt x="277598" y="92079"/>
                </a:lnTo>
                <a:lnTo>
                  <a:pt x="299273" y="79843"/>
                </a:lnTo>
                <a:lnTo>
                  <a:pt x="318078" y="69582"/>
                </a:lnTo>
                <a:lnTo>
                  <a:pt x="337014" y="59949"/>
                </a:lnTo>
                <a:lnTo>
                  <a:pt x="359702" y="50167"/>
                </a:lnTo>
                <a:lnTo>
                  <a:pt x="379908" y="41756"/>
                </a:lnTo>
                <a:lnTo>
                  <a:pt x="399676" y="34206"/>
                </a:lnTo>
                <a:lnTo>
                  <a:pt x="423713" y="26754"/>
                </a:lnTo>
                <a:lnTo>
                  <a:pt x="443524" y="20880"/>
                </a:lnTo>
                <a:lnTo>
                  <a:pt x="464212" y="15311"/>
                </a:lnTo>
                <a:lnTo>
                  <a:pt x="487425" y="10448"/>
                </a:lnTo>
                <a:lnTo>
                  <a:pt x="511824" y="5681"/>
                </a:lnTo>
                <a:lnTo>
                  <a:pt x="532417" y="2393"/>
                </a:lnTo>
                <a:lnTo>
                  <a:pt x="543827" y="1230"/>
                </a:lnTo>
                <a:lnTo>
                  <a:pt x="557983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592287" y="6081919"/>
            <a:ext cx="131787" cy="42037"/>
          </a:xfrm>
          <a:custGeom>
            <a:avLst/>
            <a:gdLst/>
            <a:ahLst/>
            <a:cxnLst/>
            <a:rect l="l" t="t" r="r" b="b"/>
            <a:pathLst>
              <a:path w="131787" h="42037">
                <a:moveTo>
                  <a:pt x="0" y="0"/>
                </a:moveTo>
                <a:lnTo>
                  <a:pt x="3682" y="8661"/>
                </a:lnTo>
                <a:lnTo>
                  <a:pt x="4394" y="9728"/>
                </a:lnTo>
                <a:lnTo>
                  <a:pt x="10452" y="16852"/>
                </a:lnTo>
                <a:lnTo>
                  <a:pt x="16624" y="24218"/>
                </a:lnTo>
                <a:lnTo>
                  <a:pt x="17691" y="25057"/>
                </a:lnTo>
                <a:lnTo>
                  <a:pt x="25768" y="30162"/>
                </a:lnTo>
                <a:lnTo>
                  <a:pt x="34074" y="35496"/>
                </a:lnTo>
                <a:lnTo>
                  <a:pt x="35140" y="35979"/>
                </a:lnTo>
                <a:lnTo>
                  <a:pt x="44640" y="38823"/>
                </a:lnTo>
                <a:lnTo>
                  <a:pt x="54254" y="41554"/>
                </a:lnTo>
                <a:lnTo>
                  <a:pt x="55448" y="41795"/>
                </a:lnTo>
                <a:lnTo>
                  <a:pt x="65417" y="41910"/>
                </a:lnTo>
                <a:lnTo>
                  <a:pt x="75514" y="42037"/>
                </a:lnTo>
                <a:lnTo>
                  <a:pt x="76581" y="41795"/>
                </a:lnTo>
                <a:lnTo>
                  <a:pt x="86309" y="39179"/>
                </a:lnTo>
                <a:lnTo>
                  <a:pt x="95821" y="36576"/>
                </a:lnTo>
                <a:lnTo>
                  <a:pt x="97002" y="36093"/>
                </a:lnTo>
                <a:lnTo>
                  <a:pt x="105321" y="30988"/>
                </a:lnTo>
                <a:lnTo>
                  <a:pt x="113626" y="25996"/>
                </a:lnTo>
                <a:lnTo>
                  <a:pt x="114566" y="25171"/>
                </a:lnTo>
                <a:lnTo>
                  <a:pt x="120980" y="17932"/>
                </a:lnTo>
                <a:lnTo>
                  <a:pt x="127279" y="10922"/>
                </a:lnTo>
                <a:lnTo>
                  <a:pt x="127990" y="9855"/>
                </a:lnTo>
                <a:lnTo>
                  <a:pt x="131787" y="13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728234" y="6046301"/>
            <a:ext cx="439534" cy="250278"/>
          </a:xfrm>
          <a:custGeom>
            <a:avLst/>
            <a:gdLst/>
            <a:ahLst/>
            <a:cxnLst/>
            <a:rect l="l" t="t" r="r" b="b"/>
            <a:pathLst>
              <a:path w="439534" h="250278">
                <a:moveTo>
                  <a:pt x="0" y="0"/>
                </a:moveTo>
                <a:lnTo>
                  <a:pt x="15499" y="1723"/>
                </a:lnTo>
                <a:lnTo>
                  <a:pt x="36115" y="4708"/>
                </a:lnTo>
                <a:lnTo>
                  <a:pt x="61137" y="9855"/>
                </a:lnTo>
                <a:lnTo>
                  <a:pt x="76687" y="13188"/>
                </a:lnTo>
                <a:lnTo>
                  <a:pt x="97397" y="18137"/>
                </a:lnTo>
                <a:lnTo>
                  <a:pt x="120692" y="25245"/>
                </a:lnTo>
                <a:lnTo>
                  <a:pt x="142630" y="32286"/>
                </a:lnTo>
                <a:lnTo>
                  <a:pt x="162704" y="39305"/>
                </a:lnTo>
                <a:lnTo>
                  <a:pt x="185293" y="48850"/>
                </a:lnTo>
                <a:lnTo>
                  <a:pt x="205873" y="57975"/>
                </a:lnTo>
                <a:lnTo>
                  <a:pt x="225069" y="67129"/>
                </a:lnTo>
                <a:lnTo>
                  <a:pt x="246650" y="79125"/>
                </a:lnTo>
                <a:lnTo>
                  <a:pt x="265666" y="90066"/>
                </a:lnTo>
                <a:lnTo>
                  <a:pt x="283737" y="101186"/>
                </a:lnTo>
                <a:lnTo>
                  <a:pt x="304098" y="115577"/>
                </a:lnTo>
                <a:lnTo>
                  <a:pt x="321199" y="128051"/>
                </a:lnTo>
                <a:lnTo>
                  <a:pt x="337913" y="141027"/>
                </a:lnTo>
                <a:lnTo>
                  <a:pt x="356793" y="157768"/>
                </a:lnTo>
                <a:lnTo>
                  <a:pt x="371842" y="171543"/>
                </a:lnTo>
                <a:lnTo>
                  <a:pt x="386916" y="186333"/>
                </a:lnTo>
                <a:lnTo>
                  <a:pt x="404001" y="205284"/>
                </a:lnTo>
                <a:lnTo>
                  <a:pt x="416554" y="219519"/>
                </a:lnTo>
                <a:lnTo>
                  <a:pt x="429399" y="235737"/>
                </a:lnTo>
                <a:lnTo>
                  <a:pt x="437333" y="247090"/>
                </a:lnTo>
                <a:lnTo>
                  <a:pt x="439534" y="25027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046844" y="6273671"/>
            <a:ext cx="536181" cy="464108"/>
          </a:xfrm>
          <a:custGeom>
            <a:avLst/>
            <a:gdLst/>
            <a:ahLst/>
            <a:cxnLst/>
            <a:rect l="l" t="t" r="r" b="b"/>
            <a:pathLst>
              <a:path w="536181" h="464108">
                <a:moveTo>
                  <a:pt x="0" y="464108"/>
                </a:moveTo>
                <a:lnTo>
                  <a:pt x="2194" y="449638"/>
                </a:lnTo>
                <a:lnTo>
                  <a:pt x="4161" y="439722"/>
                </a:lnTo>
                <a:lnTo>
                  <a:pt x="7164" y="428635"/>
                </a:lnTo>
                <a:lnTo>
                  <a:pt x="9613" y="420306"/>
                </a:lnTo>
                <a:lnTo>
                  <a:pt x="14090" y="405265"/>
                </a:lnTo>
                <a:lnTo>
                  <a:pt x="17400" y="394519"/>
                </a:lnTo>
                <a:lnTo>
                  <a:pt x="20561" y="385318"/>
                </a:lnTo>
                <a:lnTo>
                  <a:pt x="24588" y="374911"/>
                </a:lnTo>
                <a:lnTo>
                  <a:pt x="30497" y="360547"/>
                </a:lnTo>
                <a:lnTo>
                  <a:pt x="36715" y="345739"/>
                </a:lnTo>
                <a:lnTo>
                  <a:pt x="41263" y="335419"/>
                </a:lnTo>
                <a:lnTo>
                  <a:pt x="45541" y="326659"/>
                </a:lnTo>
                <a:lnTo>
                  <a:pt x="50812" y="316851"/>
                </a:lnTo>
                <a:lnTo>
                  <a:pt x="58340" y="303392"/>
                </a:lnTo>
                <a:lnTo>
                  <a:pt x="66490" y="288955"/>
                </a:lnTo>
                <a:lnTo>
                  <a:pt x="72207" y="279202"/>
                </a:lnTo>
                <a:lnTo>
                  <a:pt x="77455" y="270986"/>
                </a:lnTo>
                <a:lnTo>
                  <a:pt x="83774" y="261912"/>
                </a:lnTo>
                <a:lnTo>
                  <a:pt x="92707" y="249586"/>
                </a:lnTo>
                <a:lnTo>
                  <a:pt x="93675" y="248259"/>
                </a:lnTo>
                <a:lnTo>
                  <a:pt x="102918" y="235530"/>
                </a:lnTo>
                <a:lnTo>
                  <a:pt x="109727" y="226476"/>
                </a:lnTo>
                <a:lnTo>
                  <a:pt x="115868" y="218910"/>
                </a:lnTo>
                <a:lnTo>
                  <a:pt x="123112" y="210643"/>
                </a:lnTo>
                <a:lnTo>
                  <a:pt x="133225" y="199487"/>
                </a:lnTo>
                <a:lnTo>
                  <a:pt x="145468" y="186211"/>
                </a:lnTo>
                <a:lnTo>
                  <a:pt x="153309" y="177959"/>
                </a:lnTo>
                <a:lnTo>
                  <a:pt x="160255" y="171121"/>
                </a:lnTo>
                <a:lnTo>
                  <a:pt x="168280" y="163770"/>
                </a:lnTo>
                <a:lnTo>
                  <a:pt x="179356" y="153978"/>
                </a:lnTo>
                <a:lnTo>
                  <a:pt x="193709" y="141498"/>
                </a:lnTo>
                <a:lnTo>
                  <a:pt x="202436" y="134148"/>
                </a:lnTo>
                <a:lnTo>
                  <a:pt x="210099" y="128134"/>
                </a:lnTo>
                <a:lnTo>
                  <a:pt x="218841" y="121786"/>
                </a:lnTo>
                <a:lnTo>
                  <a:pt x="230806" y="113433"/>
                </a:lnTo>
                <a:lnTo>
                  <a:pt x="234137" y="111124"/>
                </a:lnTo>
                <a:lnTo>
                  <a:pt x="247148" y="102098"/>
                </a:lnTo>
                <a:lnTo>
                  <a:pt x="256647" y="95694"/>
                </a:lnTo>
                <a:lnTo>
                  <a:pt x="264901" y="90514"/>
                </a:lnTo>
                <a:lnTo>
                  <a:pt x="274183" y="85163"/>
                </a:lnTo>
                <a:lnTo>
                  <a:pt x="286761" y="78244"/>
                </a:lnTo>
                <a:lnTo>
                  <a:pt x="291122" y="75869"/>
                </a:lnTo>
                <a:lnTo>
                  <a:pt x="305017" y="68276"/>
                </a:lnTo>
                <a:lnTo>
                  <a:pt x="315158" y="62921"/>
                </a:lnTo>
                <a:lnTo>
                  <a:pt x="323929" y="58653"/>
                </a:lnTo>
                <a:lnTo>
                  <a:pt x="333710" y="54321"/>
                </a:lnTo>
                <a:lnTo>
                  <a:pt x="346883" y="48773"/>
                </a:lnTo>
                <a:lnTo>
                  <a:pt x="351675" y="46774"/>
                </a:lnTo>
                <a:lnTo>
                  <a:pt x="366335" y="40653"/>
                </a:lnTo>
                <a:lnTo>
                  <a:pt x="377014" y="36368"/>
                </a:lnTo>
                <a:lnTo>
                  <a:pt x="386169" y="33038"/>
                </a:lnTo>
                <a:lnTo>
                  <a:pt x="396261" y="29778"/>
                </a:lnTo>
                <a:lnTo>
                  <a:pt x="409748" y="25707"/>
                </a:lnTo>
                <a:lnTo>
                  <a:pt x="415556" y="23977"/>
                </a:lnTo>
                <a:lnTo>
                  <a:pt x="430752" y="19475"/>
                </a:lnTo>
                <a:lnTo>
                  <a:pt x="441833" y="16389"/>
                </a:lnTo>
                <a:lnTo>
                  <a:pt x="451288" y="14070"/>
                </a:lnTo>
                <a:lnTo>
                  <a:pt x="461602" y="11870"/>
                </a:lnTo>
                <a:lnTo>
                  <a:pt x="475264" y="9138"/>
                </a:lnTo>
                <a:lnTo>
                  <a:pt x="481799" y="7835"/>
                </a:lnTo>
                <a:lnTo>
                  <a:pt x="496775" y="4888"/>
                </a:lnTo>
                <a:lnTo>
                  <a:pt x="507261" y="3074"/>
                </a:lnTo>
                <a:lnTo>
                  <a:pt x="517182" y="1813"/>
                </a:lnTo>
                <a:lnTo>
                  <a:pt x="530463" y="524"/>
                </a:lnTo>
                <a:lnTo>
                  <a:pt x="53618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111431" y="6861503"/>
            <a:ext cx="33718" cy="6642"/>
          </a:xfrm>
          <a:custGeom>
            <a:avLst/>
            <a:gdLst/>
            <a:ahLst/>
            <a:cxnLst/>
            <a:rect l="l" t="t" r="r" b="b"/>
            <a:pathLst>
              <a:path w="33718" h="6642">
                <a:moveTo>
                  <a:pt x="0" y="4622"/>
                </a:moveTo>
                <a:lnTo>
                  <a:pt x="3568" y="2374"/>
                </a:lnTo>
                <a:lnTo>
                  <a:pt x="4152" y="2133"/>
                </a:lnTo>
                <a:lnTo>
                  <a:pt x="8191" y="1181"/>
                </a:lnTo>
                <a:lnTo>
                  <a:pt x="12344" y="114"/>
                </a:lnTo>
                <a:lnTo>
                  <a:pt x="12941" y="0"/>
                </a:lnTo>
                <a:lnTo>
                  <a:pt x="17208" y="355"/>
                </a:lnTo>
                <a:lnTo>
                  <a:pt x="21488" y="584"/>
                </a:lnTo>
                <a:lnTo>
                  <a:pt x="22085" y="698"/>
                </a:lnTo>
                <a:lnTo>
                  <a:pt x="26123" y="2247"/>
                </a:lnTo>
                <a:lnTo>
                  <a:pt x="29921" y="3797"/>
                </a:lnTo>
                <a:lnTo>
                  <a:pt x="30518" y="4025"/>
                </a:lnTo>
                <a:lnTo>
                  <a:pt x="33718" y="664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112152" y="6905426"/>
            <a:ext cx="33591" cy="7238"/>
          </a:xfrm>
          <a:custGeom>
            <a:avLst/>
            <a:gdLst/>
            <a:ahLst/>
            <a:cxnLst/>
            <a:rect l="l" t="t" r="r" b="b"/>
            <a:pathLst>
              <a:path w="33591" h="7239">
                <a:moveTo>
                  <a:pt x="33591" y="0"/>
                </a:moveTo>
                <a:lnTo>
                  <a:pt x="30505" y="2730"/>
                </a:lnTo>
                <a:lnTo>
                  <a:pt x="30035" y="3086"/>
                </a:lnTo>
                <a:lnTo>
                  <a:pt x="26111" y="4749"/>
                </a:lnTo>
                <a:lnTo>
                  <a:pt x="22199" y="6286"/>
                </a:lnTo>
                <a:lnTo>
                  <a:pt x="21602" y="6527"/>
                </a:lnTo>
                <a:lnTo>
                  <a:pt x="17449" y="6896"/>
                </a:lnTo>
                <a:lnTo>
                  <a:pt x="13169" y="7238"/>
                </a:lnTo>
                <a:lnTo>
                  <a:pt x="12573" y="7238"/>
                </a:lnTo>
                <a:lnTo>
                  <a:pt x="8420" y="6286"/>
                </a:lnTo>
                <a:lnTo>
                  <a:pt x="4267" y="5460"/>
                </a:lnTo>
                <a:lnTo>
                  <a:pt x="3670" y="5232"/>
                </a:lnTo>
                <a:lnTo>
                  <a:pt x="0" y="308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196445" y="6868984"/>
            <a:ext cx="33007" cy="9258"/>
          </a:xfrm>
          <a:custGeom>
            <a:avLst/>
            <a:gdLst/>
            <a:ahLst/>
            <a:cxnLst/>
            <a:rect l="l" t="t" r="r" b="b"/>
            <a:pathLst>
              <a:path w="33007" h="9258">
                <a:moveTo>
                  <a:pt x="0" y="8661"/>
                </a:moveTo>
                <a:lnTo>
                  <a:pt x="1181" y="9258"/>
                </a:lnTo>
                <a:lnTo>
                  <a:pt x="1663" y="9258"/>
                </a:lnTo>
                <a:lnTo>
                  <a:pt x="2971" y="9131"/>
                </a:lnTo>
                <a:lnTo>
                  <a:pt x="10922" y="8420"/>
                </a:lnTo>
                <a:lnTo>
                  <a:pt x="11633" y="9131"/>
                </a:lnTo>
                <a:lnTo>
                  <a:pt x="18872" y="6870"/>
                </a:lnTo>
                <a:lnTo>
                  <a:pt x="25996" y="4737"/>
                </a:lnTo>
                <a:lnTo>
                  <a:pt x="26949" y="4267"/>
                </a:lnTo>
                <a:lnTo>
                  <a:pt x="3300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177202" y="6787653"/>
            <a:ext cx="46431" cy="6286"/>
          </a:xfrm>
          <a:custGeom>
            <a:avLst/>
            <a:gdLst/>
            <a:ahLst/>
            <a:cxnLst/>
            <a:rect l="l" t="t" r="r" b="b"/>
            <a:pathLst>
              <a:path w="46431" h="6286">
                <a:moveTo>
                  <a:pt x="46431" y="6286"/>
                </a:moveTo>
                <a:lnTo>
                  <a:pt x="39662" y="2844"/>
                </a:lnTo>
                <a:lnTo>
                  <a:pt x="38709" y="2489"/>
                </a:lnTo>
                <a:lnTo>
                  <a:pt x="31229" y="1308"/>
                </a:lnTo>
                <a:lnTo>
                  <a:pt x="23749" y="114"/>
                </a:lnTo>
                <a:lnTo>
                  <a:pt x="22682" y="0"/>
                </a:lnTo>
                <a:lnTo>
                  <a:pt x="15201" y="1181"/>
                </a:lnTo>
                <a:lnTo>
                  <a:pt x="7848" y="2247"/>
                </a:lnTo>
                <a:lnTo>
                  <a:pt x="6769" y="2489"/>
                </a:lnTo>
                <a:lnTo>
                  <a:pt x="0" y="58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177202" y="6791097"/>
            <a:ext cx="46431" cy="6286"/>
          </a:xfrm>
          <a:custGeom>
            <a:avLst/>
            <a:gdLst/>
            <a:ahLst/>
            <a:cxnLst/>
            <a:rect l="l" t="t" r="r" b="b"/>
            <a:pathLst>
              <a:path w="46431" h="6286">
                <a:moveTo>
                  <a:pt x="46431" y="6286"/>
                </a:moveTo>
                <a:lnTo>
                  <a:pt x="39662" y="2844"/>
                </a:lnTo>
                <a:lnTo>
                  <a:pt x="38709" y="2489"/>
                </a:lnTo>
                <a:lnTo>
                  <a:pt x="31229" y="1295"/>
                </a:lnTo>
                <a:lnTo>
                  <a:pt x="23749" y="0"/>
                </a:lnTo>
                <a:lnTo>
                  <a:pt x="22682" y="0"/>
                </a:lnTo>
                <a:lnTo>
                  <a:pt x="15201" y="1054"/>
                </a:lnTo>
                <a:lnTo>
                  <a:pt x="7848" y="2133"/>
                </a:lnTo>
                <a:lnTo>
                  <a:pt x="6769" y="2489"/>
                </a:lnTo>
                <a:lnTo>
                  <a:pt x="0" y="58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501936" y="7045294"/>
            <a:ext cx="43573" cy="7124"/>
          </a:xfrm>
          <a:custGeom>
            <a:avLst/>
            <a:gdLst/>
            <a:ahLst/>
            <a:cxnLst/>
            <a:rect l="l" t="t" r="r" b="b"/>
            <a:pathLst>
              <a:path w="43573" h="7124">
                <a:moveTo>
                  <a:pt x="0" y="6642"/>
                </a:moveTo>
                <a:lnTo>
                  <a:pt x="4394" y="3556"/>
                </a:lnTo>
                <a:lnTo>
                  <a:pt x="5105" y="3213"/>
                </a:lnTo>
                <a:lnTo>
                  <a:pt x="10325" y="1663"/>
                </a:lnTo>
                <a:lnTo>
                  <a:pt x="15557" y="0"/>
                </a:lnTo>
                <a:lnTo>
                  <a:pt x="16383" y="0"/>
                </a:lnTo>
                <a:lnTo>
                  <a:pt x="21844" y="0"/>
                </a:lnTo>
                <a:lnTo>
                  <a:pt x="27305" y="0"/>
                </a:lnTo>
                <a:lnTo>
                  <a:pt x="28143" y="114"/>
                </a:lnTo>
                <a:lnTo>
                  <a:pt x="33362" y="1892"/>
                </a:lnTo>
                <a:lnTo>
                  <a:pt x="38468" y="3556"/>
                </a:lnTo>
                <a:lnTo>
                  <a:pt x="39179" y="3924"/>
                </a:lnTo>
                <a:lnTo>
                  <a:pt x="43573" y="712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506208" y="7106555"/>
            <a:ext cx="33718" cy="4279"/>
          </a:xfrm>
          <a:custGeom>
            <a:avLst/>
            <a:gdLst/>
            <a:ahLst/>
            <a:cxnLst/>
            <a:rect l="l" t="t" r="r" b="b"/>
            <a:pathLst>
              <a:path w="33718" h="4279">
                <a:moveTo>
                  <a:pt x="33718" y="355"/>
                </a:moveTo>
                <a:lnTo>
                  <a:pt x="28498" y="2374"/>
                </a:lnTo>
                <a:lnTo>
                  <a:pt x="28257" y="2489"/>
                </a:lnTo>
                <a:lnTo>
                  <a:pt x="22682" y="3683"/>
                </a:lnTo>
                <a:lnTo>
                  <a:pt x="19951" y="4279"/>
                </a:lnTo>
                <a:lnTo>
                  <a:pt x="19710" y="4152"/>
                </a:lnTo>
                <a:lnTo>
                  <a:pt x="16865" y="4152"/>
                </a:lnTo>
                <a:lnTo>
                  <a:pt x="14008" y="4038"/>
                </a:lnTo>
                <a:lnTo>
                  <a:pt x="13652" y="4279"/>
                </a:lnTo>
                <a:lnTo>
                  <a:pt x="11036" y="3568"/>
                </a:lnTo>
                <a:lnTo>
                  <a:pt x="5460" y="2247"/>
                </a:lnTo>
                <a:lnTo>
                  <a:pt x="5219" y="214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603209" y="7168175"/>
            <a:ext cx="87147" cy="14363"/>
          </a:xfrm>
          <a:custGeom>
            <a:avLst/>
            <a:gdLst/>
            <a:ahLst/>
            <a:cxnLst/>
            <a:rect l="l" t="t" r="r" b="b"/>
            <a:pathLst>
              <a:path w="87147" h="14363">
                <a:moveTo>
                  <a:pt x="0" y="0"/>
                </a:moveTo>
                <a:lnTo>
                  <a:pt x="8788" y="6286"/>
                </a:lnTo>
                <a:lnTo>
                  <a:pt x="10210" y="7124"/>
                </a:lnTo>
                <a:lnTo>
                  <a:pt x="20421" y="10452"/>
                </a:lnTo>
                <a:lnTo>
                  <a:pt x="30873" y="13893"/>
                </a:lnTo>
                <a:lnTo>
                  <a:pt x="32537" y="14122"/>
                </a:lnTo>
                <a:lnTo>
                  <a:pt x="43459" y="14249"/>
                </a:lnTo>
                <a:lnTo>
                  <a:pt x="54495" y="14363"/>
                </a:lnTo>
                <a:lnTo>
                  <a:pt x="56045" y="14122"/>
                </a:lnTo>
                <a:lnTo>
                  <a:pt x="66497" y="10922"/>
                </a:lnTo>
                <a:lnTo>
                  <a:pt x="76822" y="7721"/>
                </a:lnTo>
                <a:lnTo>
                  <a:pt x="78359" y="6997"/>
                </a:lnTo>
                <a:lnTo>
                  <a:pt x="87147" y="83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614253" y="7050878"/>
            <a:ext cx="67551" cy="8902"/>
          </a:xfrm>
          <a:custGeom>
            <a:avLst/>
            <a:gdLst/>
            <a:ahLst/>
            <a:cxnLst/>
            <a:rect l="l" t="t" r="r" b="b"/>
            <a:pathLst>
              <a:path w="67551" h="8902">
                <a:moveTo>
                  <a:pt x="0" y="8305"/>
                </a:moveTo>
                <a:lnTo>
                  <a:pt x="9855" y="3555"/>
                </a:lnTo>
                <a:lnTo>
                  <a:pt x="11404" y="3073"/>
                </a:lnTo>
                <a:lnTo>
                  <a:pt x="22199" y="1536"/>
                </a:lnTo>
                <a:lnTo>
                  <a:pt x="33121" y="0"/>
                </a:lnTo>
                <a:lnTo>
                  <a:pt x="34671" y="0"/>
                </a:lnTo>
                <a:lnTo>
                  <a:pt x="45593" y="1777"/>
                </a:lnTo>
                <a:lnTo>
                  <a:pt x="56286" y="3441"/>
                </a:lnTo>
                <a:lnTo>
                  <a:pt x="57823" y="4025"/>
                </a:lnTo>
                <a:lnTo>
                  <a:pt x="67551" y="890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599058" y="6321159"/>
            <a:ext cx="114807" cy="27546"/>
          </a:xfrm>
          <a:custGeom>
            <a:avLst/>
            <a:gdLst/>
            <a:ahLst/>
            <a:cxnLst/>
            <a:rect l="l" t="t" r="r" b="b"/>
            <a:pathLst>
              <a:path w="114808" h="27546">
                <a:moveTo>
                  <a:pt x="0" y="0"/>
                </a:moveTo>
                <a:lnTo>
                  <a:pt x="6172" y="7950"/>
                </a:lnTo>
                <a:lnTo>
                  <a:pt x="7238" y="8902"/>
                </a:lnTo>
                <a:lnTo>
                  <a:pt x="15557" y="14604"/>
                </a:lnTo>
                <a:lnTo>
                  <a:pt x="23977" y="20421"/>
                </a:lnTo>
                <a:lnTo>
                  <a:pt x="35140" y="24104"/>
                </a:lnTo>
                <a:lnTo>
                  <a:pt x="45237" y="27190"/>
                </a:lnTo>
                <a:lnTo>
                  <a:pt x="57111" y="27546"/>
                </a:lnTo>
                <a:lnTo>
                  <a:pt x="67551" y="27546"/>
                </a:lnTo>
                <a:lnTo>
                  <a:pt x="68986" y="27432"/>
                </a:lnTo>
                <a:lnTo>
                  <a:pt x="79070" y="24460"/>
                </a:lnTo>
                <a:lnTo>
                  <a:pt x="88925" y="21602"/>
                </a:lnTo>
                <a:lnTo>
                  <a:pt x="90233" y="21018"/>
                </a:lnTo>
                <a:lnTo>
                  <a:pt x="98894" y="15430"/>
                </a:lnTo>
                <a:lnTo>
                  <a:pt x="107327" y="9855"/>
                </a:lnTo>
                <a:lnTo>
                  <a:pt x="108394" y="8902"/>
                </a:lnTo>
                <a:lnTo>
                  <a:pt x="114807" y="1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734051" y="6275092"/>
            <a:ext cx="337553" cy="147942"/>
          </a:xfrm>
          <a:custGeom>
            <a:avLst/>
            <a:gdLst/>
            <a:ahLst/>
            <a:cxnLst/>
            <a:rect l="l" t="t" r="r" b="b"/>
            <a:pathLst>
              <a:path w="337553" h="147942">
                <a:moveTo>
                  <a:pt x="0" y="0"/>
                </a:moveTo>
                <a:lnTo>
                  <a:pt x="15179" y="1757"/>
                </a:lnTo>
                <a:lnTo>
                  <a:pt x="35573" y="4945"/>
                </a:lnTo>
                <a:lnTo>
                  <a:pt x="48635" y="7701"/>
                </a:lnTo>
                <a:lnTo>
                  <a:pt x="69655" y="12339"/>
                </a:lnTo>
                <a:lnTo>
                  <a:pt x="80896" y="14899"/>
                </a:lnTo>
                <a:lnTo>
                  <a:pt x="100447" y="20191"/>
                </a:lnTo>
                <a:lnTo>
                  <a:pt x="113705" y="24327"/>
                </a:lnTo>
                <a:lnTo>
                  <a:pt x="135138" y="31199"/>
                </a:lnTo>
                <a:lnTo>
                  <a:pt x="146031" y="34861"/>
                </a:lnTo>
                <a:lnTo>
                  <a:pt x="164981" y="42306"/>
                </a:lnTo>
                <a:lnTo>
                  <a:pt x="177931" y="47928"/>
                </a:lnTo>
                <a:lnTo>
                  <a:pt x="197918" y="56737"/>
                </a:lnTo>
                <a:lnTo>
                  <a:pt x="208330" y="61505"/>
                </a:lnTo>
                <a:lnTo>
                  <a:pt x="226445" y="70957"/>
                </a:lnTo>
                <a:lnTo>
                  <a:pt x="238895" y="78038"/>
                </a:lnTo>
                <a:lnTo>
                  <a:pt x="257116" y="88523"/>
                </a:lnTo>
                <a:lnTo>
                  <a:pt x="266922" y="94396"/>
                </a:lnTo>
                <a:lnTo>
                  <a:pt x="283908" y="105775"/>
                </a:lnTo>
                <a:lnTo>
                  <a:pt x="295646" y="114147"/>
                </a:lnTo>
                <a:lnTo>
                  <a:pt x="311632" y="125670"/>
                </a:lnTo>
                <a:lnTo>
                  <a:pt x="327812" y="138972"/>
                </a:lnTo>
                <a:lnTo>
                  <a:pt x="337553" y="14794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587301" y="6158975"/>
            <a:ext cx="141884" cy="52603"/>
          </a:xfrm>
          <a:custGeom>
            <a:avLst/>
            <a:gdLst/>
            <a:ahLst/>
            <a:cxnLst/>
            <a:rect l="l" t="t" r="r" b="b"/>
            <a:pathLst>
              <a:path w="141884" h="52603">
                <a:moveTo>
                  <a:pt x="0" y="0"/>
                </a:moveTo>
                <a:lnTo>
                  <a:pt x="825" y="4622"/>
                </a:lnTo>
                <a:lnTo>
                  <a:pt x="1066" y="5346"/>
                </a:lnTo>
                <a:lnTo>
                  <a:pt x="3213" y="9499"/>
                </a:lnTo>
                <a:lnTo>
                  <a:pt x="7721" y="18402"/>
                </a:lnTo>
                <a:lnTo>
                  <a:pt x="7594" y="19596"/>
                </a:lnTo>
                <a:lnTo>
                  <a:pt x="13893" y="26835"/>
                </a:lnTo>
                <a:lnTo>
                  <a:pt x="20307" y="34315"/>
                </a:lnTo>
                <a:lnTo>
                  <a:pt x="29565" y="40487"/>
                </a:lnTo>
                <a:lnTo>
                  <a:pt x="38112" y="45948"/>
                </a:lnTo>
                <a:lnTo>
                  <a:pt x="49034" y="49390"/>
                </a:lnTo>
                <a:lnTo>
                  <a:pt x="58889" y="52235"/>
                </a:lnTo>
                <a:lnTo>
                  <a:pt x="70408" y="52476"/>
                </a:lnTo>
                <a:lnTo>
                  <a:pt x="80733" y="52603"/>
                </a:lnTo>
                <a:lnTo>
                  <a:pt x="81927" y="52476"/>
                </a:lnTo>
                <a:lnTo>
                  <a:pt x="91782" y="49745"/>
                </a:lnTo>
                <a:lnTo>
                  <a:pt x="101638" y="47129"/>
                </a:lnTo>
                <a:lnTo>
                  <a:pt x="102819" y="46659"/>
                </a:lnTo>
                <a:lnTo>
                  <a:pt x="111480" y="41313"/>
                </a:lnTo>
                <a:lnTo>
                  <a:pt x="119913" y="36093"/>
                </a:lnTo>
                <a:lnTo>
                  <a:pt x="120865" y="35382"/>
                </a:lnTo>
                <a:lnTo>
                  <a:pt x="127520" y="27901"/>
                </a:lnTo>
                <a:lnTo>
                  <a:pt x="133807" y="20891"/>
                </a:lnTo>
                <a:lnTo>
                  <a:pt x="133692" y="19710"/>
                </a:lnTo>
                <a:lnTo>
                  <a:pt x="138442" y="11036"/>
                </a:lnTo>
                <a:lnTo>
                  <a:pt x="140817" y="6769"/>
                </a:lnTo>
                <a:lnTo>
                  <a:pt x="140931" y="6172"/>
                </a:lnTo>
                <a:lnTo>
                  <a:pt x="141884" y="142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630283" y="7136836"/>
            <a:ext cx="33832" cy="5575"/>
          </a:xfrm>
          <a:custGeom>
            <a:avLst/>
            <a:gdLst/>
            <a:ahLst/>
            <a:cxnLst/>
            <a:rect l="l" t="t" r="r" b="b"/>
            <a:pathLst>
              <a:path w="33832" h="5575">
                <a:moveTo>
                  <a:pt x="0" y="0"/>
                </a:moveTo>
                <a:lnTo>
                  <a:pt x="3441" y="2489"/>
                </a:lnTo>
                <a:lnTo>
                  <a:pt x="7950" y="4038"/>
                </a:lnTo>
                <a:lnTo>
                  <a:pt x="11988" y="5346"/>
                </a:lnTo>
                <a:lnTo>
                  <a:pt x="12585" y="5461"/>
                </a:lnTo>
                <a:lnTo>
                  <a:pt x="16852" y="5461"/>
                </a:lnTo>
                <a:lnTo>
                  <a:pt x="21132" y="5575"/>
                </a:lnTo>
                <a:lnTo>
                  <a:pt x="21729" y="5461"/>
                </a:lnTo>
                <a:lnTo>
                  <a:pt x="25755" y="4152"/>
                </a:lnTo>
                <a:lnTo>
                  <a:pt x="29794" y="2959"/>
                </a:lnTo>
                <a:lnTo>
                  <a:pt x="30391" y="2717"/>
                </a:lnTo>
                <a:lnTo>
                  <a:pt x="33832" y="35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634554" y="7091362"/>
            <a:ext cx="26238" cy="3441"/>
          </a:xfrm>
          <a:custGeom>
            <a:avLst/>
            <a:gdLst/>
            <a:ahLst/>
            <a:cxnLst/>
            <a:rect l="l" t="t" r="r" b="b"/>
            <a:pathLst>
              <a:path w="26238" h="3441">
                <a:moveTo>
                  <a:pt x="26238" y="3441"/>
                </a:moveTo>
                <a:lnTo>
                  <a:pt x="22440" y="1549"/>
                </a:lnTo>
                <a:lnTo>
                  <a:pt x="21970" y="1422"/>
                </a:lnTo>
                <a:lnTo>
                  <a:pt x="17805" y="711"/>
                </a:lnTo>
                <a:lnTo>
                  <a:pt x="13538" y="0"/>
                </a:lnTo>
                <a:lnTo>
                  <a:pt x="12941" y="0"/>
                </a:lnTo>
                <a:lnTo>
                  <a:pt x="8661" y="584"/>
                </a:lnTo>
                <a:lnTo>
                  <a:pt x="4394" y="1181"/>
                </a:lnTo>
                <a:lnTo>
                  <a:pt x="3797" y="1308"/>
                </a:lnTo>
                <a:lnTo>
                  <a:pt x="0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633130" y="7031996"/>
            <a:ext cx="32651" cy="5461"/>
          </a:xfrm>
          <a:custGeom>
            <a:avLst/>
            <a:gdLst/>
            <a:ahLst/>
            <a:cxnLst/>
            <a:rect l="l" t="t" r="r" b="b"/>
            <a:pathLst>
              <a:path w="32651" h="5460">
                <a:moveTo>
                  <a:pt x="32651" y="5461"/>
                </a:moveTo>
                <a:lnTo>
                  <a:pt x="29438" y="3086"/>
                </a:lnTo>
                <a:lnTo>
                  <a:pt x="28854" y="2730"/>
                </a:lnTo>
                <a:lnTo>
                  <a:pt x="25057" y="1536"/>
                </a:lnTo>
                <a:lnTo>
                  <a:pt x="21132" y="228"/>
                </a:lnTo>
                <a:lnTo>
                  <a:pt x="20535" y="114"/>
                </a:lnTo>
                <a:lnTo>
                  <a:pt x="16383" y="114"/>
                </a:lnTo>
                <a:lnTo>
                  <a:pt x="12344" y="0"/>
                </a:lnTo>
                <a:lnTo>
                  <a:pt x="11760" y="114"/>
                </a:lnTo>
                <a:lnTo>
                  <a:pt x="7721" y="1308"/>
                </a:lnTo>
                <a:lnTo>
                  <a:pt x="3924" y="2489"/>
                </a:lnTo>
                <a:lnTo>
                  <a:pt x="3327" y="2730"/>
                </a:lnTo>
                <a:lnTo>
                  <a:pt x="0" y="510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647737" y="6303467"/>
            <a:ext cx="25755" cy="5219"/>
          </a:xfrm>
          <a:custGeom>
            <a:avLst/>
            <a:gdLst/>
            <a:ahLst/>
            <a:cxnLst/>
            <a:rect l="l" t="t" r="r" b="b"/>
            <a:pathLst>
              <a:path w="25755" h="5219">
                <a:moveTo>
                  <a:pt x="0" y="3683"/>
                </a:moveTo>
                <a:lnTo>
                  <a:pt x="4038" y="4991"/>
                </a:lnTo>
                <a:lnTo>
                  <a:pt x="4622" y="5105"/>
                </a:lnTo>
                <a:lnTo>
                  <a:pt x="8902" y="5105"/>
                </a:lnTo>
                <a:lnTo>
                  <a:pt x="13182" y="5219"/>
                </a:lnTo>
                <a:lnTo>
                  <a:pt x="13766" y="5105"/>
                </a:lnTo>
                <a:lnTo>
                  <a:pt x="17805" y="3797"/>
                </a:lnTo>
                <a:lnTo>
                  <a:pt x="21844" y="2616"/>
                </a:lnTo>
                <a:lnTo>
                  <a:pt x="22326" y="2374"/>
                </a:lnTo>
                <a:lnTo>
                  <a:pt x="2575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644052" y="6257641"/>
            <a:ext cx="26123" cy="3441"/>
          </a:xfrm>
          <a:custGeom>
            <a:avLst/>
            <a:gdLst/>
            <a:ahLst/>
            <a:cxnLst/>
            <a:rect l="l" t="t" r="r" b="b"/>
            <a:pathLst>
              <a:path w="26123" h="3441">
                <a:moveTo>
                  <a:pt x="26123" y="3441"/>
                </a:moveTo>
                <a:lnTo>
                  <a:pt x="22440" y="1536"/>
                </a:lnTo>
                <a:lnTo>
                  <a:pt x="21844" y="1308"/>
                </a:lnTo>
                <a:lnTo>
                  <a:pt x="17691" y="711"/>
                </a:lnTo>
                <a:lnTo>
                  <a:pt x="13423" y="0"/>
                </a:lnTo>
                <a:lnTo>
                  <a:pt x="12827" y="0"/>
                </a:lnTo>
                <a:lnTo>
                  <a:pt x="8547" y="596"/>
                </a:lnTo>
                <a:lnTo>
                  <a:pt x="4394" y="1181"/>
                </a:lnTo>
                <a:lnTo>
                  <a:pt x="3797" y="1308"/>
                </a:lnTo>
                <a:lnTo>
                  <a:pt x="0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645597" y="6032770"/>
            <a:ext cx="26238" cy="3441"/>
          </a:xfrm>
          <a:custGeom>
            <a:avLst/>
            <a:gdLst/>
            <a:ahLst/>
            <a:cxnLst/>
            <a:rect l="l" t="t" r="r" b="b"/>
            <a:pathLst>
              <a:path w="26238" h="3441">
                <a:moveTo>
                  <a:pt x="0" y="3200"/>
                </a:moveTo>
                <a:lnTo>
                  <a:pt x="3797" y="1422"/>
                </a:lnTo>
                <a:lnTo>
                  <a:pt x="4394" y="1181"/>
                </a:lnTo>
                <a:lnTo>
                  <a:pt x="8661" y="584"/>
                </a:lnTo>
                <a:lnTo>
                  <a:pt x="12827" y="0"/>
                </a:lnTo>
                <a:lnTo>
                  <a:pt x="13411" y="0"/>
                </a:lnTo>
                <a:lnTo>
                  <a:pt x="17691" y="711"/>
                </a:lnTo>
                <a:lnTo>
                  <a:pt x="21844" y="1308"/>
                </a:lnTo>
                <a:lnTo>
                  <a:pt x="22440" y="1536"/>
                </a:lnTo>
                <a:lnTo>
                  <a:pt x="26238" y="34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641330" y="6078241"/>
            <a:ext cx="33832" cy="5575"/>
          </a:xfrm>
          <a:custGeom>
            <a:avLst/>
            <a:gdLst/>
            <a:ahLst/>
            <a:cxnLst/>
            <a:rect l="l" t="t" r="r" b="b"/>
            <a:pathLst>
              <a:path w="33832" h="5575">
                <a:moveTo>
                  <a:pt x="33832" y="355"/>
                </a:moveTo>
                <a:lnTo>
                  <a:pt x="30391" y="2730"/>
                </a:lnTo>
                <a:lnTo>
                  <a:pt x="29794" y="2971"/>
                </a:lnTo>
                <a:lnTo>
                  <a:pt x="25755" y="4152"/>
                </a:lnTo>
                <a:lnTo>
                  <a:pt x="21716" y="5461"/>
                </a:lnTo>
                <a:lnTo>
                  <a:pt x="21132" y="5575"/>
                </a:lnTo>
                <a:lnTo>
                  <a:pt x="16852" y="5461"/>
                </a:lnTo>
                <a:lnTo>
                  <a:pt x="12585" y="5461"/>
                </a:lnTo>
                <a:lnTo>
                  <a:pt x="11988" y="5334"/>
                </a:lnTo>
                <a:lnTo>
                  <a:pt x="7950" y="4038"/>
                </a:lnTo>
                <a:lnTo>
                  <a:pt x="3911" y="2730"/>
                </a:lnTo>
                <a:lnTo>
                  <a:pt x="3441" y="2489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759342" y="6488804"/>
            <a:ext cx="43573" cy="7239"/>
          </a:xfrm>
          <a:custGeom>
            <a:avLst/>
            <a:gdLst/>
            <a:ahLst/>
            <a:cxnLst/>
            <a:rect l="l" t="t" r="r" b="b"/>
            <a:pathLst>
              <a:path w="43573" h="7238">
                <a:moveTo>
                  <a:pt x="0" y="6769"/>
                </a:moveTo>
                <a:lnTo>
                  <a:pt x="4508" y="3683"/>
                </a:lnTo>
                <a:lnTo>
                  <a:pt x="5219" y="3327"/>
                </a:lnTo>
                <a:lnTo>
                  <a:pt x="10325" y="1778"/>
                </a:lnTo>
                <a:lnTo>
                  <a:pt x="15671" y="127"/>
                </a:lnTo>
                <a:lnTo>
                  <a:pt x="16383" y="0"/>
                </a:lnTo>
                <a:lnTo>
                  <a:pt x="21844" y="127"/>
                </a:lnTo>
                <a:lnTo>
                  <a:pt x="27432" y="127"/>
                </a:lnTo>
                <a:lnTo>
                  <a:pt x="28143" y="241"/>
                </a:lnTo>
                <a:lnTo>
                  <a:pt x="33362" y="2019"/>
                </a:lnTo>
                <a:lnTo>
                  <a:pt x="38468" y="3683"/>
                </a:lnTo>
                <a:lnTo>
                  <a:pt x="39306" y="4038"/>
                </a:lnTo>
                <a:lnTo>
                  <a:pt x="43573" y="723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773117" y="6550544"/>
            <a:ext cx="24333" cy="4152"/>
          </a:xfrm>
          <a:custGeom>
            <a:avLst/>
            <a:gdLst/>
            <a:ahLst/>
            <a:cxnLst/>
            <a:rect l="l" t="t" r="r" b="b"/>
            <a:pathLst>
              <a:path w="24333" h="4152">
                <a:moveTo>
                  <a:pt x="24333" y="0"/>
                </a:moveTo>
                <a:lnTo>
                  <a:pt x="19354" y="2374"/>
                </a:lnTo>
                <a:lnTo>
                  <a:pt x="18630" y="2616"/>
                </a:lnTo>
                <a:lnTo>
                  <a:pt x="13169" y="3327"/>
                </a:lnTo>
                <a:lnTo>
                  <a:pt x="7708" y="4152"/>
                </a:lnTo>
                <a:lnTo>
                  <a:pt x="7353" y="3441"/>
                </a:lnTo>
                <a:lnTo>
                  <a:pt x="1536" y="3213"/>
                </a:lnTo>
                <a:lnTo>
                  <a:pt x="825" y="3213"/>
                </a:lnTo>
                <a:lnTo>
                  <a:pt x="584" y="3086"/>
                </a:lnTo>
                <a:lnTo>
                  <a:pt x="0" y="273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854204" y="6474677"/>
            <a:ext cx="31813" cy="20180"/>
          </a:xfrm>
          <a:custGeom>
            <a:avLst/>
            <a:gdLst/>
            <a:ahLst/>
            <a:cxnLst/>
            <a:rect l="l" t="t" r="r" b="b"/>
            <a:pathLst>
              <a:path w="31813" h="20180">
                <a:moveTo>
                  <a:pt x="0" y="0"/>
                </a:moveTo>
                <a:lnTo>
                  <a:pt x="6769" y="2133"/>
                </a:lnTo>
                <a:lnTo>
                  <a:pt x="6896" y="2260"/>
                </a:lnTo>
                <a:lnTo>
                  <a:pt x="13296" y="5219"/>
                </a:lnTo>
                <a:lnTo>
                  <a:pt x="18643" y="7835"/>
                </a:lnTo>
                <a:lnTo>
                  <a:pt x="19354" y="7721"/>
                </a:lnTo>
                <a:lnTo>
                  <a:pt x="23863" y="11391"/>
                </a:lnTo>
                <a:lnTo>
                  <a:pt x="28257" y="14846"/>
                </a:lnTo>
                <a:lnTo>
                  <a:pt x="28854" y="15557"/>
                </a:lnTo>
                <a:lnTo>
                  <a:pt x="31813" y="2018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4081570" y="6796431"/>
            <a:ext cx="46431" cy="6172"/>
          </a:xfrm>
          <a:custGeom>
            <a:avLst/>
            <a:gdLst/>
            <a:ahLst/>
            <a:cxnLst/>
            <a:rect l="l" t="t" r="r" b="b"/>
            <a:pathLst>
              <a:path w="46431" h="6172">
                <a:moveTo>
                  <a:pt x="0" y="5702"/>
                </a:moveTo>
                <a:lnTo>
                  <a:pt x="6769" y="2489"/>
                </a:lnTo>
                <a:lnTo>
                  <a:pt x="7835" y="2133"/>
                </a:lnTo>
                <a:lnTo>
                  <a:pt x="15201" y="1079"/>
                </a:lnTo>
                <a:lnTo>
                  <a:pt x="22796" y="0"/>
                </a:lnTo>
                <a:lnTo>
                  <a:pt x="23863" y="0"/>
                </a:lnTo>
                <a:lnTo>
                  <a:pt x="31343" y="1193"/>
                </a:lnTo>
                <a:lnTo>
                  <a:pt x="38709" y="2489"/>
                </a:lnTo>
                <a:lnTo>
                  <a:pt x="39776" y="2730"/>
                </a:lnTo>
                <a:lnTo>
                  <a:pt x="46431" y="617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4081565" y="6799879"/>
            <a:ext cx="46431" cy="6172"/>
          </a:xfrm>
          <a:custGeom>
            <a:avLst/>
            <a:gdLst/>
            <a:ahLst/>
            <a:cxnLst/>
            <a:rect l="l" t="t" r="r" b="b"/>
            <a:pathLst>
              <a:path w="46431" h="6172">
                <a:moveTo>
                  <a:pt x="46431" y="6172"/>
                </a:moveTo>
                <a:lnTo>
                  <a:pt x="39776" y="2730"/>
                </a:lnTo>
                <a:lnTo>
                  <a:pt x="38709" y="2489"/>
                </a:lnTo>
                <a:lnTo>
                  <a:pt x="31343" y="1193"/>
                </a:lnTo>
                <a:lnTo>
                  <a:pt x="23876" y="0"/>
                </a:lnTo>
                <a:lnTo>
                  <a:pt x="22796" y="0"/>
                </a:lnTo>
                <a:lnTo>
                  <a:pt x="15201" y="1066"/>
                </a:lnTo>
                <a:lnTo>
                  <a:pt x="7848" y="2133"/>
                </a:lnTo>
                <a:lnTo>
                  <a:pt x="6769" y="2489"/>
                </a:lnTo>
                <a:lnTo>
                  <a:pt x="0" y="56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4102230" y="6831106"/>
            <a:ext cx="116230" cy="50812"/>
          </a:xfrm>
          <a:custGeom>
            <a:avLst/>
            <a:gdLst/>
            <a:ahLst/>
            <a:cxnLst/>
            <a:rect l="l" t="t" r="r" b="b"/>
            <a:pathLst>
              <a:path w="116230" h="50812">
                <a:moveTo>
                  <a:pt x="0" y="50812"/>
                </a:moveTo>
                <a:lnTo>
                  <a:pt x="2260" y="41910"/>
                </a:lnTo>
                <a:lnTo>
                  <a:pt x="2857" y="40601"/>
                </a:lnTo>
                <a:lnTo>
                  <a:pt x="7835" y="32880"/>
                </a:lnTo>
                <a:lnTo>
                  <a:pt x="12941" y="24815"/>
                </a:lnTo>
                <a:lnTo>
                  <a:pt x="13893" y="23863"/>
                </a:lnTo>
                <a:lnTo>
                  <a:pt x="21132" y="17691"/>
                </a:lnTo>
                <a:lnTo>
                  <a:pt x="28613" y="11391"/>
                </a:lnTo>
                <a:lnTo>
                  <a:pt x="29679" y="10795"/>
                </a:lnTo>
                <a:lnTo>
                  <a:pt x="38709" y="6883"/>
                </a:lnTo>
                <a:lnTo>
                  <a:pt x="47726" y="2959"/>
                </a:lnTo>
                <a:lnTo>
                  <a:pt x="48920" y="2603"/>
                </a:lnTo>
                <a:lnTo>
                  <a:pt x="58762" y="1308"/>
                </a:lnTo>
                <a:lnTo>
                  <a:pt x="68745" y="0"/>
                </a:lnTo>
                <a:lnTo>
                  <a:pt x="69926" y="0"/>
                </a:lnTo>
                <a:lnTo>
                  <a:pt x="79908" y="1422"/>
                </a:lnTo>
                <a:lnTo>
                  <a:pt x="89763" y="2844"/>
                </a:lnTo>
                <a:lnTo>
                  <a:pt x="90830" y="3314"/>
                </a:lnTo>
                <a:lnTo>
                  <a:pt x="99961" y="7239"/>
                </a:lnTo>
                <a:lnTo>
                  <a:pt x="108280" y="10922"/>
                </a:lnTo>
                <a:lnTo>
                  <a:pt x="109232" y="11506"/>
                </a:lnTo>
                <a:lnTo>
                  <a:pt x="116230" y="1733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4186995" y="6325315"/>
            <a:ext cx="85992" cy="523125"/>
          </a:xfrm>
          <a:custGeom>
            <a:avLst/>
            <a:gdLst/>
            <a:ahLst/>
            <a:cxnLst/>
            <a:rect l="l" t="t" r="r" b="b"/>
            <a:pathLst>
              <a:path w="85992" h="523125">
                <a:moveTo>
                  <a:pt x="31470" y="523125"/>
                </a:moveTo>
                <a:lnTo>
                  <a:pt x="38260" y="509269"/>
                </a:lnTo>
                <a:lnTo>
                  <a:pt x="42836" y="499429"/>
                </a:lnTo>
                <a:lnTo>
                  <a:pt x="46580" y="490319"/>
                </a:lnTo>
                <a:lnTo>
                  <a:pt x="50875" y="478653"/>
                </a:lnTo>
                <a:lnTo>
                  <a:pt x="54025" y="469811"/>
                </a:lnTo>
                <a:lnTo>
                  <a:pt x="59254" y="454999"/>
                </a:lnTo>
                <a:lnTo>
                  <a:pt x="62885" y="444321"/>
                </a:lnTo>
                <a:lnTo>
                  <a:pt x="65702" y="434985"/>
                </a:lnTo>
                <a:lnTo>
                  <a:pt x="68489" y="424198"/>
                </a:lnTo>
                <a:lnTo>
                  <a:pt x="72029" y="409168"/>
                </a:lnTo>
                <a:lnTo>
                  <a:pt x="75701" y="393113"/>
                </a:lnTo>
                <a:lnTo>
                  <a:pt x="78020" y="382099"/>
                </a:lnTo>
                <a:lnTo>
                  <a:pt x="79640" y="372496"/>
                </a:lnTo>
                <a:lnTo>
                  <a:pt x="81044" y="361414"/>
                </a:lnTo>
                <a:lnTo>
                  <a:pt x="82717" y="345958"/>
                </a:lnTo>
                <a:lnTo>
                  <a:pt x="82765" y="345503"/>
                </a:lnTo>
                <a:lnTo>
                  <a:pt x="84437" y="329932"/>
                </a:lnTo>
                <a:lnTo>
                  <a:pt x="85434" y="318738"/>
                </a:lnTo>
                <a:lnTo>
                  <a:pt x="85904" y="309002"/>
                </a:lnTo>
                <a:lnTo>
                  <a:pt x="85992" y="297808"/>
                </a:lnTo>
                <a:lnTo>
                  <a:pt x="85843" y="282239"/>
                </a:lnTo>
                <a:lnTo>
                  <a:pt x="85576" y="266227"/>
                </a:lnTo>
                <a:lnTo>
                  <a:pt x="85201" y="255003"/>
                </a:lnTo>
                <a:lnTo>
                  <a:pt x="84486" y="245274"/>
                </a:lnTo>
                <a:lnTo>
                  <a:pt x="83209" y="234124"/>
                </a:lnTo>
                <a:lnTo>
                  <a:pt x="81142" y="218635"/>
                </a:lnTo>
                <a:lnTo>
                  <a:pt x="81102" y="218338"/>
                </a:lnTo>
                <a:lnTo>
                  <a:pt x="78989" y="202790"/>
                </a:lnTo>
                <a:lnTo>
                  <a:pt x="77261" y="191681"/>
                </a:lnTo>
                <a:lnTo>
                  <a:pt x="75365" y="182128"/>
                </a:lnTo>
                <a:lnTo>
                  <a:pt x="72747" y="171248"/>
                </a:lnTo>
                <a:lnTo>
                  <a:pt x="68857" y="156160"/>
                </a:lnTo>
                <a:lnTo>
                  <a:pt x="64787" y="140581"/>
                </a:lnTo>
                <a:lnTo>
                  <a:pt x="61750" y="129711"/>
                </a:lnTo>
                <a:lnTo>
                  <a:pt x="58759" y="120422"/>
                </a:lnTo>
                <a:lnTo>
                  <a:pt x="54932" y="109972"/>
                </a:lnTo>
                <a:lnTo>
                  <a:pt x="49382" y="95614"/>
                </a:lnTo>
                <a:lnTo>
                  <a:pt x="43261" y="80135"/>
                </a:lnTo>
                <a:lnTo>
                  <a:pt x="38889" y="69733"/>
                </a:lnTo>
                <a:lnTo>
                  <a:pt x="34770" y="60917"/>
                </a:lnTo>
                <a:lnTo>
                  <a:pt x="29745" y="51055"/>
                </a:lnTo>
                <a:lnTo>
                  <a:pt x="22654" y="37514"/>
                </a:lnTo>
                <a:lnTo>
                  <a:pt x="21971" y="36207"/>
                </a:lnTo>
                <a:lnTo>
                  <a:pt x="15277" y="23405"/>
                </a:lnTo>
                <a:lnTo>
                  <a:pt x="10203" y="14771"/>
                </a:lnTo>
                <a:lnTo>
                  <a:pt x="3311" y="4681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4095934" y="6445114"/>
            <a:ext cx="161594" cy="294093"/>
          </a:xfrm>
          <a:custGeom>
            <a:avLst/>
            <a:gdLst/>
            <a:ahLst/>
            <a:cxnLst/>
            <a:rect l="l" t="t" r="r" b="b"/>
            <a:pathLst>
              <a:path w="161594" h="294093">
                <a:moveTo>
                  <a:pt x="161594" y="294093"/>
                </a:moveTo>
                <a:lnTo>
                  <a:pt x="159904" y="280488"/>
                </a:lnTo>
                <a:lnTo>
                  <a:pt x="157764" y="270524"/>
                </a:lnTo>
                <a:lnTo>
                  <a:pt x="154952" y="260375"/>
                </a:lnTo>
                <a:lnTo>
                  <a:pt x="150796" y="245236"/>
                </a:lnTo>
                <a:lnTo>
                  <a:pt x="147752" y="234440"/>
                </a:lnTo>
                <a:lnTo>
                  <a:pt x="144840" y="225204"/>
                </a:lnTo>
                <a:lnTo>
                  <a:pt x="141082" y="214749"/>
                </a:lnTo>
                <a:lnTo>
                  <a:pt x="135496" y="200292"/>
                </a:lnTo>
                <a:lnTo>
                  <a:pt x="129621" y="185335"/>
                </a:lnTo>
                <a:lnTo>
                  <a:pt x="125314" y="174927"/>
                </a:lnTo>
                <a:lnTo>
                  <a:pt x="121230" y="166074"/>
                </a:lnTo>
                <a:lnTo>
                  <a:pt x="116166" y="156143"/>
                </a:lnTo>
                <a:lnTo>
                  <a:pt x="108916" y="142498"/>
                </a:lnTo>
                <a:lnTo>
                  <a:pt x="101127" y="127923"/>
                </a:lnTo>
                <a:lnTo>
                  <a:pt x="95642" y="118065"/>
                </a:lnTo>
                <a:lnTo>
                  <a:pt x="90572" y="109739"/>
                </a:lnTo>
                <a:lnTo>
                  <a:pt x="84421" y="100500"/>
                </a:lnTo>
                <a:lnTo>
                  <a:pt x="75693" y="87905"/>
                </a:lnTo>
                <a:lnTo>
                  <a:pt x="65902" y="73896"/>
                </a:lnTo>
                <a:lnTo>
                  <a:pt x="59265" y="64732"/>
                </a:lnTo>
                <a:lnTo>
                  <a:pt x="53282" y="57057"/>
                </a:lnTo>
                <a:lnTo>
                  <a:pt x="46231" y="48629"/>
                </a:lnTo>
                <a:lnTo>
                  <a:pt x="36389" y="37205"/>
                </a:lnTo>
                <a:lnTo>
                  <a:pt x="25072" y="24235"/>
                </a:lnTo>
                <a:lnTo>
                  <a:pt x="18029" y="16679"/>
                </a:lnTo>
                <a:lnTo>
                  <a:pt x="10414" y="9402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4153287" y="6871710"/>
            <a:ext cx="33718" cy="6172"/>
          </a:xfrm>
          <a:custGeom>
            <a:avLst/>
            <a:gdLst/>
            <a:ahLst/>
            <a:cxnLst/>
            <a:rect l="l" t="t" r="r" b="b"/>
            <a:pathLst>
              <a:path w="33718" h="6172">
                <a:moveTo>
                  <a:pt x="0" y="6172"/>
                </a:moveTo>
                <a:lnTo>
                  <a:pt x="3327" y="3568"/>
                </a:lnTo>
                <a:lnTo>
                  <a:pt x="7835" y="1892"/>
                </a:lnTo>
                <a:lnTo>
                  <a:pt x="11747" y="469"/>
                </a:lnTo>
                <a:lnTo>
                  <a:pt x="16624" y="114"/>
                </a:lnTo>
                <a:lnTo>
                  <a:pt x="20891" y="0"/>
                </a:lnTo>
                <a:lnTo>
                  <a:pt x="21488" y="0"/>
                </a:lnTo>
                <a:lnTo>
                  <a:pt x="25641" y="1193"/>
                </a:lnTo>
                <a:lnTo>
                  <a:pt x="29679" y="2247"/>
                </a:lnTo>
                <a:lnTo>
                  <a:pt x="30276" y="2489"/>
                </a:lnTo>
                <a:lnTo>
                  <a:pt x="33718" y="47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4159105" y="6918843"/>
            <a:ext cx="26238" cy="3924"/>
          </a:xfrm>
          <a:custGeom>
            <a:avLst/>
            <a:gdLst/>
            <a:ahLst/>
            <a:cxnLst/>
            <a:rect l="l" t="t" r="r" b="b"/>
            <a:pathLst>
              <a:path w="26238" h="3924">
                <a:moveTo>
                  <a:pt x="26238" y="0"/>
                </a:moveTo>
                <a:lnTo>
                  <a:pt x="22555" y="2133"/>
                </a:lnTo>
                <a:lnTo>
                  <a:pt x="21958" y="2260"/>
                </a:lnTo>
                <a:lnTo>
                  <a:pt x="17805" y="3086"/>
                </a:lnTo>
                <a:lnTo>
                  <a:pt x="13538" y="3924"/>
                </a:lnTo>
                <a:lnTo>
                  <a:pt x="12941" y="3924"/>
                </a:lnTo>
                <a:lnTo>
                  <a:pt x="8788" y="3441"/>
                </a:lnTo>
                <a:lnTo>
                  <a:pt x="4508" y="2971"/>
                </a:lnTo>
                <a:lnTo>
                  <a:pt x="3911" y="2857"/>
                </a:lnTo>
                <a:lnTo>
                  <a:pt x="0" y="118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4097837" y="6901271"/>
            <a:ext cx="6896" cy="110299"/>
          </a:xfrm>
          <a:custGeom>
            <a:avLst/>
            <a:gdLst/>
            <a:ahLst/>
            <a:cxnLst/>
            <a:rect l="l" t="t" r="r" b="b"/>
            <a:pathLst>
              <a:path w="6896" h="110299">
                <a:moveTo>
                  <a:pt x="0" y="110299"/>
                </a:moveTo>
                <a:lnTo>
                  <a:pt x="2501" y="0"/>
                </a:lnTo>
                <a:lnTo>
                  <a:pt x="6896" y="1888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192645" y="6873138"/>
            <a:ext cx="4864" cy="38227"/>
          </a:xfrm>
          <a:custGeom>
            <a:avLst/>
            <a:gdLst/>
            <a:ahLst/>
            <a:cxnLst/>
            <a:rect l="l" t="t" r="r" b="b"/>
            <a:pathLst>
              <a:path w="4864" h="38226">
                <a:moveTo>
                  <a:pt x="0" y="38226"/>
                </a:moveTo>
                <a:lnTo>
                  <a:pt x="4864" y="19342"/>
                </a:lnTo>
                <a:lnTo>
                  <a:pt x="344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587658" y="6044994"/>
            <a:ext cx="4635" cy="36931"/>
          </a:xfrm>
          <a:custGeom>
            <a:avLst/>
            <a:gdLst/>
            <a:ahLst/>
            <a:cxnLst/>
            <a:rect l="l" t="t" r="r" b="b"/>
            <a:pathLst>
              <a:path w="4635" h="36931">
                <a:moveTo>
                  <a:pt x="1422" y="0"/>
                </a:moveTo>
                <a:lnTo>
                  <a:pt x="0" y="18046"/>
                </a:lnTo>
                <a:lnTo>
                  <a:pt x="4635" y="3693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724079" y="6046294"/>
            <a:ext cx="4978" cy="36931"/>
          </a:xfrm>
          <a:custGeom>
            <a:avLst/>
            <a:gdLst/>
            <a:ahLst/>
            <a:cxnLst/>
            <a:rect l="l" t="t" r="r" b="b"/>
            <a:pathLst>
              <a:path w="4978" h="36931">
                <a:moveTo>
                  <a:pt x="0" y="36931"/>
                </a:moveTo>
                <a:lnTo>
                  <a:pt x="4978" y="18059"/>
                </a:lnTo>
                <a:lnTo>
                  <a:pt x="415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099319" y="6866122"/>
            <a:ext cx="12115" cy="36931"/>
          </a:xfrm>
          <a:custGeom>
            <a:avLst/>
            <a:gdLst/>
            <a:ahLst/>
            <a:cxnLst/>
            <a:rect l="l" t="t" r="r" b="b"/>
            <a:pathLst>
              <a:path w="12115" h="36931">
                <a:moveTo>
                  <a:pt x="6057" y="36931"/>
                </a:moveTo>
                <a:lnTo>
                  <a:pt x="1663" y="29565"/>
                </a:lnTo>
                <a:lnTo>
                  <a:pt x="0" y="21374"/>
                </a:lnTo>
                <a:lnTo>
                  <a:pt x="1308" y="13182"/>
                </a:lnTo>
                <a:lnTo>
                  <a:pt x="5588" y="5702"/>
                </a:lnTo>
                <a:lnTo>
                  <a:pt x="1211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145151" y="6868147"/>
            <a:ext cx="8902" cy="37274"/>
          </a:xfrm>
          <a:custGeom>
            <a:avLst/>
            <a:gdLst/>
            <a:ahLst/>
            <a:cxnLst/>
            <a:rect l="l" t="t" r="r" b="b"/>
            <a:pathLst>
              <a:path w="8902" h="37274">
                <a:moveTo>
                  <a:pt x="0" y="0"/>
                </a:moveTo>
                <a:lnTo>
                  <a:pt x="5575" y="6527"/>
                </a:lnTo>
                <a:lnTo>
                  <a:pt x="8661" y="14363"/>
                </a:lnTo>
                <a:lnTo>
                  <a:pt x="8902" y="22682"/>
                </a:lnTo>
                <a:lnTo>
                  <a:pt x="6057" y="30632"/>
                </a:lnTo>
                <a:lnTo>
                  <a:pt x="596" y="3727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105377" y="6903054"/>
            <a:ext cx="6769" cy="5461"/>
          </a:xfrm>
          <a:custGeom>
            <a:avLst/>
            <a:gdLst/>
            <a:ahLst/>
            <a:cxnLst/>
            <a:rect l="l" t="t" r="r" b="b"/>
            <a:pathLst>
              <a:path w="6769" h="5460">
                <a:moveTo>
                  <a:pt x="6769" y="546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118674" y="6323412"/>
            <a:ext cx="4394" cy="225590"/>
          </a:xfrm>
          <a:custGeom>
            <a:avLst/>
            <a:gdLst/>
            <a:ahLst/>
            <a:cxnLst/>
            <a:rect l="l" t="t" r="r" b="b"/>
            <a:pathLst>
              <a:path w="4394" h="225590">
                <a:moveTo>
                  <a:pt x="4394" y="22559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223633" y="6793946"/>
            <a:ext cx="24930" cy="75031"/>
          </a:xfrm>
          <a:custGeom>
            <a:avLst/>
            <a:gdLst/>
            <a:ahLst/>
            <a:cxnLst/>
            <a:rect l="l" t="t" r="r" b="b"/>
            <a:pathLst>
              <a:path w="24930" h="75031">
                <a:moveTo>
                  <a:pt x="5816" y="75031"/>
                </a:moveTo>
                <a:lnTo>
                  <a:pt x="16865" y="64223"/>
                </a:lnTo>
                <a:lnTo>
                  <a:pt x="23507" y="50685"/>
                </a:lnTo>
                <a:lnTo>
                  <a:pt x="24930" y="35966"/>
                </a:lnTo>
                <a:lnTo>
                  <a:pt x="21132" y="21602"/>
                </a:lnTo>
                <a:lnTo>
                  <a:pt x="12585" y="914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152037" y="6793466"/>
            <a:ext cx="25171" cy="33248"/>
          </a:xfrm>
          <a:custGeom>
            <a:avLst/>
            <a:gdLst/>
            <a:ahLst/>
            <a:cxnLst/>
            <a:rect l="l" t="t" r="r" b="b"/>
            <a:pathLst>
              <a:path w="25171" h="33248">
                <a:moveTo>
                  <a:pt x="25171" y="0"/>
                </a:moveTo>
                <a:lnTo>
                  <a:pt x="12344" y="8902"/>
                </a:lnTo>
                <a:lnTo>
                  <a:pt x="3441" y="21247"/>
                </a:lnTo>
                <a:lnTo>
                  <a:pt x="0" y="3324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223625" y="6797382"/>
            <a:ext cx="24701" cy="35026"/>
          </a:xfrm>
          <a:custGeom>
            <a:avLst/>
            <a:gdLst/>
            <a:ahLst/>
            <a:cxnLst/>
            <a:rect l="l" t="t" r="r" b="b"/>
            <a:pathLst>
              <a:path w="24701" h="35026">
                <a:moveTo>
                  <a:pt x="24701" y="35026"/>
                </a:moveTo>
                <a:lnTo>
                  <a:pt x="21145" y="21602"/>
                </a:lnTo>
                <a:lnTo>
                  <a:pt x="12598" y="914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152989" y="6796909"/>
            <a:ext cx="24218" cy="30035"/>
          </a:xfrm>
          <a:custGeom>
            <a:avLst/>
            <a:gdLst/>
            <a:ahLst/>
            <a:cxnLst/>
            <a:rect l="l" t="t" r="r" b="b"/>
            <a:pathLst>
              <a:path w="24218" h="30035">
                <a:moveTo>
                  <a:pt x="24218" y="0"/>
                </a:moveTo>
                <a:lnTo>
                  <a:pt x="11391" y="8902"/>
                </a:lnTo>
                <a:lnTo>
                  <a:pt x="2489" y="21247"/>
                </a:lnTo>
                <a:lnTo>
                  <a:pt x="0" y="3003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197512" y="6892484"/>
            <a:ext cx="2501" cy="112801"/>
          </a:xfrm>
          <a:custGeom>
            <a:avLst/>
            <a:gdLst/>
            <a:ahLst/>
            <a:cxnLst/>
            <a:rect l="l" t="t" r="r" b="b"/>
            <a:pathLst>
              <a:path w="2501" h="112801">
                <a:moveTo>
                  <a:pt x="0" y="0"/>
                </a:moveTo>
                <a:lnTo>
                  <a:pt x="2501" y="11280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413363" y="7122695"/>
            <a:ext cx="10096" cy="19481"/>
          </a:xfrm>
          <a:custGeom>
            <a:avLst/>
            <a:gdLst/>
            <a:ahLst/>
            <a:cxnLst/>
            <a:rect l="l" t="t" r="r" b="b"/>
            <a:pathLst>
              <a:path w="10096" h="19481">
                <a:moveTo>
                  <a:pt x="0" y="19481"/>
                </a:moveTo>
                <a:lnTo>
                  <a:pt x="2374" y="10566"/>
                </a:lnTo>
                <a:lnTo>
                  <a:pt x="9017" y="723"/>
                </a:lnTo>
                <a:lnTo>
                  <a:pt x="1009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483533" y="7119852"/>
            <a:ext cx="10325" cy="6413"/>
          </a:xfrm>
          <a:custGeom>
            <a:avLst/>
            <a:gdLst/>
            <a:ahLst/>
            <a:cxnLst/>
            <a:rect l="l" t="t" r="r" b="b"/>
            <a:pathLst>
              <a:path w="10325" h="6413">
                <a:moveTo>
                  <a:pt x="0" y="0"/>
                </a:moveTo>
                <a:lnTo>
                  <a:pt x="7835" y="3086"/>
                </a:lnTo>
                <a:lnTo>
                  <a:pt x="10325" y="64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488046" y="7115107"/>
            <a:ext cx="1066" cy="6997"/>
          </a:xfrm>
          <a:custGeom>
            <a:avLst/>
            <a:gdLst/>
            <a:ahLst/>
            <a:cxnLst/>
            <a:rect l="l" t="t" r="r" b="b"/>
            <a:pathLst>
              <a:path w="1066" h="6997">
                <a:moveTo>
                  <a:pt x="0" y="0"/>
                </a:moveTo>
                <a:lnTo>
                  <a:pt x="0" y="3086"/>
                </a:lnTo>
                <a:lnTo>
                  <a:pt x="1066" y="699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488046" y="7051944"/>
            <a:ext cx="13893" cy="28371"/>
          </a:xfrm>
          <a:custGeom>
            <a:avLst/>
            <a:gdLst/>
            <a:ahLst/>
            <a:cxnLst/>
            <a:rect l="l" t="t" r="r" b="b"/>
            <a:pathLst>
              <a:path w="13893" h="28371">
                <a:moveTo>
                  <a:pt x="0" y="28371"/>
                </a:moveTo>
                <a:lnTo>
                  <a:pt x="1066" y="17691"/>
                </a:lnTo>
                <a:lnTo>
                  <a:pt x="5930" y="7835"/>
                </a:lnTo>
                <a:lnTo>
                  <a:pt x="13893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539930" y="7052419"/>
            <a:ext cx="18757" cy="54495"/>
          </a:xfrm>
          <a:custGeom>
            <a:avLst/>
            <a:gdLst/>
            <a:ahLst/>
            <a:cxnLst/>
            <a:rect l="l" t="t" r="r" b="b"/>
            <a:pathLst>
              <a:path w="18757" h="54495">
                <a:moveTo>
                  <a:pt x="5575" y="0"/>
                </a:moveTo>
                <a:lnTo>
                  <a:pt x="13411" y="7950"/>
                </a:lnTo>
                <a:lnTo>
                  <a:pt x="17919" y="17805"/>
                </a:lnTo>
                <a:lnTo>
                  <a:pt x="18757" y="28613"/>
                </a:lnTo>
                <a:lnTo>
                  <a:pt x="15786" y="39052"/>
                </a:lnTo>
                <a:lnTo>
                  <a:pt x="9372" y="47967"/>
                </a:lnTo>
                <a:lnTo>
                  <a:pt x="0" y="5449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488049" y="7080308"/>
            <a:ext cx="18161" cy="26250"/>
          </a:xfrm>
          <a:custGeom>
            <a:avLst/>
            <a:gdLst/>
            <a:ahLst/>
            <a:cxnLst/>
            <a:rect l="l" t="t" r="r" b="b"/>
            <a:pathLst>
              <a:path w="18161" h="26250">
                <a:moveTo>
                  <a:pt x="18161" y="26250"/>
                </a:moveTo>
                <a:lnTo>
                  <a:pt x="9017" y="19596"/>
                </a:lnTo>
                <a:lnTo>
                  <a:pt x="2717" y="10452"/>
                </a:lnTo>
                <a:lnTo>
                  <a:pt x="0" y="0"/>
                </a:lnTo>
                <a:lnTo>
                  <a:pt x="0" y="1948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531616" y="7139920"/>
            <a:ext cx="15087" cy="4749"/>
          </a:xfrm>
          <a:custGeom>
            <a:avLst/>
            <a:gdLst/>
            <a:ahLst/>
            <a:cxnLst/>
            <a:rect l="l" t="t" r="r" b="b"/>
            <a:pathLst>
              <a:path w="15087" h="4749">
                <a:moveTo>
                  <a:pt x="0" y="711"/>
                </a:moveTo>
                <a:lnTo>
                  <a:pt x="2971" y="0"/>
                </a:lnTo>
                <a:lnTo>
                  <a:pt x="15087" y="47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542297" y="7140754"/>
            <a:ext cx="3327" cy="2247"/>
          </a:xfrm>
          <a:custGeom>
            <a:avLst/>
            <a:gdLst/>
            <a:ahLst/>
            <a:cxnLst/>
            <a:rect l="l" t="t" r="r" b="b"/>
            <a:pathLst>
              <a:path w="3327" h="2247">
                <a:moveTo>
                  <a:pt x="3327" y="0"/>
                </a:moveTo>
                <a:lnTo>
                  <a:pt x="0" y="224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558686" y="7081027"/>
            <a:ext cx="0" cy="22326"/>
          </a:xfrm>
          <a:custGeom>
            <a:avLst/>
            <a:gdLst/>
            <a:ahLst/>
            <a:cxnLst/>
            <a:rect l="l" t="t" r="r" b="b"/>
            <a:pathLst>
              <a:path h="22326">
                <a:moveTo>
                  <a:pt x="0" y="0"/>
                </a:moveTo>
                <a:lnTo>
                  <a:pt x="0" y="2232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576736" y="7110958"/>
            <a:ext cx="26466" cy="70281"/>
          </a:xfrm>
          <a:custGeom>
            <a:avLst/>
            <a:gdLst/>
            <a:ahLst/>
            <a:cxnLst/>
            <a:rect l="l" t="t" r="r" b="b"/>
            <a:pathLst>
              <a:path w="26466" h="70281">
                <a:moveTo>
                  <a:pt x="0" y="70281"/>
                </a:moveTo>
                <a:lnTo>
                  <a:pt x="0" y="0"/>
                </a:lnTo>
                <a:lnTo>
                  <a:pt x="1778" y="21361"/>
                </a:lnTo>
                <a:lnTo>
                  <a:pt x="10922" y="41198"/>
                </a:lnTo>
                <a:lnTo>
                  <a:pt x="26466" y="572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690357" y="7112254"/>
            <a:ext cx="27787" cy="70053"/>
          </a:xfrm>
          <a:custGeom>
            <a:avLst/>
            <a:gdLst/>
            <a:ahLst/>
            <a:cxnLst/>
            <a:rect l="l" t="t" r="r" b="b"/>
            <a:pathLst>
              <a:path w="27787" h="70053">
                <a:moveTo>
                  <a:pt x="0" y="56756"/>
                </a:moveTo>
                <a:lnTo>
                  <a:pt x="16027" y="41084"/>
                </a:lnTo>
                <a:lnTo>
                  <a:pt x="25526" y="21615"/>
                </a:lnTo>
                <a:lnTo>
                  <a:pt x="27787" y="0"/>
                </a:lnTo>
                <a:lnTo>
                  <a:pt x="27787" y="7005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576736" y="7059187"/>
            <a:ext cx="37515" cy="51765"/>
          </a:xfrm>
          <a:custGeom>
            <a:avLst/>
            <a:gdLst/>
            <a:ahLst/>
            <a:cxnLst/>
            <a:rect l="l" t="t" r="r" b="b"/>
            <a:pathLst>
              <a:path w="37515" h="51765">
                <a:moveTo>
                  <a:pt x="0" y="51765"/>
                </a:moveTo>
                <a:lnTo>
                  <a:pt x="6057" y="30860"/>
                </a:lnTo>
                <a:lnTo>
                  <a:pt x="18999" y="13055"/>
                </a:lnTo>
                <a:lnTo>
                  <a:pt x="3751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681808" y="7059773"/>
            <a:ext cx="36334" cy="52476"/>
          </a:xfrm>
          <a:custGeom>
            <a:avLst/>
            <a:gdLst/>
            <a:ahLst/>
            <a:cxnLst/>
            <a:rect l="l" t="t" r="r" b="b"/>
            <a:pathLst>
              <a:path w="36334" h="52476">
                <a:moveTo>
                  <a:pt x="0" y="0"/>
                </a:moveTo>
                <a:lnTo>
                  <a:pt x="18288" y="13411"/>
                </a:lnTo>
                <a:lnTo>
                  <a:pt x="30873" y="31584"/>
                </a:lnTo>
                <a:lnTo>
                  <a:pt x="36334" y="5247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585992" y="6282568"/>
            <a:ext cx="23749" cy="186055"/>
          </a:xfrm>
          <a:custGeom>
            <a:avLst/>
            <a:gdLst/>
            <a:ahLst/>
            <a:cxnLst/>
            <a:rect l="l" t="t" r="r" b="b"/>
            <a:pathLst>
              <a:path w="23749" h="186054">
                <a:moveTo>
                  <a:pt x="23749" y="186054"/>
                </a:moveTo>
                <a:lnTo>
                  <a:pt x="13068" y="175958"/>
                </a:lnTo>
                <a:lnTo>
                  <a:pt x="3213" y="157683"/>
                </a:lnTo>
                <a:lnTo>
                  <a:pt x="0" y="137490"/>
                </a:lnTo>
                <a:lnTo>
                  <a:pt x="0" y="0"/>
                </a:lnTo>
                <a:lnTo>
                  <a:pt x="3213" y="20307"/>
                </a:lnTo>
                <a:lnTo>
                  <a:pt x="13068" y="3859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713864" y="6170018"/>
            <a:ext cx="20307" cy="152209"/>
          </a:xfrm>
          <a:custGeom>
            <a:avLst/>
            <a:gdLst/>
            <a:ahLst/>
            <a:cxnLst/>
            <a:rect l="l" t="t" r="r" b="b"/>
            <a:pathLst>
              <a:path w="20307" h="152209">
                <a:moveTo>
                  <a:pt x="0" y="152209"/>
                </a:moveTo>
                <a:lnTo>
                  <a:pt x="10210" y="134162"/>
                </a:lnTo>
                <a:lnTo>
                  <a:pt x="13893" y="113982"/>
                </a:lnTo>
                <a:lnTo>
                  <a:pt x="15316" y="0"/>
                </a:lnTo>
                <a:lnTo>
                  <a:pt x="15201" y="137490"/>
                </a:lnTo>
                <a:lnTo>
                  <a:pt x="20307" y="118135"/>
                </a:lnTo>
                <a:lnTo>
                  <a:pt x="20180" y="10507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582670" y="6063042"/>
            <a:ext cx="4991" cy="237578"/>
          </a:xfrm>
          <a:custGeom>
            <a:avLst/>
            <a:gdLst/>
            <a:ahLst/>
            <a:cxnLst/>
            <a:rect l="l" t="t" r="r" b="b"/>
            <a:pathLst>
              <a:path w="4991" h="237578">
                <a:moveTo>
                  <a:pt x="3327" y="237578"/>
                </a:moveTo>
                <a:lnTo>
                  <a:pt x="0" y="223570"/>
                </a:lnTo>
                <a:lnTo>
                  <a:pt x="499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585997" y="6158976"/>
            <a:ext cx="1308" cy="123596"/>
          </a:xfrm>
          <a:custGeom>
            <a:avLst/>
            <a:gdLst/>
            <a:ahLst/>
            <a:cxnLst/>
            <a:rect l="l" t="t" r="r" b="b"/>
            <a:pathLst>
              <a:path w="1308" h="123596">
                <a:moveTo>
                  <a:pt x="0" y="123596"/>
                </a:moveTo>
                <a:lnTo>
                  <a:pt x="130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729183" y="6160399"/>
            <a:ext cx="0" cy="9613"/>
          </a:xfrm>
          <a:custGeom>
            <a:avLst/>
            <a:gdLst/>
            <a:ahLst/>
            <a:cxnLst/>
            <a:rect l="l" t="t" r="r" b="b"/>
            <a:pathLst>
              <a:path h="9613">
                <a:moveTo>
                  <a:pt x="0" y="0"/>
                </a:moveTo>
                <a:lnTo>
                  <a:pt x="0" y="96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620663" y="7122937"/>
            <a:ext cx="9626" cy="13893"/>
          </a:xfrm>
          <a:custGeom>
            <a:avLst/>
            <a:gdLst/>
            <a:ahLst/>
            <a:cxnLst/>
            <a:rect l="l" t="t" r="r" b="b"/>
            <a:pathLst>
              <a:path w="9626" h="13893">
                <a:moveTo>
                  <a:pt x="0" y="0"/>
                </a:moveTo>
                <a:lnTo>
                  <a:pt x="3568" y="7721"/>
                </a:lnTo>
                <a:lnTo>
                  <a:pt x="9626" y="1389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660791" y="7094808"/>
            <a:ext cx="14020" cy="42379"/>
          </a:xfrm>
          <a:custGeom>
            <a:avLst/>
            <a:gdLst/>
            <a:ahLst/>
            <a:cxnLst/>
            <a:rect l="l" t="t" r="r" b="b"/>
            <a:pathLst>
              <a:path w="14020" h="42379">
                <a:moveTo>
                  <a:pt x="3327" y="42379"/>
                </a:moveTo>
                <a:lnTo>
                  <a:pt x="9499" y="36207"/>
                </a:lnTo>
                <a:lnTo>
                  <a:pt x="13182" y="28613"/>
                </a:lnTo>
                <a:lnTo>
                  <a:pt x="14020" y="20421"/>
                </a:lnTo>
                <a:lnTo>
                  <a:pt x="11874" y="12230"/>
                </a:lnTo>
                <a:lnTo>
                  <a:pt x="7010" y="5219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620066" y="7094566"/>
            <a:ext cx="14490" cy="28371"/>
          </a:xfrm>
          <a:custGeom>
            <a:avLst/>
            <a:gdLst/>
            <a:ahLst/>
            <a:cxnLst/>
            <a:rect l="l" t="t" r="r" b="b"/>
            <a:pathLst>
              <a:path w="14490" h="28371">
                <a:moveTo>
                  <a:pt x="14490" y="0"/>
                </a:moveTo>
                <a:lnTo>
                  <a:pt x="7366" y="5105"/>
                </a:lnTo>
                <a:lnTo>
                  <a:pt x="2260" y="11988"/>
                </a:lnTo>
                <a:lnTo>
                  <a:pt x="0" y="20066"/>
                </a:lnTo>
                <a:lnTo>
                  <a:pt x="596" y="2837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665781" y="7037454"/>
            <a:ext cx="9855" cy="20307"/>
          </a:xfrm>
          <a:custGeom>
            <a:avLst/>
            <a:gdLst/>
            <a:ahLst/>
            <a:cxnLst/>
            <a:rect l="l" t="t" r="r" b="b"/>
            <a:pathLst>
              <a:path w="9855" h="20307">
                <a:moveTo>
                  <a:pt x="9855" y="20307"/>
                </a:moveTo>
                <a:lnTo>
                  <a:pt x="9385" y="13411"/>
                </a:lnTo>
                <a:lnTo>
                  <a:pt x="5930" y="594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622918" y="7037096"/>
            <a:ext cx="10210" cy="19481"/>
          </a:xfrm>
          <a:custGeom>
            <a:avLst/>
            <a:gdLst/>
            <a:ahLst/>
            <a:cxnLst/>
            <a:rect l="l" t="t" r="r" b="b"/>
            <a:pathLst>
              <a:path w="10210" h="19481">
                <a:moveTo>
                  <a:pt x="10210" y="0"/>
                </a:moveTo>
                <a:lnTo>
                  <a:pt x="4279" y="5943"/>
                </a:lnTo>
                <a:lnTo>
                  <a:pt x="596" y="13296"/>
                </a:lnTo>
                <a:lnTo>
                  <a:pt x="0" y="1948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630164" y="6289220"/>
            <a:ext cx="17576" cy="17932"/>
          </a:xfrm>
          <a:custGeom>
            <a:avLst/>
            <a:gdLst/>
            <a:ahLst/>
            <a:cxnLst/>
            <a:rect l="l" t="t" r="r" b="b"/>
            <a:pathLst>
              <a:path w="17576" h="17932">
                <a:moveTo>
                  <a:pt x="0" y="0"/>
                </a:moveTo>
                <a:lnTo>
                  <a:pt x="3556" y="7721"/>
                </a:lnTo>
                <a:lnTo>
                  <a:pt x="9372" y="13538"/>
                </a:lnTo>
                <a:lnTo>
                  <a:pt x="17576" y="1793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670170" y="6261077"/>
            <a:ext cx="14135" cy="42392"/>
          </a:xfrm>
          <a:custGeom>
            <a:avLst/>
            <a:gdLst/>
            <a:ahLst/>
            <a:cxnLst/>
            <a:rect l="l" t="t" r="r" b="b"/>
            <a:pathLst>
              <a:path w="14135" h="42392">
                <a:moveTo>
                  <a:pt x="3327" y="42392"/>
                </a:moveTo>
                <a:lnTo>
                  <a:pt x="9626" y="36220"/>
                </a:lnTo>
                <a:lnTo>
                  <a:pt x="13309" y="28625"/>
                </a:lnTo>
                <a:lnTo>
                  <a:pt x="14135" y="20307"/>
                </a:lnTo>
                <a:lnTo>
                  <a:pt x="11988" y="12230"/>
                </a:lnTo>
                <a:lnTo>
                  <a:pt x="7124" y="5232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629564" y="6260845"/>
            <a:ext cx="14490" cy="28371"/>
          </a:xfrm>
          <a:custGeom>
            <a:avLst/>
            <a:gdLst/>
            <a:ahLst/>
            <a:cxnLst/>
            <a:rect l="l" t="t" r="r" b="b"/>
            <a:pathLst>
              <a:path w="14490" h="28371">
                <a:moveTo>
                  <a:pt x="14490" y="0"/>
                </a:moveTo>
                <a:lnTo>
                  <a:pt x="7251" y="5105"/>
                </a:lnTo>
                <a:lnTo>
                  <a:pt x="2260" y="11988"/>
                </a:lnTo>
                <a:lnTo>
                  <a:pt x="0" y="20066"/>
                </a:lnTo>
                <a:lnTo>
                  <a:pt x="596" y="2837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631116" y="6035973"/>
            <a:ext cx="14477" cy="36093"/>
          </a:xfrm>
          <a:custGeom>
            <a:avLst/>
            <a:gdLst/>
            <a:ahLst/>
            <a:cxnLst/>
            <a:rect l="l" t="t" r="r" b="b"/>
            <a:pathLst>
              <a:path w="14477" h="36093">
                <a:moveTo>
                  <a:pt x="4152" y="36093"/>
                </a:moveTo>
                <a:lnTo>
                  <a:pt x="584" y="28371"/>
                </a:lnTo>
                <a:lnTo>
                  <a:pt x="0" y="20065"/>
                </a:lnTo>
                <a:lnTo>
                  <a:pt x="2247" y="11988"/>
                </a:lnTo>
                <a:lnTo>
                  <a:pt x="7353" y="5105"/>
                </a:lnTo>
                <a:lnTo>
                  <a:pt x="1447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671836" y="6036208"/>
            <a:ext cx="14008" cy="42392"/>
          </a:xfrm>
          <a:custGeom>
            <a:avLst/>
            <a:gdLst/>
            <a:ahLst/>
            <a:cxnLst/>
            <a:rect l="l" t="t" r="r" b="b"/>
            <a:pathLst>
              <a:path w="14008" h="42392">
                <a:moveTo>
                  <a:pt x="0" y="0"/>
                </a:moveTo>
                <a:lnTo>
                  <a:pt x="7010" y="5232"/>
                </a:lnTo>
                <a:lnTo>
                  <a:pt x="11874" y="12230"/>
                </a:lnTo>
                <a:lnTo>
                  <a:pt x="14008" y="20307"/>
                </a:lnTo>
                <a:lnTo>
                  <a:pt x="13182" y="28613"/>
                </a:lnTo>
                <a:lnTo>
                  <a:pt x="9499" y="36220"/>
                </a:lnTo>
                <a:lnTo>
                  <a:pt x="3327" y="4239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635265" y="6072066"/>
            <a:ext cx="6057" cy="6172"/>
          </a:xfrm>
          <a:custGeom>
            <a:avLst/>
            <a:gdLst/>
            <a:ahLst/>
            <a:cxnLst/>
            <a:rect l="l" t="t" r="r" b="b"/>
            <a:pathLst>
              <a:path w="6057" h="6172">
                <a:moveTo>
                  <a:pt x="6057" y="6172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694865" y="6424570"/>
            <a:ext cx="85369" cy="44056"/>
          </a:xfrm>
          <a:custGeom>
            <a:avLst/>
            <a:gdLst/>
            <a:ahLst/>
            <a:cxnLst/>
            <a:rect l="l" t="t" r="r" b="b"/>
            <a:pathLst>
              <a:path w="85369" h="44056">
                <a:moveTo>
                  <a:pt x="85369" y="21018"/>
                </a:moveTo>
                <a:lnTo>
                  <a:pt x="31940" y="0"/>
                </a:lnTo>
                <a:lnTo>
                  <a:pt x="29209" y="10096"/>
                </a:lnTo>
                <a:lnTo>
                  <a:pt x="18999" y="28257"/>
                </a:lnTo>
                <a:lnTo>
                  <a:pt x="3086" y="42506"/>
                </a:lnTo>
                <a:lnTo>
                  <a:pt x="0" y="4405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727527" y="6307505"/>
            <a:ext cx="1536" cy="117309"/>
          </a:xfrm>
          <a:custGeom>
            <a:avLst/>
            <a:gdLst/>
            <a:ahLst/>
            <a:cxnLst/>
            <a:rect l="l" t="t" r="r" b="b"/>
            <a:pathLst>
              <a:path w="1536" h="117309">
                <a:moveTo>
                  <a:pt x="1536" y="0"/>
                </a:moveTo>
                <a:lnTo>
                  <a:pt x="228" y="113855"/>
                </a:lnTo>
                <a:lnTo>
                  <a:pt x="0" y="11730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729073" y="6064349"/>
            <a:ext cx="4978" cy="210743"/>
          </a:xfrm>
          <a:custGeom>
            <a:avLst/>
            <a:gdLst/>
            <a:ahLst/>
            <a:cxnLst/>
            <a:rect l="l" t="t" r="r" b="b"/>
            <a:pathLst>
              <a:path w="4978" h="210743">
                <a:moveTo>
                  <a:pt x="4978" y="21074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733340" y="6247077"/>
            <a:ext cx="711" cy="38582"/>
          </a:xfrm>
          <a:custGeom>
            <a:avLst/>
            <a:gdLst/>
            <a:ahLst/>
            <a:cxnLst/>
            <a:rect l="l" t="t" r="r" b="b"/>
            <a:pathLst>
              <a:path w="711" h="38582">
                <a:moveTo>
                  <a:pt x="711" y="38582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732034" y="6194709"/>
            <a:ext cx="0" cy="952"/>
          </a:xfrm>
          <a:custGeom>
            <a:avLst/>
            <a:gdLst/>
            <a:ahLst/>
            <a:cxnLst/>
            <a:rect l="l" t="t" r="r" b="b"/>
            <a:pathLst>
              <a:path h="952">
                <a:moveTo>
                  <a:pt x="0" y="952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753995" y="6495582"/>
            <a:ext cx="5346" cy="5334"/>
          </a:xfrm>
          <a:custGeom>
            <a:avLst/>
            <a:gdLst/>
            <a:ahLst/>
            <a:cxnLst/>
            <a:rect l="l" t="t" r="r" b="b"/>
            <a:pathLst>
              <a:path w="5346" h="5334">
                <a:moveTo>
                  <a:pt x="0" y="5334"/>
                </a:moveTo>
                <a:lnTo>
                  <a:pt x="534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797454" y="6496048"/>
            <a:ext cx="18757" cy="54495"/>
          </a:xfrm>
          <a:custGeom>
            <a:avLst/>
            <a:gdLst/>
            <a:ahLst/>
            <a:cxnLst/>
            <a:rect l="l" t="t" r="r" b="b"/>
            <a:pathLst>
              <a:path w="18757" h="54495">
                <a:moveTo>
                  <a:pt x="5461" y="0"/>
                </a:moveTo>
                <a:lnTo>
                  <a:pt x="9372" y="3924"/>
                </a:lnTo>
                <a:lnTo>
                  <a:pt x="13411" y="8077"/>
                </a:lnTo>
                <a:lnTo>
                  <a:pt x="17932" y="17805"/>
                </a:lnTo>
                <a:lnTo>
                  <a:pt x="18757" y="28613"/>
                </a:lnTo>
                <a:lnTo>
                  <a:pt x="15786" y="38938"/>
                </a:lnTo>
                <a:lnTo>
                  <a:pt x="9258" y="47967"/>
                </a:lnTo>
                <a:lnTo>
                  <a:pt x="0" y="5449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798281" y="6582246"/>
            <a:ext cx="7594" cy="5461"/>
          </a:xfrm>
          <a:custGeom>
            <a:avLst/>
            <a:gdLst/>
            <a:ahLst/>
            <a:cxnLst/>
            <a:rect l="l" t="t" r="r" b="b"/>
            <a:pathLst>
              <a:path w="7594" h="5460">
                <a:moveTo>
                  <a:pt x="0" y="5460"/>
                </a:moveTo>
                <a:lnTo>
                  <a:pt x="7594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816214" y="6524663"/>
            <a:ext cx="0" cy="20066"/>
          </a:xfrm>
          <a:custGeom>
            <a:avLst/>
            <a:gdLst/>
            <a:ahLst/>
            <a:cxnLst/>
            <a:rect l="l" t="t" r="r" b="b"/>
            <a:pathLst>
              <a:path h="20066">
                <a:moveTo>
                  <a:pt x="0" y="0"/>
                </a:moveTo>
                <a:lnTo>
                  <a:pt x="0" y="20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816216" y="6539746"/>
            <a:ext cx="16141" cy="6286"/>
          </a:xfrm>
          <a:custGeom>
            <a:avLst/>
            <a:gdLst/>
            <a:ahLst/>
            <a:cxnLst/>
            <a:rect l="l" t="t" r="r" b="b"/>
            <a:pathLst>
              <a:path w="16141" h="6286">
                <a:moveTo>
                  <a:pt x="16141" y="6286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882454" y="6494861"/>
            <a:ext cx="9144" cy="42265"/>
          </a:xfrm>
          <a:custGeom>
            <a:avLst/>
            <a:gdLst/>
            <a:ahLst/>
            <a:cxnLst/>
            <a:rect l="l" t="t" r="r" b="b"/>
            <a:pathLst>
              <a:path w="9144" h="42265">
                <a:moveTo>
                  <a:pt x="3568" y="0"/>
                </a:moveTo>
                <a:lnTo>
                  <a:pt x="8191" y="10680"/>
                </a:lnTo>
                <a:lnTo>
                  <a:pt x="9144" y="22199"/>
                </a:lnTo>
                <a:lnTo>
                  <a:pt x="6070" y="33362"/>
                </a:lnTo>
                <a:lnTo>
                  <a:pt x="0" y="4226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882458" y="6517063"/>
            <a:ext cx="9144" cy="26949"/>
          </a:xfrm>
          <a:custGeom>
            <a:avLst/>
            <a:gdLst/>
            <a:ahLst/>
            <a:cxnLst/>
            <a:rect l="l" t="t" r="r" b="b"/>
            <a:pathLst>
              <a:path w="9144" h="26949">
                <a:moveTo>
                  <a:pt x="9144" y="0"/>
                </a:moveTo>
                <a:lnTo>
                  <a:pt x="9144" y="6769"/>
                </a:lnTo>
                <a:lnTo>
                  <a:pt x="6057" y="17932"/>
                </a:lnTo>
                <a:lnTo>
                  <a:pt x="0" y="269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4055808" y="6802132"/>
            <a:ext cx="45948" cy="84416"/>
          </a:xfrm>
          <a:custGeom>
            <a:avLst/>
            <a:gdLst/>
            <a:ahLst/>
            <a:cxnLst/>
            <a:rect l="l" t="t" r="r" b="b"/>
            <a:pathLst>
              <a:path w="45948" h="84416">
                <a:moveTo>
                  <a:pt x="45948" y="84416"/>
                </a:moveTo>
                <a:lnTo>
                  <a:pt x="32181" y="82168"/>
                </a:lnTo>
                <a:lnTo>
                  <a:pt x="18160" y="75044"/>
                </a:lnTo>
                <a:lnTo>
                  <a:pt x="7480" y="63995"/>
                </a:lnTo>
                <a:lnTo>
                  <a:pt x="1181" y="50342"/>
                </a:lnTo>
                <a:lnTo>
                  <a:pt x="0" y="35623"/>
                </a:lnTo>
                <a:lnTo>
                  <a:pt x="4038" y="21247"/>
                </a:lnTo>
                <a:lnTo>
                  <a:pt x="13055" y="9029"/>
                </a:lnTo>
                <a:lnTo>
                  <a:pt x="2576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4127996" y="6802607"/>
            <a:ext cx="23977" cy="32296"/>
          </a:xfrm>
          <a:custGeom>
            <a:avLst/>
            <a:gdLst/>
            <a:ahLst/>
            <a:cxnLst/>
            <a:rect l="l" t="t" r="r" b="b"/>
            <a:pathLst>
              <a:path w="23977" h="32296">
                <a:moveTo>
                  <a:pt x="0" y="0"/>
                </a:moveTo>
                <a:lnTo>
                  <a:pt x="12585" y="9258"/>
                </a:lnTo>
                <a:lnTo>
                  <a:pt x="21247" y="21729"/>
                </a:lnTo>
                <a:lnTo>
                  <a:pt x="23977" y="322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4127995" y="6806055"/>
            <a:ext cx="23152" cy="29083"/>
          </a:xfrm>
          <a:custGeom>
            <a:avLst/>
            <a:gdLst/>
            <a:ahLst/>
            <a:cxnLst/>
            <a:rect l="l" t="t" r="r" b="b"/>
            <a:pathLst>
              <a:path w="23152" h="29082">
                <a:moveTo>
                  <a:pt x="23152" y="29083"/>
                </a:moveTo>
                <a:lnTo>
                  <a:pt x="21259" y="21717"/>
                </a:lnTo>
                <a:lnTo>
                  <a:pt x="12585" y="9258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4056043" y="6805573"/>
            <a:ext cx="25526" cy="34912"/>
          </a:xfrm>
          <a:custGeom>
            <a:avLst/>
            <a:gdLst/>
            <a:ahLst/>
            <a:cxnLst/>
            <a:rect l="l" t="t" r="r" b="b"/>
            <a:pathLst>
              <a:path w="25526" h="34912">
                <a:moveTo>
                  <a:pt x="25526" y="0"/>
                </a:moveTo>
                <a:lnTo>
                  <a:pt x="12826" y="9029"/>
                </a:lnTo>
                <a:lnTo>
                  <a:pt x="3797" y="21247"/>
                </a:lnTo>
                <a:lnTo>
                  <a:pt x="0" y="3491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4100333" y="6881916"/>
            <a:ext cx="1892" cy="19354"/>
          </a:xfrm>
          <a:custGeom>
            <a:avLst/>
            <a:gdLst/>
            <a:ahLst/>
            <a:cxnLst/>
            <a:rect l="l" t="t" r="r" b="b"/>
            <a:pathLst>
              <a:path w="1892" h="19354">
                <a:moveTo>
                  <a:pt x="0" y="19354"/>
                </a:moveTo>
                <a:lnTo>
                  <a:pt x="189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4143898" y="6877888"/>
            <a:ext cx="10337" cy="38938"/>
          </a:xfrm>
          <a:custGeom>
            <a:avLst/>
            <a:gdLst/>
            <a:ahLst/>
            <a:cxnLst/>
            <a:rect l="l" t="t" r="r" b="b"/>
            <a:pathLst>
              <a:path w="10337" h="38938">
                <a:moveTo>
                  <a:pt x="10337" y="38938"/>
                </a:moveTo>
                <a:lnTo>
                  <a:pt x="7835" y="37274"/>
                </a:lnTo>
                <a:lnTo>
                  <a:pt x="2616" y="30505"/>
                </a:lnTo>
                <a:lnTo>
                  <a:pt x="0" y="22555"/>
                </a:lnTo>
                <a:lnTo>
                  <a:pt x="355" y="14122"/>
                </a:lnTo>
                <a:lnTo>
                  <a:pt x="3568" y="6400"/>
                </a:lnTo>
                <a:lnTo>
                  <a:pt x="938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4185339" y="6876459"/>
            <a:ext cx="13296" cy="42379"/>
          </a:xfrm>
          <a:custGeom>
            <a:avLst/>
            <a:gdLst/>
            <a:ahLst/>
            <a:cxnLst/>
            <a:rect l="l" t="t" r="r" b="b"/>
            <a:pathLst>
              <a:path w="13296" h="42379">
                <a:moveTo>
                  <a:pt x="1663" y="0"/>
                </a:moveTo>
                <a:lnTo>
                  <a:pt x="8077" y="5930"/>
                </a:lnTo>
                <a:lnTo>
                  <a:pt x="12115" y="13411"/>
                </a:lnTo>
                <a:lnTo>
                  <a:pt x="13296" y="21729"/>
                </a:lnTo>
                <a:lnTo>
                  <a:pt x="11391" y="29806"/>
                </a:lnTo>
                <a:lnTo>
                  <a:pt x="6883" y="37045"/>
                </a:lnTo>
                <a:lnTo>
                  <a:pt x="0" y="4237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4154238" y="6916828"/>
            <a:ext cx="4864" cy="3200"/>
          </a:xfrm>
          <a:custGeom>
            <a:avLst/>
            <a:gdLst/>
            <a:ahLst/>
            <a:cxnLst/>
            <a:rect l="l" t="t" r="r" b="b"/>
            <a:pathLst>
              <a:path w="4864" h="3200">
                <a:moveTo>
                  <a:pt x="4864" y="320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4187715" y="6333745"/>
            <a:ext cx="4394" cy="225704"/>
          </a:xfrm>
          <a:custGeom>
            <a:avLst/>
            <a:gdLst/>
            <a:ahLst/>
            <a:cxnLst/>
            <a:rect l="l" t="t" r="r" b="b"/>
            <a:pathLst>
              <a:path w="4394" h="225704">
                <a:moveTo>
                  <a:pt x="0" y="225704"/>
                </a:moveTo>
                <a:lnTo>
                  <a:pt x="4394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447296" y="6645410"/>
            <a:ext cx="409704" cy="301324"/>
          </a:xfrm>
          <a:custGeom>
            <a:avLst/>
            <a:gdLst/>
            <a:ahLst/>
            <a:cxnLst/>
            <a:rect l="l" t="t" r="r" b="b"/>
            <a:pathLst>
              <a:path w="409704" h="301324">
                <a:moveTo>
                  <a:pt x="409640" y="108280"/>
                </a:moveTo>
                <a:lnTo>
                  <a:pt x="409704" y="121007"/>
                </a:lnTo>
                <a:lnTo>
                  <a:pt x="408369" y="133507"/>
                </a:lnTo>
                <a:lnTo>
                  <a:pt x="406538" y="146459"/>
                </a:lnTo>
                <a:lnTo>
                  <a:pt x="403524" y="158524"/>
                </a:lnTo>
                <a:lnTo>
                  <a:pt x="399693" y="171454"/>
                </a:lnTo>
                <a:lnTo>
                  <a:pt x="394901" y="182883"/>
                </a:lnTo>
                <a:lnTo>
                  <a:pt x="389158" y="195233"/>
                </a:lnTo>
                <a:lnTo>
                  <a:pt x="382848" y="205794"/>
                </a:lnTo>
                <a:lnTo>
                  <a:pt x="375241" y="217593"/>
                </a:lnTo>
                <a:lnTo>
                  <a:pt x="367610" y="227071"/>
                </a:lnTo>
                <a:lnTo>
                  <a:pt x="358193" y="237880"/>
                </a:lnTo>
                <a:lnTo>
                  <a:pt x="349479" y="246114"/>
                </a:lnTo>
                <a:lnTo>
                  <a:pt x="338333" y="255896"/>
                </a:lnTo>
                <a:lnTo>
                  <a:pt x="328675" y="262853"/>
                </a:lnTo>
                <a:lnTo>
                  <a:pt x="316014" y="271053"/>
                </a:lnTo>
                <a:lnTo>
                  <a:pt x="305961" y="276565"/>
                </a:lnTo>
                <a:lnTo>
                  <a:pt x="303265" y="278066"/>
                </a:lnTo>
                <a:lnTo>
                  <a:pt x="299455" y="280085"/>
                </a:lnTo>
                <a:lnTo>
                  <a:pt x="299226" y="279730"/>
                </a:lnTo>
                <a:lnTo>
                  <a:pt x="295187" y="281508"/>
                </a:lnTo>
                <a:lnTo>
                  <a:pt x="286513" y="285191"/>
                </a:lnTo>
                <a:lnTo>
                  <a:pt x="286640" y="285902"/>
                </a:lnTo>
                <a:lnTo>
                  <a:pt x="277852" y="288874"/>
                </a:lnTo>
                <a:lnTo>
                  <a:pt x="265480" y="292935"/>
                </a:lnTo>
                <a:lnTo>
                  <a:pt x="254267" y="295672"/>
                </a:lnTo>
                <a:lnTo>
                  <a:pt x="238358" y="298884"/>
                </a:lnTo>
                <a:lnTo>
                  <a:pt x="226931" y="300109"/>
                </a:lnTo>
                <a:lnTo>
                  <a:pt x="210497" y="301324"/>
                </a:lnTo>
                <a:lnTo>
                  <a:pt x="199036" y="301125"/>
                </a:lnTo>
                <a:lnTo>
                  <a:pt x="182596" y="300317"/>
                </a:lnTo>
                <a:lnTo>
                  <a:pt x="171190" y="298693"/>
                </a:lnTo>
                <a:lnTo>
                  <a:pt x="155011" y="295754"/>
                </a:lnTo>
                <a:lnTo>
                  <a:pt x="143873" y="292683"/>
                </a:lnTo>
                <a:lnTo>
                  <a:pt x="128362" y="287773"/>
                </a:lnTo>
                <a:lnTo>
                  <a:pt x="117657" y="283243"/>
                </a:lnTo>
                <a:lnTo>
                  <a:pt x="114835" y="281978"/>
                </a:lnTo>
                <a:lnTo>
                  <a:pt x="103913" y="277113"/>
                </a:lnTo>
                <a:lnTo>
                  <a:pt x="104141" y="276275"/>
                </a:lnTo>
                <a:lnTo>
                  <a:pt x="93461" y="270586"/>
                </a:lnTo>
                <a:lnTo>
                  <a:pt x="92038" y="269874"/>
                </a:lnTo>
                <a:lnTo>
                  <a:pt x="90616" y="269151"/>
                </a:lnTo>
                <a:lnTo>
                  <a:pt x="79970" y="261963"/>
                </a:lnTo>
                <a:lnTo>
                  <a:pt x="70916" y="255294"/>
                </a:lnTo>
                <a:lnTo>
                  <a:pt x="58674" y="244955"/>
                </a:lnTo>
                <a:lnTo>
                  <a:pt x="50418" y="236445"/>
                </a:lnTo>
                <a:lnTo>
                  <a:pt x="40357" y="225292"/>
                </a:lnTo>
                <a:lnTo>
                  <a:pt x="33226" y="215491"/>
                </a:lnTo>
                <a:lnTo>
                  <a:pt x="25215" y="203513"/>
                </a:lnTo>
                <a:lnTo>
                  <a:pt x="19504" y="192725"/>
                </a:lnTo>
                <a:lnTo>
                  <a:pt x="13332" y="179991"/>
                </a:lnTo>
                <a:lnTo>
                  <a:pt x="9194" y="168319"/>
                </a:lnTo>
                <a:lnTo>
                  <a:pt x="5117" y="155323"/>
                </a:lnTo>
                <a:lnTo>
                  <a:pt x="2763" y="143135"/>
                </a:lnTo>
                <a:lnTo>
                  <a:pt x="632" y="129761"/>
                </a:lnTo>
                <a:lnTo>
                  <a:pt x="30" y="117258"/>
                </a:lnTo>
                <a:lnTo>
                  <a:pt x="0" y="103944"/>
                </a:lnTo>
                <a:lnTo>
                  <a:pt x="1259" y="91562"/>
                </a:lnTo>
                <a:lnTo>
                  <a:pt x="3137" y="78315"/>
                </a:lnTo>
                <a:lnTo>
                  <a:pt x="6272" y="66210"/>
                </a:lnTo>
                <a:lnTo>
                  <a:pt x="10336" y="53529"/>
                </a:lnTo>
                <a:lnTo>
                  <a:pt x="14826" y="41955"/>
                </a:lnTo>
                <a:lnTo>
                  <a:pt x="15102" y="41198"/>
                </a:lnTo>
                <a:lnTo>
                  <a:pt x="15571" y="39890"/>
                </a:lnTo>
                <a:lnTo>
                  <a:pt x="16283" y="38709"/>
                </a:lnTo>
                <a:lnTo>
                  <a:pt x="21908" y="27358"/>
                </a:lnTo>
                <a:lnTo>
                  <a:pt x="27527" y="17164"/>
                </a:lnTo>
                <a:lnTo>
                  <a:pt x="28513" y="15544"/>
                </a:lnTo>
                <a:lnTo>
                  <a:pt x="33504" y="7480"/>
                </a:lnTo>
                <a:lnTo>
                  <a:pt x="33618" y="7124"/>
                </a:lnTo>
                <a:lnTo>
                  <a:pt x="3991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454676" y="6652651"/>
            <a:ext cx="394779" cy="280441"/>
          </a:xfrm>
          <a:custGeom>
            <a:avLst/>
            <a:gdLst/>
            <a:ahLst/>
            <a:cxnLst/>
            <a:rect l="l" t="t" r="r" b="b"/>
            <a:pathLst>
              <a:path w="394779" h="280441">
                <a:moveTo>
                  <a:pt x="394779" y="95338"/>
                </a:moveTo>
                <a:lnTo>
                  <a:pt x="394665" y="101638"/>
                </a:lnTo>
                <a:lnTo>
                  <a:pt x="394309" y="107924"/>
                </a:lnTo>
                <a:lnTo>
                  <a:pt x="394068" y="113512"/>
                </a:lnTo>
                <a:lnTo>
                  <a:pt x="394309" y="113626"/>
                </a:lnTo>
                <a:lnTo>
                  <a:pt x="393598" y="119087"/>
                </a:lnTo>
                <a:lnTo>
                  <a:pt x="392645" y="125857"/>
                </a:lnTo>
                <a:lnTo>
                  <a:pt x="392404" y="125857"/>
                </a:lnTo>
                <a:lnTo>
                  <a:pt x="391096" y="132626"/>
                </a:lnTo>
                <a:lnTo>
                  <a:pt x="390029" y="138087"/>
                </a:lnTo>
                <a:lnTo>
                  <a:pt x="388607" y="143548"/>
                </a:lnTo>
                <a:lnTo>
                  <a:pt x="386829" y="150075"/>
                </a:lnTo>
                <a:lnTo>
                  <a:pt x="386587" y="150075"/>
                </a:lnTo>
                <a:lnTo>
                  <a:pt x="384213" y="156603"/>
                </a:lnTo>
                <a:lnTo>
                  <a:pt x="382308" y="161836"/>
                </a:lnTo>
                <a:lnTo>
                  <a:pt x="382549" y="161950"/>
                </a:lnTo>
                <a:lnTo>
                  <a:pt x="380174" y="167055"/>
                </a:lnTo>
                <a:lnTo>
                  <a:pt x="377329" y="173355"/>
                </a:lnTo>
                <a:lnTo>
                  <a:pt x="377202" y="173355"/>
                </a:lnTo>
                <a:lnTo>
                  <a:pt x="373887" y="179514"/>
                </a:lnTo>
                <a:lnTo>
                  <a:pt x="371271" y="184505"/>
                </a:lnTo>
                <a:lnTo>
                  <a:pt x="368426" y="189369"/>
                </a:lnTo>
                <a:lnTo>
                  <a:pt x="364616" y="195313"/>
                </a:lnTo>
                <a:lnTo>
                  <a:pt x="360349" y="200888"/>
                </a:lnTo>
                <a:lnTo>
                  <a:pt x="356908" y="205524"/>
                </a:lnTo>
                <a:lnTo>
                  <a:pt x="353339" y="210032"/>
                </a:lnTo>
                <a:lnTo>
                  <a:pt x="348830" y="215379"/>
                </a:lnTo>
                <a:lnTo>
                  <a:pt x="348602" y="215265"/>
                </a:lnTo>
                <a:lnTo>
                  <a:pt x="343725" y="220370"/>
                </a:lnTo>
                <a:lnTo>
                  <a:pt x="339686" y="224523"/>
                </a:lnTo>
                <a:lnTo>
                  <a:pt x="335419" y="228561"/>
                </a:lnTo>
                <a:lnTo>
                  <a:pt x="330072" y="233299"/>
                </a:lnTo>
                <a:lnTo>
                  <a:pt x="329945" y="233184"/>
                </a:lnTo>
                <a:lnTo>
                  <a:pt x="324370" y="237578"/>
                </a:lnTo>
                <a:lnTo>
                  <a:pt x="319747" y="241261"/>
                </a:lnTo>
                <a:lnTo>
                  <a:pt x="314871" y="244589"/>
                </a:lnTo>
                <a:lnTo>
                  <a:pt x="308940" y="248627"/>
                </a:lnTo>
                <a:lnTo>
                  <a:pt x="302640" y="252183"/>
                </a:lnTo>
                <a:lnTo>
                  <a:pt x="297535" y="255270"/>
                </a:lnTo>
                <a:lnTo>
                  <a:pt x="292201" y="258000"/>
                </a:lnTo>
                <a:lnTo>
                  <a:pt x="285788" y="261213"/>
                </a:lnTo>
                <a:lnTo>
                  <a:pt x="278904" y="263931"/>
                </a:lnTo>
                <a:lnTo>
                  <a:pt x="273443" y="266306"/>
                </a:lnTo>
                <a:lnTo>
                  <a:pt x="273443" y="266433"/>
                </a:lnTo>
                <a:lnTo>
                  <a:pt x="267741" y="268452"/>
                </a:lnTo>
                <a:lnTo>
                  <a:pt x="260857" y="270827"/>
                </a:lnTo>
                <a:lnTo>
                  <a:pt x="253733" y="272719"/>
                </a:lnTo>
                <a:lnTo>
                  <a:pt x="247916" y="274269"/>
                </a:lnTo>
                <a:lnTo>
                  <a:pt x="242100" y="275691"/>
                </a:lnTo>
                <a:lnTo>
                  <a:pt x="234848" y="277114"/>
                </a:lnTo>
                <a:lnTo>
                  <a:pt x="227495" y="278066"/>
                </a:lnTo>
                <a:lnTo>
                  <a:pt x="221437" y="279019"/>
                </a:lnTo>
                <a:lnTo>
                  <a:pt x="215493" y="279603"/>
                </a:lnTo>
                <a:lnTo>
                  <a:pt x="208140" y="280212"/>
                </a:lnTo>
                <a:lnTo>
                  <a:pt x="208013" y="280085"/>
                </a:lnTo>
                <a:lnTo>
                  <a:pt x="200659" y="280212"/>
                </a:lnTo>
                <a:lnTo>
                  <a:pt x="194602" y="280314"/>
                </a:lnTo>
                <a:lnTo>
                  <a:pt x="194602" y="280441"/>
                </a:lnTo>
                <a:lnTo>
                  <a:pt x="188544" y="280212"/>
                </a:lnTo>
                <a:lnTo>
                  <a:pt x="181190" y="279844"/>
                </a:lnTo>
                <a:lnTo>
                  <a:pt x="173824" y="278892"/>
                </a:lnTo>
                <a:lnTo>
                  <a:pt x="167766" y="278307"/>
                </a:lnTo>
                <a:lnTo>
                  <a:pt x="161709" y="277355"/>
                </a:lnTo>
                <a:lnTo>
                  <a:pt x="154584" y="276047"/>
                </a:lnTo>
                <a:lnTo>
                  <a:pt x="147345" y="274269"/>
                </a:lnTo>
                <a:lnTo>
                  <a:pt x="141528" y="272846"/>
                </a:lnTo>
                <a:lnTo>
                  <a:pt x="135712" y="271183"/>
                </a:lnTo>
                <a:lnTo>
                  <a:pt x="128714" y="269049"/>
                </a:lnTo>
                <a:lnTo>
                  <a:pt x="128714" y="268922"/>
                </a:lnTo>
                <a:lnTo>
                  <a:pt x="121932" y="266306"/>
                </a:lnTo>
                <a:lnTo>
                  <a:pt x="116243" y="264172"/>
                </a:lnTo>
                <a:lnTo>
                  <a:pt x="116116" y="264299"/>
                </a:lnTo>
                <a:lnTo>
                  <a:pt x="110655" y="261797"/>
                </a:lnTo>
                <a:lnTo>
                  <a:pt x="104127" y="258826"/>
                </a:lnTo>
                <a:lnTo>
                  <a:pt x="97840" y="255270"/>
                </a:lnTo>
                <a:lnTo>
                  <a:pt x="92494" y="252539"/>
                </a:lnTo>
                <a:lnTo>
                  <a:pt x="87388" y="249453"/>
                </a:lnTo>
                <a:lnTo>
                  <a:pt x="81330" y="245656"/>
                </a:lnTo>
                <a:lnTo>
                  <a:pt x="75641" y="241376"/>
                </a:lnTo>
                <a:lnTo>
                  <a:pt x="70764" y="237934"/>
                </a:lnTo>
                <a:lnTo>
                  <a:pt x="66141" y="234251"/>
                </a:lnTo>
                <a:lnTo>
                  <a:pt x="60680" y="229743"/>
                </a:lnTo>
                <a:lnTo>
                  <a:pt x="60794" y="229501"/>
                </a:lnTo>
                <a:lnTo>
                  <a:pt x="55575" y="224751"/>
                </a:lnTo>
                <a:lnTo>
                  <a:pt x="51409" y="220726"/>
                </a:lnTo>
                <a:lnTo>
                  <a:pt x="51180" y="220726"/>
                </a:lnTo>
                <a:lnTo>
                  <a:pt x="47256" y="216446"/>
                </a:lnTo>
                <a:lnTo>
                  <a:pt x="42633" y="211340"/>
                </a:lnTo>
                <a:lnTo>
                  <a:pt x="38353" y="205765"/>
                </a:lnTo>
                <a:lnTo>
                  <a:pt x="34670" y="201244"/>
                </a:lnTo>
                <a:lnTo>
                  <a:pt x="31229" y="196494"/>
                </a:lnTo>
                <a:lnTo>
                  <a:pt x="27317" y="190804"/>
                </a:lnTo>
                <a:lnTo>
                  <a:pt x="23990" y="184746"/>
                </a:lnTo>
                <a:lnTo>
                  <a:pt x="21018" y="179755"/>
                </a:lnTo>
                <a:lnTo>
                  <a:pt x="20777" y="179882"/>
                </a:lnTo>
                <a:lnTo>
                  <a:pt x="18287" y="174650"/>
                </a:lnTo>
                <a:lnTo>
                  <a:pt x="15316" y="168592"/>
                </a:lnTo>
                <a:lnTo>
                  <a:pt x="15443" y="168478"/>
                </a:lnTo>
                <a:lnTo>
                  <a:pt x="12826" y="162191"/>
                </a:lnTo>
                <a:lnTo>
                  <a:pt x="10693" y="156845"/>
                </a:lnTo>
                <a:lnTo>
                  <a:pt x="10452" y="156845"/>
                </a:lnTo>
                <a:lnTo>
                  <a:pt x="8674" y="151498"/>
                </a:lnTo>
                <a:lnTo>
                  <a:pt x="6654" y="145084"/>
                </a:lnTo>
                <a:lnTo>
                  <a:pt x="5105" y="138442"/>
                </a:lnTo>
                <a:lnTo>
                  <a:pt x="3797" y="132854"/>
                </a:lnTo>
                <a:lnTo>
                  <a:pt x="3568" y="132854"/>
                </a:lnTo>
                <a:lnTo>
                  <a:pt x="2616" y="127279"/>
                </a:lnTo>
                <a:lnTo>
                  <a:pt x="1549" y="120637"/>
                </a:lnTo>
                <a:lnTo>
                  <a:pt x="1777" y="120637"/>
                </a:lnTo>
                <a:lnTo>
                  <a:pt x="1066" y="113868"/>
                </a:lnTo>
                <a:lnTo>
                  <a:pt x="482" y="108280"/>
                </a:lnTo>
                <a:lnTo>
                  <a:pt x="241" y="108165"/>
                </a:lnTo>
                <a:lnTo>
                  <a:pt x="126" y="102590"/>
                </a:lnTo>
                <a:lnTo>
                  <a:pt x="0" y="95935"/>
                </a:lnTo>
                <a:lnTo>
                  <a:pt x="241" y="95821"/>
                </a:lnTo>
                <a:lnTo>
                  <a:pt x="596" y="89052"/>
                </a:lnTo>
                <a:lnTo>
                  <a:pt x="952" y="83464"/>
                </a:lnTo>
                <a:lnTo>
                  <a:pt x="711" y="83350"/>
                </a:lnTo>
                <a:lnTo>
                  <a:pt x="1422" y="77774"/>
                </a:lnTo>
                <a:lnTo>
                  <a:pt x="2260" y="71120"/>
                </a:lnTo>
                <a:lnTo>
                  <a:pt x="2501" y="71120"/>
                </a:lnTo>
                <a:lnTo>
                  <a:pt x="3797" y="64477"/>
                </a:lnTo>
                <a:lnTo>
                  <a:pt x="4991" y="58889"/>
                </a:lnTo>
                <a:lnTo>
                  <a:pt x="4749" y="58775"/>
                </a:lnTo>
                <a:lnTo>
                  <a:pt x="6299" y="53428"/>
                </a:lnTo>
                <a:lnTo>
                  <a:pt x="8077" y="46901"/>
                </a:lnTo>
                <a:lnTo>
                  <a:pt x="8432" y="46901"/>
                </a:lnTo>
                <a:lnTo>
                  <a:pt x="10693" y="40487"/>
                </a:lnTo>
                <a:lnTo>
                  <a:pt x="12585" y="35140"/>
                </a:lnTo>
                <a:lnTo>
                  <a:pt x="12357" y="34912"/>
                </a:lnTo>
                <a:lnTo>
                  <a:pt x="14731" y="29806"/>
                </a:lnTo>
                <a:lnTo>
                  <a:pt x="17462" y="23507"/>
                </a:lnTo>
                <a:lnTo>
                  <a:pt x="17818" y="23622"/>
                </a:lnTo>
                <a:lnTo>
                  <a:pt x="21018" y="17576"/>
                </a:lnTo>
                <a:lnTo>
                  <a:pt x="23748" y="12471"/>
                </a:lnTo>
                <a:lnTo>
                  <a:pt x="23507" y="12357"/>
                </a:lnTo>
                <a:lnTo>
                  <a:pt x="26606" y="7480"/>
                </a:lnTo>
                <a:lnTo>
                  <a:pt x="28968" y="3683"/>
                </a:lnTo>
                <a:lnTo>
                  <a:pt x="3182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482820" y="6723529"/>
            <a:ext cx="338734" cy="180975"/>
          </a:xfrm>
          <a:custGeom>
            <a:avLst/>
            <a:gdLst/>
            <a:ahLst/>
            <a:cxnLst/>
            <a:rect l="l" t="t" r="r" b="b"/>
            <a:pathLst>
              <a:path w="338734" h="180975">
                <a:moveTo>
                  <a:pt x="336003" y="2019"/>
                </a:moveTo>
                <a:lnTo>
                  <a:pt x="338620" y="11518"/>
                </a:lnTo>
                <a:lnTo>
                  <a:pt x="338734" y="12585"/>
                </a:lnTo>
                <a:lnTo>
                  <a:pt x="338620" y="22440"/>
                </a:lnTo>
                <a:lnTo>
                  <a:pt x="338414" y="36050"/>
                </a:lnTo>
                <a:lnTo>
                  <a:pt x="335406" y="54978"/>
                </a:lnTo>
                <a:lnTo>
                  <a:pt x="332344" y="68149"/>
                </a:lnTo>
                <a:lnTo>
                  <a:pt x="324967" y="86194"/>
                </a:lnTo>
                <a:lnTo>
                  <a:pt x="319028" y="98405"/>
                </a:lnTo>
                <a:lnTo>
                  <a:pt x="307746" y="114693"/>
                </a:lnTo>
                <a:lnTo>
                  <a:pt x="299240" y="125380"/>
                </a:lnTo>
                <a:lnTo>
                  <a:pt x="284352" y="139280"/>
                </a:lnTo>
                <a:lnTo>
                  <a:pt x="273808" y="147954"/>
                </a:lnTo>
                <a:lnTo>
                  <a:pt x="255981" y="158749"/>
                </a:lnTo>
                <a:lnTo>
                  <a:pt x="243888" y="165222"/>
                </a:lnTo>
                <a:lnTo>
                  <a:pt x="223926" y="172516"/>
                </a:lnTo>
                <a:lnTo>
                  <a:pt x="210667" y="176437"/>
                </a:lnTo>
                <a:lnTo>
                  <a:pt x="189369" y="179641"/>
                </a:lnTo>
                <a:lnTo>
                  <a:pt x="175663" y="180967"/>
                </a:lnTo>
                <a:lnTo>
                  <a:pt x="165507" y="180975"/>
                </a:lnTo>
                <a:lnTo>
                  <a:pt x="153987" y="180124"/>
                </a:lnTo>
                <a:lnTo>
                  <a:pt x="140254" y="178812"/>
                </a:lnTo>
                <a:lnTo>
                  <a:pt x="119202" y="173824"/>
                </a:lnTo>
                <a:lnTo>
                  <a:pt x="106047" y="169823"/>
                </a:lnTo>
                <a:lnTo>
                  <a:pt x="86677" y="160883"/>
                </a:lnTo>
                <a:lnTo>
                  <a:pt x="74582" y="154442"/>
                </a:lnTo>
                <a:lnTo>
                  <a:pt x="57696" y="142125"/>
                </a:lnTo>
                <a:lnTo>
                  <a:pt x="47212" y="133334"/>
                </a:lnTo>
                <a:lnTo>
                  <a:pt x="33718" y="118135"/>
                </a:lnTo>
                <a:lnTo>
                  <a:pt x="25307" y="107441"/>
                </a:lnTo>
                <a:lnTo>
                  <a:pt x="15557" y="90119"/>
                </a:lnTo>
                <a:lnTo>
                  <a:pt x="9704" y="77891"/>
                </a:lnTo>
                <a:lnTo>
                  <a:pt x="4152" y="59245"/>
                </a:lnTo>
                <a:lnTo>
                  <a:pt x="1202" y="46047"/>
                </a:lnTo>
                <a:lnTo>
                  <a:pt x="0" y="26835"/>
                </a:lnTo>
                <a:lnTo>
                  <a:pt x="45" y="13880"/>
                </a:lnTo>
                <a:lnTo>
                  <a:pt x="2125" y="2170"/>
                </a:lnTo>
                <a:lnTo>
                  <a:pt x="261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817754" y="6652296"/>
            <a:ext cx="28613" cy="67081"/>
          </a:xfrm>
          <a:custGeom>
            <a:avLst/>
            <a:gdLst/>
            <a:ahLst/>
            <a:cxnLst/>
            <a:rect l="l" t="t" r="r" b="b"/>
            <a:pathLst>
              <a:path w="28613" h="67081">
                <a:moveTo>
                  <a:pt x="28613" y="67081"/>
                </a:moveTo>
                <a:lnTo>
                  <a:pt x="27787" y="63042"/>
                </a:lnTo>
                <a:lnTo>
                  <a:pt x="27660" y="63042"/>
                </a:lnTo>
                <a:lnTo>
                  <a:pt x="26720" y="59004"/>
                </a:lnTo>
                <a:lnTo>
                  <a:pt x="25044" y="52362"/>
                </a:lnTo>
                <a:lnTo>
                  <a:pt x="25285" y="52247"/>
                </a:lnTo>
                <a:lnTo>
                  <a:pt x="23152" y="45707"/>
                </a:lnTo>
                <a:lnTo>
                  <a:pt x="21488" y="40373"/>
                </a:lnTo>
                <a:lnTo>
                  <a:pt x="21132" y="40487"/>
                </a:lnTo>
                <a:lnTo>
                  <a:pt x="18999" y="35255"/>
                </a:lnTo>
                <a:lnTo>
                  <a:pt x="16382" y="28854"/>
                </a:lnTo>
                <a:lnTo>
                  <a:pt x="16624" y="28727"/>
                </a:lnTo>
                <a:lnTo>
                  <a:pt x="13538" y="22555"/>
                </a:lnTo>
                <a:lnTo>
                  <a:pt x="11036" y="17449"/>
                </a:lnTo>
                <a:lnTo>
                  <a:pt x="10807" y="17576"/>
                </a:lnTo>
                <a:lnTo>
                  <a:pt x="7950" y="12699"/>
                </a:lnTo>
                <a:lnTo>
                  <a:pt x="4394" y="6654"/>
                </a:lnTo>
                <a:lnTo>
                  <a:pt x="596" y="711"/>
                </a:lnTo>
                <a:lnTo>
                  <a:pt x="355" y="355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817282" y="6645765"/>
            <a:ext cx="33477" cy="67792"/>
          </a:xfrm>
          <a:custGeom>
            <a:avLst/>
            <a:gdLst/>
            <a:ahLst/>
            <a:cxnLst/>
            <a:rect l="l" t="t" r="r" b="b"/>
            <a:pathLst>
              <a:path w="33477" h="67792">
                <a:moveTo>
                  <a:pt x="0" y="0"/>
                </a:moveTo>
                <a:lnTo>
                  <a:pt x="3568" y="3568"/>
                </a:lnTo>
                <a:lnTo>
                  <a:pt x="3682" y="3797"/>
                </a:lnTo>
                <a:lnTo>
                  <a:pt x="6413" y="7835"/>
                </a:lnTo>
                <a:lnTo>
                  <a:pt x="13048" y="18649"/>
                </a:lnTo>
                <a:lnTo>
                  <a:pt x="18985" y="29134"/>
                </a:lnTo>
                <a:lnTo>
                  <a:pt x="19710" y="30391"/>
                </a:lnTo>
                <a:lnTo>
                  <a:pt x="20421" y="31470"/>
                </a:lnTo>
                <a:lnTo>
                  <a:pt x="20777" y="32893"/>
                </a:lnTo>
                <a:lnTo>
                  <a:pt x="25896" y="44550"/>
                </a:lnTo>
                <a:lnTo>
                  <a:pt x="30316" y="55792"/>
                </a:lnTo>
                <a:lnTo>
                  <a:pt x="30746" y="56984"/>
                </a:lnTo>
                <a:lnTo>
                  <a:pt x="32651" y="62090"/>
                </a:lnTo>
                <a:lnTo>
                  <a:pt x="32766" y="62331"/>
                </a:lnTo>
                <a:lnTo>
                  <a:pt x="33477" y="6779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446258" y="6792155"/>
            <a:ext cx="4978" cy="47498"/>
          </a:xfrm>
          <a:custGeom>
            <a:avLst/>
            <a:gdLst/>
            <a:ahLst/>
            <a:cxnLst/>
            <a:rect l="l" t="t" r="r" b="b"/>
            <a:pathLst>
              <a:path w="4978" h="47498">
                <a:moveTo>
                  <a:pt x="4978" y="47498"/>
                </a:moveTo>
                <a:lnTo>
                  <a:pt x="4622" y="47498"/>
                </a:lnTo>
                <a:lnTo>
                  <a:pt x="4025" y="47498"/>
                </a:lnTo>
                <a:lnTo>
                  <a:pt x="2247" y="40843"/>
                </a:lnTo>
                <a:lnTo>
                  <a:pt x="2247" y="9982"/>
                </a:lnTo>
                <a:lnTo>
                  <a:pt x="2730" y="9740"/>
                </a:lnTo>
                <a:lnTo>
                  <a:pt x="3200" y="9385"/>
                </a:lnTo>
                <a:lnTo>
                  <a:pt x="3555" y="8788"/>
                </a:lnTo>
                <a:lnTo>
                  <a:pt x="3555" y="8318"/>
                </a:lnTo>
                <a:lnTo>
                  <a:pt x="3441" y="7721"/>
                </a:lnTo>
                <a:lnTo>
                  <a:pt x="3086" y="7251"/>
                </a:lnTo>
                <a:lnTo>
                  <a:pt x="2603" y="6896"/>
                </a:lnTo>
                <a:lnTo>
                  <a:pt x="2006" y="6769"/>
                </a:lnTo>
                <a:lnTo>
                  <a:pt x="1409" y="6769"/>
                </a:lnTo>
                <a:lnTo>
                  <a:pt x="0" y="0"/>
                </a:lnTo>
                <a:lnTo>
                  <a:pt x="0" y="30988"/>
                </a:lnTo>
                <a:lnTo>
                  <a:pt x="1409" y="37642"/>
                </a:lnTo>
                <a:lnTo>
                  <a:pt x="2247" y="3775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444586" y="6782186"/>
            <a:ext cx="3086" cy="37757"/>
          </a:xfrm>
          <a:custGeom>
            <a:avLst/>
            <a:gdLst/>
            <a:ahLst/>
            <a:cxnLst/>
            <a:rect l="l" t="t" r="r" b="b"/>
            <a:pathLst>
              <a:path w="3086" h="37757">
                <a:moveTo>
                  <a:pt x="1663" y="37757"/>
                </a:moveTo>
                <a:lnTo>
                  <a:pt x="1066" y="37757"/>
                </a:lnTo>
                <a:lnTo>
                  <a:pt x="0" y="30988"/>
                </a:lnTo>
                <a:lnTo>
                  <a:pt x="0" y="0"/>
                </a:lnTo>
                <a:lnTo>
                  <a:pt x="1066" y="6769"/>
                </a:lnTo>
                <a:lnTo>
                  <a:pt x="1663" y="6769"/>
                </a:lnTo>
                <a:lnTo>
                  <a:pt x="2260" y="7010"/>
                </a:lnTo>
                <a:lnTo>
                  <a:pt x="2730" y="7366"/>
                </a:lnTo>
                <a:lnTo>
                  <a:pt x="2971" y="7835"/>
                </a:lnTo>
                <a:lnTo>
                  <a:pt x="3086" y="8432"/>
                </a:lnTo>
                <a:lnTo>
                  <a:pt x="2971" y="9029"/>
                </a:lnTo>
                <a:lnTo>
                  <a:pt x="2730" y="9499"/>
                </a:lnTo>
                <a:lnTo>
                  <a:pt x="2260" y="9855"/>
                </a:lnTo>
                <a:lnTo>
                  <a:pt x="1663" y="99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445657" y="6788955"/>
            <a:ext cx="0" cy="30988"/>
          </a:xfrm>
          <a:custGeom>
            <a:avLst/>
            <a:gdLst/>
            <a:ahLst/>
            <a:cxnLst/>
            <a:rect l="l" t="t" r="r" b="b"/>
            <a:pathLst>
              <a:path h="30988">
                <a:moveTo>
                  <a:pt x="0" y="30987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443281" y="6768894"/>
            <a:ext cx="1778" cy="41071"/>
          </a:xfrm>
          <a:custGeom>
            <a:avLst/>
            <a:gdLst/>
            <a:ahLst/>
            <a:cxnLst/>
            <a:rect l="l" t="t" r="r" b="b"/>
            <a:pathLst>
              <a:path w="1777" h="41071">
                <a:moveTo>
                  <a:pt x="1308" y="41071"/>
                </a:moveTo>
                <a:lnTo>
                  <a:pt x="838" y="41071"/>
                </a:lnTo>
                <a:lnTo>
                  <a:pt x="241" y="34188"/>
                </a:lnTo>
                <a:lnTo>
                  <a:pt x="241" y="3314"/>
                </a:lnTo>
                <a:lnTo>
                  <a:pt x="838" y="3200"/>
                </a:lnTo>
                <a:lnTo>
                  <a:pt x="1308" y="2844"/>
                </a:lnTo>
                <a:lnTo>
                  <a:pt x="1663" y="2374"/>
                </a:lnTo>
                <a:lnTo>
                  <a:pt x="1778" y="1892"/>
                </a:lnTo>
                <a:lnTo>
                  <a:pt x="1778" y="1295"/>
                </a:lnTo>
                <a:lnTo>
                  <a:pt x="1549" y="711"/>
                </a:lnTo>
                <a:lnTo>
                  <a:pt x="1066" y="342"/>
                </a:lnTo>
                <a:lnTo>
                  <a:pt x="596" y="114"/>
                </a:lnTo>
                <a:lnTo>
                  <a:pt x="0" y="0"/>
                </a:lnTo>
                <a:lnTo>
                  <a:pt x="0" y="30988"/>
                </a:lnTo>
                <a:lnTo>
                  <a:pt x="241" y="3098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444115" y="6778978"/>
            <a:ext cx="2019" cy="30988"/>
          </a:xfrm>
          <a:custGeom>
            <a:avLst/>
            <a:gdLst/>
            <a:ahLst/>
            <a:cxnLst/>
            <a:rect l="l" t="t" r="r" b="b"/>
            <a:pathLst>
              <a:path w="2019" h="30988">
                <a:moveTo>
                  <a:pt x="0" y="30987"/>
                </a:moveTo>
                <a:lnTo>
                  <a:pt x="0" y="0"/>
                </a:lnTo>
                <a:lnTo>
                  <a:pt x="596" y="0"/>
                </a:lnTo>
                <a:lnTo>
                  <a:pt x="1181" y="241"/>
                </a:lnTo>
                <a:lnTo>
                  <a:pt x="1663" y="711"/>
                </a:lnTo>
                <a:lnTo>
                  <a:pt x="1892" y="1193"/>
                </a:lnTo>
                <a:lnTo>
                  <a:pt x="2019" y="1777"/>
                </a:lnTo>
                <a:lnTo>
                  <a:pt x="1892" y="2260"/>
                </a:lnTo>
                <a:lnTo>
                  <a:pt x="1536" y="2730"/>
                </a:lnTo>
                <a:lnTo>
                  <a:pt x="1066" y="3098"/>
                </a:lnTo>
                <a:lnTo>
                  <a:pt x="469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442924" y="6786812"/>
            <a:ext cx="355" cy="12941"/>
          </a:xfrm>
          <a:custGeom>
            <a:avLst/>
            <a:gdLst/>
            <a:ahLst/>
            <a:cxnLst/>
            <a:rect l="l" t="t" r="r" b="b"/>
            <a:pathLst>
              <a:path w="355" h="12941">
                <a:moveTo>
                  <a:pt x="0" y="2971"/>
                </a:moveTo>
                <a:lnTo>
                  <a:pt x="0" y="0"/>
                </a:lnTo>
                <a:lnTo>
                  <a:pt x="0" y="6184"/>
                </a:lnTo>
                <a:lnTo>
                  <a:pt x="355" y="129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442924" y="6758799"/>
            <a:ext cx="1790" cy="28016"/>
          </a:xfrm>
          <a:custGeom>
            <a:avLst/>
            <a:gdLst/>
            <a:ahLst/>
            <a:cxnLst/>
            <a:rect l="l" t="t" r="r" b="b"/>
            <a:pathLst>
              <a:path w="1790" h="28016">
                <a:moveTo>
                  <a:pt x="0" y="28016"/>
                </a:moveTo>
                <a:lnTo>
                  <a:pt x="0" y="3314"/>
                </a:lnTo>
                <a:lnTo>
                  <a:pt x="596" y="3200"/>
                </a:lnTo>
                <a:lnTo>
                  <a:pt x="1193" y="2844"/>
                </a:lnTo>
                <a:lnTo>
                  <a:pt x="1549" y="2489"/>
                </a:lnTo>
                <a:lnTo>
                  <a:pt x="1790" y="1892"/>
                </a:lnTo>
                <a:lnTo>
                  <a:pt x="1663" y="1422"/>
                </a:lnTo>
                <a:lnTo>
                  <a:pt x="1549" y="838"/>
                </a:lnTo>
                <a:lnTo>
                  <a:pt x="1066" y="355"/>
                </a:lnTo>
                <a:lnTo>
                  <a:pt x="596" y="114"/>
                </a:lnTo>
                <a:lnTo>
                  <a:pt x="0" y="0"/>
                </a:lnTo>
                <a:lnTo>
                  <a:pt x="0" y="151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443518" y="6772208"/>
            <a:ext cx="596" cy="6769"/>
          </a:xfrm>
          <a:custGeom>
            <a:avLst/>
            <a:gdLst/>
            <a:ahLst/>
            <a:cxnLst/>
            <a:rect l="l" t="t" r="r" b="b"/>
            <a:pathLst>
              <a:path w="596" h="6769">
                <a:moveTo>
                  <a:pt x="596" y="6769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442925" y="6762122"/>
            <a:ext cx="355" cy="6769"/>
          </a:xfrm>
          <a:custGeom>
            <a:avLst/>
            <a:gdLst/>
            <a:ahLst/>
            <a:cxnLst/>
            <a:rect l="l" t="t" r="r" b="b"/>
            <a:pathLst>
              <a:path w="355" h="6769">
                <a:moveTo>
                  <a:pt x="355" y="6769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442920" y="6748703"/>
            <a:ext cx="1905" cy="10096"/>
          </a:xfrm>
          <a:custGeom>
            <a:avLst/>
            <a:gdLst/>
            <a:ahLst/>
            <a:cxnLst/>
            <a:rect l="l" t="t" r="r" b="b"/>
            <a:pathLst>
              <a:path w="1904" h="10096">
                <a:moveTo>
                  <a:pt x="241" y="3327"/>
                </a:moveTo>
                <a:lnTo>
                  <a:pt x="241" y="0"/>
                </a:lnTo>
                <a:lnTo>
                  <a:pt x="838" y="114"/>
                </a:lnTo>
                <a:lnTo>
                  <a:pt x="1308" y="469"/>
                </a:lnTo>
                <a:lnTo>
                  <a:pt x="1663" y="952"/>
                </a:lnTo>
                <a:lnTo>
                  <a:pt x="1905" y="1422"/>
                </a:lnTo>
                <a:lnTo>
                  <a:pt x="1905" y="2019"/>
                </a:lnTo>
                <a:lnTo>
                  <a:pt x="1663" y="2489"/>
                </a:lnTo>
                <a:lnTo>
                  <a:pt x="1193" y="2971"/>
                </a:lnTo>
                <a:lnTo>
                  <a:pt x="711" y="3200"/>
                </a:lnTo>
                <a:lnTo>
                  <a:pt x="0" y="3327"/>
                </a:lnTo>
                <a:lnTo>
                  <a:pt x="0" y="100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443166" y="6738608"/>
            <a:ext cx="2374" cy="10096"/>
          </a:xfrm>
          <a:custGeom>
            <a:avLst/>
            <a:gdLst/>
            <a:ahLst/>
            <a:cxnLst/>
            <a:rect l="l" t="t" r="r" b="b"/>
            <a:pathLst>
              <a:path w="2374" h="10096">
                <a:moveTo>
                  <a:pt x="711" y="3327"/>
                </a:moveTo>
                <a:lnTo>
                  <a:pt x="711" y="0"/>
                </a:lnTo>
                <a:lnTo>
                  <a:pt x="1308" y="241"/>
                </a:lnTo>
                <a:lnTo>
                  <a:pt x="1892" y="482"/>
                </a:lnTo>
                <a:lnTo>
                  <a:pt x="2133" y="952"/>
                </a:lnTo>
                <a:lnTo>
                  <a:pt x="2374" y="1549"/>
                </a:lnTo>
                <a:lnTo>
                  <a:pt x="2247" y="2146"/>
                </a:lnTo>
                <a:lnTo>
                  <a:pt x="2019" y="2616"/>
                </a:lnTo>
                <a:lnTo>
                  <a:pt x="1536" y="2971"/>
                </a:lnTo>
                <a:lnTo>
                  <a:pt x="1066" y="3213"/>
                </a:lnTo>
                <a:lnTo>
                  <a:pt x="469" y="3327"/>
                </a:lnTo>
                <a:lnTo>
                  <a:pt x="0" y="100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443878" y="6718663"/>
            <a:ext cx="4749" cy="19951"/>
          </a:xfrm>
          <a:custGeom>
            <a:avLst/>
            <a:gdLst/>
            <a:ahLst/>
            <a:cxnLst/>
            <a:rect l="l" t="t" r="r" b="b"/>
            <a:pathLst>
              <a:path w="4749" h="19951">
                <a:moveTo>
                  <a:pt x="0" y="19951"/>
                </a:moveTo>
                <a:lnTo>
                  <a:pt x="952" y="13182"/>
                </a:lnTo>
                <a:lnTo>
                  <a:pt x="1536" y="13182"/>
                </a:lnTo>
                <a:lnTo>
                  <a:pt x="2133" y="12941"/>
                </a:lnTo>
                <a:lnTo>
                  <a:pt x="2489" y="12585"/>
                </a:lnTo>
                <a:lnTo>
                  <a:pt x="2844" y="12115"/>
                </a:lnTo>
                <a:lnTo>
                  <a:pt x="2959" y="11518"/>
                </a:lnTo>
                <a:lnTo>
                  <a:pt x="2844" y="11049"/>
                </a:lnTo>
                <a:lnTo>
                  <a:pt x="2489" y="10452"/>
                </a:lnTo>
                <a:lnTo>
                  <a:pt x="2019" y="10223"/>
                </a:lnTo>
                <a:lnTo>
                  <a:pt x="1422" y="9982"/>
                </a:lnTo>
                <a:lnTo>
                  <a:pt x="2603" y="3213"/>
                </a:lnTo>
                <a:lnTo>
                  <a:pt x="3327" y="3213"/>
                </a:lnTo>
                <a:lnTo>
                  <a:pt x="3797" y="3098"/>
                </a:lnTo>
                <a:lnTo>
                  <a:pt x="4279" y="2730"/>
                </a:lnTo>
                <a:lnTo>
                  <a:pt x="4622" y="2260"/>
                </a:lnTo>
                <a:lnTo>
                  <a:pt x="4749" y="1663"/>
                </a:lnTo>
                <a:lnTo>
                  <a:pt x="4622" y="1066"/>
                </a:lnTo>
                <a:lnTo>
                  <a:pt x="4394" y="596"/>
                </a:lnTo>
                <a:lnTo>
                  <a:pt x="3911" y="241"/>
                </a:lnTo>
                <a:lnTo>
                  <a:pt x="3327" y="0"/>
                </a:lnTo>
                <a:lnTo>
                  <a:pt x="3327" y="32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445301" y="6728641"/>
            <a:ext cx="0" cy="3200"/>
          </a:xfrm>
          <a:custGeom>
            <a:avLst/>
            <a:gdLst/>
            <a:ahLst/>
            <a:cxnLst/>
            <a:rect l="l" t="t" r="r" b="b"/>
            <a:pathLst>
              <a:path h="3200">
                <a:moveTo>
                  <a:pt x="0" y="0"/>
                </a:moveTo>
                <a:lnTo>
                  <a:pt x="0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448508" y="6802133"/>
            <a:ext cx="9969" cy="56756"/>
          </a:xfrm>
          <a:custGeom>
            <a:avLst/>
            <a:gdLst/>
            <a:ahLst/>
            <a:cxnLst/>
            <a:rect l="l" t="t" r="r" b="b"/>
            <a:pathLst>
              <a:path w="9969" h="56756">
                <a:moveTo>
                  <a:pt x="0" y="0"/>
                </a:moveTo>
                <a:lnTo>
                  <a:pt x="1778" y="6642"/>
                </a:lnTo>
                <a:lnTo>
                  <a:pt x="2374" y="6527"/>
                </a:lnTo>
                <a:lnTo>
                  <a:pt x="2959" y="6642"/>
                </a:lnTo>
                <a:lnTo>
                  <a:pt x="3556" y="7010"/>
                </a:lnTo>
                <a:lnTo>
                  <a:pt x="3911" y="7480"/>
                </a:lnTo>
                <a:lnTo>
                  <a:pt x="4038" y="7950"/>
                </a:lnTo>
                <a:lnTo>
                  <a:pt x="4038" y="8547"/>
                </a:lnTo>
                <a:lnTo>
                  <a:pt x="3682" y="9017"/>
                </a:lnTo>
                <a:lnTo>
                  <a:pt x="3327" y="9499"/>
                </a:lnTo>
                <a:lnTo>
                  <a:pt x="2730" y="9728"/>
                </a:lnTo>
                <a:lnTo>
                  <a:pt x="4978" y="16268"/>
                </a:lnTo>
                <a:lnTo>
                  <a:pt x="5575" y="16141"/>
                </a:lnTo>
                <a:lnTo>
                  <a:pt x="6172" y="16268"/>
                </a:lnTo>
                <a:lnTo>
                  <a:pt x="6642" y="16624"/>
                </a:lnTo>
                <a:lnTo>
                  <a:pt x="7124" y="16979"/>
                </a:lnTo>
                <a:lnTo>
                  <a:pt x="7238" y="17576"/>
                </a:lnTo>
                <a:lnTo>
                  <a:pt x="7238" y="18161"/>
                </a:lnTo>
                <a:lnTo>
                  <a:pt x="6997" y="18643"/>
                </a:lnTo>
                <a:lnTo>
                  <a:pt x="6642" y="19113"/>
                </a:lnTo>
                <a:lnTo>
                  <a:pt x="6057" y="19354"/>
                </a:lnTo>
                <a:lnTo>
                  <a:pt x="6057" y="50342"/>
                </a:lnTo>
                <a:lnTo>
                  <a:pt x="8661" y="56629"/>
                </a:lnTo>
                <a:lnTo>
                  <a:pt x="9258" y="56515"/>
                </a:lnTo>
                <a:lnTo>
                  <a:pt x="9969" y="5675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458479" y="6830987"/>
            <a:ext cx="9372" cy="46304"/>
          </a:xfrm>
          <a:custGeom>
            <a:avLst/>
            <a:gdLst/>
            <a:ahLst/>
            <a:cxnLst/>
            <a:rect l="l" t="t" r="r" b="b"/>
            <a:pathLst>
              <a:path w="9372" h="46304">
                <a:moveTo>
                  <a:pt x="4394" y="37160"/>
                </a:moveTo>
                <a:lnTo>
                  <a:pt x="4152" y="37045"/>
                </a:lnTo>
                <a:lnTo>
                  <a:pt x="3568" y="37045"/>
                </a:lnTo>
                <a:lnTo>
                  <a:pt x="2971" y="37160"/>
                </a:lnTo>
                <a:lnTo>
                  <a:pt x="0" y="30873"/>
                </a:lnTo>
                <a:lnTo>
                  <a:pt x="0" y="0"/>
                </a:lnTo>
                <a:lnTo>
                  <a:pt x="2971" y="6172"/>
                </a:lnTo>
                <a:lnTo>
                  <a:pt x="3568" y="6057"/>
                </a:lnTo>
                <a:lnTo>
                  <a:pt x="4152" y="6172"/>
                </a:lnTo>
                <a:lnTo>
                  <a:pt x="4749" y="6413"/>
                </a:lnTo>
                <a:lnTo>
                  <a:pt x="5105" y="6769"/>
                </a:lnTo>
                <a:lnTo>
                  <a:pt x="5346" y="7238"/>
                </a:lnTo>
                <a:lnTo>
                  <a:pt x="5461" y="7835"/>
                </a:lnTo>
                <a:lnTo>
                  <a:pt x="5346" y="8432"/>
                </a:lnTo>
                <a:lnTo>
                  <a:pt x="4991" y="8902"/>
                </a:lnTo>
                <a:lnTo>
                  <a:pt x="4394" y="9143"/>
                </a:lnTo>
                <a:lnTo>
                  <a:pt x="7721" y="15316"/>
                </a:lnTo>
                <a:lnTo>
                  <a:pt x="7721" y="46177"/>
                </a:lnTo>
                <a:lnTo>
                  <a:pt x="8318" y="46062"/>
                </a:lnTo>
                <a:lnTo>
                  <a:pt x="8902" y="46062"/>
                </a:lnTo>
                <a:lnTo>
                  <a:pt x="9372" y="4630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454561" y="6821484"/>
            <a:ext cx="2616" cy="37274"/>
          </a:xfrm>
          <a:custGeom>
            <a:avLst/>
            <a:gdLst/>
            <a:ahLst/>
            <a:cxnLst/>
            <a:rect l="l" t="t" r="r" b="b"/>
            <a:pathLst>
              <a:path w="2616" h="37274">
                <a:moveTo>
                  <a:pt x="0" y="0"/>
                </a:moveTo>
                <a:lnTo>
                  <a:pt x="2616" y="6413"/>
                </a:lnTo>
                <a:lnTo>
                  <a:pt x="2616" y="3727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451236" y="6811868"/>
            <a:ext cx="3327" cy="37515"/>
          </a:xfrm>
          <a:custGeom>
            <a:avLst/>
            <a:gdLst/>
            <a:ahLst/>
            <a:cxnLst/>
            <a:rect l="l" t="t" r="r" b="b"/>
            <a:pathLst>
              <a:path w="3327" h="37515">
                <a:moveTo>
                  <a:pt x="0" y="0"/>
                </a:moveTo>
                <a:lnTo>
                  <a:pt x="0" y="30873"/>
                </a:lnTo>
                <a:lnTo>
                  <a:pt x="2260" y="37401"/>
                </a:lnTo>
                <a:lnTo>
                  <a:pt x="2857" y="37401"/>
                </a:lnTo>
                <a:lnTo>
                  <a:pt x="3327" y="3751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453494" y="6818405"/>
            <a:ext cx="0" cy="30861"/>
          </a:xfrm>
          <a:custGeom>
            <a:avLst/>
            <a:gdLst/>
            <a:ahLst/>
            <a:cxnLst/>
            <a:rect l="l" t="t" r="r" b="b"/>
            <a:pathLst>
              <a:path h="30860">
                <a:moveTo>
                  <a:pt x="0" y="3086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450287" y="6808779"/>
            <a:ext cx="0" cy="30873"/>
          </a:xfrm>
          <a:custGeom>
            <a:avLst/>
            <a:gdLst/>
            <a:ahLst/>
            <a:cxnLst/>
            <a:rect l="l" t="t" r="r" b="b"/>
            <a:pathLst>
              <a:path h="30873">
                <a:moveTo>
                  <a:pt x="0" y="0"/>
                </a:moveTo>
                <a:lnTo>
                  <a:pt x="0" y="3087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457176" y="6827771"/>
            <a:ext cx="2374" cy="3213"/>
          </a:xfrm>
          <a:custGeom>
            <a:avLst/>
            <a:gdLst/>
            <a:ahLst/>
            <a:cxnLst/>
            <a:rect l="l" t="t" r="r" b="b"/>
            <a:pathLst>
              <a:path w="2374" h="3213">
                <a:moveTo>
                  <a:pt x="0" y="127"/>
                </a:moveTo>
                <a:lnTo>
                  <a:pt x="596" y="0"/>
                </a:lnTo>
                <a:lnTo>
                  <a:pt x="1181" y="127"/>
                </a:lnTo>
                <a:lnTo>
                  <a:pt x="1778" y="368"/>
                </a:lnTo>
                <a:lnTo>
                  <a:pt x="2133" y="838"/>
                </a:lnTo>
                <a:lnTo>
                  <a:pt x="2374" y="1308"/>
                </a:lnTo>
                <a:lnTo>
                  <a:pt x="2374" y="1905"/>
                </a:lnTo>
                <a:lnTo>
                  <a:pt x="2247" y="2374"/>
                </a:lnTo>
                <a:lnTo>
                  <a:pt x="1892" y="2857"/>
                </a:lnTo>
                <a:lnTo>
                  <a:pt x="1308" y="32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447674" y="6798923"/>
            <a:ext cx="0" cy="30873"/>
          </a:xfrm>
          <a:custGeom>
            <a:avLst/>
            <a:gdLst/>
            <a:ahLst/>
            <a:cxnLst/>
            <a:rect l="l" t="t" r="r" b="b"/>
            <a:pathLst>
              <a:path h="30873">
                <a:moveTo>
                  <a:pt x="0" y="3087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447199" y="6708810"/>
            <a:ext cx="3797" cy="9855"/>
          </a:xfrm>
          <a:custGeom>
            <a:avLst/>
            <a:gdLst/>
            <a:ahLst/>
            <a:cxnLst/>
            <a:rect l="l" t="t" r="r" b="b"/>
            <a:pathLst>
              <a:path w="3797" h="9855">
                <a:moveTo>
                  <a:pt x="0" y="9855"/>
                </a:moveTo>
                <a:lnTo>
                  <a:pt x="1663" y="3213"/>
                </a:lnTo>
                <a:lnTo>
                  <a:pt x="2260" y="3213"/>
                </a:lnTo>
                <a:lnTo>
                  <a:pt x="2857" y="3086"/>
                </a:lnTo>
                <a:lnTo>
                  <a:pt x="3327" y="2730"/>
                </a:lnTo>
                <a:lnTo>
                  <a:pt x="3682" y="2260"/>
                </a:lnTo>
                <a:lnTo>
                  <a:pt x="3797" y="1778"/>
                </a:lnTo>
                <a:lnTo>
                  <a:pt x="3797" y="1193"/>
                </a:lnTo>
                <a:lnTo>
                  <a:pt x="3568" y="711"/>
                </a:lnTo>
                <a:lnTo>
                  <a:pt x="3086" y="241"/>
                </a:lnTo>
                <a:lnTo>
                  <a:pt x="2501" y="0"/>
                </a:lnTo>
                <a:lnTo>
                  <a:pt x="2501" y="32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449695" y="6699196"/>
            <a:ext cx="4267" cy="9613"/>
          </a:xfrm>
          <a:custGeom>
            <a:avLst/>
            <a:gdLst/>
            <a:ahLst/>
            <a:cxnLst/>
            <a:rect l="l" t="t" r="r" b="b"/>
            <a:pathLst>
              <a:path w="4267" h="9613">
                <a:moveTo>
                  <a:pt x="3086" y="3086"/>
                </a:moveTo>
                <a:lnTo>
                  <a:pt x="3086" y="0"/>
                </a:lnTo>
                <a:lnTo>
                  <a:pt x="3682" y="241"/>
                </a:lnTo>
                <a:lnTo>
                  <a:pt x="4038" y="596"/>
                </a:lnTo>
                <a:lnTo>
                  <a:pt x="4267" y="1181"/>
                </a:lnTo>
                <a:lnTo>
                  <a:pt x="4267" y="1778"/>
                </a:lnTo>
                <a:lnTo>
                  <a:pt x="4152" y="2247"/>
                </a:lnTo>
                <a:lnTo>
                  <a:pt x="3797" y="2730"/>
                </a:lnTo>
                <a:lnTo>
                  <a:pt x="3200" y="3086"/>
                </a:lnTo>
                <a:lnTo>
                  <a:pt x="2603" y="3200"/>
                </a:lnTo>
                <a:lnTo>
                  <a:pt x="2019" y="3086"/>
                </a:lnTo>
                <a:lnTo>
                  <a:pt x="0" y="96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452782" y="6689580"/>
            <a:ext cx="4749" cy="9613"/>
          </a:xfrm>
          <a:custGeom>
            <a:avLst/>
            <a:gdLst/>
            <a:ahLst/>
            <a:cxnLst/>
            <a:rect l="l" t="t" r="r" b="b"/>
            <a:pathLst>
              <a:path w="4749" h="9613">
                <a:moveTo>
                  <a:pt x="0" y="9613"/>
                </a:moveTo>
                <a:lnTo>
                  <a:pt x="2374" y="3086"/>
                </a:lnTo>
                <a:lnTo>
                  <a:pt x="2971" y="3200"/>
                </a:lnTo>
                <a:lnTo>
                  <a:pt x="3556" y="3086"/>
                </a:lnTo>
                <a:lnTo>
                  <a:pt x="3556" y="0"/>
                </a:lnTo>
                <a:lnTo>
                  <a:pt x="4152" y="355"/>
                </a:lnTo>
                <a:lnTo>
                  <a:pt x="4508" y="825"/>
                </a:lnTo>
                <a:lnTo>
                  <a:pt x="4749" y="1308"/>
                </a:lnTo>
                <a:lnTo>
                  <a:pt x="4749" y="1892"/>
                </a:lnTo>
                <a:lnTo>
                  <a:pt x="4508" y="2374"/>
                </a:lnTo>
                <a:lnTo>
                  <a:pt x="4152" y="2844"/>
                </a:lnTo>
                <a:lnTo>
                  <a:pt x="3556" y="308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456340" y="6645292"/>
            <a:ext cx="26593" cy="44284"/>
          </a:xfrm>
          <a:custGeom>
            <a:avLst/>
            <a:gdLst/>
            <a:ahLst/>
            <a:cxnLst/>
            <a:rect l="l" t="t" r="r" b="b"/>
            <a:pathLst>
              <a:path w="26593" h="44284">
                <a:moveTo>
                  <a:pt x="0" y="44284"/>
                </a:moveTo>
                <a:lnTo>
                  <a:pt x="2730" y="37998"/>
                </a:lnTo>
                <a:lnTo>
                  <a:pt x="3327" y="38112"/>
                </a:lnTo>
                <a:lnTo>
                  <a:pt x="4038" y="37998"/>
                </a:lnTo>
                <a:lnTo>
                  <a:pt x="4508" y="37757"/>
                </a:lnTo>
                <a:lnTo>
                  <a:pt x="4991" y="37401"/>
                </a:lnTo>
                <a:lnTo>
                  <a:pt x="5232" y="36804"/>
                </a:lnTo>
                <a:lnTo>
                  <a:pt x="5232" y="36334"/>
                </a:lnTo>
                <a:lnTo>
                  <a:pt x="5105" y="35737"/>
                </a:lnTo>
                <a:lnTo>
                  <a:pt x="4749" y="35267"/>
                </a:lnTo>
                <a:lnTo>
                  <a:pt x="4152" y="35026"/>
                </a:lnTo>
                <a:lnTo>
                  <a:pt x="7238" y="28727"/>
                </a:lnTo>
                <a:lnTo>
                  <a:pt x="7835" y="28968"/>
                </a:lnTo>
                <a:lnTo>
                  <a:pt x="8432" y="28854"/>
                </a:lnTo>
                <a:lnTo>
                  <a:pt x="9017" y="28613"/>
                </a:lnTo>
                <a:lnTo>
                  <a:pt x="9499" y="28257"/>
                </a:lnTo>
                <a:lnTo>
                  <a:pt x="9740" y="27787"/>
                </a:lnTo>
                <a:lnTo>
                  <a:pt x="9855" y="27190"/>
                </a:lnTo>
                <a:lnTo>
                  <a:pt x="9626" y="26708"/>
                </a:lnTo>
                <a:lnTo>
                  <a:pt x="9372" y="26238"/>
                </a:lnTo>
                <a:lnTo>
                  <a:pt x="8788" y="25882"/>
                </a:lnTo>
                <a:lnTo>
                  <a:pt x="12344" y="19824"/>
                </a:lnTo>
                <a:lnTo>
                  <a:pt x="12827" y="19939"/>
                </a:lnTo>
                <a:lnTo>
                  <a:pt x="13538" y="19939"/>
                </a:lnTo>
                <a:lnTo>
                  <a:pt x="14020" y="19824"/>
                </a:lnTo>
                <a:lnTo>
                  <a:pt x="14490" y="19354"/>
                </a:lnTo>
                <a:lnTo>
                  <a:pt x="14846" y="18872"/>
                </a:lnTo>
                <a:lnTo>
                  <a:pt x="14960" y="18402"/>
                </a:lnTo>
                <a:lnTo>
                  <a:pt x="14846" y="17805"/>
                </a:lnTo>
                <a:lnTo>
                  <a:pt x="14490" y="17335"/>
                </a:lnTo>
                <a:lnTo>
                  <a:pt x="14020" y="16979"/>
                </a:lnTo>
                <a:lnTo>
                  <a:pt x="17805" y="11036"/>
                </a:lnTo>
                <a:lnTo>
                  <a:pt x="18402" y="11277"/>
                </a:lnTo>
                <a:lnTo>
                  <a:pt x="18999" y="11277"/>
                </a:lnTo>
                <a:lnTo>
                  <a:pt x="19596" y="11163"/>
                </a:lnTo>
                <a:lnTo>
                  <a:pt x="20066" y="10807"/>
                </a:lnTo>
                <a:lnTo>
                  <a:pt x="20421" y="10325"/>
                </a:lnTo>
                <a:lnTo>
                  <a:pt x="20535" y="9728"/>
                </a:lnTo>
                <a:lnTo>
                  <a:pt x="20421" y="9144"/>
                </a:lnTo>
                <a:lnTo>
                  <a:pt x="20180" y="8661"/>
                </a:lnTo>
                <a:lnTo>
                  <a:pt x="19710" y="8305"/>
                </a:lnTo>
                <a:lnTo>
                  <a:pt x="23749" y="2603"/>
                </a:lnTo>
                <a:lnTo>
                  <a:pt x="24345" y="2844"/>
                </a:lnTo>
                <a:lnTo>
                  <a:pt x="24930" y="2959"/>
                </a:lnTo>
                <a:lnTo>
                  <a:pt x="25526" y="2730"/>
                </a:lnTo>
                <a:lnTo>
                  <a:pt x="26123" y="2489"/>
                </a:lnTo>
                <a:lnTo>
                  <a:pt x="26479" y="2019"/>
                </a:lnTo>
                <a:lnTo>
                  <a:pt x="26593" y="1422"/>
                </a:lnTo>
                <a:lnTo>
                  <a:pt x="26593" y="825"/>
                </a:lnTo>
                <a:lnTo>
                  <a:pt x="26238" y="355"/>
                </a:lnTo>
                <a:lnTo>
                  <a:pt x="25882" y="0"/>
                </a:lnTo>
                <a:lnTo>
                  <a:pt x="25882" y="260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462872" y="6840124"/>
            <a:ext cx="3327" cy="37045"/>
          </a:xfrm>
          <a:custGeom>
            <a:avLst/>
            <a:gdLst/>
            <a:ahLst/>
            <a:cxnLst/>
            <a:rect l="l" t="t" r="r" b="b"/>
            <a:pathLst>
              <a:path w="3327" h="37045">
                <a:moveTo>
                  <a:pt x="3327" y="37045"/>
                </a:moveTo>
                <a:lnTo>
                  <a:pt x="0" y="30988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466199" y="6846186"/>
            <a:ext cx="7124" cy="39890"/>
          </a:xfrm>
          <a:custGeom>
            <a:avLst/>
            <a:gdLst/>
            <a:ahLst/>
            <a:cxnLst/>
            <a:rect l="l" t="t" r="r" b="b"/>
            <a:pathLst>
              <a:path w="7124" h="39890">
                <a:moveTo>
                  <a:pt x="0" y="114"/>
                </a:moveTo>
                <a:lnTo>
                  <a:pt x="596" y="0"/>
                </a:lnTo>
                <a:lnTo>
                  <a:pt x="1181" y="0"/>
                </a:lnTo>
                <a:lnTo>
                  <a:pt x="1778" y="228"/>
                </a:lnTo>
                <a:lnTo>
                  <a:pt x="2247" y="584"/>
                </a:lnTo>
                <a:lnTo>
                  <a:pt x="2489" y="1066"/>
                </a:lnTo>
                <a:lnTo>
                  <a:pt x="2603" y="1651"/>
                </a:lnTo>
                <a:lnTo>
                  <a:pt x="2489" y="2133"/>
                </a:lnTo>
                <a:lnTo>
                  <a:pt x="2133" y="2603"/>
                </a:lnTo>
                <a:lnTo>
                  <a:pt x="1663" y="2971"/>
                </a:lnTo>
                <a:lnTo>
                  <a:pt x="1663" y="33947"/>
                </a:lnTo>
                <a:lnTo>
                  <a:pt x="5219" y="39890"/>
                </a:lnTo>
                <a:lnTo>
                  <a:pt x="5816" y="39649"/>
                </a:lnTo>
                <a:lnTo>
                  <a:pt x="6413" y="39649"/>
                </a:lnTo>
                <a:lnTo>
                  <a:pt x="7124" y="3989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467853" y="6849155"/>
            <a:ext cx="3568" cy="36918"/>
          </a:xfrm>
          <a:custGeom>
            <a:avLst/>
            <a:gdLst/>
            <a:ahLst/>
            <a:cxnLst/>
            <a:rect l="l" t="t" r="r" b="b"/>
            <a:pathLst>
              <a:path w="3568" h="36918">
                <a:moveTo>
                  <a:pt x="3568" y="36918"/>
                </a:moveTo>
                <a:lnTo>
                  <a:pt x="3568" y="6045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461445" y="6837159"/>
            <a:ext cx="0" cy="30988"/>
          </a:xfrm>
          <a:custGeom>
            <a:avLst/>
            <a:gdLst/>
            <a:ahLst/>
            <a:cxnLst/>
            <a:rect l="l" t="t" r="r" b="b"/>
            <a:pathLst>
              <a:path h="30988">
                <a:moveTo>
                  <a:pt x="0" y="30988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471421" y="6854964"/>
            <a:ext cx="7835" cy="39776"/>
          </a:xfrm>
          <a:custGeom>
            <a:avLst/>
            <a:gdLst/>
            <a:ahLst/>
            <a:cxnLst/>
            <a:rect l="l" t="t" r="r" b="b"/>
            <a:pathLst>
              <a:path w="7835" h="39776">
                <a:moveTo>
                  <a:pt x="0" y="241"/>
                </a:moveTo>
                <a:lnTo>
                  <a:pt x="596" y="0"/>
                </a:lnTo>
                <a:lnTo>
                  <a:pt x="1181" y="0"/>
                </a:lnTo>
                <a:lnTo>
                  <a:pt x="1778" y="127"/>
                </a:lnTo>
                <a:lnTo>
                  <a:pt x="2247" y="482"/>
                </a:lnTo>
                <a:lnTo>
                  <a:pt x="2603" y="1066"/>
                </a:lnTo>
                <a:lnTo>
                  <a:pt x="2730" y="1549"/>
                </a:lnTo>
                <a:lnTo>
                  <a:pt x="2603" y="2133"/>
                </a:lnTo>
                <a:lnTo>
                  <a:pt x="2374" y="2616"/>
                </a:lnTo>
                <a:lnTo>
                  <a:pt x="1892" y="2971"/>
                </a:lnTo>
                <a:lnTo>
                  <a:pt x="1892" y="33959"/>
                </a:lnTo>
                <a:lnTo>
                  <a:pt x="5816" y="39662"/>
                </a:lnTo>
                <a:lnTo>
                  <a:pt x="6413" y="39420"/>
                </a:lnTo>
                <a:lnTo>
                  <a:pt x="6997" y="39420"/>
                </a:lnTo>
                <a:lnTo>
                  <a:pt x="7594" y="39547"/>
                </a:lnTo>
                <a:lnTo>
                  <a:pt x="7835" y="3977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460497" y="6680316"/>
            <a:ext cx="0" cy="2959"/>
          </a:xfrm>
          <a:custGeom>
            <a:avLst/>
            <a:gdLst/>
            <a:ahLst/>
            <a:cxnLst/>
            <a:rect l="l" t="t" r="r" b="b"/>
            <a:pathLst>
              <a:path h="2959">
                <a:moveTo>
                  <a:pt x="0" y="0"/>
                </a:moveTo>
                <a:lnTo>
                  <a:pt x="0" y="295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465127" y="6671179"/>
            <a:ext cx="0" cy="2844"/>
          </a:xfrm>
          <a:custGeom>
            <a:avLst/>
            <a:gdLst/>
            <a:ahLst/>
            <a:cxnLst/>
            <a:rect l="l" t="t" r="r" b="b"/>
            <a:pathLst>
              <a:path h="2844">
                <a:moveTo>
                  <a:pt x="0" y="2844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466080" y="6662267"/>
            <a:ext cx="4279" cy="10807"/>
          </a:xfrm>
          <a:custGeom>
            <a:avLst/>
            <a:gdLst/>
            <a:ahLst/>
            <a:cxnLst/>
            <a:rect l="l" t="t" r="r" b="b"/>
            <a:pathLst>
              <a:path w="4279" h="10807">
                <a:moveTo>
                  <a:pt x="0" y="10807"/>
                </a:moveTo>
                <a:lnTo>
                  <a:pt x="4279" y="2857"/>
                </a:lnTo>
                <a:lnTo>
                  <a:pt x="427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473320" y="6857937"/>
            <a:ext cx="12344" cy="44996"/>
          </a:xfrm>
          <a:custGeom>
            <a:avLst/>
            <a:gdLst/>
            <a:ahLst/>
            <a:cxnLst/>
            <a:rect l="l" t="t" r="r" b="b"/>
            <a:pathLst>
              <a:path w="12344" h="44996">
                <a:moveTo>
                  <a:pt x="0" y="0"/>
                </a:moveTo>
                <a:lnTo>
                  <a:pt x="3924" y="5816"/>
                </a:lnTo>
                <a:lnTo>
                  <a:pt x="4508" y="5575"/>
                </a:lnTo>
                <a:lnTo>
                  <a:pt x="5105" y="5575"/>
                </a:lnTo>
                <a:lnTo>
                  <a:pt x="5702" y="5702"/>
                </a:lnTo>
                <a:lnTo>
                  <a:pt x="6172" y="6057"/>
                </a:lnTo>
                <a:lnTo>
                  <a:pt x="6527" y="6527"/>
                </a:lnTo>
                <a:lnTo>
                  <a:pt x="6654" y="6997"/>
                </a:lnTo>
                <a:lnTo>
                  <a:pt x="6654" y="7594"/>
                </a:lnTo>
                <a:lnTo>
                  <a:pt x="6299" y="8077"/>
                </a:lnTo>
                <a:lnTo>
                  <a:pt x="5943" y="8547"/>
                </a:lnTo>
                <a:lnTo>
                  <a:pt x="5943" y="39408"/>
                </a:lnTo>
                <a:lnTo>
                  <a:pt x="10210" y="44996"/>
                </a:lnTo>
                <a:lnTo>
                  <a:pt x="10693" y="44754"/>
                </a:lnTo>
                <a:lnTo>
                  <a:pt x="11404" y="44640"/>
                </a:lnTo>
                <a:lnTo>
                  <a:pt x="11988" y="44881"/>
                </a:lnTo>
                <a:lnTo>
                  <a:pt x="12344" y="449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479253" y="6866482"/>
            <a:ext cx="4279" cy="36449"/>
          </a:xfrm>
          <a:custGeom>
            <a:avLst/>
            <a:gdLst/>
            <a:ahLst/>
            <a:cxnLst/>
            <a:rect l="l" t="t" r="r" b="b"/>
            <a:pathLst>
              <a:path w="4279" h="36449">
                <a:moveTo>
                  <a:pt x="4279" y="36449"/>
                </a:moveTo>
                <a:lnTo>
                  <a:pt x="4279" y="5588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477238" y="6863750"/>
            <a:ext cx="0" cy="30873"/>
          </a:xfrm>
          <a:custGeom>
            <a:avLst/>
            <a:gdLst/>
            <a:ahLst/>
            <a:cxnLst/>
            <a:rect l="l" t="t" r="r" b="b"/>
            <a:pathLst>
              <a:path h="30873">
                <a:moveTo>
                  <a:pt x="0" y="3087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483535" y="6871704"/>
            <a:ext cx="6642" cy="39192"/>
          </a:xfrm>
          <a:custGeom>
            <a:avLst/>
            <a:gdLst/>
            <a:ahLst/>
            <a:cxnLst/>
            <a:rect l="l" t="t" r="r" b="b"/>
            <a:pathLst>
              <a:path w="6642" h="39192">
                <a:moveTo>
                  <a:pt x="2133" y="2971"/>
                </a:moveTo>
                <a:lnTo>
                  <a:pt x="2133" y="33845"/>
                </a:lnTo>
                <a:lnTo>
                  <a:pt x="6642" y="39192"/>
                </a:lnTo>
                <a:lnTo>
                  <a:pt x="6642" y="8318"/>
                </a:lnTo>
                <a:lnTo>
                  <a:pt x="2133" y="2971"/>
                </a:lnTo>
                <a:lnTo>
                  <a:pt x="2489" y="2501"/>
                </a:lnTo>
                <a:lnTo>
                  <a:pt x="2730" y="2019"/>
                </a:lnTo>
                <a:lnTo>
                  <a:pt x="2730" y="1435"/>
                </a:lnTo>
                <a:lnTo>
                  <a:pt x="2603" y="952"/>
                </a:lnTo>
                <a:lnTo>
                  <a:pt x="2247" y="469"/>
                </a:lnTo>
                <a:lnTo>
                  <a:pt x="1778" y="127"/>
                </a:lnTo>
                <a:lnTo>
                  <a:pt x="1181" y="0"/>
                </a:lnTo>
                <a:lnTo>
                  <a:pt x="469" y="127"/>
                </a:lnTo>
                <a:lnTo>
                  <a:pt x="0" y="36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476052" y="6653602"/>
            <a:ext cx="0" cy="2730"/>
          </a:xfrm>
          <a:custGeom>
            <a:avLst/>
            <a:gdLst/>
            <a:ahLst/>
            <a:cxnLst/>
            <a:rect l="l" t="t" r="r" b="b"/>
            <a:pathLst>
              <a:path h="2730">
                <a:moveTo>
                  <a:pt x="0" y="0"/>
                </a:moveTo>
                <a:lnTo>
                  <a:pt x="0" y="273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482224" y="6639830"/>
            <a:ext cx="5702" cy="5461"/>
          </a:xfrm>
          <a:custGeom>
            <a:avLst/>
            <a:gdLst/>
            <a:ahLst/>
            <a:cxnLst/>
            <a:rect l="l" t="t" r="r" b="b"/>
            <a:pathLst>
              <a:path w="5702" h="5460">
                <a:moveTo>
                  <a:pt x="0" y="5460"/>
                </a:moveTo>
                <a:lnTo>
                  <a:pt x="4394" y="0"/>
                </a:lnTo>
                <a:lnTo>
                  <a:pt x="4978" y="241"/>
                </a:lnTo>
                <a:lnTo>
                  <a:pt x="5702" y="2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492433" y="6882512"/>
            <a:ext cx="7366" cy="36093"/>
          </a:xfrm>
          <a:custGeom>
            <a:avLst/>
            <a:gdLst/>
            <a:ahLst/>
            <a:cxnLst/>
            <a:rect l="l" t="t" r="r" b="b"/>
            <a:pathLst>
              <a:path w="7365" h="36093">
                <a:moveTo>
                  <a:pt x="4991" y="36093"/>
                </a:moveTo>
                <a:lnTo>
                  <a:pt x="4991" y="5105"/>
                </a:lnTo>
                <a:lnTo>
                  <a:pt x="0" y="0"/>
                </a:lnTo>
                <a:lnTo>
                  <a:pt x="0" y="30987"/>
                </a:lnTo>
                <a:lnTo>
                  <a:pt x="4991" y="36093"/>
                </a:lnTo>
                <a:lnTo>
                  <a:pt x="5460" y="35737"/>
                </a:lnTo>
                <a:lnTo>
                  <a:pt x="6057" y="35623"/>
                </a:lnTo>
                <a:lnTo>
                  <a:pt x="6654" y="35737"/>
                </a:lnTo>
                <a:lnTo>
                  <a:pt x="7365" y="3609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490180" y="6910536"/>
            <a:ext cx="2247" cy="355"/>
          </a:xfrm>
          <a:custGeom>
            <a:avLst/>
            <a:gdLst/>
            <a:ahLst/>
            <a:cxnLst/>
            <a:rect l="l" t="t" r="r" b="b"/>
            <a:pathLst>
              <a:path w="2247" h="355">
                <a:moveTo>
                  <a:pt x="0" y="355"/>
                </a:moveTo>
                <a:lnTo>
                  <a:pt x="596" y="114"/>
                </a:lnTo>
                <a:lnTo>
                  <a:pt x="1181" y="0"/>
                </a:lnTo>
                <a:lnTo>
                  <a:pt x="1778" y="114"/>
                </a:lnTo>
                <a:lnTo>
                  <a:pt x="2247" y="35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490180" y="6879662"/>
            <a:ext cx="2971" cy="2857"/>
          </a:xfrm>
          <a:custGeom>
            <a:avLst/>
            <a:gdLst/>
            <a:ahLst/>
            <a:cxnLst/>
            <a:rect l="l" t="t" r="r" b="b"/>
            <a:pathLst>
              <a:path w="2971" h="2857">
                <a:moveTo>
                  <a:pt x="0" y="355"/>
                </a:moveTo>
                <a:lnTo>
                  <a:pt x="596" y="114"/>
                </a:lnTo>
                <a:lnTo>
                  <a:pt x="1181" y="0"/>
                </a:lnTo>
                <a:lnTo>
                  <a:pt x="1778" y="114"/>
                </a:lnTo>
                <a:lnTo>
                  <a:pt x="2247" y="355"/>
                </a:lnTo>
                <a:lnTo>
                  <a:pt x="2730" y="825"/>
                </a:lnTo>
                <a:lnTo>
                  <a:pt x="2971" y="1308"/>
                </a:lnTo>
                <a:lnTo>
                  <a:pt x="2971" y="1905"/>
                </a:lnTo>
                <a:lnTo>
                  <a:pt x="2730" y="2374"/>
                </a:lnTo>
                <a:lnTo>
                  <a:pt x="2247" y="285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497425" y="6887262"/>
            <a:ext cx="23863" cy="52006"/>
          </a:xfrm>
          <a:custGeom>
            <a:avLst/>
            <a:gdLst/>
            <a:ahLst/>
            <a:cxnLst/>
            <a:rect l="l" t="t" r="r" b="b"/>
            <a:pathLst>
              <a:path w="23863" h="52006">
                <a:moveTo>
                  <a:pt x="0" y="355"/>
                </a:moveTo>
                <a:lnTo>
                  <a:pt x="469" y="114"/>
                </a:lnTo>
                <a:lnTo>
                  <a:pt x="1066" y="0"/>
                </a:lnTo>
                <a:lnTo>
                  <a:pt x="1663" y="0"/>
                </a:lnTo>
                <a:lnTo>
                  <a:pt x="2247" y="241"/>
                </a:lnTo>
                <a:lnTo>
                  <a:pt x="2603" y="711"/>
                </a:lnTo>
                <a:lnTo>
                  <a:pt x="2844" y="1193"/>
                </a:lnTo>
                <a:lnTo>
                  <a:pt x="2959" y="1778"/>
                </a:lnTo>
                <a:lnTo>
                  <a:pt x="2730" y="2374"/>
                </a:lnTo>
                <a:lnTo>
                  <a:pt x="2374" y="2730"/>
                </a:lnTo>
                <a:lnTo>
                  <a:pt x="7480" y="7721"/>
                </a:lnTo>
                <a:lnTo>
                  <a:pt x="8077" y="7366"/>
                </a:lnTo>
                <a:lnTo>
                  <a:pt x="8661" y="7251"/>
                </a:lnTo>
                <a:lnTo>
                  <a:pt x="9258" y="7251"/>
                </a:lnTo>
                <a:lnTo>
                  <a:pt x="9855" y="7480"/>
                </a:lnTo>
                <a:lnTo>
                  <a:pt x="10210" y="7835"/>
                </a:lnTo>
                <a:lnTo>
                  <a:pt x="10566" y="8432"/>
                </a:lnTo>
                <a:lnTo>
                  <a:pt x="10566" y="8902"/>
                </a:lnTo>
                <a:lnTo>
                  <a:pt x="10452" y="9499"/>
                </a:lnTo>
                <a:lnTo>
                  <a:pt x="10083" y="9982"/>
                </a:lnTo>
                <a:lnTo>
                  <a:pt x="15557" y="14605"/>
                </a:lnTo>
                <a:lnTo>
                  <a:pt x="16027" y="14249"/>
                </a:lnTo>
                <a:lnTo>
                  <a:pt x="16624" y="14008"/>
                </a:lnTo>
                <a:lnTo>
                  <a:pt x="17208" y="14008"/>
                </a:lnTo>
                <a:lnTo>
                  <a:pt x="17805" y="14249"/>
                </a:lnTo>
                <a:lnTo>
                  <a:pt x="18288" y="14605"/>
                </a:lnTo>
                <a:lnTo>
                  <a:pt x="18516" y="15201"/>
                </a:lnTo>
                <a:lnTo>
                  <a:pt x="18643" y="15671"/>
                </a:lnTo>
                <a:lnTo>
                  <a:pt x="18516" y="16268"/>
                </a:lnTo>
                <a:lnTo>
                  <a:pt x="18161" y="16738"/>
                </a:lnTo>
                <a:lnTo>
                  <a:pt x="23863" y="21132"/>
                </a:lnTo>
                <a:lnTo>
                  <a:pt x="23863" y="52006"/>
                </a:lnTo>
                <a:lnTo>
                  <a:pt x="18161" y="47612"/>
                </a:lnTo>
                <a:lnTo>
                  <a:pt x="18161" y="1673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507512" y="6897232"/>
            <a:ext cx="8077" cy="35623"/>
          </a:xfrm>
          <a:custGeom>
            <a:avLst/>
            <a:gdLst/>
            <a:ahLst/>
            <a:cxnLst/>
            <a:rect l="l" t="t" r="r" b="b"/>
            <a:pathLst>
              <a:path w="8077" h="35623">
                <a:moveTo>
                  <a:pt x="8077" y="35623"/>
                </a:moveTo>
                <a:lnTo>
                  <a:pt x="7721" y="35267"/>
                </a:lnTo>
                <a:lnTo>
                  <a:pt x="7124" y="35026"/>
                </a:lnTo>
                <a:lnTo>
                  <a:pt x="6527" y="35026"/>
                </a:lnTo>
                <a:lnTo>
                  <a:pt x="5930" y="35153"/>
                </a:lnTo>
                <a:lnTo>
                  <a:pt x="5461" y="35496"/>
                </a:lnTo>
                <a:lnTo>
                  <a:pt x="0" y="3087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504901" y="6894979"/>
            <a:ext cx="2616" cy="30988"/>
          </a:xfrm>
          <a:custGeom>
            <a:avLst/>
            <a:gdLst/>
            <a:ahLst/>
            <a:cxnLst/>
            <a:rect l="l" t="t" r="r" b="b"/>
            <a:pathLst>
              <a:path w="2616" h="30988">
                <a:moveTo>
                  <a:pt x="0" y="0"/>
                </a:moveTo>
                <a:lnTo>
                  <a:pt x="0" y="30873"/>
                </a:lnTo>
                <a:lnTo>
                  <a:pt x="596" y="30518"/>
                </a:lnTo>
                <a:lnTo>
                  <a:pt x="1193" y="30391"/>
                </a:lnTo>
                <a:lnTo>
                  <a:pt x="1790" y="30391"/>
                </a:lnTo>
                <a:lnTo>
                  <a:pt x="2374" y="30632"/>
                </a:lnTo>
                <a:lnTo>
                  <a:pt x="2616" y="3098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499797" y="6889990"/>
            <a:ext cx="5105" cy="35864"/>
          </a:xfrm>
          <a:custGeom>
            <a:avLst/>
            <a:gdLst/>
            <a:ahLst/>
            <a:cxnLst/>
            <a:rect l="l" t="t" r="r" b="b"/>
            <a:pathLst>
              <a:path w="5105" h="35864">
                <a:moveTo>
                  <a:pt x="0" y="0"/>
                </a:moveTo>
                <a:lnTo>
                  <a:pt x="0" y="30987"/>
                </a:lnTo>
                <a:lnTo>
                  <a:pt x="5105" y="3586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521288" y="6938669"/>
            <a:ext cx="2857" cy="711"/>
          </a:xfrm>
          <a:custGeom>
            <a:avLst/>
            <a:gdLst/>
            <a:ahLst/>
            <a:cxnLst/>
            <a:rect l="l" t="t" r="r" b="b"/>
            <a:pathLst>
              <a:path w="2857" h="711">
                <a:moveTo>
                  <a:pt x="0" y="596"/>
                </a:moveTo>
                <a:lnTo>
                  <a:pt x="469" y="241"/>
                </a:lnTo>
                <a:lnTo>
                  <a:pt x="1066" y="0"/>
                </a:lnTo>
                <a:lnTo>
                  <a:pt x="1663" y="0"/>
                </a:lnTo>
                <a:lnTo>
                  <a:pt x="2260" y="241"/>
                </a:lnTo>
                <a:lnTo>
                  <a:pt x="2857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512976" y="6901873"/>
            <a:ext cx="0" cy="30861"/>
          </a:xfrm>
          <a:custGeom>
            <a:avLst/>
            <a:gdLst/>
            <a:ahLst/>
            <a:cxnLst/>
            <a:rect l="l" t="t" r="r" b="b"/>
            <a:pathLst>
              <a:path h="30860">
                <a:moveTo>
                  <a:pt x="0" y="3086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521288" y="6907799"/>
            <a:ext cx="8788" cy="37642"/>
          </a:xfrm>
          <a:custGeom>
            <a:avLst/>
            <a:gdLst/>
            <a:ahLst/>
            <a:cxnLst/>
            <a:rect l="l" t="t" r="r" b="b"/>
            <a:pathLst>
              <a:path w="8788" h="37642">
                <a:moveTo>
                  <a:pt x="0" y="596"/>
                </a:moveTo>
                <a:lnTo>
                  <a:pt x="469" y="241"/>
                </a:lnTo>
                <a:lnTo>
                  <a:pt x="1066" y="0"/>
                </a:lnTo>
                <a:lnTo>
                  <a:pt x="1663" y="0"/>
                </a:lnTo>
                <a:lnTo>
                  <a:pt x="2260" y="126"/>
                </a:lnTo>
                <a:lnTo>
                  <a:pt x="2730" y="482"/>
                </a:lnTo>
                <a:lnTo>
                  <a:pt x="3086" y="952"/>
                </a:lnTo>
                <a:lnTo>
                  <a:pt x="3213" y="1549"/>
                </a:lnTo>
                <a:lnTo>
                  <a:pt x="3086" y="2133"/>
                </a:lnTo>
                <a:lnTo>
                  <a:pt x="2857" y="2616"/>
                </a:lnTo>
                <a:lnTo>
                  <a:pt x="8788" y="6654"/>
                </a:lnTo>
                <a:lnTo>
                  <a:pt x="8788" y="37642"/>
                </a:lnTo>
                <a:lnTo>
                  <a:pt x="2857" y="33489"/>
                </a:lnTo>
                <a:lnTo>
                  <a:pt x="2857" y="26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530066" y="6944727"/>
            <a:ext cx="2857" cy="711"/>
          </a:xfrm>
          <a:custGeom>
            <a:avLst/>
            <a:gdLst/>
            <a:ahLst/>
            <a:cxnLst/>
            <a:rect l="l" t="t" r="r" b="b"/>
            <a:pathLst>
              <a:path w="2857" h="711">
                <a:moveTo>
                  <a:pt x="2857" y="711"/>
                </a:moveTo>
                <a:lnTo>
                  <a:pt x="2743" y="469"/>
                </a:lnTo>
                <a:lnTo>
                  <a:pt x="2146" y="114"/>
                </a:lnTo>
                <a:lnTo>
                  <a:pt x="1549" y="0"/>
                </a:lnTo>
                <a:lnTo>
                  <a:pt x="952" y="0"/>
                </a:lnTo>
                <a:lnTo>
                  <a:pt x="355" y="241"/>
                </a:lnTo>
                <a:lnTo>
                  <a:pt x="0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532924" y="6916348"/>
            <a:ext cx="6172" cy="34671"/>
          </a:xfrm>
          <a:custGeom>
            <a:avLst/>
            <a:gdLst/>
            <a:ahLst/>
            <a:cxnLst/>
            <a:rect l="l" t="t" r="r" b="b"/>
            <a:pathLst>
              <a:path w="6172" h="34671">
                <a:moveTo>
                  <a:pt x="0" y="30988"/>
                </a:moveTo>
                <a:lnTo>
                  <a:pt x="0" y="0"/>
                </a:lnTo>
                <a:lnTo>
                  <a:pt x="6172" y="3810"/>
                </a:lnTo>
                <a:lnTo>
                  <a:pt x="6172" y="34671"/>
                </a:lnTo>
                <a:lnTo>
                  <a:pt x="0" y="3098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530066" y="6913858"/>
            <a:ext cx="3213" cy="2489"/>
          </a:xfrm>
          <a:custGeom>
            <a:avLst/>
            <a:gdLst/>
            <a:ahLst/>
            <a:cxnLst/>
            <a:rect l="l" t="t" r="r" b="b"/>
            <a:pathLst>
              <a:path w="3213" h="2489">
                <a:moveTo>
                  <a:pt x="2857" y="2489"/>
                </a:moveTo>
                <a:lnTo>
                  <a:pt x="3098" y="2019"/>
                </a:lnTo>
                <a:lnTo>
                  <a:pt x="3213" y="1422"/>
                </a:lnTo>
                <a:lnTo>
                  <a:pt x="2971" y="825"/>
                </a:lnTo>
                <a:lnTo>
                  <a:pt x="2743" y="355"/>
                </a:lnTo>
                <a:lnTo>
                  <a:pt x="2146" y="114"/>
                </a:lnTo>
                <a:lnTo>
                  <a:pt x="1549" y="0"/>
                </a:lnTo>
                <a:lnTo>
                  <a:pt x="952" y="0"/>
                </a:lnTo>
                <a:lnTo>
                  <a:pt x="355" y="241"/>
                </a:lnTo>
                <a:lnTo>
                  <a:pt x="0" y="5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548472" y="6924549"/>
            <a:ext cx="12827" cy="36563"/>
          </a:xfrm>
          <a:custGeom>
            <a:avLst/>
            <a:gdLst/>
            <a:ahLst/>
            <a:cxnLst/>
            <a:rect l="l" t="t" r="r" b="b"/>
            <a:pathLst>
              <a:path w="12826" h="36563">
                <a:moveTo>
                  <a:pt x="12826" y="36563"/>
                </a:moveTo>
                <a:lnTo>
                  <a:pt x="12712" y="36322"/>
                </a:lnTo>
                <a:lnTo>
                  <a:pt x="12357" y="35966"/>
                </a:lnTo>
                <a:lnTo>
                  <a:pt x="11760" y="35725"/>
                </a:lnTo>
                <a:lnTo>
                  <a:pt x="11163" y="35610"/>
                </a:lnTo>
                <a:lnTo>
                  <a:pt x="10579" y="35725"/>
                </a:lnTo>
                <a:lnTo>
                  <a:pt x="9969" y="36093"/>
                </a:lnTo>
                <a:lnTo>
                  <a:pt x="9613" y="36563"/>
                </a:lnTo>
                <a:lnTo>
                  <a:pt x="3098" y="33350"/>
                </a:lnTo>
                <a:lnTo>
                  <a:pt x="3098" y="2489"/>
                </a:lnTo>
                <a:lnTo>
                  <a:pt x="3327" y="1892"/>
                </a:lnTo>
                <a:lnTo>
                  <a:pt x="3327" y="1295"/>
                </a:lnTo>
                <a:lnTo>
                  <a:pt x="3098" y="825"/>
                </a:lnTo>
                <a:lnTo>
                  <a:pt x="2616" y="355"/>
                </a:lnTo>
                <a:lnTo>
                  <a:pt x="2146" y="114"/>
                </a:lnTo>
                <a:lnTo>
                  <a:pt x="1549" y="0"/>
                </a:lnTo>
                <a:lnTo>
                  <a:pt x="952" y="114"/>
                </a:lnTo>
                <a:lnTo>
                  <a:pt x="355" y="355"/>
                </a:lnTo>
                <a:lnTo>
                  <a:pt x="0" y="825"/>
                </a:lnTo>
                <a:lnTo>
                  <a:pt x="0" y="31813"/>
                </a:lnTo>
                <a:lnTo>
                  <a:pt x="355" y="31330"/>
                </a:lnTo>
                <a:lnTo>
                  <a:pt x="952" y="30988"/>
                </a:lnTo>
                <a:lnTo>
                  <a:pt x="1549" y="30988"/>
                </a:lnTo>
                <a:lnTo>
                  <a:pt x="2146" y="30988"/>
                </a:lnTo>
                <a:lnTo>
                  <a:pt x="2616" y="31330"/>
                </a:lnTo>
                <a:lnTo>
                  <a:pt x="3098" y="318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542063" y="6921930"/>
            <a:ext cx="6413" cy="34429"/>
          </a:xfrm>
          <a:custGeom>
            <a:avLst/>
            <a:gdLst/>
            <a:ahLst/>
            <a:cxnLst/>
            <a:rect l="l" t="t" r="r" b="b"/>
            <a:pathLst>
              <a:path w="6413" h="34429">
                <a:moveTo>
                  <a:pt x="6413" y="34429"/>
                </a:moveTo>
                <a:lnTo>
                  <a:pt x="0" y="30873"/>
                </a:lnTo>
                <a:lnTo>
                  <a:pt x="0" y="0"/>
                </a:lnTo>
                <a:lnTo>
                  <a:pt x="6413" y="34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539097" y="6950306"/>
            <a:ext cx="2971" cy="838"/>
          </a:xfrm>
          <a:custGeom>
            <a:avLst/>
            <a:gdLst/>
            <a:ahLst/>
            <a:cxnLst/>
            <a:rect l="l" t="t" r="r" b="b"/>
            <a:pathLst>
              <a:path w="2971" h="838">
                <a:moveTo>
                  <a:pt x="0" y="711"/>
                </a:moveTo>
                <a:lnTo>
                  <a:pt x="469" y="355"/>
                </a:lnTo>
                <a:lnTo>
                  <a:pt x="952" y="114"/>
                </a:lnTo>
                <a:lnTo>
                  <a:pt x="1536" y="0"/>
                </a:lnTo>
                <a:lnTo>
                  <a:pt x="2133" y="114"/>
                </a:lnTo>
                <a:lnTo>
                  <a:pt x="2730" y="469"/>
                </a:lnTo>
                <a:lnTo>
                  <a:pt x="2971" y="83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539097" y="6919441"/>
            <a:ext cx="3213" cy="2489"/>
          </a:xfrm>
          <a:custGeom>
            <a:avLst/>
            <a:gdLst/>
            <a:ahLst/>
            <a:cxnLst/>
            <a:rect l="l" t="t" r="r" b="b"/>
            <a:pathLst>
              <a:path w="3213" h="2489">
                <a:moveTo>
                  <a:pt x="0" y="711"/>
                </a:moveTo>
                <a:lnTo>
                  <a:pt x="469" y="355"/>
                </a:lnTo>
                <a:lnTo>
                  <a:pt x="952" y="0"/>
                </a:lnTo>
                <a:lnTo>
                  <a:pt x="1536" y="0"/>
                </a:lnTo>
                <a:lnTo>
                  <a:pt x="2133" y="114"/>
                </a:lnTo>
                <a:lnTo>
                  <a:pt x="2730" y="355"/>
                </a:lnTo>
                <a:lnTo>
                  <a:pt x="3086" y="825"/>
                </a:lnTo>
                <a:lnTo>
                  <a:pt x="3213" y="1422"/>
                </a:lnTo>
                <a:lnTo>
                  <a:pt x="3213" y="1892"/>
                </a:lnTo>
                <a:lnTo>
                  <a:pt x="2971" y="24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558092" y="6929286"/>
            <a:ext cx="13182" cy="36093"/>
          </a:xfrm>
          <a:custGeom>
            <a:avLst/>
            <a:gdLst/>
            <a:ahLst/>
            <a:cxnLst/>
            <a:rect l="l" t="t" r="r" b="b"/>
            <a:pathLst>
              <a:path w="13182" h="36093">
                <a:moveTo>
                  <a:pt x="0" y="31826"/>
                </a:moveTo>
                <a:lnTo>
                  <a:pt x="0" y="838"/>
                </a:lnTo>
                <a:lnTo>
                  <a:pt x="355" y="368"/>
                </a:lnTo>
                <a:lnTo>
                  <a:pt x="952" y="126"/>
                </a:lnTo>
                <a:lnTo>
                  <a:pt x="1549" y="0"/>
                </a:lnTo>
                <a:lnTo>
                  <a:pt x="2146" y="0"/>
                </a:lnTo>
                <a:lnTo>
                  <a:pt x="2730" y="241"/>
                </a:lnTo>
                <a:lnTo>
                  <a:pt x="3086" y="723"/>
                </a:lnTo>
                <a:lnTo>
                  <a:pt x="3327" y="1193"/>
                </a:lnTo>
                <a:lnTo>
                  <a:pt x="3441" y="1790"/>
                </a:lnTo>
                <a:lnTo>
                  <a:pt x="3213" y="2260"/>
                </a:lnTo>
                <a:lnTo>
                  <a:pt x="3213" y="33248"/>
                </a:lnTo>
                <a:lnTo>
                  <a:pt x="9982" y="36093"/>
                </a:lnTo>
                <a:lnTo>
                  <a:pt x="10337" y="35623"/>
                </a:lnTo>
                <a:lnTo>
                  <a:pt x="10807" y="35267"/>
                </a:lnTo>
                <a:lnTo>
                  <a:pt x="11404" y="35153"/>
                </a:lnTo>
                <a:lnTo>
                  <a:pt x="11988" y="35153"/>
                </a:lnTo>
                <a:lnTo>
                  <a:pt x="12585" y="35382"/>
                </a:lnTo>
                <a:lnTo>
                  <a:pt x="12941" y="35750"/>
                </a:lnTo>
                <a:lnTo>
                  <a:pt x="13182" y="3609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561299" y="6931550"/>
            <a:ext cx="6769" cy="33832"/>
          </a:xfrm>
          <a:custGeom>
            <a:avLst/>
            <a:gdLst/>
            <a:ahLst/>
            <a:cxnLst/>
            <a:rect l="l" t="t" r="r" b="b"/>
            <a:pathLst>
              <a:path w="6769" h="33832">
                <a:moveTo>
                  <a:pt x="6769" y="33832"/>
                </a:moveTo>
                <a:lnTo>
                  <a:pt x="6769" y="2844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551565" y="6927038"/>
            <a:ext cx="6527" cy="3086"/>
          </a:xfrm>
          <a:custGeom>
            <a:avLst/>
            <a:gdLst/>
            <a:ahLst/>
            <a:cxnLst/>
            <a:rect l="l" t="t" r="r" b="b"/>
            <a:pathLst>
              <a:path w="6527" h="3086">
                <a:moveTo>
                  <a:pt x="6527" y="3086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3571265" y="6935704"/>
            <a:ext cx="6896" cy="33477"/>
          </a:xfrm>
          <a:custGeom>
            <a:avLst/>
            <a:gdLst/>
            <a:ahLst/>
            <a:cxnLst/>
            <a:rect l="l" t="t" r="r" b="b"/>
            <a:pathLst>
              <a:path w="6896" h="33477">
                <a:moveTo>
                  <a:pt x="3924" y="32410"/>
                </a:moveTo>
                <a:lnTo>
                  <a:pt x="0" y="30987"/>
                </a:lnTo>
                <a:lnTo>
                  <a:pt x="0" y="0"/>
                </a:lnTo>
                <a:lnTo>
                  <a:pt x="6896" y="2603"/>
                </a:lnTo>
                <a:lnTo>
                  <a:pt x="6896" y="33477"/>
                </a:lnTo>
                <a:lnTo>
                  <a:pt x="3924" y="3241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3568068" y="6933441"/>
            <a:ext cx="3327" cy="2260"/>
          </a:xfrm>
          <a:custGeom>
            <a:avLst/>
            <a:gdLst/>
            <a:ahLst/>
            <a:cxnLst/>
            <a:rect l="l" t="t" r="r" b="b"/>
            <a:pathLst>
              <a:path w="3327" h="2260">
                <a:moveTo>
                  <a:pt x="0" y="952"/>
                </a:moveTo>
                <a:lnTo>
                  <a:pt x="355" y="482"/>
                </a:lnTo>
                <a:lnTo>
                  <a:pt x="825" y="241"/>
                </a:lnTo>
                <a:lnTo>
                  <a:pt x="1422" y="0"/>
                </a:lnTo>
                <a:lnTo>
                  <a:pt x="2019" y="126"/>
                </a:lnTo>
                <a:lnTo>
                  <a:pt x="2603" y="241"/>
                </a:lnTo>
                <a:lnTo>
                  <a:pt x="2971" y="711"/>
                </a:lnTo>
                <a:lnTo>
                  <a:pt x="3327" y="1193"/>
                </a:lnTo>
                <a:lnTo>
                  <a:pt x="3327" y="1790"/>
                </a:lnTo>
                <a:lnTo>
                  <a:pt x="3200" y="226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578160" y="6968120"/>
            <a:ext cx="3327" cy="1066"/>
          </a:xfrm>
          <a:custGeom>
            <a:avLst/>
            <a:gdLst/>
            <a:ahLst/>
            <a:cxnLst/>
            <a:rect l="l" t="t" r="r" b="b"/>
            <a:pathLst>
              <a:path w="3327" h="1066">
                <a:moveTo>
                  <a:pt x="0" y="1066"/>
                </a:moveTo>
                <a:lnTo>
                  <a:pt x="355" y="596"/>
                </a:lnTo>
                <a:lnTo>
                  <a:pt x="825" y="228"/>
                </a:lnTo>
                <a:lnTo>
                  <a:pt x="1422" y="0"/>
                </a:lnTo>
                <a:lnTo>
                  <a:pt x="2019" y="0"/>
                </a:lnTo>
                <a:lnTo>
                  <a:pt x="2603" y="228"/>
                </a:lnTo>
                <a:lnTo>
                  <a:pt x="3086" y="596"/>
                </a:lnTo>
                <a:lnTo>
                  <a:pt x="3327" y="1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578165" y="6937249"/>
            <a:ext cx="13766" cy="35382"/>
          </a:xfrm>
          <a:custGeom>
            <a:avLst/>
            <a:gdLst/>
            <a:ahLst/>
            <a:cxnLst/>
            <a:rect l="l" t="t" r="r" b="b"/>
            <a:pathLst>
              <a:path w="13766" h="35382">
                <a:moveTo>
                  <a:pt x="13766" y="35382"/>
                </a:moveTo>
                <a:lnTo>
                  <a:pt x="13652" y="35140"/>
                </a:lnTo>
                <a:lnTo>
                  <a:pt x="13411" y="34671"/>
                </a:lnTo>
                <a:lnTo>
                  <a:pt x="12941" y="34315"/>
                </a:lnTo>
                <a:lnTo>
                  <a:pt x="12344" y="34188"/>
                </a:lnTo>
                <a:lnTo>
                  <a:pt x="11620" y="34188"/>
                </a:lnTo>
                <a:lnTo>
                  <a:pt x="11150" y="34429"/>
                </a:lnTo>
                <a:lnTo>
                  <a:pt x="10680" y="34785"/>
                </a:lnTo>
                <a:lnTo>
                  <a:pt x="10325" y="35255"/>
                </a:lnTo>
                <a:lnTo>
                  <a:pt x="3314" y="33121"/>
                </a:lnTo>
                <a:lnTo>
                  <a:pt x="3314" y="2133"/>
                </a:lnTo>
                <a:lnTo>
                  <a:pt x="3441" y="1536"/>
                </a:lnTo>
                <a:lnTo>
                  <a:pt x="3314" y="1066"/>
                </a:lnTo>
                <a:lnTo>
                  <a:pt x="3073" y="584"/>
                </a:lnTo>
                <a:lnTo>
                  <a:pt x="2603" y="241"/>
                </a:lnTo>
                <a:lnTo>
                  <a:pt x="2006" y="0"/>
                </a:lnTo>
                <a:lnTo>
                  <a:pt x="1422" y="0"/>
                </a:lnTo>
                <a:lnTo>
                  <a:pt x="825" y="114"/>
                </a:lnTo>
                <a:lnTo>
                  <a:pt x="355" y="469"/>
                </a:lnTo>
                <a:lnTo>
                  <a:pt x="0" y="1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3581490" y="6939386"/>
            <a:ext cx="6997" cy="33121"/>
          </a:xfrm>
          <a:custGeom>
            <a:avLst/>
            <a:gdLst/>
            <a:ahLst/>
            <a:cxnLst/>
            <a:rect l="l" t="t" r="r" b="b"/>
            <a:pathLst>
              <a:path w="6997" h="33121">
                <a:moveTo>
                  <a:pt x="6997" y="33121"/>
                </a:moveTo>
                <a:lnTo>
                  <a:pt x="6997" y="2260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588490" y="6940445"/>
            <a:ext cx="10566" cy="34912"/>
          </a:xfrm>
          <a:custGeom>
            <a:avLst/>
            <a:gdLst/>
            <a:ahLst/>
            <a:cxnLst/>
            <a:rect l="l" t="t" r="r" b="b"/>
            <a:pathLst>
              <a:path w="10566" h="34912">
                <a:moveTo>
                  <a:pt x="3441" y="2146"/>
                </a:moveTo>
                <a:lnTo>
                  <a:pt x="3441" y="33007"/>
                </a:lnTo>
                <a:lnTo>
                  <a:pt x="10566" y="34912"/>
                </a:lnTo>
                <a:lnTo>
                  <a:pt x="10566" y="3924"/>
                </a:lnTo>
                <a:lnTo>
                  <a:pt x="3441" y="2146"/>
                </a:lnTo>
                <a:lnTo>
                  <a:pt x="3556" y="1549"/>
                </a:lnTo>
                <a:lnTo>
                  <a:pt x="3327" y="965"/>
                </a:lnTo>
                <a:lnTo>
                  <a:pt x="3086" y="482"/>
                </a:lnTo>
                <a:lnTo>
                  <a:pt x="2616" y="126"/>
                </a:lnTo>
                <a:lnTo>
                  <a:pt x="2019" y="0"/>
                </a:lnTo>
                <a:lnTo>
                  <a:pt x="1295" y="0"/>
                </a:lnTo>
                <a:lnTo>
                  <a:pt x="825" y="241"/>
                </a:lnTo>
                <a:lnTo>
                  <a:pt x="355" y="596"/>
                </a:lnTo>
                <a:lnTo>
                  <a:pt x="0" y="119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599058" y="6974051"/>
            <a:ext cx="3441" cy="1422"/>
          </a:xfrm>
          <a:custGeom>
            <a:avLst/>
            <a:gdLst/>
            <a:ahLst/>
            <a:cxnLst/>
            <a:rect l="l" t="t" r="r" b="b"/>
            <a:pathLst>
              <a:path w="3441" h="1422">
                <a:moveTo>
                  <a:pt x="0" y="1308"/>
                </a:moveTo>
                <a:lnTo>
                  <a:pt x="241" y="711"/>
                </a:lnTo>
                <a:lnTo>
                  <a:pt x="711" y="355"/>
                </a:lnTo>
                <a:lnTo>
                  <a:pt x="1181" y="114"/>
                </a:lnTo>
                <a:lnTo>
                  <a:pt x="1892" y="0"/>
                </a:lnTo>
                <a:lnTo>
                  <a:pt x="2489" y="241"/>
                </a:lnTo>
                <a:lnTo>
                  <a:pt x="2959" y="482"/>
                </a:lnTo>
                <a:lnTo>
                  <a:pt x="3327" y="952"/>
                </a:lnTo>
                <a:lnTo>
                  <a:pt x="3441" y="142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599058" y="6943177"/>
            <a:ext cx="76111" cy="38481"/>
          </a:xfrm>
          <a:custGeom>
            <a:avLst/>
            <a:gdLst/>
            <a:ahLst/>
            <a:cxnLst/>
            <a:rect l="l" t="t" r="r" b="b"/>
            <a:pathLst>
              <a:path w="76111" h="38480">
                <a:moveTo>
                  <a:pt x="0" y="1193"/>
                </a:moveTo>
                <a:lnTo>
                  <a:pt x="241" y="723"/>
                </a:lnTo>
                <a:lnTo>
                  <a:pt x="711" y="368"/>
                </a:lnTo>
                <a:lnTo>
                  <a:pt x="1181" y="0"/>
                </a:lnTo>
                <a:lnTo>
                  <a:pt x="1892" y="0"/>
                </a:lnTo>
                <a:lnTo>
                  <a:pt x="2489" y="126"/>
                </a:lnTo>
                <a:lnTo>
                  <a:pt x="2959" y="482"/>
                </a:lnTo>
                <a:lnTo>
                  <a:pt x="3327" y="952"/>
                </a:lnTo>
                <a:lnTo>
                  <a:pt x="3441" y="1435"/>
                </a:lnTo>
                <a:lnTo>
                  <a:pt x="3441" y="2019"/>
                </a:lnTo>
                <a:lnTo>
                  <a:pt x="10680" y="3568"/>
                </a:lnTo>
                <a:lnTo>
                  <a:pt x="10922" y="2971"/>
                </a:lnTo>
                <a:lnTo>
                  <a:pt x="11277" y="2616"/>
                </a:lnTo>
                <a:lnTo>
                  <a:pt x="11874" y="2260"/>
                </a:lnTo>
                <a:lnTo>
                  <a:pt x="12471" y="2260"/>
                </a:lnTo>
                <a:lnTo>
                  <a:pt x="13055" y="2374"/>
                </a:lnTo>
                <a:lnTo>
                  <a:pt x="13538" y="2616"/>
                </a:lnTo>
                <a:lnTo>
                  <a:pt x="14008" y="3098"/>
                </a:lnTo>
                <a:lnTo>
                  <a:pt x="14122" y="3568"/>
                </a:lnTo>
                <a:lnTo>
                  <a:pt x="14122" y="35140"/>
                </a:lnTo>
                <a:lnTo>
                  <a:pt x="21488" y="36220"/>
                </a:lnTo>
                <a:lnTo>
                  <a:pt x="21488" y="5346"/>
                </a:lnTo>
                <a:lnTo>
                  <a:pt x="21602" y="4762"/>
                </a:lnTo>
                <a:lnTo>
                  <a:pt x="22085" y="4394"/>
                </a:lnTo>
                <a:lnTo>
                  <a:pt x="22555" y="4051"/>
                </a:lnTo>
                <a:lnTo>
                  <a:pt x="23152" y="3924"/>
                </a:lnTo>
                <a:lnTo>
                  <a:pt x="23749" y="4051"/>
                </a:lnTo>
                <a:lnTo>
                  <a:pt x="24333" y="4279"/>
                </a:lnTo>
                <a:lnTo>
                  <a:pt x="24701" y="4762"/>
                </a:lnTo>
                <a:lnTo>
                  <a:pt x="24930" y="5232"/>
                </a:lnTo>
                <a:lnTo>
                  <a:pt x="24930" y="5816"/>
                </a:lnTo>
                <a:lnTo>
                  <a:pt x="24930" y="36690"/>
                </a:lnTo>
                <a:lnTo>
                  <a:pt x="32296" y="37528"/>
                </a:lnTo>
                <a:lnTo>
                  <a:pt x="32296" y="6540"/>
                </a:lnTo>
                <a:lnTo>
                  <a:pt x="32537" y="6057"/>
                </a:lnTo>
                <a:lnTo>
                  <a:pt x="32893" y="5587"/>
                </a:lnTo>
                <a:lnTo>
                  <a:pt x="33362" y="5232"/>
                </a:lnTo>
                <a:lnTo>
                  <a:pt x="33947" y="5118"/>
                </a:lnTo>
                <a:lnTo>
                  <a:pt x="34544" y="5118"/>
                </a:lnTo>
                <a:lnTo>
                  <a:pt x="35140" y="5346"/>
                </a:lnTo>
                <a:lnTo>
                  <a:pt x="35496" y="5816"/>
                </a:lnTo>
                <a:lnTo>
                  <a:pt x="35852" y="6299"/>
                </a:lnTo>
                <a:lnTo>
                  <a:pt x="35852" y="6896"/>
                </a:lnTo>
                <a:lnTo>
                  <a:pt x="35852" y="37757"/>
                </a:lnTo>
                <a:lnTo>
                  <a:pt x="43218" y="38239"/>
                </a:lnTo>
                <a:lnTo>
                  <a:pt x="43332" y="37642"/>
                </a:lnTo>
                <a:lnTo>
                  <a:pt x="43688" y="37172"/>
                </a:lnTo>
                <a:lnTo>
                  <a:pt x="44157" y="36931"/>
                </a:lnTo>
                <a:lnTo>
                  <a:pt x="44767" y="36690"/>
                </a:lnTo>
                <a:lnTo>
                  <a:pt x="45351" y="36690"/>
                </a:lnTo>
                <a:lnTo>
                  <a:pt x="45948" y="36931"/>
                </a:lnTo>
                <a:lnTo>
                  <a:pt x="46418" y="37287"/>
                </a:lnTo>
                <a:lnTo>
                  <a:pt x="46659" y="37757"/>
                </a:lnTo>
                <a:lnTo>
                  <a:pt x="46774" y="38353"/>
                </a:lnTo>
                <a:lnTo>
                  <a:pt x="54254" y="38480"/>
                </a:lnTo>
                <a:lnTo>
                  <a:pt x="54254" y="37884"/>
                </a:lnTo>
                <a:lnTo>
                  <a:pt x="54610" y="37414"/>
                </a:lnTo>
                <a:lnTo>
                  <a:pt x="55092" y="37045"/>
                </a:lnTo>
                <a:lnTo>
                  <a:pt x="55676" y="36817"/>
                </a:lnTo>
                <a:lnTo>
                  <a:pt x="56273" y="36817"/>
                </a:lnTo>
                <a:lnTo>
                  <a:pt x="56870" y="37045"/>
                </a:lnTo>
                <a:lnTo>
                  <a:pt x="57340" y="37414"/>
                </a:lnTo>
                <a:lnTo>
                  <a:pt x="57581" y="37884"/>
                </a:lnTo>
                <a:lnTo>
                  <a:pt x="57696" y="38480"/>
                </a:lnTo>
                <a:lnTo>
                  <a:pt x="65176" y="38112"/>
                </a:lnTo>
                <a:lnTo>
                  <a:pt x="65176" y="37528"/>
                </a:lnTo>
                <a:lnTo>
                  <a:pt x="65532" y="37045"/>
                </a:lnTo>
                <a:lnTo>
                  <a:pt x="65887" y="36690"/>
                </a:lnTo>
                <a:lnTo>
                  <a:pt x="66484" y="36461"/>
                </a:lnTo>
                <a:lnTo>
                  <a:pt x="67081" y="36461"/>
                </a:lnTo>
                <a:lnTo>
                  <a:pt x="67678" y="36575"/>
                </a:lnTo>
                <a:lnTo>
                  <a:pt x="68148" y="36931"/>
                </a:lnTo>
                <a:lnTo>
                  <a:pt x="68503" y="37414"/>
                </a:lnTo>
                <a:lnTo>
                  <a:pt x="68745" y="37884"/>
                </a:lnTo>
                <a:lnTo>
                  <a:pt x="76111" y="37287"/>
                </a:lnTo>
                <a:lnTo>
                  <a:pt x="76111" y="6413"/>
                </a:lnTo>
                <a:lnTo>
                  <a:pt x="68745" y="7010"/>
                </a:lnTo>
                <a:lnTo>
                  <a:pt x="68745" y="3788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602497" y="6945202"/>
            <a:ext cx="10693" cy="32410"/>
          </a:xfrm>
          <a:custGeom>
            <a:avLst/>
            <a:gdLst/>
            <a:ahLst/>
            <a:cxnLst/>
            <a:rect l="l" t="t" r="r" b="b"/>
            <a:pathLst>
              <a:path w="10693" h="32410">
                <a:moveTo>
                  <a:pt x="0" y="0"/>
                </a:moveTo>
                <a:lnTo>
                  <a:pt x="0" y="30988"/>
                </a:lnTo>
                <a:lnTo>
                  <a:pt x="7238" y="32410"/>
                </a:lnTo>
                <a:lnTo>
                  <a:pt x="7480" y="31940"/>
                </a:lnTo>
                <a:lnTo>
                  <a:pt x="7835" y="31457"/>
                </a:lnTo>
                <a:lnTo>
                  <a:pt x="8432" y="31229"/>
                </a:lnTo>
                <a:lnTo>
                  <a:pt x="9017" y="31102"/>
                </a:lnTo>
                <a:lnTo>
                  <a:pt x="9626" y="31229"/>
                </a:lnTo>
                <a:lnTo>
                  <a:pt x="10096" y="31584"/>
                </a:lnTo>
                <a:lnTo>
                  <a:pt x="10566" y="31940"/>
                </a:lnTo>
                <a:lnTo>
                  <a:pt x="10693" y="3241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609741" y="6946752"/>
            <a:ext cx="0" cy="30861"/>
          </a:xfrm>
          <a:custGeom>
            <a:avLst/>
            <a:gdLst/>
            <a:ahLst/>
            <a:cxnLst/>
            <a:rect l="l" t="t" r="r" b="b"/>
            <a:pathLst>
              <a:path h="30860">
                <a:moveTo>
                  <a:pt x="0" y="3086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613190" y="6947333"/>
            <a:ext cx="7353" cy="1193"/>
          </a:xfrm>
          <a:custGeom>
            <a:avLst/>
            <a:gdLst/>
            <a:ahLst/>
            <a:cxnLst/>
            <a:rect l="l" t="t" r="r" b="b"/>
            <a:pathLst>
              <a:path w="7353" h="1193">
                <a:moveTo>
                  <a:pt x="7353" y="119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620546" y="6978083"/>
            <a:ext cx="3441" cy="1549"/>
          </a:xfrm>
          <a:custGeom>
            <a:avLst/>
            <a:gdLst/>
            <a:ahLst/>
            <a:cxnLst/>
            <a:rect l="l" t="t" r="r" b="b"/>
            <a:pathLst>
              <a:path w="3441" h="1549">
                <a:moveTo>
                  <a:pt x="3441" y="1549"/>
                </a:moveTo>
                <a:lnTo>
                  <a:pt x="3441" y="1193"/>
                </a:lnTo>
                <a:lnTo>
                  <a:pt x="3200" y="723"/>
                </a:lnTo>
                <a:lnTo>
                  <a:pt x="2844" y="241"/>
                </a:lnTo>
                <a:lnTo>
                  <a:pt x="2260" y="0"/>
                </a:lnTo>
                <a:lnTo>
                  <a:pt x="1663" y="0"/>
                </a:lnTo>
                <a:lnTo>
                  <a:pt x="1066" y="0"/>
                </a:lnTo>
                <a:lnTo>
                  <a:pt x="596" y="368"/>
                </a:lnTo>
                <a:lnTo>
                  <a:pt x="114" y="838"/>
                </a:lnTo>
                <a:lnTo>
                  <a:pt x="0" y="13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623988" y="6949001"/>
            <a:ext cx="7365" cy="711"/>
          </a:xfrm>
          <a:custGeom>
            <a:avLst/>
            <a:gdLst/>
            <a:ahLst/>
            <a:cxnLst/>
            <a:rect l="l" t="t" r="r" b="b"/>
            <a:pathLst>
              <a:path w="7365" h="711">
                <a:moveTo>
                  <a:pt x="0" y="0"/>
                </a:moveTo>
                <a:lnTo>
                  <a:pt x="7365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631350" y="6979164"/>
            <a:ext cx="3568" cy="1777"/>
          </a:xfrm>
          <a:custGeom>
            <a:avLst/>
            <a:gdLst/>
            <a:ahLst/>
            <a:cxnLst/>
            <a:rect l="l" t="t" r="r" b="b"/>
            <a:pathLst>
              <a:path w="3568" h="1777">
                <a:moveTo>
                  <a:pt x="0" y="1536"/>
                </a:moveTo>
                <a:lnTo>
                  <a:pt x="241" y="939"/>
                </a:lnTo>
                <a:lnTo>
                  <a:pt x="596" y="469"/>
                </a:lnTo>
                <a:lnTo>
                  <a:pt x="1066" y="228"/>
                </a:lnTo>
                <a:lnTo>
                  <a:pt x="1663" y="0"/>
                </a:lnTo>
                <a:lnTo>
                  <a:pt x="2247" y="114"/>
                </a:lnTo>
                <a:lnTo>
                  <a:pt x="2844" y="355"/>
                </a:lnTo>
                <a:lnTo>
                  <a:pt x="3213" y="711"/>
                </a:lnTo>
                <a:lnTo>
                  <a:pt x="3568" y="1295"/>
                </a:lnTo>
                <a:lnTo>
                  <a:pt x="3568" y="177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634913" y="6949001"/>
            <a:ext cx="10922" cy="32537"/>
          </a:xfrm>
          <a:custGeom>
            <a:avLst/>
            <a:gdLst/>
            <a:ahLst/>
            <a:cxnLst/>
            <a:rect l="l" t="t" r="r" b="b"/>
            <a:pathLst>
              <a:path w="10922" h="32537">
                <a:moveTo>
                  <a:pt x="0" y="1066"/>
                </a:moveTo>
                <a:lnTo>
                  <a:pt x="7353" y="1536"/>
                </a:lnTo>
                <a:lnTo>
                  <a:pt x="7480" y="952"/>
                </a:lnTo>
                <a:lnTo>
                  <a:pt x="7835" y="469"/>
                </a:lnTo>
                <a:lnTo>
                  <a:pt x="8305" y="114"/>
                </a:lnTo>
                <a:lnTo>
                  <a:pt x="8902" y="0"/>
                </a:lnTo>
                <a:lnTo>
                  <a:pt x="9499" y="0"/>
                </a:lnTo>
                <a:lnTo>
                  <a:pt x="10083" y="241"/>
                </a:lnTo>
                <a:lnTo>
                  <a:pt x="10566" y="596"/>
                </a:lnTo>
                <a:lnTo>
                  <a:pt x="10807" y="1066"/>
                </a:lnTo>
                <a:lnTo>
                  <a:pt x="10922" y="1663"/>
                </a:lnTo>
                <a:lnTo>
                  <a:pt x="10922" y="3253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643269" y="6950543"/>
            <a:ext cx="0" cy="30873"/>
          </a:xfrm>
          <a:custGeom>
            <a:avLst/>
            <a:gdLst/>
            <a:ahLst/>
            <a:cxnLst/>
            <a:rect l="l" t="t" r="r" b="b"/>
            <a:pathLst>
              <a:path h="30873">
                <a:moveTo>
                  <a:pt x="0" y="0"/>
                </a:moveTo>
                <a:lnTo>
                  <a:pt x="0" y="30873"/>
                </a:lnTo>
              </a:path>
            </a:pathLst>
          </a:custGeom>
          <a:ln w="17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645834" y="6949116"/>
            <a:ext cx="18402" cy="32181"/>
          </a:xfrm>
          <a:custGeom>
            <a:avLst/>
            <a:gdLst/>
            <a:ahLst/>
            <a:cxnLst/>
            <a:rect l="l" t="t" r="r" b="b"/>
            <a:pathLst>
              <a:path w="18402" h="32181">
                <a:moveTo>
                  <a:pt x="0" y="1549"/>
                </a:moveTo>
                <a:lnTo>
                  <a:pt x="7480" y="1549"/>
                </a:lnTo>
                <a:lnTo>
                  <a:pt x="7480" y="1079"/>
                </a:lnTo>
                <a:lnTo>
                  <a:pt x="7835" y="596"/>
                </a:lnTo>
                <a:lnTo>
                  <a:pt x="8305" y="127"/>
                </a:lnTo>
                <a:lnTo>
                  <a:pt x="8902" y="0"/>
                </a:lnTo>
                <a:lnTo>
                  <a:pt x="9499" y="0"/>
                </a:lnTo>
                <a:lnTo>
                  <a:pt x="10083" y="127"/>
                </a:lnTo>
                <a:lnTo>
                  <a:pt x="10566" y="482"/>
                </a:lnTo>
                <a:lnTo>
                  <a:pt x="10807" y="952"/>
                </a:lnTo>
                <a:lnTo>
                  <a:pt x="10922" y="1549"/>
                </a:lnTo>
                <a:lnTo>
                  <a:pt x="18402" y="1308"/>
                </a:lnTo>
                <a:lnTo>
                  <a:pt x="18402" y="3218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655881" y="6950666"/>
            <a:ext cx="0" cy="30987"/>
          </a:xfrm>
          <a:custGeom>
            <a:avLst/>
            <a:gdLst/>
            <a:ahLst/>
            <a:cxnLst/>
            <a:rect l="l" t="t" r="r" b="b"/>
            <a:pathLst>
              <a:path h="30987">
                <a:moveTo>
                  <a:pt x="0" y="0"/>
                </a:moveTo>
                <a:lnTo>
                  <a:pt x="0" y="30987"/>
                </a:lnTo>
              </a:path>
            </a:pathLst>
          </a:custGeom>
          <a:ln w="166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653316" y="6950666"/>
            <a:ext cx="0" cy="30988"/>
          </a:xfrm>
          <a:custGeom>
            <a:avLst/>
            <a:gdLst/>
            <a:ahLst/>
            <a:cxnLst/>
            <a:rect l="l" t="t" r="r" b="b"/>
            <a:pathLst>
              <a:path h="30988">
                <a:moveTo>
                  <a:pt x="0" y="30987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664237" y="6948638"/>
            <a:ext cx="3568" cy="1790"/>
          </a:xfrm>
          <a:custGeom>
            <a:avLst/>
            <a:gdLst/>
            <a:ahLst/>
            <a:cxnLst/>
            <a:rect l="l" t="t" r="r" b="b"/>
            <a:pathLst>
              <a:path w="3568" h="1790">
                <a:moveTo>
                  <a:pt x="0" y="1790"/>
                </a:moveTo>
                <a:lnTo>
                  <a:pt x="0" y="1193"/>
                </a:lnTo>
                <a:lnTo>
                  <a:pt x="355" y="723"/>
                </a:lnTo>
                <a:lnTo>
                  <a:pt x="711" y="241"/>
                </a:lnTo>
                <a:lnTo>
                  <a:pt x="1308" y="127"/>
                </a:lnTo>
                <a:lnTo>
                  <a:pt x="1905" y="0"/>
                </a:lnTo>
                <a:lnTo>
                  <a:pt x="2501" y="241"/>
                </a:lnTo>
                <a:lnTo>
                  <a:pt x="2971" y="482"/>
                </a:lnTo>
                <a:lnTo>
                  <a:pt x="3327" y="952"/>
                </a:lnTo>
                <a:lnTo>
                  <a:pt x="3568" y="15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675160" y="6946275"/>
            <a:ext cx="14363" cy="34188"/>
          </a:xfrm>
          <a:custGeom>
            <a:avLst/>
            <a:gdLst/>
            <a:ahLst/>
            <a:cxnLst/>
            <a:rect l="l" t="t" r="r" b="b"/>
            <a:pathLst>
              <a:path w="14363" h="34188">
                <a:moveTo>
                  <a:pt x="3441" y="33832"/>
                </a:moveTo>
                <a:lnTo>
                  <a:pt x="10807" y="32880"/>
                </a:lnTo>
                <a:lnTo>
                  <a:pt x="10807" y="32283"/>
                </a:lnTo>
                <a:lnTo>
                  <a:pt x="11036" y="31699"/>
                </a:lnTo>
                <a:lnTo>
                  <a:pt x="11391" y="31330"/>
                </a:lnTo>
                <a:lnTo>
                  <a:pt x="11988" y="30987"/>
                </a:lnTo>
                <a:lnTo>
                  <a:pt x="12585" y="30860"/>
                </a:lnTo>
                <a:lnTo>
                  <a:pt x="13182" y="30987"/>
                </a:lnTo>
                <a:lnTo>
                  <a:pt x="13652" y="31330"/>
                </a:lnTo>
                <a:lnTo>
                  <a:pt x="14135" y="31699"/>
                </a:lnTo>
                <a:lnTo>
                  <a:pt x="14363" y="32283"/>
                </a:lnTo>
                <a:lnTo>
                  <a:pt x="14363" y="1295"/>
                </a:lnTo>
                <a:lnTo>
                  <a:pt x="14135" y="825"/>
                </a:lnTo>
                <a:lnTo>
                  <a:pt x="13652" y="355"/>
                </a:lnTo>
                <a:lnTo>
                  <a:pt x="13182" y="114"/>
                </a:lnTo>
                <a:lnTo>
                  <a:pt x="12585" y="0"/>
                </a:lnTo>
                <a:lnTo>
                  <a:pt x="11988" y="114"/>
                </a:lnTo>
                <a:lnTo>
                  <a:pt x="11391" y="355"/>
                </a:lnTo>
                <a:lnTo>
                  <a:pt x="11036" y="825"/>
                </a:lnTo>
                <a:lnTo>
                  <a:pt x="10807" y="1295"/>
                </a:lnTo>
                <a:lnTo>
                  <a:pt x="10807" y="1892"/>
                </a:lnTo>
                <a:lnTo>
                  <a:pt x="3441" y="2844"/>
                </a:lnTo>
                <a:lnTo>
                  <a:pt x="3441" y="33832"/>
                </a:lnTo>
                <a:lnTo>
                  <a:pt x="3327" y="33235"/>
                </a:lnTo>
                <a:lnTo>
                  <a:pt x="2971" y="32765"/>
                </a:lnTo>
                <a:lnTo>
                  <a:pt x="2374" y="32524"/>
                </a:lnTo>
                <a:lnTo>
                  <a:pt x="1778" y="32410"/>
                </a:lnTo>
                <a:lnTo>
                  <a:pt x="1193" y="32410"/>
                </a:lnTo>
                <a:lnTo>
                  <a:pt x="711" y="32765"/>
                </a:lnTo>
                <a:lnTo>
                  <a:pt x="241" y="33121"/>
                </a:lnTo>
                <a:lnTo>
                  <a:pt x="0" y="33591"/>
                </a:lnTo>
                <a:lnTo>
                  <a:pt x="0" y="3418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675160" y="6947697"/>
            <a:ext cx="3441" cy="1892"/>
          </a:xfrm>
          <a:custGeom>
            <a:avLst/>
            <a:gdLst/>
            <a:ahLst/>
            <a:cxnLst/>
            <a:rect l="l" t="t" r="r" b="b"/>
            <a:pathLst>
              <a:path w="3441" h="1892">
                <a:moveTo>
                  <a:pt x="3441" y="1422"/>
                </a:moveTo>
                <a:lnTo>
                  <a:pt x="3327" y="952"/>
                </a:lnTo>
                <a:lnTo>
                  <a:pt x="2971" y="469"/>
                </a:lnTo>
                <a:lnTo>
                  <a:pt x="2374" y="114"/>
                </a:lnTo>
                <a:lnTo>
                  <a:pt x="1778" y="0"/>
                </a:lnTo>
                <a:lnTo>
                  <a:pt x="1193" y="114"/>
                </a:lnTo>
                <a:lnTo>
                  <a:pt x="711" y="355"/>
                </a:lnTo>
                <a:lnTo>
                  <a:pt x="241" y="825"/>
                </a:lnTo>
                <a:lnTo>
                  <a:pt x="0" y="1308"/>
                </a:lnTo>
                <a:lnTo>
                  <a:pt x="0" y="189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689527" y="6946278"/>
            <a:ext cx="7238" cy="32283"/>
          </a:xfrm>
          <a:custGeom>
            <a:avLst/>
            <a:gdLst/>
            <a:ahLst/>
            <a:cxnLst/>
            <a:rect l="l" t="t" r="r" b="b"/>
            <a:pathLst>
              <a:path w="7238" h="32283">
                <a:moveTo>
                  <a:pt x="0" y="32283"/>
                </a:moveTo>
                <a:lnTo>
                  <a:pt x="7238" y="30975"/>
                </a:lnTo>
                <a:lnTo>
                  <a:pt x="7238" y="0"/>
                </a:lnTo>
                <a:lnTo>
                  <a:pt x="0" y="129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685965" y="6948171"/>
            <a:ext cx="0" cy="30988"/>
          </a:xfrm>
          <a:custGeom>
            <a:avLst/>
            <a:gdLst/>
            <a:ahLst/>
            <a:cxnLst/>
            <a:rect l="l" t="t" r="r" b="b"/>
            <a:pathLst>
              <a:path h="30988">
                <a:moveTo>
                  <a:pt x="0" y="30987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696771" y="6944253"/>
            <a:ext cx="3441" cy="32296"/>
          </a:xfrm>
          <a:custGeom>
            <a:avLst/>
            <a:gdLst/>
            <a:ahLst/>
            <a:cxnLst/>
            <a:rect l="l" t="t" r="r" b="b"/>
            <a:pathLst>
              <a:path w="3441" h="32296">
                <a:moveTo>
                  <a:pt x="0" y="2019"/>
                </a:moveTo>
                <a:lnTo>
                  <a:pt x="0" y="1422"/>
                </a:lnTo>
                <a:lnTo>
                  <a:pt x="114" y="952"/>
                </a:lnTo>
                <a:lnTo>
                  <a:pt x="469" y="469"/>
                </a:lnTo>
                <a:lnTo>
                  <a:pt x="1066" y="114"/>
                </a:lnTo>
                <a:lnTo>
                  <a:pt x="1663" y="0"/>
                </a:lnTo>
                <a:lnTo>
                  <a:pt x="2247" y="114"/>
                </a:lnTo>
                <a:lnTo>
                  <a:pt x="2730" y="355"/>
                </a:lnTo>
                <a:lnTo>
                  <a:pt x="3200" y="825"/>
                </a:lnTo>
                <a:lnTo>
                  <a:pt x="3441" y="1308"/>
                </a:lnTo>
                <a:lnTo>
                  <a:pt x="3441" y="32296"/>
                </a:lnTo>
                <a:lnTo>
                  <a:pt x="3200" y="31699"/>
                </a:lnTo>
                <a:lnTo>
                  <a:pt x="2730" y="31343"/>
                </a:lnTo>
                <a:lnTo>
                  <a:pt x="2247" y="30987"/>
                </a:lnTo>
                <a:lnTo>
                  <a:pt x="1663" y="30987"/>
                </a:lnTo>
                <a:lnTo>
                  <a:pt x="1066" y="31102"/>
                </a:lnTo>
                <a:lnTo>
                  <a:pt x="469" y="31343"/>
                </a:lnTo>
                <a:lnTo>
                  <a:pt x="114" y="31813"/>
                </a:lnTo>
                <a:lnTo>
                  <a:pt x="0" y="322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700212" y="6943893"/>
            <a:ext cx="7124" cy="32651"/>
          </a:xfrm>
          <a:custGeom>
            <a:avLst/>
            <a:gdLst/>
            <a:ahLst/>
            <a:cxnLst/>
            <a:rect l="l" t="t" r="r" b="b"/>
            <a:pathLst>
              <a:path w="7124" h="32651">
                <a:moveTo>
                  <a:pt x="0" y="32651"/>
                </a:moveTo>
                <a:lnTo>
                  <a:pt x="7124" y="30873"/>
                </a:lnTo>
                <a:lnTo>
                  <a:pt x="7124" y="0"/>
                </a:lnTo>
                <a:lnTo>
                  <a:pt x="0" y="166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707337" y="6941759"/>
            <a:ext cx="3441" cy="32296"/>
          </a:xfrm>
          <a:custGeom>
            <a:avLst/>
            <a:gdLst/>
            <a:ahLst/>
            <a:cxnLst/>
            <a:rect l="l" t="t" r="r" b="b"/>
            <a:pathLst>
              <a:path w="3441" h="32296">
                <a:moveTo>
                  <a:pt x="0" y="32296"/>
                </a:moveTo>
                <a:lnTo>
                  <a:pt x="114" y="31940"/>
                </a:lnTo>
                <a:lnTo>
                  <a:pt x="469" y="31457"/>
                </a:lnTo>
                <a:lnTo>
                  <a:pt x="952" y="31115"/>
                </a:lnTo>
                <a:lnTo>
                  <a:pt x="1536" y="30988"/>
                </a:lnTo>
                <a:lnTo>
                  <a:pt x="2133" y="30988"/>
                </a:lnTo>
                <a:lnTo>
                  <a:pt x="2730" y="31229"/>
                </a:lnTo>
                <a:lnTo>
                  <a:pt x="3213" y="31699"/>
                </a:lnTo>
                <a:lnTo>
                  <a:pt x="3441" y="32169"/>
                </a:lnTo>
                <a:lnTo>
                  <a:pt x="3441" y="1181"/>
                </a:lnTo>
                <a:lnTo>
                  <a:pt x="3213" y="711"/>
                </a:lnTo>
                <a:lnTo>
                  <a:pt x="2730" y="355"/>
                </a:lnTo>
                <a:lnTo>
                  <a:pt x="2133" y="114"/>
                </a:lnTo>
                <a:lnTo>
                  <a:pt x="1536" y="0"/>
                </a:lnTo>
                <a:lnTo>
                  <a:pt x="952" y="241"/>
                </a:lnTo>
                <a:lnTo>
                  <a:pt x="469" y="596"/>
                </a:lnTo>
                <a:lnTo>
                  <a:pt x="114" y="952"/>
                </a:lnTo>
                <a:lnTo>
                  <a:pt x="0" y="1549"/>
                </a:lnTo>
                <a:lnTo>
                  <a:pt x="0" y="213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710781" y="6937482"/>
            <a:ext cx="17449" cy="36449"/>
          </a:xfrm>
          <a:custGeom>
            <a:avLst/>
            <a:gdLst/>
            <a:ahLst/>
            <a:cxnLst/>
            <a:rect l="l" t="t" r="r" b="b"/>
            <a:pathLst>
              <a:path w="17449" h="36449">
                <a:moveTo>
                  <a:pt x="0" y="36449"/>
                </a:moveTo>
                <a:lnTo>
                  <a:pt x="7124" y="34429"/>
                </a:lnTo>
                <a:lnTo>
                  <a:pt x="7124" y="3441"/>
                </a:lnTo>
                <a:lnTo>
                  <a:pt x="6997" y="2971"/>
                </a:lnTo>
                <a:lnTo>
                  <a:pt x="7124" y="2374"/>
                </a:lnTo>
                <a:lnTo>
                  <a:pt x="7480" y="1905"/>
                </a:lnTo>
                <a:lnTo>
                  <a:pt x="7950" y="1549"/>
                </a:lnTo>
                <a:lnTo>
                  <a:pt x="8547" y="1308"/>
                </a:lnTo>
                <a:lnTo>
                  <a:pt x="9144" y="1308"/>
                </a:lnTo>
                <a:lnTo>
                  <a:pt x="9728" y="1549"/>
                </a:lnTo>
                <a:lnTo>
                  <a:pt x="10096" y="1905"/>
                </a:lnTo>
                <a:lnTo>
                  <a:pt x="10452" y="2374"/>
                </a:lnTo>
                <a:lnTo>
                  <a:pt x="17449" y="0"/>
                </a:lnTo>
                <a:lnTo>
                  <a:pt x="17449" y="30988"/>
                </a:lnTo>
                <a:lnTo>
                  <a:pt x="10452" y="33362"/>
                </a:lnTo>
                <a:lnTo>
                  <a:pt x="10096" y="32893"/>
                </a:lnTo>
                <a:lnTo>
                  <a:pt x="9728" y="32537"/>
                </a:lnTo>
                <a:lnTo>
                  <a:pt x="9144" y="32296"/>
                </a:lnTo>
                <a:lnTo>
                  <a:pt x="8547" y="32296"/>
                </a:lnTo>
                <a:lnTo>
                  <a:pt x="7950" y="32410"/>
                </a:lnTo>
                <a:lnTo>
                  <a:pt x="7480" y="32766"/>
                </a:lnTo>
                <a:lnTo>
                  <a:pt x="7124" y="334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710781" y="6940924"/>
            <a:ext cx="7124" cy="2019"/>
          </a:xfrm>
          <a:custGeom>
            <a:avLst/>
            <a:gdLst/>
            <a:ahLst/>
            <a:cxnLst/>
            <a:rect l="l" t="t" r="r" b="b"/>
            <a:pathLst>
              <a:path w="7124" h="2019">
                <a:moveTo>
                  <a:pt x="0" y="2019"/>
                </a:moveTo>
                <a:lnTo>
                  <a:pt x="7124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727993" y="6935340"/>
            <a:ext cx="3441" cy="31940"/>
          </a:xfrm>
          <a:custGeom>
            <a:avLst/>
            <a:gdLst/>
            <a:ahLst/>
            <a:cxnLst/>
            <a:rect l="l" t="t" r="r" b="b"/>
            <a:pathLst>
              <a:path w="3441" h="31940">
                <a:moveTo>
                  <a:pt x="241" y="2146"/>
                </a:moveTo>
                <a:lnTo>
                  <a:pt x="0" y="1676"/>
                </a:lnTo>
                <a:lnTo>
                  <a:pt x="127" y="1079"/>
                </a:lnTo>
                <a:lnTo>
                  <a:pt x="482" y="596"/>
                </a:lnTo>
                <a:lnTo>
                  <a:pt x="952" y="241"/>
                </a:lnTo>
                <a:lnTo>
                  <a:pt x="1422" y="0"/>
                </a:lnTo>
                <a:lnTo>
                  <a:pt x="2133" y="0"/>
                </a:lnTo>
                <a:lnTo>
                  <a:pt x="2616" y="127"/>
                </a:lnTo>
                <a:lnTo>
                  <a:pt x="3213" y="482"/>
                </a:lnTo>
                <a:lnTo>
                  <a:pt x="3441" y="952"/>
                </a:lnTo>
                <a:lnTo>
                  <a:pt x="3441" y="31940"/>
                </a:lnTo>
                <a:lnTo>
                  <a:pt x="3213" y="31470"/>
                </a:lnTo>
                <a:lnTo>
                  <a:pt x="2616" y="31115"/>
                </a:lnTo>
                <a:lnTo>
                  <a:pt x="2133" y="30873"/>
                </a:lnTo>
                <a:lnTo>
                  <a:pt x="1422" y="30873"/>
                </a:lnTo>
                <a:lnTo>
                  <a:pt x="952" y="31115"/>
                </a:lnTo>
                <a:lnTo>
                  <a:pt x="482" y="31470"/>
                </a:lnTo>
                <a:lnTo>
                  <a:pt x="241" y="3194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721228" y="6939860"/>
            <a:ext cx="0" cy="30988"/>
          </a:xfrm>
          <a:custGeom>
            <a:avLst/>
            <a:gdLst/>
            <a:ahLst/>
            <a:cxnLst/>
            <a:rect l="l" t="t" r="r" b="b"/>
            <a:pathLst>
              <a:path h="30988">
                <a:moveTo>
                  <a:pt x="0" y="30987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731437" y="6931305"/>
            <a:ext cx="10096" cy="35979"/>
          </a:xfrm>
          <a:custGeom>
            <a:avLst/>
            <a:gdLst/>
            <a:ahLst/>
            <a:cxnLst/>
            <a:rect l="l" t="t" r="r" b="b"/>
            <a:pathLst>
              <a:path w="10096" h="35979">
                <a:moveTo>
                  <a:pt x="0" y="35979"/>
                </a:moveTo>
                <a:lnTo>
                  <a:pt x="6896" y="33248"/>
                </a:lnTo>
                <a:lnTo>
                  <a:pt x="6896" y="2260"/>
                </a:lnTo>
                <a:lnTo>
                  <a:pt x="6654" y="1790"/>
                </a:lnTo>
                <a:lnTo>
                  <a:pt x="6769" y="1193"/>
                </a:lnTo>
                <a:lnTo>
                  <a:pt x="7010" y="711"/>
                </a:lnTo>
                <a:lnTo>
                  <a:pt x="7480" y="241"/>
                </a:lnTo>
                <a:lnTo>
                  <a:pt x="7950" y="0"/>
                </a:lnTo>
                <a:lnTo>
                  <a:pt x="8661" y="0"/>
                </a:lnTo>
                <a:lnTo>
                  <a:pt x="9271" y="127"/>
                </a:lnTo>
                <a:lnTo>
                  <a:pt x="9740" y="482"/>
                </a:lnTo>
                <a:lnTo>
                  <a:pt x="10096" y="952"/>
                </a:lnTo>
                <a:lnTo>
                  <a:pt x="10096" y="31826"/>
                </a:lnTo>
                <a:lnTo>
                  <a:pt x="9740" y="31356"/>
                </a:lnTo>
                <a:lnTo>
                  <a:pt x="9271" y="31115"/>
                </a:lnTo>
                <a:lnTo>
                  <a:pt x="8661" y="30873"/>
                </a:lnTo>
                <a:lnTo>
                  <a:pt x="7950" y="31000"/>
                </a:lnTo>
                <a:lnTo>
                  <a:pt x="7480" y="31229"/>
                </a:lnTo>
                <a:lnTo>
                  <a:pt x="7010" y="31584"/>
                </a:lnTo>
                <a:lnTo>
                  <a:pt x="6896" y="3194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741531" y="6926794"/>
            <a:ext cx="9728" cy="36334"/>
          </a:xfrm>
          <a:custGeom>
            <a:avLst/>
            <a:gdLst/>
            <a:ahLst/>
            <a:cxnLst/>
            <a:rect l="l" t="t" r="r" b="b"/>
            <a:pathLst>
              <a:path w="9728" h="36334">
                <a:moveTo>
                  <a:pt x="0" y="36334"/>
                </a:moveTo>
                <a:lnTo>
                  <a:pt x="6642" y="33375"/>
                </a:lnTo>
                <a:lnTo>
                  <a:pt x="6642" y="2387"/>
                </a:lnTo>
                <a:lnTo>
                  <a:pt x="6413" y="1905"/>
                </a:lnTo>
                <a:lnTo>
                  <a:pt x="6413" y="1308"/>
                </a:lnTo>
                <a:lnTo>
                  <a:pt x="6642" y="838"/>
                </a:lnTo>
                <a:lnTo>
                  <a:pt x="7124" y="355"/>
                </a:lnTo>
                <a:lnTo>
                  <a:pt x="7594" y="127"/>
                </a:lnTo>
                <a:lnTo>
                  <a:pt x="8191" y="0"/>
                </a:lnTo>
                <a:lnTo>
                  <a:pt x="8902" y="127"/>
                </a:lnTo>
                <a:lnTo>
                  <a:pt x="9372" y="482"/>
                </a:lnTo>
                <a:lnTo>
                  <a:pt x="9728" y="952"/>
                </a:lnTo>
                <a:lnTo>
                  <a:pt x="9728" y="31826"/>
                </a:lnTo>
                <a:lnTo>
                  <a:pt x="9372" y="31356"/>
                </a:lnTo>
                <a:lnTo>
                  <a:pt x="8902" y="31115"/>
                </a:lnTo>
                <a:lnTo>
                  <a:pt x="8191" y="31000"/>
                </a:lnTo>
                <a:lnTo>
                  <a:pt x="7594" y="31000"/>
                </a:lnTo>
                <a:lnTo>
                  <a:pt x="7124" y="31356"/>
                </a:lnTo>
                <a:lnTo>
                  <a:pt x="6642" y="3194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741531" y="6929173"/>
            <a:ext cx="6642" cy="3086"/>
          </a:xfrm>
          <a:custGeom>
            <a:avLst/>
            <a:gdLst/>
            <a:ahLst/>
            <a:cxnLst/>
            <a:rect l="l" t="t" r="r" b="b"/>
            <a:pathLst>
              <a:path w="6642" h="3086">
                <a:moveTo>
                  <a:pt x="0" y="3086"/>
                </a:moveTo>
                <a:lnTo>
                  <a:pt x="664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731428" y="6933568"/>
            <a:ext cx="6896" cy="2730"/>
          </a:xfrm>
          <a:custGeom>
            <a:avLst/>
            <a:gdLst/>
            <a:ahLst/>
            <a:cxnLst/>
            <a:rect l="l" t="t" r="r" b="b"/>
            <a:pathLst>
              <a:path w="6896" h="2730">
                <a:moveTo>
                  <a:pt x="6896" y="0"/>
                </a:moveTo>
                <a:lnTo>
                  <a:pt x="0" y="273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751267" y="6921927"/>
            <a:ext cx="9499" cy="36690"/>
          </a:xfrm>
          <a:custGeom>
            <a:avLst/>
            <a:gdLst/>
            <a:ahLst/>
            <a:cxnLst/>
            <a:rect l="l" t="t" r="r" b="b"/>
            <a:pathLst>
              <a:path w="9499" h="36690">
                <a:moveTo>
                  <a:pt x="0" y="36690"/>
                </a:moveTo>
                <a:lnTo>
                  <a:pt x="6527" y="33362"/>
                </a:lnTo>
                <a:lnTo>
                  <a:pt x="6527" y="2387"/>
                </a:lnTo>
                <a:lnTo>
                  <a:pt x="6286" y="1905"/>
                </a:lnTo>
                <a:lnTo>
                  <a:pt x="6286" y="1308"/>
                </a:lnTo>
                <a:lnTo>
                  <a:pt x="6413" y="838"/>
                </a:lnTo>
                <a:lnTo>
                  <a:pt x="6883" y="355"/>
                </a:lnTo>
                <a:lnTo>
                  <a:pt x="7365" y="127"/>
                </a:lnTo>
                <a:lnTo>
                  <a:pt x="7950" y="0"/>
                </a:lnTo>
                <a:lnTo>
                  <a:pt x="8547" y="0"/>
                </a:lnTo>
                <a:lnTo>
                  <a:pt x="9144" y="355"/>
                </a:lnTo>
                <a:lnTo>
                  <a:pt x="9499" y="711"/>
                </a:lnTo>
                <a:lnTo>
                  <a:pt x="9499" y="31711"/>
                </a:lnTo>
                <a:lnTo>
                  <a:pt x="9144" y="31229"/>
                </a:lnTo>
                <a:lnTo>
                  <a:pt x="8547" y="30988"/>
                </a:lnTo>
                <a:lnTo>
                  <a:pt x="7950" y="30873"/>
                </a:lnTo>
                <a:lnTo>
                  <a:pt x="7365" y="30988"/>
                </a:lnTo>
                <a:lnTo>
                  <a:pt x="6883" y="31229"/>
                </a:lnTo>
                <a:lnTo>
                  <a:pt x="6527" y="31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751267" y="6924306"/>
            <a:ext cx="6527" cy="3441"/>
          </a:xfrm>
          <a:custGeom>
            <a:avLst/>
            <a:gdLst/>
            <a:ahLst/>
            <a:cxnLst/>
            <a:rect l="l" t="t" r="r" b="b"/>
            <a:pathLst>
              <a:path w="6527" h="3441">
                <a:moveTo>
                  <a:pt x="0" y="3441"/>
                </a:moveTo>
                <a:lnTo>
                  <a:pt x="652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760764" y="6919074"/>
            <a:ext cx="6286" cy="34556"/>
          </a:xfrm>
          <a:custGeom>
            <a:avLst/>
            <a:gdLst/>
            <a:ahLst/>
            <a:cxnLst/>
            <a:rect l="l" t="t" r="r" b="b"/>
            <a:pathLst>
              <a:path w="6286" h="34556">
                <a:moveTo>
                  <a:pt x="0" y="3568"/>
                </a:moveTo>
                <a:lnTo>
                  <a:pt x="6286" y="0"/>
                </a:lnTo>
                <a:lnTo>
                  <a:pt x="6286" y="30873"/>
                </a:lnTo>
                <a:lnTo>
                  <a:pt x="0" y="3455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766814" y="6916477"/>
            <a:ext cx="3213" cy="31686"/>
          </a:xfrm>
          <a:custGeom>
            <a:avLst/>
            <a:gdLst/>
            <a:ahLst/>
            <a:cxnLst/>
            <a:rect l="l" t="t" r="r" b="b"/>
            <a:pathLst>
              <a:path w="3213" h="31686">
                <a:moveTo>
                  <a:pt x="241" y="2603"/>
                </a:moveTo>
                <a:lnTo>
                  <a:pt x="0" y="2006"/>
                </a:lnTo>
                <a:lnTo>
                  <a:pt x="0" y="1422"/>
                </a:lnTo>
                <a:lnTo>
                  <a:pt x="127" y="939"/>
                </a:lnTo>
                <a:lnTo>
                  <a:pt x="482" y="469"/>
                </a:lnTo>
                <a:lnTo>
                  <a:pt x="952" y="101"/>
                </a:lnTo>
                <a:lnTo>
                  <a:pt x="1549" y="0"/>
                </a:lnTo>
                <a:lnTo>
                  <a:pt x="2260" y="101"/>
                </a:lnTo>
                <a:lnTo>
                  <a:pt x="2743" y="355"/>
                </a:lnTo>
                <a:lnTo>
                  <a:pt x="3213" y="711"/>
                </a:lnTo>
                <a:lnTo>
                  <a:pt x="3213" y="31686"/>
                </a:lnTo>
                <a:lnTo>
                  <a:pt x="2743" y="31216"/>
                </a:lnTo>
                <a:lnTo>
                  <a:pt x="2260" y="30975"/>
                </a:lnTo>
                <a:lnTo>
                  <a:pt x="1549" y="30975"/>
                </a:lnTo>
                <a:lnTo>
                  <a:pt x="952" y="31102"/>
                </a:lnTo>
                <a:lnTo>
                  <a:pt x="482" y="31457"/>
                </a:lnTo>
                <a:lnTo>
                  <a:pt x="241" y="3168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770021" y="6910659"/>
            <a:ext cx="8915" cy="37515"/>
          </a:xfrm>
          <a:custGeom>
            <a:avLst/>
            <a:gdLst/>
            <a:ahLst/>
            <a:cxnLst/>
            <a:rect l="l" t="t" r="r" b="b"/>
            <a:pathLst>
              <a:path w="8915" h="37515">
                <a:moveTo>
                  <a:pt x="6057" y="31572"/>
                </a:moveTo>
                <a:lnTo>
                  <a:pt x="6654" y="31102"/>
                </a:lnTo>
                <a:lnTo>
                  <a:pt x="7251" y="30975"/>
                </a:lnTo>
                <a:lnTo>
                  <a:pt x="7848" y="30975"/>
                </a:lnTo>
                <a:lnTo>
                  <a:pt x="8432" y="31216"/>
                </a:lnTo>
                <a:lnTo>
                  <a:pt x="8915" y="31572"/>
                </a:lnTo>
                <a:lnTo>
                  <a:pt x="8915" y="711"/>
                </a:lnTo>
                <a:lnTo>
                  <a:pt x="8432" y="228"/>
                </a:lnTo>
                <a:lnTo>
                  <a:pt x="7848" y="0"/>
                </a:lnTo>
                <a:lnTo>
                  <a:pt x="7251" y="0"/>
                </a:lnTo>
                <a:lnTo>
                  <a:pt x="6654" y="228"/>
                </a:lnTo>
                <a:lnTo>
                  <a:pt x="6172" y="469"/>
                </a:lnTo>
                <a:lnTo>
                  <a:pt x="5816" y="939"/>
                </a:lnTo>
                <a:lnTo>
                  <a:pt x="5702" y="1536"/>
                </a:lnTo>
                <a:lnTo>
                  <a:pt x="5702" y="2133"/>
                </a:lnTo>
                <a:lnTo>
                  <a:pt x="6057" y="2603"/>
                </a:lnTo>
                <a:lnTo>
                  <a:pt x="6057" y="33591"/>
                </a:lnTo>
                <a:lnTo>
                  <a:pt x="0" y="3751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778930" y="6907090"/>
            <a:ext cx="5816" cy="35140"/>
          </a:xfrm>
          <a:custGeom>
            <a:avLst/>
            <a:gdLst/>
            <a:ahLst/>
            <a:cxnLst/>
            <a:rect l="l" t="t" r="r" b="b"/>
            <a:pathLst>
              <a:path w="5816" h="35140">
                <a:moveTo>
                  <a:pt x="0" y="35140"/>
                </a:moveTo>
                <a:lnTo>
                  <a:pt x="5816" y="30873"/>
                </a:lnTo>
                <a:lnTo>
                  <a:pt x="5816" y="0"/>
                </a:lnTo>
                <a:lnTo>
                  <a:pt x="0" y="427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770025" y="6913258"/>
            <a:ext cx="6057" cy="3924"/>
          </a:xfrm>
          <a:custGeom>
            <a:avLst/>
            <a:gdLst/>
            <a:ahLst/>
            <a:cxnLst/>
            <a:rect l="l" t="t" r="r" b="b"/>
            <a:pathLst>
              <a:path w="6057" h="3924">
                <a:moveTo>
                  <a:pt x="0" y="3924"/>
                </a:moveTo>
                <a:lnTo>
                  <a:pt x="605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3784748" y="6900444"/>
            <a:ext cx="8191" cy="35496"/>
          </a:xfrm>
          <a:custGeom>
            <a:avLst/>
            <a:gdLst/>
            <a:ahLst/>
            <a:cxnLst/>
            <a:rect l="l" t="t" r="r" b="b"/>
            <a:pathLst>
              <a:path w="8191" h="35496">
                <a:moveTo>
                  <a:pt x="2730" y="35496"/>
                </a:moveTo>
                <a:lnTo>
                  <a:pt x="8191" y="30988"/>
                </a:lnTo>
                <a:lnTo>
                  <a:pt x="8191" y="0"/>
                </a:lnTo>
                <a:lnTo>
                  <a:pt x="2730" y="4508"/>
                </a:lnTo>
                <a:lnTo>
                  <a:pt x="2730" y="35496"/>
                </a:lnTo>
                <a:lnTo>
                  <a:pt x="2260" y="35140"/>
                </a:lnTo>
                <a:lnTo>
                  <a:pt x="1663" y="34899"/>
                </a:lnTo>
                <a:lnTo>
                  <a:pt x="1066" y="34899"/>
                </a:lnTo>
                <a:lnTo>
                  <a:pt x="482" y="35140"/>
                </a:lnTo>
                <a:lnTo>
                  <a:pt x="0" y="3549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3792583" y="6897710"/>
            <a:ext cx="2971" cy="31457"/>
          </a:xfrm>
          <a:custGeom>
            <a:avLst/>
            <a:gdLst/>
            <a:ahLst/>
            <a:cxnLst/>
            <a:rect l="l" t="t" r="r" b="b"/>
            <a:pathLst>
              <a:path w="2971" h="31457">
                <a:moveTo>
                  <a:pt x="355" y="2730"/>
                </a:moveTo>
                <a:lnTo>
                  <a:pt x="114" y="2260"/>
                </a:lnTo>
                <a:lnTo>
                  <a:pt x="0" y="1777"/>
                </a:lnTo>
                <a:lnTo>
                  <a:pt x="0" y="1193"/>
                </a:lnTo>
                <a:lnTo>
                  <a:pt x="355" y="711"/>
                </a:lnTo>
                <a:lnTo>
                  <a:pt x="711" y="241"/>
                </a:lnTo>
                <a:lnTo>
                  <a:pt x="1308" y="114"/>
                </a:lnTo>
                <a:lnTo>
                  <a:pt x="1905" y="0"/>
                </a:lnTo>
                <a:lnTo>
                  <a:pt x="2501" y="241"/>
                </a:lnTo>
                <a:lnTo>
                  <a:pt x="2971" y="584"/>
                </a:lnTo>
                <a:lnTo>
                  <a:pt x="2971" y="31457"/>
                </a:lnTo>
                <a:lnTo>
                  <a:pt x="2501" y="31102"/>
                </a:lnTo>
                <a:lnTo>
                  <a:pt x="1905" y="30987"/>
                </a:lnTo>
                <a:lnTo>
                  <a:pt x="1308" y="30987"/>
                </a:lnTo>
                <a:lnTo>
                  <a:pt x="711" y="31229"/>
                </a:lnTo>
                <a:lnTo>
                  <a:pt x="355" y="3145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784277" y="6904484"/>
            <a:ext cx="3200" cy="2603"/>
          </a:xfrm>
          <a:custGeom>
            <a:avLst/>
            <a:gdLst/>
            <a:ahLst/>
            <a:cxnLst/>
            <a:rect l="l" t="t" r="r" b="b"/>
            <a:pathLst>
              <a:path w="3200" h="2603">
                <a:moveTo>
                  <a:pt x="469" y="2603"/>
                </a:moveTo>
                <a:lnTo>
                  <a:pt x="114" y="2133"/>
                </a:lnTo>
                <a:lnTo>
                  <a:pt x="0" y="1536"/>
                </a:lnTo>
                <a:lnTo>
                  <a:pt x="114" y="939"/>
                </a:lnTo>
                <a:lnTo>
                  <a:pt x="469" y="469"/>
                </a:lnTo>
                <a:lnTo>
                  <a:pt x="952" y="114"/>
                </a:lnTo>
                <a:lnTo>
                  <a:pt x="1536" y="0"/>
                </a:lnTo>
                <a:lnTo>
                  <a:pt x="2133" y="0"/>
                </a:lnTo>
                <a:lnTo>
                  <a:pt x="2730" y="114"/>
                </a:lnTo>
                <a:lnTo>
                  <a:pt x="3200" y="4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3795553" y="6893438"/>
            <a:ext cx="5346" cy="35737"/>
          </a:xfrm>
          <a:custGeom>
            <a:avLst/>
            <a:gdLst/>
            <a:ahLst/>
            <a:cxnLst/>
            <a:rect l="l" t="t" r="r" b="b"/>
            <a:pathLst>
              <a:path w="5346" h="35737">
                <a:moveTo>
                  <a:pt x="0" y="35737"/>
                </a:moveTo>
                <a:lnTo>
                  <a:pt x="5346" y="30988"/>
                </a:lnTo>
                <a:lnTo>
                  <a:pt x="5346" y="0"/>
                </a:lnTo>
                <a:lnTo>
                  <a:pt x="0" y="486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800425" y="6890710"/>
            <a:ext cx="2971" cy="31457"/>
          </a:xfrm>
          <a:custGeom>
            <a:avLst/>
            <a:gdLst/>
            <a:ahLst/>
            <a:cxnLst/>
            <a:rect l="l" t="t" r="r" b="b"/>
            <a:pathLst>
              <a:path w="2971" h="31457">
                <a:moveTo>
                  <a:pt x="469" y="31457"/>
                </a:moveTo>
                <a:lnTo>
                  <a:pt x="711" y="31216"/>
                </a:lnTo>
                <a:lnTo>
                  <a:pt x="1181" y="30987"/>
                </a:lnTo>
                <a:lnTo>
                  <a:pt x="1892" y="30860"/>
                </a:lnTo>
                <a:lnTo>
                  <a:pt x="2489" y="30987"/>
                </a:lnTo>
                <a:lnTo>
                  <a:pt x="2971" y="31343"/>
                </a:lnTo>
                <a:lnTo>
                  <a:pt x="2971" y="469"/>
                </a:lnTo>
                <a:lnTo>
                  <a:pt x="2489" y="114"/>
                </a:lnTo>
                <a:lnTo>
                  <a:pt x="1892" y="0"/>
                </a:lnTo>
                <a:lnTo>
                  <a:pt x="1181" y="0"/>
                </a:lnTo>
                <a:lnTo>
                  <a:pt x="711" y="228"/>
                </a:lnTo>
                <a:lnTo>
                  <a:pt x="228" y="711"/>
                </a:lnTo>
                <a:lnTo>
                  <a:pt x="0" y="1181"/>
                </a:lnTo>
                <a:lnTo>
                  <a:pt x="0" y="1777"/>
                </a:lnTo>
                <a:lnTo>
                  <a:pt x="114" y="2374"/>
                </a:lnTo>
                <a:lnTo>
                  <a:pt x="469" y="273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3803390" y="6883226"/>
            <a:ext cx="7353" cy="38823"/>
          </a:xfrm>
          <a:custGeom>
            <a:avLst/>
            <a:gdLst/>
            <a:ahLst/>
            <a:cxnLst/>
            <a:rect l="l" t="t" r="r" b="b"/>
            <a:pathLst>
              <a:path w="7353" h="38823">
                <a:moveTo>
                  <a:pt x="0" y="38823"/>
                </a:moveTo>
                <a:lnTo>
                  <a:pt x="4978" y="33845"/>
                </a:lnTo>
                <a:lnTo>
                  <a:pt x="4978" y="2844"/>
                </a:lnTo>
                <a:lnTo>
                  <a:pt x="4622" y="2489"/>
                </a:lnTo>
                <a:lnTo>
                  <a:pt x="4394" y="1892"/>
                </a:lnTo>
                <a:lnTo>
                  <a:pt x="4394" y="1308"/>
                </a:lnTo>
                <a:lnTo>
                  <a:pt x="4622" y="838"/>
                </a:lnTo>
                <a:lnTo>
                  <a:pt x="5105" y="355"/>
                </a:lnTo>
                <a:lnTo>
                  <a:pt x="5575" y="114"/>
                </a:lnTo>
                <a:lnTo>
                  <a:pt x="6172" y="0"/>
                </a:lnTo>
                <a:lnTo>
                  <a:pt x="6769" y="114"/>
                </a:lnTo>
                <a:lnTo>
                  <a:pt x="7353" y="469"/>
                </a:lnTo>
                <a:lnTo>
                  <a:pt x="7353" y="31343"/>
                </a:lnTo>
                <a:lnTo>
                  <a:pt x="6769" y="31102"/>
                </a:lnTo>
                <a:lnTo>
                  <a:pt x="6172" y="30987"/>
                </a:lnTo>
                <a:lnTo>
                  <a:pt x="5575" y="31102"/>
                </a:lnTo>
                <a:lnTo>
                  <a:pt x="4978" y="3134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3803390" y="6886074"/>
            <a:ext cx="4978" cy="5105"/>
          </a:xfrm>
          <a:custGeom>
            <a:avLst/>
            <a:gdLst/>
            <a:ahLst/>
            <a:cxnLst/>
            <a:rect l="l" t="t" r="r" b="b"/>
            <a:pathLst>
              <a:path w="4978" h="5105">
                <a:moveTo>
                  <a:pt x="0" y="5105"/>
                </a:moveTo>
                <a:lnTo>
                  <a:pt x="497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3810749" y="6875506"/>
            <a:ext cx="6896" cy="31229"/>
          </a:xfrm>
          <a:custGeom>
            <a:avLst/>
            <a:gdLst/>
            <a:ahLst/>
            <a:cxnLst/>
            <a:rect l="l" t="t" r="r" b="b"/>
            <a:pathLst>
              <a:path w="6896" h="31229">
                <a:moveTo>
                  <a:pt x="0" y="8191"/>
                </a:moveTo>
                <a:lnTo>
                  <a:pt x="4749" y="2857"/>
                </a:lnTo>
                <a:lnTo>
                  <a:pt x="4279" y="2489"/>
                </a:lnTo>
                <a:lnTo>
                  <a:pt x="4038" y="1904"/>
                </a:lnTo>
                <a:lnTo>
                  <a:pt x="4038" y="1422"/>
                </a:lnTo>
                <a:lnTo>
                  <a:pt x="4279" y="825"/>
                </a:lnTo>
                <a:lnTo>
                  <a:pt x="4622" y="355"/>
                </a:lnTo>
                <a:lnTo>
                  <a:pt x="5105" y="114"/>
                </a:lnTo>
                <a:lnTo>
                  <a:pt x="5816" y="0"/>
                </a:lnTo>
                <a:lnTo>
                  <a:pt x="6413" y="114"/>
                </a:lnTo>
                <a:lnTo>
                  <a:pt x="6896" y="355"/>
                </a:lnTo>
                <a:lnTo>
                  <a:pt x="6896" y="31229"/>
                </a:lnTo>
                <a:lnTo>
                  <a:pt x="6413" y="30987"/>
                </a:lnTo>
                <a:lnTo>
                  <a:pt x="5816" y="30873"/>
                </a:lnTo>
                <a:lnTo>
                  <a:pt x="5105" y="30987"/>
                </a:lnTo>
                <a:lnTo>
                  <a:pt x="4749" y="3122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3817636" y="6853421"/>
            <a:ext cx="16268" cy="53314"/>
          </a:xfrm>
          <a:custGeom>
            <a:avLst/>
            <a:gdLst/>
            <a:ahLst/>
            <a:cxnLst/>
            <a:rect l="l" t="t" r="r" b="b"/>
            <a:pathLst>
              <a:path w="16268" h="53314">
                <a:moveTo>
                  <a:pt x="0" y="53314"/>
                </a:moveTo>
                <a:lnTo>
                  <a:pt x="4508" y="47853"/>
                </a:lnTo>
                <a:lnTo>
                  <a:pt x="4508" y="16979"/>
                </a:lnTo>
                <a:lnTo>
                  <a:pt x="4038" y="16509"/>
                </a:lnTo>
                <a:lnTo>
                  <a:pt x="3797" y="16027"/>
                </a:lnTo>
                <a:lnTo>
                  <a:pt x="3924" y="14960"/>
                </a:lnTo>
                <a:lnTo>
                  <a:pt x="4749" y="14135"/>
                </a:lnTo>
                <a:lnTo>
                  <a:pt x="5346" y="14008"/>
                </a:lnTo>
                <a:lnTo>
                  <a:pt x="5930" y="14008"/>
                </a:lnTo>
                <a:lnTo>
                  <a:pt x="6527" y="14249"/>
                </a:lnTo>
                <a:lnTo>
                  <a:pt x="6527" y="45237"/>
                </a:lnTo>
                <a:lnTo>
                  <a:pt x="10566" y="39535"/>
                </a:lnTo>
                <a:lnTo>
                  <a:pt x="10566" y="8547"/>
                </a:lnTo>
                <a:lnTo>
                  <a:pt x="10210" y="8204"/>
                </a:lnTo>
                <a:lnTo>
                  <a:pt x="9855" y="7721"/>
                </a:lnTo>
                <a:lnTo>
                  <a:pt x="9969" y="6527"/>
                </a:lnTo>
                <a:lnTo>
                  <a:pt x="10680" y="5702"/>
                </a:lnTo>
                <a:lnTo>
                  <a:pt x="11277" y="5587"/>
                </a:lnTo>
                <a:lnTo>
                  <a:pt x="11988" y="5587"/>
                </a:lnTo>
                <a:lnTo>
                  <a:pt x="12471" y="5816"/>
                </a:lnTo>
                <a:lnTo>
                  <a:pt x="12471" y="36690"/>
                </a:lnTo>
                <a:lnTo>
                  <a:pt x="16268" y="30873"/>
                </a:lnTo>
                <a:lnTo>
                  <a:pt x="16268" y="0"/>
                </a:lnTo>
                <a:lnTo>
                  <a:pt x="12471" y="58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3810749" y="6878360"/>
            <a:ext cx="4749" cy="36207"/>
          </a:xfrm>
          <a:custGeom>
            <a:avLst/>
            <a:gdLst/>
            <a:ahLst/>
            <a:cxnLst/>
            <a:rect l="l" t="t" r="r" b="b"/>
            <a:pathLst>
              <a:path w="4749" h="36207">
                <a:moveTo>
                  <a:pt x="0" y="36207"/>
                </a:moveTo>
                <a:lnTo>
                  <a:pt x="4749" y="30987"/>
                </a:lnTo>
                <a:lnTo>
                  <a:pt x="474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3817636" y="6870400"/>
            <a:ext cx="4508" cy="5461"/>
          </a:xfrm>
          <a:custGeom>
            <a:avLst/>
            <a:gdLst/>
            <a:ahLst/>
            <a:cxnLst/>
            <a:rect l="l" t="t" r="r" b="b"/>
            <a:pathLst>
              <a:path w="4508" h="5460">
                <a:moveTo>
                  <a:pt x="0" y="5460"/>
                </a:moveTo>
                <a:lnTo>
                  <a:pt x="450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815619" y="6637332"/>
            <a:ext cx="34074" cy="59842"/>
          </a:xfrm>
          <a:custGeom>
            <a:avLst/>
            <a:gdLst/>
            <a:ahLst/>
            <a:cxnLst/>
            <a:rect l="l" t="t" r="r" b="b"/>
            <a:pathLst>
              <a:path w="34074" h="59842">
                <a:moveTo>
                  <a:pt x="34074" y="59842"/>
                </a:moveTo>
                <a:lnTo>
                  <a:pt x="34074" y="56756"/>
                </a:lnTo>
                <a:lnTo>
                  <a:pt x="31457" y="50342"/>
                </a:lnTo>
                <a:lnTo>
                  <a:pt x="30860" y="50469"/>
                </a:lnTo>
                <a:lnTo>
                  <a:pt x="30276" y="50469"/>
                </a:lnTo>
                <a:lnTo>
                  <a:pt x="29794" y="50114"/>
                </a:lnTo>
                <a:lnTo>
                  <a:pt x="29324" y="49758"/>
                </a:lnTo>
                <a:lnTo>
                  <a:pt x="29095" y="49161"/>
                </a:lnTo>
                <a:lnTo>
                  <a:pt x="29095" y="48679"/>
                </a:lnTo>
                <a:lnTo>
                  <a:pt x="29324" y="48094"/>
                </a:lnTo>
                <a:lnTo>
                  <a:pt x="29679" y="47612"/>
                </a:lnTo>
                <a:lnTo>
                  <a:pt x="30149" y="47370"/>
                </a:lnTo>
                <a:lnTo>
                  <a:pt x="27177" y="41084"/>
                </a:lnTo>
                <a:lnTo>
                  <a:pt x="26593" y="41198"/>
                </a:lnTo>
                <a:lnTo>
                  <a:pt x="25996" y="41198"/>
                </a:lnTo>
                <a:lnTo>
                  <a:pt x="25526" y="40970"/>
                </a:lnTo>
                <a:lnTo>
                  <a:pt x="25057" y="40487"/>
                </a:lnTo>
                <a:lnTo>
                  <a:pt x="24815" y="40017"/>
                </a:lnTo>
                <a:lnTo>
                  <a:pt x="24701" y="39420"/>
                </a:lnTo>
                <a:lnTo>
                  <a:pt x="24930" y="38950"/>
                </a:lnTo>
                <a:lnTo>
                  <a:pt x="25285" y="38468"/>
                </a:lnTo>
                <a:lnTo>
                  <a:pt x="25768" y="38112"/>
                </a:lnTo>
                <a:lnTo>
                  <a:pt x="22440" y="31940"/>
                </a:lnTo>
                <a:lnTo>
                  <a:pt x="21843" y="32181"/>
                </a:lnTo>
                <a:lnTo>
                  <a:pt x="21247" y="32181"/>
                </a:lnTo>
                <a:lnTo>
                  <a:pt x="20662" y="31940"/>
                </a:lnTo>
                <a:lnTo>
                  <a:pt x="20307" y="31584"/>
                </a:lnTo>
                <a:lnTo>
                  <a:pt x="19951" y="30987"/>
                </a:lnTo>
                <a:lnTo>
                  <a:pt x="19824" y="30518"/>
                </a:lnTo>
                <a:lnTo>
                  <a:pt x="20065" y="29921"/>
                </a:lnTo>
                <a:lnTo>
                  <a:pt x="20307" y="29451"/>
                </a:lnTo>
                <a:lnTo>
                  <a:pt x="20777" y="29095"/>
                </a:lnTo>
                <a:lnTo>
                  <a:pt x="17221" y="23152"/>
                </a:lnTo>
                <a:lnTo>
                  <a:pt x="16624" y="23279"/>
                </a:lnTo>
                <a:lnTo>
                  <a:pt x="16027" y="23279"/>
                </a:lnTo>
                <a:lnTo>
                  <a:pt x="15430" y="23152"/>
                </a:lnTo>
                <a:lnTo>
                  <a:pt x="14960" y="22796"/>
                </a:lnTo>
                <a:lnTo>
                  <a:pt x="14604" y="22326"/>
                </a:lnTo>
                <a:lnTo>
                  <a:pt x="14490" y="21729"/>
                </a:lnTo>
                <a:lnTo>
                  <a:pt x="14604" y="21132"/>
                </a:lnTo>
                <a:lnTo>
                  <a:pt x="14960" y="20662"/>
                </a:lnTo>
                <a:lnTo>
                  <a:pt x="15430" y="20307"/>
                </a:lnTo>
                <a:lnTo>
                  <a:pt x="11391" y="14490"/>
                </a:lnTo>
                <a:lnTo>
                  <a:pt x="10807" y="14731"/>
                </a:lnTo>
                <a:lnTo>
                  <a:pt x="10210" y="14846"/>
                </a:lnTo>
                <a:lnTo>
                  <a:pt x="9613" y="14604"/>
                </a:lnTo>
                <a:lnTo>
                  <a:pt x="9143" y="14376"/>
                </a:lnTo>
                <a:lnTo>
                  <a:pt x="8788" y="13893"/>
                </a:lnTo>
                <a:lnTo>
                  <a:pt x="8661" y="13309"/>
                </a:lnTo>
                <a:lnTo>
                  <a:pt x="8788" y="12712"/>
                </a:lnTo>
                <a:lnTo>
                  <a:pt x="9016" y="12230"/>
                </a:lnTo>
                <a:lnTo>
                  <a:pt x="9499" y="11874"/>
                </a:lnTo>
                <a:lnTo>
                  <a:pt x="5219" y="6299"/>
                </a:lnTo>
                <a:lnTo>
                  <a:pt x="4622" y="6527"/>
                </a:lnTo>
                <a:lnTo>
                  <a:pt x="4038" y="6527"/>
                </a:lnTo>
                <a:lnTo>
                  <a:pt x="3441" y="6413"/>
                </a:lnTo>
                <a:lnTo>
                  <a:pt x="2844" y="6172"/>
                </a:lnTo>
                <a:lnTo>
                  <a:pt x="2489" y="5702"/>
                </a:lnTo>
                <a:lnTo>
                  <a:pt x="2374" y="5105"/>
                </a:lnTo>
                <a:lnTo>
                  <a:pt x="2374" y="4521"/>
                </a:lnTo>
                <a:lnTo>
                  <a:pt x="2616" y="4038"/>
                </a:lnTo>
                <a:lnTo>
                  <a:pt x="3086" y="3682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3818704" y="6641016"/>
            <a:ext cx="0" cy="2489"/>
          </a:xfrm>
          <a:custGeom>
            <a:avLst/>
            <a:gdLst/>
            <a:ahLst/>
            <a:cxnLst/>
            <a:rect l="l" t="t" r="r" b="b"/>
            <a:pathLst>
              <a:path h="2489">
                <a:moveTo>
                  <a:pt x="0" y="0"/>
                </a:moveTo>
                <a:lnTo>
                  <a:pt x="0" y="24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828202" y="6889990"/>
            <a:ext cx="1905" cy="241"/>
          </a:xfrm>
          <a:custGeom>
            <a:avLst/>
            <a:gdLst/>
            <a:ahLst/>
            <a:cxnLst/>
            <a:rect l="l" t="t" r="r" b="b"/>
            <a:pathLst>
              <a:path w="1904" h="241">
                <a:moveTo>
                  <a:pt x="0" y="241"/>
                </a:moveTo>
                <a:lnTo>
                  <a:pt x="711" y="0"/>
                </a:lnTo>
                <a:lnTo>
                  <a:pt x="1422" y="0"/>
                </a:lnTo>
                <a:lnTo>
                  <a:pt x="1905" y="12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822146" y="6898305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2019" y="355"/>
                </a:moveTo>
                <a:lnTo>
                  <a:pt x="1422" y="114"/>
                </a:lnTo>
                <a:lnTo>
                  <a:pt x="838" y="0"/>
                </a:lnTo>
                <a:lnTo>
                  <a:pt x="241" y="114"/>
                </a:lnTo>
                <a:lnTo>
                  <a:pt x="0" y="35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824165" y="6861971"/>
            <a:ext cx="4038" cy="5702"/>
          </a:xfrm>
          <a:custGeom>
            <a:avLst/>
            <a:gdLst/>
            <a:ahLst/>
            <a:cxnLst/>
            <a:rect l="l" t="t" r="r" b="b"/>
            <a:pathLst>
              <a:path w="4038" h="5702">
                <a:moveTo>
                  <a:pt x="0" y="5702"/>
                </a:moveTo>
                <a:lnTo>
                  <a:pt x="403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831054" y="6657639"/>
            <a:ext cx="0" cy="2844"/>
          </a:xfrm>
          <a:custGeom>
            <a:avLst/>
            <a:gdLst/>
            <a:ahLst/>
            <a:cxnLst/>
            <a:rect l="l" t="t" r="r" b="b"/>
            <a:pathLst>
              <a:path h="2844">
                <a:moveTo>
                  <a:pt x="0" y="0"/>
                </a:moveTo>
                <a:lnTo>
                  <a:pt x="0" y="284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825118" y="6649209"/>
            <a:ext cx="0" cy="2616"/>
          </a:xfrm>
          <a:custGeom>
            <a:avLst/>
            <a:gdLst/>
            <a:ahLst/>
            <a:cxnLst/>
            <a:rect l="l" t="t" r="r" b="b"/>
            <a:pathLst>
              <a:path h="2616">
                <a:moveTo>
                  <a:pt x="0" y="0"/>
                </a:moveTo>
                <a:lnTo>
                  <a:pt x="0" y="26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3833895" y="6841437"/>
            <a:ext cx="6769" cy="40005"/>
          </a:xfrm>
          <a:custGeom>
            <a:avLst/>
            <a:gdLst/>
            <a:ahLst/>
            <a:cxnLst/>
            <a:rect l="l" t="t" r="r" b="b"/>
            <a:pathLst>
              <a:path w="6769" h="40004">
                <a:moveTo>
                  <a:pt x="5232" y="31102"/>
                </a:moveTo>
                <a:lnTo>
                  <a:pt x="5587" y="30861"/>
                </a:lnTo>
                <a:lnTo>
                  <a:pt x="6184" y="30861"/>
                </a:lnTo>
                <a:lnTo>
                  <a:pt x="6769" y="30988"/>
                </a:lnTo>
                <a:lnTo>
                  <a:pt x="6769" y="114"/>
                </a:lnTo>
                <a:lnTo>
                  <a:pt x="6184" y="0"/>
                </a:lnTo>
                <a:lnTo>
                  <a:pt x="5587" y="0"/>
                </a:lnTo>
                <a:lnTo>
                  <a:pt x="4991" y="228"/>
                </a:lnTo>
                <a:lnTo>
                  <a:pt x="4521" y="584"/>
                </a:lnTo>
                <a:lnTo>
                  <a:pt x="4279" y="1066"/>
                </a:lnTo>
                <a:lnTo>
                  <a:pt x="4279" y="1651"/>
                </a:lnTo>
                <a:lnTo>
                  <a:pt x="4406" y="2247"/>
                </a:lnTo>
                <a:lnTo>
                  <a:pt x="4762" y="2730"/>
                </a:lnTo>
                <a:lnTo>
                  <a:pt x="5232" y="3086"/>
                </a:lnTo>
                <a:lnTo>
                  <a:pt x="1790" y="9144"/>
                </a:lnTo>
                <a:lnTo>
                  <a:pt x="1790" y="40005"/>
                </a:lnTo>
                <a:lnTo>
                  <a:pt x="1193" y="39763"/>
                </a:lnTo>
                <a:lnTo>
                  <a:pt x="609" y="39763"/>
                </a:lnTo>
                <a:lnTo>
                  <a:pt x="0" y="4000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835683" y="6844526"/>
            <a:ext cx="3441" cy="36918"/>
          </a:xfrm>
          <a:custGeom>
            <a:avLst/>
            <a:gdLst/>
            <a:ahLst/>
            <a:cxnLst/>
            <a:rect l="l" t="t" r="r" b="b"/>
            <a:pathLst>
              <a:path w="3441" h="36918">
                <a:moveTo>
                  <a:pt x="0" y="36918"/>
                </a:moveTo>
                <a:lnTo>
                  <a:pt x="3441" y="30860"/>
                </a:lnTo>
                <a:lnTo>
                  <a:pt x="344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840670" y="6835380"/>
            <a:ext cx="3086" cy="37045"/>
          </a:xfrm>
          <a:custGeom>
            <a:avLst/>
            <a:gdLst/>
            <a:ahLst/>
            <a:cxnLst/>
            <a:rect l="l" t="t" r="r" b="b"/>
            <a:pathLst>
              <a:path w="3086" h="37045">
                <a:moveTo>
                  <a:pt x="0" y="6172"/>
                </a:moveTo>
                <a:lnTo>
                  <a:pt x="3086" y="0"/>
                </a:lnTo>
                <a:lnTo>
                  <a:pt x="3086" y="30873"/>
                </a:lnTo>
                <a:lnTo>
                  <a:pt x="0" y="3704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843757" y="6822793"/>
            <a:ext cx="5346" cy="40487"/>
          </a:xfrm>
          <a:custGeom>
            <a:avLst/>
            <a:gdLst/>
            <a:ahLst/>
            <a:cxnLst/>
            <a:rect l="l" t="t" r="r" b="b"/>
            <a:pathLst>
              <a:path w="5346" h="40487">
                <a:moveTo>
                  <a:pt x="0" y="40487"/>
                </a:moveTo>
                <a:lnTo>
                  <a:pt x="825" y="40360"/>
                </a:lnTo>
                <a:lnTo>
                  <a:pt x="1422" y="40487"/>
                </a:lnTo>
                <a:lnTo>
                  <a:pt x="4152" y="34074"/>
                </a:lnTo>
                <a:lnTo>
                  <a:pt x="4152" y="3213"/>
                </a:lnTo>
                <a:lnTo>
                  <a:pt x="3568" y="2844"/>
                </a:lnTo>
                <a:lnTo>
                  <a:pt x="3200" y="2489"/>
                </a:lnTo>
                <a:lnTo>
                  <a:pt x="2959" y="1904"/>
                </a:lnTo>
                <a:lnTo>
                  <a:pt x="2959" y="1308"/>
                </a:lnTo>
                <a:lnTo>
                  <a:pt x="3200" y="825"/>
                </a:lnTo>
                <a:lnTo>
                  <a:pt x="3682" y="355"/>
                </a:lnTo>
                <a:lnTo>
                  <a:pt x="4152" y="114"/>
                </a:lnTo>
                <a:lnTo>
                  <a:pt x="4749" y="0"/>
                </a:lnTo>
                <a:lnTo>
                  <a:pt x="5346" y="114"/>
                </a:lnTo>
                <a:lnTo>
                  <a:pt x="5346" y="30987"/>
                </a:lnTo>
                <a:lnTo>
                  <a:pt x="4749" y="30987"/>
                </a:lnTo>
                <a:lnTo>
                  <a:pt x="4152" y="3098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833067" y="6850334"/>
            <a:ext cx="2616" cy="3086"/>
          </a:xfrm>
          <a:custGeom>
            <a:avLst/>
            <a:gdLst/>
            <a:ahLst/>
            <a:cxnLst/>
            <a:rect l="l" t="t" r="r" b="b"/>
            <a:pathLst>
              <a:path w="2616" h="3086">
                <a:moveTo>
                  <a:pt x="2616" y="241"/>
                </a:moveTo>
                <a:lnTo>
                  <a:pt x="2019" y="0"/>
                </a:lnTo>
                <a:lnTo>
                  <a:pt x="1435" y="0"/>
                </a:lnTo>
                <a:lnTo>
                  <a:pt x="825" y="241"/>
                </a:lnTo>
                <a:lnTo>
                  <a:pt x="355" y="596"/>
                </a:lnTo>
                <a:lnTo>
                  <a:pt x="0" y="1066"/>
                </a:lnTo>
                <a:lnTo>
                  <a:pt x="0" y="1663"/>
                </a:lnTo>
                <a:lnTo>
                  <a:pt x="114" y="2133"/>
                </a:lnTo>
                <a:lnTo>
                  <a:pt x="355" y="2743"/>
                </a:lnTo>
                <a:lnTo>
                  <a:pt x="825" y="308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3842679" y="6832165"/>
            <a:ext cx="2501" cy="31115"/>
          </a:xfrm>
          <a:custGeom>
            <a:avLst/>
            <a:gdLst/>
            <a:ahLst/>
            <a:cxnLst/>
            <a:rect l="l" t="t" r="r" b="b"/>
            <a:pathLst>
              <a:path w="2501" h="31115">
                <a:moveTo>
                  <a:pt x="2501" y="31115"/>
                </a:moveTo>
                <a:lnTo>
                  <a:pt x="2501" y="127"/>
                </a:lnTo>
                <a:lnTo>
                  <a:pt x="1905" y="0"/>
                </a:lnTo>
                <a:lnTo>
                  <a:pt x="1320" y="127"/>
                </a:lnTo>
                <a:lnTo>
                  <a:pt x="723" y="368"/>
                </a:lnTo>
                <a:lnTo>
                  <a:pt x="368" y="723"/>
                </a:lnTo>
                <a:lnTo>
                  <a:pt x="0" y="1308"/>
                </a:lnTo>
                <a:lnTo>
                  <a:pt x="0" y="1905"/>
                </a:lnTo>
                <a:lnTo>
                  <a:pt x="254" y="2387"/>
                </a:lnTo>
                <a:lnTo>
                  <a:pt x="609" y="2857"/>
                </a:lnTo>
                <a:lnTo>
                  <a:pt x="1079" y="32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3845181" y="6826004"/>
            <a:ext cx="2730" cy="6286"/>
          </a:xfrm>
          <a:custGeom>
            <a:avLst/>
            <a:gdLst/>
            <a:ahLst/>
            <a:cxnLst/>
            <a:rect l="l" t="t" r="r" b="b"/>
            <a:pathLst>
              <a:path w="2730" h="6286">
                <a:moveTo>
                  <a:pt x="0" y="6286"/>
                </a:moveTo>
                <a:lnTo>
                  <a:pt x="273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3841381" y="6675448"/>
            <a:ext cx="0" cy="2959"/>
          </a:xfrm>
          <a:custGeom>
            <a:avLst/>
            <a:gdLst/>
            <a:ahLst/>
            <a:cxnLst/>
            <a:rect l="l" t="t" r="r" b="b"/>
            <a:pathLst>
              <a:path h="2959">
                <a:moveTo>
                  <a:pt x="0" y="0"/>
                </a:moveTo>
                <a:lnTo>
                  <a:pt x="0" y="295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836395" y="6666425"/>
            <a:ext cx="0" cy="2844"/>
          </a:xfrm>
          <a:custGeom>
            <a:avLst/>
            <a:gdLst/>
            <a:ahLst/>
            <a:cxnLst/>
            <a:rect l="l" t="t" r="r" b="b"/>
            <a:pathLst>
              <a:path h="2844">
                <a:moveTo>
                  <a:pt x="0" y="0"/>
                </a:moveTo>
                <a:lnTo>
                  <a:pt x="0" y="284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849100" y="6816495"/>
            <a:ext cx="2374" cy="37287"/>
          </a:xfrm>
          <a:custGeom>
            <a:avLst/>
            <a:gdLst/>
            <a:ahLst/>
            <a:cxnLst/>
            <a:rect l="l" t="t" r="r" b="b"/>
            <a:pathLst>
              <a:path w="2374" h="37287">
                <a:moveTo>
                  <a:pt x="0" y="37287"/>
                </a:moveTo>
                <a:lnTo>
                  <a:pt x="2374" y="30873"/>
                </a:lnTo>
                <a:lnTo>
                  <a:pt x="2374" y="0"/>
                </a:lnTo>
                <a:lnTo>
                  <a:pt x="0" y="641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850292" y="6813296"/>
            <a:ext cx="2247" cy="30988"/>
          </a:xfrm>
          <a:custGeom>
            <a:avLst/>
            <a:gdLst/>
            <a:ahLst/>
            <a:cxnLst/>
            <a:rect l="l" t="t" r="r" b="b"/>
            <a:pathLst>
              <a:path w="2247" h="30988">
                <a:moveTo>
                  <a:pt x="1181" y="30987"/>
                </a:moveTo>
                <a:lnTo>
                  <a:pt x="1663" y="30860"/>
                </a:lnTo>
                <a:lnTo>
                  <a:pt x="2247" y="30987"/>
                </a:lnTo>
                <a:lnTo>
                  <a:pt x="2247" y="0"/>
                </a:lnTo>
                <a:lnTo>
                  <a:pt x="1663" y="0"/>
                </a:lnTo>
                <a:lnTo>
                  <a:pt x="1066" y="114"/>
                </a:lnTo>
                <a:lnTo>
                  <a:pt x="584" y="355"/>
                </a:lnTo>
                <a:lnTo>
                  <a:pt x="114" y="825"/>
                </a:lnTo>
                <a:lnTo>
                  <a:pt x="0" y="1422"/>
                </a:lnTo>
                <a:lnTo>
                  <a:pt x="0" y="1904"/>
                </a:lnTo>
                <a:lnTo>
                  <a:pt x="228" y="2489"/>
                </a:lnTo>
                <a:lnTo>
                  <a:pt x="711" y="2844"/>
                </a:lnTo>
                <a:lnTo>
                  <a:pt x="1181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852543" y="6806768"/>
            <a:ext cx="2019" cy="37515"/>
          </a:xfrm>
          <a:custGeom>
            <a:avLst/>
            <a:gdLst/>
            <a:ahLst/>
            <a:cxnLst/>
            <a:rect l="l" t="t" r="r" b="b"/>
            <a:pathLst>
              <a:path w="2019" h="37515">
                <a:moveTo>
                  <a:pt x="0" y="37515"/>
                </a:moveTo>
                <a:lnTo>
                  <a:pt x="2019" y="30861"/>
                </a:lnTo>
                <a:lnTo>
                  <a:pt x="2019" y="0"/>
                </a:lnTo>
                <a:lnTo>
                  <a:pt x="0" y="652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853252" y="6803551"/>
            <a:ext cx="2133" cy="31000"/>
          </a:xfrm>
          <a:custGeom>
            <a:avLst/>
            <a:gdLst/>
            <a:ahLst/>
            <a:cxnLst/>
            <a:rect l="l" t="t" r="r" b="b"/>
            <a:pathLst>
              <a:path w="2133" h="31000">
                <a:moveTo>
                  <a:pt x="1308" y="3213"/>
                </a:moveTo>
                <a:lnTo>
                  <a:pt x="711" y="2971"/>
                </a:lnTo>
                <a:lnTo>
                  <a:pt x="355" y="2616"/>
                </a:lnTo>
                <a:lnTo>
                  <a:pt x="0" y="2019"/>
                </a:lnTo>
                <a:lnTo>
                  <a:pt x="0" y="1435"/>
                </a:lnTo>
                <a:lnTo>
                  <a:pt x="127" y="965"/>
                </a:lnTo>
                <a:lnTo>
                  <a:pt x="482" y="482"/>
                </a:lnTo>
                <a:lnTo>
                  <a:pt x="952" y="126"/>
                </a:lnTo>
                <a:lnTo>
                  <a:pt x="1549" y="0"/>
                </a:lnTo>
                <a:lnTo>
                  <a:pt x="2133" y="0"/>
                </a:lnTo>
                <a:lnTo>
                  <a:pt x="2133" y="31000"/>
                </a:lnTo>
                <a:lnTo>
                  <a:pt x="1549" y="30873"/>
                </a:lnTo>
                <a:lnTo>
                  <a:pt x="1308" y="310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855391" y="6796915"/>
            <a:ext cx="1663" cy="37630"/>
          </a:xfrm>
          <a:custGeom>
            <a:avLst/>
            <a:gdLst/>
            <a:ahLst/>
            <a:cxnLst/>
            <a:rect l="l" t="t" r="r" b="b"/>
            <a:pathLst>
              <a:path w="1663" h="37630">
                <a:moveTo>
                  <a:pt x="0" y="37630"/>
                </a:moveTo>
                <a:lnTo>
                  <a:pt x="1663" y="30860"/>
                </a:lnTo>
                <a:lnTo>
                  <a:pt x="1663" y="0"/>
                </a:lnTo>
                <a:lnTo>
                  <a:pt x="0" y="664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855633" y="6793696"/>
            <a:ext cx="2133" cy="31000"/>
          </a:xfrm>
          <a:custGeom>
            <a:avLst/>
            <a:gdLst/>
            <a:ahLst/>
            <a:cxnLst/>
            <a:rect l="l" t="t" r="r" b="b"/>
            <a:pathLst>
              <a:path w="2133" h="31000">
                <a:moveTo>
                  <a:pt x="1422" y="3213"/>
                </a:moveTo>
                <a:lnTo>
                  <a:pt x="825" y="2971"/>
                </a:lnTo>
                <a:lnTo>
                  <a:pt x="355" y="2616"/>
                </a:lnTo>
                <a:lnTo>
                  <a:pt x="114" y="2146"/>
                </a:lnTo>
                <a:lnTo>
                  <a:pt x="0" y="1549"/>
                </a:lnTo>
                <a:lnTo>
                  <a:pt x="114" y="1066"/>
                </a:lnTo>
                <a:lnTo>
                  <a:pt x="469" y="482"/>
                </a:lnTo>
                <a:lnTo>
                  <a:pt x="952" y="126"/>
                </a:lnTo>
                <a:lnTo>
                  <a:pt x="1536" y="0"/>
                </a:lnTo>
                <a:lnTo>
                  <a:pt x="2133" y="0"/>
                </a:lnTo>
                <a:lnTo>
                  <a:pt x="2133" y="30873"/>
                </a:lnTo>
                <a:lnTo>
                  <a:pt x="1422" y="310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3857767" y="6786942"/>
            <a:ext cx="1181" cy="37630"/>
          </a:xfrm>
          <a:custGeom>
            <a:avLst/>
            <a:gdLst/>
            <a:ahLst/>
            <a:cxnLst/>
            <a:rect l="l" t="t" r="r" b="b"/>
            <a:pathLst>
              <a:path w="1181" h="37630">
                <a:moveTo>
                  <a:pt x="0" y="37630"/>
                </a:moveTo>
                <a:lnTo>
                  <a:pt x="1181" y="30987"/>
                </a:lnTo>
                <a:lnTo>
                  <a:pt x="1181" y="0"/>
                </a:lnTo>
                <a:lnTo>
                  <a:pt x="0" y="675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3857531" y="6783731"/>
            <a:ext cx="2019" cy="30988"/>
          </a:xfrm>
          <a:custGeom>
            <a:avLst/>
            <a:gdLst/>
            <a:ahLst/>
            <a:cxnLst/>
            <a:rect l="l" t="t" r="r" b="b"/>
            <a:pathLst>
              <a:path w="2019" h="30988">
                <a:moveTo>
                  <a:pt x="1422" y="30987"/>
                </a:moveTo>
                <a:lnTo>
                  <a:pt x="2019" y="30873"/>
                </a:lnTo>
                <a:lnTo>
                  <a:pt x="2019" y="0"/>
                </a:lnTo>
                <a:lnTo>
                  <a:pt x="1422" y="0"/>
                </a:lnTo>
                <a:lnTo>
                  <a:pt x="825" y="241"/>
                </a:lnTo>
                <a:lnTo>
                  <a:pt x="355" y="596"/>
                </a:lnTo>
                <a:lnTo>
                  <a:pt x="0" y="1066"/>
                </a:lnTo>
                <a:lnTo>
                  <a:pt x="0" y="1663"/>
                </a:lnTo>
                <a:lnTo>
                  <a:pt x="114" y="2260"/>
                </a:lnTo>
                <a:lnTo>
                  <a:pt x="355" y="2730"/>
                </a:lnTo>
                <a:lnTo>
                  <a:pt x="825" y="3086"/>
                </a:lnTo>
                <a:lnTo>
                  <a:pt x="1422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3848512" y="6694088"/>
            <a:ext cx="5930" cy="14604"/>
          </a:xfrm>
          <a:custGeom>
            <a:avLst/>
            <a:gdLst/>
            <a:ahLst/>
            <a:cxnLst/>
            <a:rect l="l" t="t" r="r" b="b"/>
            <a:pathLst>
              <a:path w="5930" h="14604">
                <a:moveTo>
                  <a:pt x="1181" y="0"/>
                </a:moveTo>
                <a:lnTo>
                  <a:pt x="584" y="355"/>
                </a:lnTo>
                <a:lnTo>
                  <a:pt x="228" y="711"/>
                </a:lnTo>
                <a:lnTo>
                  <a:pt x="0" y="1308"/>
                </a:lnTo>
                <a:lnTo>
                  <a:pt x="0" y="1778"/>
                </a:lnTo>
                <a:lnTo>
                  <a:pt x="228" y="2374"/>
                </a:lnTo>
                <a:lnTo>
                  <a:pt x="584" y="2844"/>
                </a:lnTo>
                <a:lnTo>
                  <a:pt x="1066" y="3086"/>
                </a:lnTo>
                <a:lnTo>
                  <a:pt x="1651" y="3200"/>
                </a:lnTo>
                <a:lnTo>
                  <a:pt x="2247" y="3086"/>
                </a:lnTo>
                <a:lnTo>
                  <a:pt x="4508" y="9613"/>
                </a:lnTo>
                <a:lnTo>
                  <a:pt x="3911" y="9855"/>
                </a:lnTo>
                <a:lnTo>
                  <a:pt x="3556" y="10325"/>
                </a:lnTo>
                <a:lnTo>
                  <a:pt x="3327" y="10807"/>
                </a:lnTo>
                <a:lnTo>
                  <a:pt x="3200" y="11391"/>
                </a:lnTo>
                <a:lnTo>
                  <a:pt x="3441" y="11874"/>
                </a:lnTo>
                <a:lnTo>
                  <a:pt x="3797" y="12344"/>
                </a:lnTo>
                <a:lnTo>
                  <a:pt x="4267" y="12700"/>
                </a:lnTo>
                <a:lnTo>
                  <a:pt x="4864" y="12827"/>
                </a:lnTo>
                <a:lnTo>
                  <a:pt x="5461" y="12827"/>
                </a:lnTo>
                <a:lnTo>
                  <a:pt x="5930" y="1460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853018" y="6703705"/>
            <a:ext cx="0" cy="3086"/>
          </a:xfrm>
          <a:custGeom>
            <a:avLst/>
            <a:gdLst/>
            <a:ahLst/>
            <a:cxnLst/>
            <a:rect l="l" t="t" r="r" b="b"/>
            <a:pathLst>
              <a:path h="3086">
                <a:moveTo>
                  <a:pt x="0" y="0"/>
                </a:moveTo>
                <a:lnTo>
                  <a:pt x="0" y="308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845774" y="6684709"/>
            <a:ext cx="0" cy="2959"/>
          </a:xfrm>
          <a:custGeom>
            <a:avLst/>
            <a:gdLst/>
            <a:ahLst/>
            <a:cxnLst/>
            <a:rect l="l" t="t" r="r" b="b"/>
            <a:pathLst>
              <a:path h="2959">
                <a:moveTo>
                  <a:pt x="0" y="0"/>
                </a:moveTo>
                <a:lnTo>
                  <a:pt x="0" y="295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859546" y="6776957"/>
            <a:ext cx="825" cy="37642"/>
          </a:xfrm>
          <a:custGeom>
            <a:avLst/>
            <a:gdLst/>
            <a:ahLst/>
            <a:cxnLst/>
            <a:rect l="l" t="t" r="r" b="b"/>
            <a:pathLst>
              <a:path w="825" h="37642">
                <a:moveTo>
                  <a:pt x="0" y="37642"/>
                </a:moveTo>
                <a:lnTo>
                  <a:pt x="825" y="30873"/>
                </a:lnTo>
                <a:lnTo>
                  <a:pt x="825" y="0"/>
                </a:lnTo>
                <a:lnTo>
                  <a:pt x="0" y="67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858840" y="6773633"/>
            <a:ext cx="1892" cy="30988"/>
          </a:xfrm>
          <a:custGeom>
            <a:avLst/>
            <a:gdLst/>
            <a:ahLst/>
            <a:cxnLst/>
            <a:rect l="l" t="t" r="r" b="b"/>
            <a:pathLst>
              <a:path w="1892" h="30988">
                <a:moveTo>
                  <a:pt x="1536" y="3327"/>
                </a:moveTo>
                <a:lnTo>
                  <a:pt x="939" y="3213"/>
                </a:lnTo>
                <a:lnTo>
                  <a:pt x="469" y="2857"/>
                </a:lnTo>
                <a:lnTo>
                  <a:pt x="114" y="2374"/>
                </a:lnTo>
                <a:lnTo>
                  <a:pt x="0" y="1790"/>
                </a:lnTo>
                <a:lnTo>
                  <a:pt x="0" y="1308"/>
                </a:lnTo>
                <a:lnTo>
                  <a:pt x="228" y="711"/>
                </a:lnTo>
                <a:lnTo>
                  <a:pt x="584" y="368"/>
                </a:lnTo>
                <a:lnTo>
                  <a:pt x="1295" y="127"/>
                </a:lnTo>
                <a:lnTo>
                  <a:pt x="1892" y="0"/>
                </a:lnTo>
                <a:lnTo>
                  <a:pt x="1892" y="30988"/>
                </a:lnTo>
                <a:lnTo>
                  <a:pt x="1536" y="3098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859543" y="6756770"/>
            <a:ext cx="1905" cy="47853"/>
          </a:xfrm>
          <a:custGeom>
            <a:avLst/>
            <a:gdLst/>
            <a:ahLst/>
            <a:cxnLst/>
            <a:rect l="l" t="t" r="r" b="b"/>
            <a:pathLst>
              <a:path w="1904" h="47853">
                <a:moveTo>
                  <a:pt x="1193" y="47853"/>
                </a:moveTo>
                <a:lnTo>
                  <a:pt x="1663" y="41084"/>
                </a:lnTo>
                <a:lnTo>
                  <a:pt x="1663" y="10096"/>
                </a:lnTo>
                <a:lnTo>
                  <a:pt x="1066" y="9982"/>
                </a:lnTo>
                <a:lnTo>
                  <a:pt x="482" y="9626"/>
                </a:lnTo>
                <a:lnTo>
                  <a:pt x="126" y="9271"/>
                </a:lnTo>
                <a:lnTo>
                  <a:pt x="0" y="8674"/>
                </a:lnTo>
                <a:lnTo>
                  <a:pt x="0" y="8077"/>
                </a:lnTo>
                <a:lnTo>
                  <a:pt x="241" y="7607"/>
                </a:lnTo>
                <a:lnTo>
                  <a:pt x="596" y="7124"/>
                </a:lnTo>
                <a:lnTo>
                  <a:pt x="1193" y="6896"/>
                </a:lnTo>
                <a:lnTo>
                  <a:pt x="1790" y="6769"/>
                </a:lnTo>
                <a:lnTo>
                  <a:pt x="1790" y="37769"/>
                </a:lnTo>
                <a:lnTo>
                  <a:pt x="1904" y="30873"/>
                </a:lnTo>
                <a:lnTo>
                  <a:pt x="1904" y="0"/>
                </a:lnTo>
                <a:lnTo>
                  <a:pt x="1790" y="67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861215" y="6794533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114" y="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860737" y="6766867"/>
            <a:ext cx="469" cy="6769"/>
          </a:xfrm>
          <a:custGeom>
            <a:avLst/>
            <a:gdLst/>
            <a:ahLst/>
            <a:cxnLst/>
            <a:rect l="l" t="t" r="r" b="b"/>
            <a:pathLst>
              <a:path w="469" h="6769">
                <a:moveTo>
                  <a:pt x="0" y="6769"/>
                </a:moveTo>
                <a:lnTo>
                  <a:pt x="4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859780" y="6753572"/>
            <a:ext cx="1663" cy="3200"/>
          </a:xfrm>
          <a:custGeom>
            <a:avLst/>
            <a:gdLst/>
            <a:ahLst/>
            <a:cxnLst/>
            <a:rect l="l" t="t" r="r" b="b"/>
            <a:pathLst>
              <a:path w="1663" h="3200">
                <a:moveTo>
                  <a:pt x="1549" y="0"/>
                </a:moveTo>
                <a:lnTo>
                  <a:pt x="1663" y="3200"/>
                </a:lnTo>
                <a:lnTo>
                  <a:pt x="1079" y="3086"/>
                </a:lnTo>
                <a:lnTo>
                  <a:pt x="482" y="2857"/>
                </a:lnTo>
                <a:lnTo>
                  <a:pt x="127" y="2374"/>
                </a:lnTo>
                <a:lnTo>
                  <a:pt x="0" y="214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484242" y="6739321"/>
            <a:ext cx="1663" cy="35026"/>
          </a:xfrm>
          <a:custGeom>
            <a:avLst/>
            <a:gdLst/>
            <a:ahLst/>
            <a:cxnLst/>
            <a:rect l="l" t="t" r="r" b="b"/>
            <a:pathLst>
              <a:path w="1663" h="35026">
                <a:moveTo>
                  <a:pt x="1663" y="35026"/>
                </a:moveTo>
                <a:lnTo>
                  <a:pt x="952" y="27190"/>
                </a:lnTo>
                <a:lnTo>
                  <a:pt x="355" y="19240"/>
                </a:lnTo>
                <a:lnTo>
                  <a:pt x="126" y="16154"/>
                </a:lnTo>
                <a:lnTo>
                  <a:pt x="0" y="16154"/>
                </a:lnTo>
                <a:lnTo>
                  <a:pt x="126" y="13068"/>
                </a:lnTo>
                <a:lnTo>
                  <a:pt x="482" y="6527"/>
                </a:lnTo>
                <a:lnTo>
                  <a:pt x="1193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484823" y="6592937"/>
            <a:ext cx="20560" cy="158496"/>
          </a:xfrm>
          <a:custGeom>
            <a:avLst/>
            <a:gdLst/>
            <a:ahLst/>
            <a:cxnLst/>
            <a:rect l="l" t="t" r="r" b="b"/>
            <a:pathLst>
              <a:path w="20560" h="158496">
                <a:moveTo>
                  <a:pt x="609" y="158496"/>
                </a:moveTo>
                <a:lnTo>
                  <a:pt x="301" y="141967"/>
                </a:lnTo>
                <a:lnTo>
                  <a:pt x="98" y="129352"/>
                </a:lnTo>
                <a:lnTo>
                  <a:pt x="0" y="119046"/>
                </a:lnTo>
                <a:lnTo>
                  <a:pt x="6" y="109440"/>
                </a:lnTo>
                <a:lnTo>
                  <a:pt x="118" y="98927"/>
                </a:lnTo>
                <a:lnTo>
                  <a:pt x="334" y="85903"/>
                </a:lnTo>
                <a:lnTo>
                  <a:pt x="609" y="71234"/>
                </a:lnTo>
                <a:lnTo>
                  <a:pt x="850" y="59829"/>
                </a:lnTo>
                <a:lnTo>
                  <a:pt x="850" y="59474"/>
                </a:lnTo>
                <a:lnTo>
                  <a:pt x="2742" y="48310"/>
                </a:lnTo>
                <a:lnTo>
                  <a:pt x="4762" y="37160"/>
                </a:lnTo>
                <a:lnTo>
                  <a:pt x="4762" y="36677"/>
                </a:lnTo>
                <a:lnTo>
                  <a:pt x="8559" y="25996"/>
                </a:lnTo>
                <a:lnTo>
                  <a:pt x="12597" y="14249"/>
                </a:lnTo>
                <a:lnTo>
                  <a:pt x="13436" y="14363"/>
                </a:lnTo>
                <a:lnTo>
                  <a:pt x="18655" y="2959"/>
                </a:lnTo>
                <a:lnTo>
                  <a:pt x="19367" y="1422"/>
                </a:lnTo>
                <a:lnTo>
                  <a:pt x="19481" y="1181"/>
                </a:lnTo>
                <a:lnTo>
                  <a:pt x="2056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490654" y="6600412"/>
            <a:ext cx="322948" cy="209321"/>
          </a:xfrm>
          <a:custGeom>
            <a:avLst/>
            <a:gdLst/>
            <a:ahLst/>
            <a:cxnLst/>
            <a:rect l="l" t="t" r="r" b="b"/>
            <a:pathLst>
              <a:path w="322948" h="209321">
                <a:moveTo>
                  <a:pt x="308698" y="0"/>
                </a:moveTo>
                <a:lnTo>
                  <a:pt x="310718" y="4508"/>
                </a:lnTo>
                <a:lnTo>
                  <a:pt x="312623" y="9144"/>
                </a:lnTo>
                <a:lnTo>
                  <a:pt x="314515" y="13652"/>
                </a:lnTo>
                <a:lnTo>
                  <a:pt x="314756" y="13652"/>
                </a:lnTo>
                <a:lnTo>
                  <a:pt x="316179" y="18161"/>
                </a:lnTo>
                <a:lnTo>
                  <a:pt x="318071" y="24218"/>
                </a:lnTo>
                <a:lnTo>
                  <a:pt x="317842" y="24333"/>
                </a:lnTo>
                <a:lnTo>
                  <a:pt x="319265" y="30518"/>
                </a:lnTo>
                <a:lnTo>
                  <a:pt x="320332" y="35140"/>
                </a:lnTo>
                <a:lnTo>
                  <a:pt x="320573" y="35140"/>
                </a:lnTo>
                <a:lnTo>
                  <a:pt x="321284" y="39890"/>
                </a:lnTo>
                <a:lnTo>
                  <a:pt x="322110" y="46075"/>
                </a:lnTo>
                <a:lnTo>
                  <a:pt x="322351" y="52476"/>
                </a:lnTo>
                <a:lnTo>
                  <a:pt x="322707" y="57340"/>
                </a:lnTo>
                <a:lnTo>
                  <a:pt x="322948" y="57340"/>
                </a:lnTo>
                <a:lnTo>
                  <a:pt x="322821" y="62090"/>
                </a:lnTo>
                <a:lnTo>
                  <a:pt x="322707" y="68389"/>
                </a:lnTo>
                <a:lnTo>
                  <a:pt x="322465" y="68389"/>
                </a:lnTo>
                <a:lnTo>
                  <a:pt x="321881" y="74676"/>
                </a:lnTo>
                <a:lnTo>
                  <a:pt x="321398" y="79425"/>
                </a:lnTo>
                <a:lnTo>
                  <a:pt x="321640" y="79552"/>
                </a:lnTo>
                <a:lnTo>
                  <a:pt x="320802" y="84302"/>
                </a:lnTo>
                <a:lnTo>
                  <a:pt x="319620" y="90474"/>
                </a:lnTo>
                <a:lnTo>
                  <a:pt x="319379" y="90474"/>
                </a:lnTo>
                <a:lnTo>
                  <a:pt x="317842" y="96520"/>
                </a:lnTo>
                <a:lnTo>
                  <a:pt x="316649" y="101269"/>
                </a:lnTo>
                <a:lnTo>
                  <a:pt x="315112" y="105905"/>
                </a:lnTo>
                <a:lnTo>
                  <a:pt x="313093" y="111848"/>
                </a:lnTo>
                <a:lnTo>
                  <a:pt x="312851" y="111848"/>
                </a:lnTo>
                <a:lnTo>
                  <a:pt x="310235" y="117665"/>
                </a:lnTo>
                <a:lnTo>
                  <a:pt x="308343" y="122059"/>
                </a:lnTo>
                <a:lnTo>
                  <a:pt x="308457" y="122288"/>
                </a:lnTo>
                <a:lnTo>
                  <a:pt x="306082" y="126441"/>
                </a:lnTo>
                <a:lnTo>
                  <a:pt x="302996" y="132029"/>
                </a:lnTo>
                <a:lnTo>
                  <a:pt x="299440" y="137490"/>
                </a:lnTo>
                <a:lnTo>
                  <a:pt x="296710" y="141643"/>
                </a:lnTo>
                <a:lnTo>
                  <a:pt x="293852" y="145681"/>
                </a:lnTo>
                <a:lnTo>
                  <a:pt x="289941" y="150787"/>
                </a:lnTo>
                <a:lnTo>
                  <a:pt x="289699" y="150672"/>
                </a:lnTo>
                <a:lnTo>
                  <a:pt x="285419" y="155536"/>
                </a:lnTo>
                <a:lnTo>
                  <a:pt x="282105" y="159334"/>
                </a:lnTo>
                <a:lnTo>
                  <a:pt x="282219" y="159461"/>
                </a:lnTo>
                <a:lnTo>
                  <a:pt x="278663" y="162890"/>
                </a:lnTo>
                <a:lnTo>
                  <a:pt x="273913" y="167411"/>
                </a:lnTo>
                <a:lnTo>
                  <a:pt x="268681" y="171564"/>
                </a:lnTo>
                <a:lnTo>
                  <a:pt x="264883" y="174764"/>
                </a:lnTo>
                <a:lnTo>
                  <a:pt x="264883" y="174891"/>
                </a:lnTo>
                <a:lnTo>
                  <a:pt x="260731" y="177850"/>
                </a:lnTo>
                <a:lnTo>
                  <a:pt x="255384" y="181660"/>
                </a:lnTo>
                <a:lnTo>
                  <a:pt x="249567" y="184975"/>
                </a:lnTo>
                <a:lnTo>
                  <a:pt x="245173" y="187718"/>
                </a:lnTo>
                <a:lnTo>
                  <a:pt x="240665" y="190080"/>
                </a:lnTo>
                <a:lnTo>
                  <a:pt x="234734" y="193179"/>
                </a:lnTo>
                <a:lnTo>
                  <a:pt x="234607" y="193052"/>
                </a:lnTo>
                <a:lnTo>
                  <a:pt x="228561" y="195656"/>
                </a:lnTo>
                <a:lnTo>
                  <a:pt x="223812" y="197802"/>
                </a:lnTo>
                <a:lnTo>
                  <a:pt x="218821" y="199580"/>
                </a:lnTo>
                <a:lnTo>
                  <a:pt x="212521" y="201726"/>
                </a:lnTo>
                <a:lnTo>
                  <a:pt x="205879" y="203390"/>
                </a:lnTo>
                <a:lnTo>
                  <a:pt x="200888" y="204812"/>
                </a:lnTo>
                <a:lnTo>
                  <a:pt x="195783" y="205879"/>
                </a:lnTo>
                <a:lnTo>
                  <a:pt x="189141" y="207175"/>
                </a:lnTo>
                <a:lnTo>
                  <a:pt x="182372" y="207899"/>
                </a:lnTo>
                <a:lnTo>
                  <a:pt x="177152" y="208610"/>
                </a:lnTo>
                <a:lnTo>
                  <a:pt x="171805" y="208965"/>
                </a:lnTo>
                <a:lnTo>
                  <a:pt x="165150" y="209321"/>
                </a:lnTo>
                <a:lnTo>
                  <a:pt x="158267" y="209207"/>
                </a:lnTo>
                <a:lnTo>
                  <a:pt x="153047" y="209080"/>
                </a:lnTo>
                <a:lnTo>
                  <a:pt x="147701" y="208724"/>
                </a:lnTo>
                <a:lnTo>
                  <a:pt x="141058" y="208127"/>
                </a:lnTo>
                <a:lnTo>
                  <a:pt x="134277" y="207060"/>
                </a:lnTo>
                <a:lnTo>
                  <a:pt x="129057" y="206235"/>
                </a:lnTo>
                <a:lnTo>
                  <a:pt x="123952" y="205155"/>
                </a:lnTo>
                <a:lnTo>
                  <a:pt x="117424" y="203733"/>
                </a:lnTo>
                <a:lnTo>
                  <a:pt x="111010" y="201726"/>
                </a:lnTo>
                <a:lnTo>
                  <a:pt x="105905" y="200177"/>
                </a:lnTo>
                <a:lnTo>
                  <a:pt x="100926" y="198399"/>
                </a:lnTo>
                <a:lnTo>
                  <a:pt x="94742" y="196024"/>
                </a:lnTo>
                <a:lnTo>
                  <a:pt x="88696" y="193179"/>
                </a:lnTo>
                <a:lnTo>
                  <a:pt x="83947" y="191033"/>
                </a:lnTo>
                <a:lnTo>
                  <a:pt x="83820" y="191160"/>
                </a:lnTo>
                <a:lnTo>
                  <a:pt x="79311" y="188544"/>
                </a:lnTo>
                <a:lnTo>
                  <a:pt x="73609" y="185343"/>
                </a:lnTo>
                <a:lnTo>
                  <a:pt x="68148" y="181660"/>
                </a:lnTo>
                <a:lnTo>
                  <a:pt x="63754" y="178930"/>
                </a:lnTo>
                <a:lnTo>
                  <a:pt x="59601" y="175844"/>
                </a:lnTo>
                <a:lnTo>
                  <a:pt x="54381" y="171919"/>
                </a:lnTo>
                <a:lnTo>
                  <a:pt x="49631" y="167525"/>
                </a:lnTo>
                <a:lnTo>
                  <a:pt x="45707" y="164198"/>
                </a:lnTo>
                <a:lnTo>
                  <a:pt x="42037" y="160515"/>
                </a:lnTo>
                <a:lnTo>
                  <a:pt x="37642" y="156019"/>
                </a:lnTo>
                <a:lnTo>
                  <a:pt x="33604" y="150914"/>
                </a:lnTo>
                <a:lnTo>
                  <a:pt x="30276" y="147104"/>
                </a:lnTo>
                <a:lnTo>
                  <a:pt x="27190" y="143065"/>
                </a:lnTo>
                <a:lnTo>
                  <a:pt x="23622" y="137845"/>
                </a:lnTo>
                <a:lnTo>
                  <a:pt x="20421" y="132384"/>
                </a:lnTo>
                <a:lnTo>
                  <a:pt x="17805" y="128104"/>
                </a:lnTo>
                <a:lnTo>
                  <a:pt x="17576" y="128104"/>
                </a:lnTo>
                <a:lnTo>
                  <a:pt x="15430" y="123710"/>
                </a:lnTo>
                <a:lnTo>
                  <a:pt x="12585" y="118135"/>
                </a:lnTo>
                <a:lnTo>
                  <a:pt x="10325" y="112204"/>
                </a:lnTo>
                <a:lnTo>
                  <a:pt x="8432" y="107569"/>
                </a:lnTo>
                <a:lnTo>
                  <a:pt x="6769" y="102933"/>
                </a:lnTo>
                <a:lnTo>
                  <a:pt x="4991" y="97002"/>
                </a:lnTo>
                <a:lnTo>
                  <a:pt x="3683" y="90830"/>
                </a:lnTo>
                <a:lnTo>
                  <a:pt x="2616" y="86080"/>
                </a:lnTo>
                <a:lnTo>
                  <a:pt x="2374" y="85966"/>
                </a:lnTo>
                <a:lnTo>
                  <a:pt x="1663" y="81216"/>
                </a:lnTo>
                <a:lnTo>
                  <a:pt x="825" y="75031"/>
                </a:lnTo>
                <a:lnTo>
                  <a:pt x="1066" y="75031"/>
                </a:lnTo>
                <a:lnTo>
                  <a:pt x="596" y="68745"/>
                </a:lnTo>
                <a:lnTo>
                  <a:pt x="241" y="63881"/>
                </a:lnTo>
                <a:lnTo>
                  <a:pt x="0" y="63881"/>
                </a:lnTo>
                <a:lnTo>
                  <a:pt x="114" y="59004"/>
                </a:lnTo>
                <a:lnTo>
                  <a:pt x="241" y="52832"/>
                </a:lnTo>
                <a:lnTo>
                  <a:pt x="469" y="52832"/>
                </a:lnTo>
                <a:lnTo>
                  <a:pt x="1066" y="46545"/>
                </a:lnTo>
                <a:lnTo>
                  <a:pt x="1536" y="41681"/>
                </a:lnTo>
                <a:lnTo>
                  <a:pt x="1308" y="41681"/>
                </a:lnTo>
                <a:lnTo>
                  <a:pt x="2260" y="36804"/>
                </a:lnTo>
                <a:lnTo>
                  <a:pt x="3327" y="30746"/>
                </a:lnTo>
                <a:lnTo>
                  <a:pt x="3556" y="30746"/>
                </a:lnTo>
                <a:lnTo>
                  <a:pt x="5105" y="24701"/>
                </a:lnTo>
                <a:lnTo>
                  <a:pt x="6413" y="19951"/>
                </a:lnTo>
                <a:lnTo>
                  <a:pt x="6172" y="19824"/>
                </a:lnTo>
                <a:lnTo>
                  <a:pt x="7835" y="15201"/>
                </a:lnTo>
                <a:lnTo>
                  <a:pt x="9855" y="9372"/>
                </a:lnTo>
                <a:lnTo>
                  <a:pt x="10210" y="9372"/>
                </a:lnTo>
                <a:lnTo>
                  <a:pt x="12700" y="3682"/>
                </a:lnTo>
                <a:lnTo>
                  <a:pt x="13411" y="1905"/>
                </a:lnTo>
                <a:lnTo>
                  <a:pt x="14249" y="11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507634" y="6684116"/>
            <a:ext cx="16624" cy="33248"/>
          </a:xfrm>
          <a:custGeom>
            <a:avLst/>
            <a:gdLst/>
            <a:ahLst/>
            <a:cxnLst/>
            <a:rect l="l" t="t" r="r" b="b"/>
            <a:pathLst>
              <a:path w="16624" h="33248">
                <a:moveTo>
                  <a:pt x="0" y="0"/>
                </a:moveTo>
                <a:lnTo>
                  <a:pt x="241" y="1778"/>
                </a:lnTo>
                <a:lnTo>
                  <a:pt x="711" y="3556"/>
                </a:lnTo>
                <a:lnTo>
                  <a:pt x="1663" y="7353"/>
                </a:lnTo>
                <a:lnTo>
                  <a:pt x="2857" y="11036"/>
                </a:lnTo>
                <a:lnTo>
                  <a:pt x="4152" y="14604"/>
                </a:lnTo>
                <a:lnTo>
                  <a:pt x="5702" y="18161"/>
                </a:lnTo>
                <a:lnTo>
                  <a:pt x="7238" y="21488"/>
                </a:lnTo>
                <a:lnTo>
                  <a:pt x="9144" y="24701"/>
                </a:lnTo>
                <a:lnTo>
                  <a:pt x="10566" y="27076"/>
                </a:lnTo>
                <a:lnTo>
                  <a:pt x="12344" y="29209"/>
                </a:lnTo>
                <a:lnTo>
                  <a:pt x="13893" y="30988"/>
                </a:lnTo>
                <a:lnTo>
                  <a:pt x="15786" y="32638"/>
                </a:lnTo>
                <a:lnTo>
                  <a:pt x="16141" y="33007"/>
                </a:lnTo>
                <a:lnTo>
                  <a:pt x="16624" y="3324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518199" y="6671649"/>
            <a:ext cx="12941" cy="38112"/>
          </a:xfrm>
          <a:custGeom>
            <a:avLst/>
            <a:gdLst/>
            <a:ahLst/>
            <a:cxnLst/>
            <a:rect l="l" t="t" r="r" b="b"/>
            <a:pathLst>
              <a:path w="12941" h="38112">
                <a:moveTo>
                  <a:pt x="0" y="0"/>
                </a:moveTo>
                <a:lnTo>
                  <a:pt x="0" y="825"/>
                </a:lnTo>
                <a:lnTo>
                  <a:pt x="241" y="1663"/>
                </a:lnTo>
                <a:lnTo>
                  <a:pt x="838" y="6057"/>
                </a:lnTo>
                <a:lnTo>
                  <a:pt x="711" y="6172"/>
                </a:lnTo>
                <a:lnTo>
                  <a:pt x="1663" y="10452"/>
                </a:lnTo>
                <a:lnTo>
                  <a:pt x="2374" y="14249"/>
                </a:lnTo>
                <a:lnTo>
                  <a:pt x="3441" y="18046"/>
                </a:lnTo>
                <a:lnTo>
                  <a:pt x="4622" y="21971"/>
                </a:lnTo>
                <a:lnTo>
                  <a:pt x="4749" y="21971"/>
                </a:lnTo>
                <a:lnTo>
                  <a:pt x="6172" y="25768"/>
                </a:lnTo>
                <a:lnTo>
                  <a:pt x="7124" y="28257"/>
                </a:lnTo>
                <a:lnTo>
                  <a:pt x="8432" y="30746"/>
                </a:lnTo>
                <a:lnTo>
                  <a:pt x="10096" y="33832"/>
                </a:lnTo>
                <a:lnTo>
                  <a:pt x="11988" y="36931"/>
                </a:lnTo>
                <a:lnTo>
                  <a:pt x="12344" y="37515"/>
                </a:lnTo>
                <a:lnTo>
                  <a:pt x="12471" y="37515"/>
                </a:lnTo>
                <a:lnTo>
                  <a:pt x="12941" y="3811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504897" y="6651459"/>
            <a:ext cx="838" cy="19951"/>
          </a:xfrm>
          <a:custGeom>
            <a:avLst/>
            <a:gdLst/>
            <a:ahLst/>
            <a:cxnLst/>
            <a:rect l="l" t="t" r="r" b="b"/>
            <a:pathLst>
              <a:path w="838" h="19951">
                <a:moveTo>
                  <a:pt x="838" y="19951"/>
                </a:moveTo>
                <a:lnTo>
                  <a:pt x="711" y="18884"/>
                </a:lnTo>
                <a:lnTo>
                  <a:pt x="596" y="17818"/>
                </a:lnTo>
                <a:lnTo>
                  <a:pt x="241" y="13309"/>
                </a:lnTo>
                <a:lnTo>
                  <a:pt x="126" y="8674"/>
                </a:lnTo>
                <a:lnTo>
                  <a:pt x="0" y="4279"/>
                </a:lnTo>
                <a:lnTo>
                  <a:pt x="12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504867" y="6462015"/>
            <a:ext cx="268238" cy="198234"/>
          </a:xfrm>
          <a:custGeom>
            <a:avLst/>
            <a:gdLst/>
            <a:ahLst/>
            <a:cxnLst/>
            <a:rect l="l" t="t" r="r" b="b"/>
            <a:pathLst>
              <a:path w="268238" h="198234">
                <a:moveTo>
                  <a:pt x="2529" y="198234"/>
                </a:moveTo>
                <a:lnTo>
                  <a:pt x="3005" y="184189"/>
                </a:lnTo>
                <a:lnTo>
                  <a:pt x="2999" y="174258"/>
                </a:lnTo>
                <a:lnTo>
                  <a:pt x="2529" y="160477"/>
                </a:lnTo>
                <a:lnTo>
                  <a:pt x="1032" y="147585"/>
                </a:lnTo>
                <a:lnTo>
                  <a:pt x="0" y="135626"/>
                </a:lnTo>
                <a:lnTo>
                  <a:pt x="629" y="121024"/>
                </a:lnTo>
                <a:lnTo>
                  <a:pt x="2498" y="110334"/>
                </a:lnTo>
                <a:lnTo>
                  <a:pt x="7785" y="91323"/>
                </a:lnTo>
                <a:lnTo>
                  <a:pt x="12283" y="81374"/>
                </a:lnTo>
                <a:lnTo>
                  <a:pt x="21939" y="63939"/>
                </a:lnTo>
                <a:lnTo>
                  <a:pt x="28503" y="55379"/>
                </a:lnTo>
                <a:lnTo>
                  <a:pt x="42250" y="40169"/>
                </a:lnTo>
                <a:lnTo>
                  <a:pt x="50401" y="33285"/>
                </a:lnTo>
                <a:lnTo>
                  <a:pt x="67777" y="21048"/>
                </a:lnTo>
                <a:lnTo>
                  <a:pt x="77196" y="16204"/>
                </a:lnTo>
                <a:lnTo>
                  <a:pt x="97342" y="7694"/>
                </a:lnTo>
                <a:lnTo>
                  <a:pt x="107470" y="4906"/>
                </a:lnTo>
                <a:lnTo>
                  <a:pt x="116041" y="3162"/>
                </a:lnTo>
                <a:lnTo>
                  <a:pt x="129343" y="672"/>
                </a:lnTo>
                <a:lnTo>
                  <a:pt x="139783" y="0"/>
                </a:lnTo>
                <a:lnTo>
                  <a:pt x="148807" y="76"/>
                </a:lnTo>
                <a:lnTo>
                  <a:pt x="162358" y="403"/>
                </a:lnTo>
                <a:lnTo>
                  <a:pt x="172729" y="1873"/>
                </a:lnTo>
                <a:lnTo>
                  <a:pt x="181573" y="3759"/>
                </a:lnTo>
                <a:lnTo>
                  <a:pt x="194695" y="6883"/>
                </a:lnTo>
                <a:lnTo>
                  <a:pt x="204586" y="10492"/>
                </a:lnTo>
                <a:lnTo>
                  <a:pt x="212561" y="14084"/>
                </a:lnTo>
                <a:lnTo>
                  <a:pt x="224752" y="19911"/>
                </a:lnTo>
                <a:lnTo>
                  <a:pt x="233668" y="25602"/>
                </a:lnTo>
                <a:lnTo>
                  <a:pt x="250301" y="38753"/>
                </a:lnTo>
                <a:lnTo>
                  <a:pt x="257438" y="46138"/>
                </a:lnTo>
                <a:lnTo>
                  <a:pt x="263374" y="52197"/>
                </a:lnTo>
                <a:lnTo>
                  <a:pt x="265990" y="54928"/>
                </a:lnTo>
                <a:lnTo>
                  <a:pt x="266219" y="55169"/>
                </a:lnTo>
                <a:lnTo>
                  <a:pt x="268238" y="583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517362" y="6473167"/>
            <a:ext cx="240195" cy="149451"/>
          </a:xfrm>
          <a:custGeom>
            <a:avLst/>
            <a:gdLst/>
            <a:ahLst/>
            <a:cxnLst/>
            <a:rect l="l" t="t" r="r" b="b"/>
            <a:pathLst>
              <a:path w="240195" h="149451">
                <a:moveTo>
                  <a:pt x="240195" y="47102"/>
                </a:moveTo>
                <a:lnTo>
                  <a:pt x="235089" y="40689"/>
                </a:lnTo>
                <a:lnTo>
                  <a:pt x="234734" y="40219"/>
                </a:lnTo>
                <a:lnTo>
                  <a:pt x="228320" y="35113"/>
                </a:lnTo>
                <a:lnTo>
                  <a:pt x="217866" y="26674"/>
                </a:lnTo>
                <a:lnTo>
                  <a:pt x="208882" y="20708"/>
                </a:lnTo>
                <a:lnTo>
                  <a:pt x="191558" y="11476"/>
                </a:lnTo>
                <a:lnTo>
                  <a:pt x="181398" y="7828"/>
                </a:lnTo>
                <a:lnTo>
                  <a:pt x="161816" y="2465"/>
                </a:lnTo>
                <a:lnTo>
                  <a:pt x="151169" y="1044"/>
                </a:lnTo>
                <a:lnTo>
                  <a:pt x="130669" y="0"/>
                </a:lnTo>
                <a:lnTo>
                  <a:pt x="120056" y="915"/>
                </a:lnTo>
                <a:lnTo>
                  <a:pt x="99618" y="4224"/>
                </a:lnTo>
                <a:lnTo>
                  <a:pt x="89337" y="7392"/>
                </a:lnTo>
                <a:lnTo>
                  <a:pt x="70300" y="15013"/>
                </a:lnTo>
                <a:lnTo>
                  <a:pt x="60906" y="20472"/>
                </a:lnTo>
                <a:lnTo>
                  <a:pt x="44609" y="31719"/>
                </a:lnTo>
                <a:lnTo>
                  <a:pt x="36602" y="39218"/>
                </a:lnTo>
                <a:lnTo>
                  <a:pt x="23673" y="53605"/>
                </a:lnTo>
                <a:lnTo>
                  <a:pt x="17642" y="62923"/>
                </a:lnTo>
                <a:lnTo>
                  <a:pt x="8818" y="79278"/>
                </a:lnTo>
                <a:lnTo>
                  <a:pt x="5200" y="89953"/>
                </a:lnTo>
                <a:lnTo>
                  <a:pt x="953" y="107364"/>
                </a:lnTo>
                <a:lnTo>
                  <a:pt x="120" y="118682"/>
                </a:lnTo>
                <a:lnTo>
                  <a:pt x="0" y="123213"/>
                </a:lnTo>
                <a:lnTo>
                  <a:pt x="174" y="136059"/>
                </a:lnTo>
                <a:lnTo>
                  <a:pt x="2420" y="148053"/>
                </a:lnTo>
                <a:lnTo>
                  <a:pt x="2743" y="14945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504901" y="6596374"/>
            <a:ext cx="2146" cy="61976"/>
          </a:xfrm>
          <a:custGeom>
            <a:avLst/>
            <a:gdLst/>
            <a:ahLst/>
            <a:cxnLst/>
            <a:rect l="l" t="t" r="r" b="b"/>
            <a:pathLst>
              <a:path w="2146" h="61975">
                <a:moveTo>
                  <a:pt x="0" y="0"/>
                </a:moveTo>
                <a:lnTo>
                  <a:pt x="0" y="32766"/>
                </a:lnTo>
                <a:lnTo>
                  <a:pt x="114" y="36093"/>
                </a:lnTo>
                <a:lnTo>
                  <a:pt x="241" y="39306"/>
                </a:lnTo>
                <a:lnTo>
                  <a:pt x="469" y="44056"/>
                </a:lnTo>
                <a:lnTo>
                  <a:pt x="838" y="48679"/>
                </a:lnTo>
                <a:lnTo>
                  <a:pt x="1422" y="55321"/>
                </a:lnTo>
                <a:lnTo>
                  <a:pt x="2146" y="6197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511196" y="6684116"/>
            <a:ext cx="285191" cy="110413"/>
          </a:xfrm>
          <a:custGeom>
            <a:avLst/>
            <a:gdLst/>
            <a:ahLst/>
            <a:cxnLst/>
            <a:rect l="l" t="t" r="r" b="b"/>
            <a:pathLst>
              <a:path w="285191" h="110413">
                <a:moveTo>
                  <a:pt x="284949" y="0"/>
                </a:moveTo>
                <a:lnTo>
                  <a:pt x="285191" y="2959"/>
                </a:lnTo>
                <a:lnTo>
                  <a:pt x="285064" y="3556"/>
                </a:lnTo>
                <a:lnTo>
                  <a:pt x="284124" y="6413"/>
                </a:lnTo>
                <a:lnTo>
                  <a:pt x="279957" y="19051"/>
                </a:lnTo>
                <a:lnTo>
                  <a:pt x="276027" y="28703"/>
                </a:lnTo>
                <a:lnTo>
                  <a:pt x="272834" y="34899"/>
                </a:lnTo>
                <a:lnTo>
                  <a:pt x="266256" y="46554"/>
                </a:lnTo>
                <a:lnTo>
                  <a:pt x="259687" y="55116"/>
                </a:lnTo>
                <a:lnTo>
                  <a:pt x="255028" y="60426"/>
                </a:lnTo>
                <a:lnTo>
                  <a:pt x="245989" y="70324"/>
                </a:lnTo>
                <a:lnTo>
                  <a:pt x="237800" y="77210"/>
                </a:lnTo>
                <a:lnTo>
                  <a:pt x="231521" y="81800"/>
                </a:lnTo>
                <a:lnTo>
                  <a:pt x="220443" y="89378"/>
                </a:lnTo>
                <a:lnTo>
                  <a:pt x="211034" y="94191"/>
                </a:lnTo>
                <a:lnTo>
                  <a:pt x="203377" y="97586"/>
                </a:lnTo>
                <a:lnTo>
                  <a:pt x="192014" y="101742"/>
                </a:lnTo>
                <a:lnTo>
                  <a:pt x="180105" y="104844"/>
                </a:lnTo>
                <a:lnTo>
                  <a:pt x="179755" y="104952"/>
                </a:lnTo>
                <a:lnTo>
                  <a:pt x="175958" y="106146"/>
                </a:lnTo>
                <a:lnTo>
                  <a:pt x="175958" y="106857"/>
                </a:lnTo>
                <a:lnTo>
                  <a:pt x="172161" y="107327"/>
                </a:lnTo>
                <a:lnTo>
                  <a:pt x="158648" y="109401"/>
                </a:lnTo>
                <a:lnTo>
                  <a:pt x="148358" y="110374"/>
                </a:lnTo>
                <a:lnTo>
                  <a:pt x="139382" y="110413"/>
                </a:lnTo>
                <a:lnTo>
                  <a:pt x="125802" y="110085"/>
                </a:lnTo>
                <a:lnTo>
                  <a:pt x="115428" y="108606"/>
                </a:lnTo>
                <a:lnTo>
                  <a:pt x="106730" y="106743"/>
                </a:lnTo>
                <a:lnTo>
                  <a:pt x="93529" y="103614"/>
                </a:lnTo>
                <a:lnTo>
                  <a:pt x="83664" y="99996"/>
                </a:lnTo>
                <a:lnTo>
                  <a:pt x="75755" y="96405"/>
                </a:lnTo>
                <a:lnTo>
                  <a:pt x="63551" y="90598"/>
                </a:lnTo>
                <a:lnTo>
                  <a:pt x="54606" y="84943"/>
                </a:lnTo>
                <a:lnTo>
                  <a:pt x="47967" y="80022"/>
                </a:lnTo>
                <a:lnTo>
                  <a:pt x="37393" y="71707"/>
                </a:lnTo>
                <a:lnTo>
                  <a:pt x="29892" y="64081"/>
                </a:lnTo>
                <a:lnTo>
                  <a:pt x="24930" y="58293"/>
                </a:lnTo>
                <a:lnTo>
                  <a:pt x="16632" y="47860"/>
                </a:lnTo>
                <a:lnTo>
                  <a:pt x="11090" y="38614"/>
                </a:lnTo>
                <a:lnTo>
                  <a:pt x="7721" y="32410"/>
                </a:lnTo>
                <a:lnTo>
                  <a:pt x="2844" y="23507"/>
                </a:lnTo>
                <a:lnTo>
                  <a:pt x="2489" y="22555"/>
                </a:lnTo>
                <a:lnTo>
                  <a:pt x="0" y="1282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519863" y="6633419"/>
            <a:ext cx="53073" cy="48920"/>
          </a:xfrm>
          <a:custGeom>
            <a:avLst/>
            <a:gdLst/>
            <a:ahLst/>
            <a:cxnLst/>
            <a:rect l="l" t="t" r="r" b="b"/>
            <a:pathLst>
              <a:path w="53073" h="48920">
                <a:moveTo>
                  <a:pt x="53073" y="0"/>
                </a:moveTo>
                <a:lnTo>
                  <a:pt x="44767" y="4279"/>
                </a:lnTo>
                <a:lnTo>
                  <a:pt x="44526" y="4394"/>
                </a:lnTo>
                <a:lnTo>
                  <a:pt x="36931" y="9969"/>
                </a:lnTo>
                <a:lnTo>
                  <a:pt x="28016" y="16383"/>
                </a:lnTo>
                <a:lnTo>
                  <a:pt x="27787" y="16624"/>
                </a:lnTo>
                <a:lnTo>
                  <a:pt x="19824" y="24218"/>
                </a:lnTo>
                <a:lnTo>
                  <a:pt x="11988" y="31826"/>
                </a:lnTo>
                <a:lnTo>
                  <a:pt x="12115" y="32296"/>
                </a:lnTo>
                <a:lnTo>
                  <a:pt x="5219" y="40843"/>
                </a:lnTo>
                <a:lnTo>
                  <a:pt x="2260" y="44526"/>
                </a:lnTo>
                <a:lnTo>
                  <a:pt x="2133" y="44767"/>
                </a:lnTo>
                <a:lnTo>
                  <a:pt x="0" y="4892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519863" y="6541873"/>
            <a:ext cx="261086" cy="103540"/>
          </a:xfrm>
          <a:custGeom>
            <a:avLst/>
            <a:gdLst/>
            <a:ahLst/>
            <a:cxnLst/>
            <a:rect l="l" t="t" r="r" b="b"/>
            <a:pathLst>
              <a:path w="261086" h="103540">
                <a:moveTo>
                  <a:pt x="261086" y="90002"/>
                </a:moveTo>
                <a:lnTo>
                  <a:pt x="260972" y="86801"/>
                </a:lnTo>
                <a:lnTo>
                  <a:pt x="260730" y="86077"/>
                </a:lnTo>
                <a:lnTo>
                  <a:pt x="259422" y="83360"/>
                </a:lnTo>
                <a:lnTo>
                  <a:pt x="253986" y="71328"/>
                </a:lnTo>
                <a:lnTo>
                  <a:pt x="248754" y="61959"/>
                </a:lnTo>
                <a:lnTo>
                  <a:pt x="237833" y="46700"/>
                </a:lnTo>
                <a:lnTo>
                  <a:pt x="229982" y="38837"/>
                </a:lnTo>
                <a:lnTo>
                  <a:pt x="215684" y="26516"/>
                </a:lnTo>
                <a:lnTo>
                  <a:pt x="206480" y="20675"/>
                </a:lnTo>
                <a:lnTo>
                  <a:pt x="189044" y="11484"/>
                </a:lnTo>
                <a:lnTo>
                  <a:pt x="178860" y="7854"/>
                </a:lnTo>
                <a:lnTo>
                  <a:pt x="159314" y="2502"/>
                </a:lnTo>
                <a:lnTo>
                  <a:pt x="148667" y="1081"/>
                </a:lnTo>
                <a:lnTo>
                  <a:pt x="128167" y="0"/>
                </a:lnTo>
                <a:lnTo>
                  <a:pt x="117554" y="904"/>
                </a:lnTo>
                <a:lnTo>
                  <a:pt x="97116" y="4261"/>
                </a:lnTo>
                <a:lnTo>
                  <a:pt x="86835" y="7429"/>
                </a:lnTo>
                <a:lnTo>
                  <a:pt x="67806" y="15021"/>
                </a:lnTo>
                <a:lnTo>
                  <a:pt x="58410" y="20474"/>
                </a:lnTo>
                <a:lnTo>
                  <a:pt x="42105" y="31770"/>
                </a:lnTo>
                <a:lnTo>
                  <a:pt x="34095" y="39266"/>
                </a:lnTo>
                <a:lnTo>
                  <a:pt x="21171" y="53594"/>
                </a:lnTo>
                <a:lnTo>
                  <a:pt x="15140" y="62954"/>
                </a:lnTo>
                <a:lnTo>
                  <a:pt x="6671" y="79161"/>
                </a:lnTo>
                <a:lnTo>
                  <a:pt x="3093" y="89596"/>
                </a:lnTo>
                <a:lnTo>
                  <a:pt x="1422" y="94624"/>
                </a:lnTo>
                <a:lnTo>
                  <a:pt x="114" y="98549"/>
                </a:lnTo>
                <a:lnTo>
                  <a:pt x="0" y="99374"/>
                </a:lnTo>
                <a:lnTo>
                  <a:pt x="241" y="10354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519864" y="6610266"/>
            <a:ext cx="825" cy="10566"/>
          </a:xfrm>
          <a:custGeom>
            <a:avLst/>
            <a:gdLst/>
            <a:ahLst/>
            <a:cxnLst/>
            <a:rect l="l" t="t" r="r" b="b"/>
            <a:pathLst>
              <a:path w="825" h="10566">
                <a:moveTo>
                  <a:pt x="0" y="10566"/>
                </a:moveTo>
                <a:lnTo>
                  <a:pt x="469" y="6997"/>
                </a:lnTo>
                <a:lnTo>
                  <a:pt x="711" y="3327"/>
                </a:lnTo>
                <a:lnTo>
                  <a:pt x="825" y="2019"/>
                </a:lnTo>
                <a:lnTo>
                  <a:pt x="825" y="711"/>
                </a:lnTo>
                <a:lnTo>
                  <a:pt x="825" y="355"/>
                </a:lnTo>
                <a:lnTo>
                  <a:pt x="71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548001" y="6572863"/>
            <a:ext cx="238939" cy="149271"/>
          </a:xfrm>
          <a:custGeom>
            <a:avLst/>
            <a:gdLst/>
            <a:ahLst/>
            <a:cxnLst/>
            <a:rect l="l" t="t" r="r" b="b"/>
            <a:pathLst>
              <a:path w="238939" h="149271">
                <a:moveTo>
                  <a:pt x="0" y="103771"/>
                </a:moveTo>
                <a:lnTo>
                  <a:pt x="9067" y="113430"/>
                </a:lnTo>
                <a:lnTo>
                  <a:pt x="17668" y="120301"/>
                </a:lnTo>
                <a:lnTo>
                  <a:pt x="33598" y="131124"/>
                </a:lnTo>
                <a:lnTo>
                  <a:pt x="43382" y="135886"/>
                </a:lnTo>
                <a:lnTo>
                  <a:pt x="61952" y="143234"/>
                </a:lnTo>
                <a:lnTo>
                  <a:pt x="72455" y="145758"/>
                </a:lnTo>
                <a:lnTo>
                  <a:pt x="92502" y="149014"/>
                </a:lnTo>
                <a:lnTo>
                  <a:pt x="103183" y="149271"/>
                </a:lnTo>
                <a:lnTo>
                  <a:pt x="110540" y="149009"/>
                </a:lnTo>
                <a:lnTo>
                  <a:pt x="123923" y="148136"/>
                </a:lnTo>
                <a:lnTo>
                  <a:pt x="134459" y="146087"/>
                </a:lnTo>
                <a:lnTo>
                  <a:pt x="154290" y="140589"/>
                </a:lnTo>
                <a:lnTo>
                  <a:pt x="164161" y="136233"/>
                </a:lnTo>
                <a:lnTo>
                  <a:pt x="181991" y="126752"/>
                </a:lnTo>
                <a:lnTo>
                  <a:pt x="190727" y="120239"/>
                </a:lnTo>
                <a:lnTo>
                  <a:pt x="205465" y="107311"/>
                </a:lnTo>
                <a:lnTo>
                  <a:pt x="212573" y="98859"/>
                </a:lnTo>
                <a:lnTo>
                  <a:pt x="223475" y="83383"/>
                </a:lnTo>
                <a:lnTo>
                  <a:pt x="228387" y="73341"/>
                </a:lnTo>
                <a:lnTo>
                  <a:pt x="234937" y="56297"/>
                </a:lnTo>
                <a:lnTo>
                  <a:pt x="237170" y="45209"/>
                </a:lnTo>
                <a:lnTo>
                  <a:pt x="238939" y="27768"/>
                </a:lnTo>
                <a:lnTo>
                  <a:pt x="238407" y="16555"/>
                </a:lnTo>
                <a:lnTo>
                  <a:pt x="238175" y="11760"/>
                </a:lnTo>
                <a:lnTo>
                  <a:pt x="237934" y="5943"/>
                </a:lnTo>
                <a:lnTo>
                  <a:pt x="237820" y="5461"/>
                </a:lnTo>
                <a:lnTo>
                  <a:pt x="23615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531148" y="6572984"/>
            <a:ext cx="268246" cy="160477"/>
          </a:xfrm>
          <a:custGeom>
            <a:avLst/>
            <a:gdLst/>
            <a:ahLst/>
            <a:cxnLst/>
            <a:rect l="l" t="t" r="r" b="b"/>
            <a:pathLst>
              <a:path w="268246" h="160477">
                <a:moveTo>
                  <a:pt x="265709" y="0"/>
                </a:moveTo>
                <a:lnTo>
                  <a:pt x="268081" y="12613"/>
                </a:lnTo>
                <a:lnTo>
                  <a:pt x="268246" y="24843"/>
                </a:lnTo>
                <a:lnTo>
                  <a:pt x="268211" y="26123"/>
                </a:lnTo>
                <a:lnTo>
                  <a:pt x="267605" y="39494"/>
                </a:lnTo>
                <a:lnTo>
                  <a:pt x="265714" y="50186"/>
                </a:lnTo>
                <a:lnTo>
                  <a:pt x="260519" y="69103"/>
                </a:lnTo>
                <a:lnTo>
                  <a:pt x="256008" y="79020"/>
                </a:lnTo>
                <a:lnTo>
                  <a:pt x="246299" y="96543"/>
                </a:lnTo>
                <a:lnTo>
                  <a:pt x="239735" y="105099"/>
                </a:lnTo>
                <a:lnTo>
                  <a:pt x="226019" y="120321"/>
                </a:lnTo>
                <a:lnTo>
                  <a:pt x="217797" y="127176"/>
                </a:lnTo>
                <a:lnTo>
                  <a:pt x="200508" y="139348"/>
                </a:lnTo>
                <a:lnTo>
                  <a:pt x="191127" y="144246"/>
                </a:lnTo>
                <a:lnTo>
                  <a:pt x="170928" y="152735"/>
                </a:lnTo>
                <a:lnTo>
                  <a:pt x="160816" y="155560"/>
                </a:lnTo>
                <a:lnTo>
                  <a:pt x="152209" y="157314"/>
                </a:lnTo>
                <a:lnTo>
                  <a:pt x="138907" y="159805"/>
                </a:lnTo>
                <a:lnTo>
                  <a:pt x="128465" y="160477"/>
                </a:lnTo>
                <a:lnTo>
                  <a:pt x="119430" y="160400"/>
                </a:lnTo>
                <a:lnTo>
                  <a:pt x="105851" y="160072"/>
                </a:lnTo>
                <a:lnTo>
                  <a:pt x="95478" y="158587"/>
                </a:lnTo>
                <a:lnTo>
                  <a:pt x="86779" y="156717"/>
                </a:lnTo>
                <a:lnTo>
                  <a:pt x="73573" y="153566"/>
                </a:lnTo>
                <a:lnTo>
                  <a:pt x="63704" y="149936"/>
                </a:lnTo>
                <a:lnTo>
                  <a:pt x="55803" y="146392"/>
                </a:lnTo>
                <a:lnTo>
                  <a:pt x="43615" y="140584"/>
                </a:lnTo>
                <a:lnTo>
                  <a:pt x="34692" y="134896"/>
                </a:lnTo>
                <a:lnTo>
                  <a:pt x="17920" y="121593"/>
                </a:lnTo>
                <a:lnTo>
                  <a:pt x="10689" y="114100"/>
                </a:lnTo>
                <a:lnTo>
                  <a:pt x="4978" y="108280"/>
                </a:lnTo>
                <a:lnTo>
                  <a:pt x="2247" y="105549"/>
                </a:lnTo>
                <a:lnTo>
                  <a:pt x="2133" y="105321"/>
                </a:lnTo>
                <a:lnTo>
                  <a:pt x="0" y="10210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765395" y="6582840"/>
            <a:ext cx="16979" cy="43573"/>
          </a:xfrm>
          <a:custGeom>
            <a:avLst/>
            <a:gdLst/>
            <a:ahLst/>
            <a:cxnLst/>
            <a:rect l="l" t="t" r="r" b="b"/>
            <a:pathLst>
              <a:path w="16979" h="43573">
                <a:moveTo>
                  <a:pt x="16979" y="43573"/>
                </a:moveTo>
                <a:lnTo>
                  <a:pt x="15798" y="39535"/>
                </a:lnTo>
                <a:lnTo>
                  <a:pt x="14477" y="35496"/>
                </a:lnTo>
                <a:lnTo>
                  <a:pt x="13538" y="32296"/>
                </a:lnTo>
                <a:lnTo>
                  <a:pt x="12357" y="29209"/>
                </a:lnTo>
                <a:lnTo>
                  <a:pt x="10566" y="24460"/>
                </a:lnTo>
                <a:lnTo>
                  <a:pt x="8674" y="19951"/>
                </a:lnTo>
                <a:lnTo>
                  <a:pt x="6896" y="15316"/>
                </a:lnTo>
                <a:lnTo>
                  <a:pt x="6769" y="15316"/>
                </a:lnTo>
                <a:lnTo>
                  <a:pt x="4864" y="10807"/>
                </a:lnTo>
                <a:lnTo>
                  <a:pt x="2501" y="5460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757559" y="6561947"/>
            <a:ext cx="7835" cy="20891"/>
          </a:xfrm>
          <a:custGeom>
            <a:avLst/>
            <a:gdLst/>
            <a:ahLst/>
            <a:cxnLst/>
            <a:rect l="l" t="t" r="r" b="b"/>
            <a:pathLst>
              <a:path w="7835" h="20891">
                <a:moveTo>
                  <a:pt x="7835" y="20891"/>
                </a:moveTo>
                <a:lnTo>
                  <a:pt x="6057" y="17094"/>
                </a:lnTo>
                <a:lnTo>
                  <a:pt x="4508" y="13296"/>
                </a:lnTo>
                <a:lnTo>
                  <a:pt x="3213" y="10325"/>
                </a:lnTo>
                <a:lnTo>
                  <a:pt x="2019" y="7238"/>
                </a:lnTo>
                <a:lnTo>
                  <a:pt x="1193" y="5105"/>
                </a:lnTo>
                <a:lnTo>
                  <a:pt x="596" y="2844"/>
                </a:lnTo>
                <a:lnTo>
                  <a:pt x="241" y="1422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773114" y="6562067"/>
            <a:ext cx="6883" cy="20891"/>
          </a:xfrm>
          <a:custGeom>
            <a:avLst/>
            <a:gdLst/>
            <a:ahLst/>
            <a:cxnLst/>
            <a:rect l="l" t="t" r="r" b="b"/>
            <a:pathLst>
              <a:path w="6883" h="20891">
                <a:moveTo>
                  <a:pt x="6883" y="20891"/>
                </a:moveTo>
                <a:lnTo>
                  <a:pt x="6057" y="18986"/>
                </a:lnTo>
                <a:lnTo>
                  <a:pt x="5346" y="16967"/>
                </a:lnTo>
                <a:lnTo>
                  <a:pt x="4038" y="13538"/>
                </a:lnTo>
                <a:lnTo>
                  <a:pt x="3911" y="13538"/>
                </a:lnTo>
                <a:lnTo>
                  <a:pt x="2730" y="10083"/>
                </a:lnTo>
                <a:lnTo>
                  <a:pt x="1777" y="7353"/>
                </a:lnTo>
                <a:lnTo>
                  <a:pt x="952" y="4622"/>
                </a:lnTo>
                <a:lnTo>
                  <a:pt x="355" y="2374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796859" y="6652533"/>
            <a:ext cx="2489" cy="16624"/>
          </a:xfrm>
          <a:custGeom>
            <a:avLst/>
            <a:gdLst/>
            <a:ahLst/>
            <a:cxnLst/>
            <a:rect l="l" t="t" r="r" b="b"/>
            <a:pathLst>
              <a:path w="2489" h="16624">
                <a:moveTo>
                  <a:pt x="2374" y="0"/>
                </a:moveTo>
                <a:lnTo>
                  <a:pt x="2489" y="2616"/>
                </a:lnTo>
                <a:lnTo>
                  <a:pt x="2489" y="5232"/>
                </a:lnTo>
                <a:lnTo>
                  <a:pt x="2374" y="7365"/>
                </a:lnTo>
                <a:lnTo>
                  <a:pt x="2133" y="9385"/>
                </a:lnTo>
                <a:lnTo>
                  <a:pt x="2019" y="10325"/>
                </a:lnTo>
                <a:lnTo>
                  <a:pt x="1778" y="11163"/>
                </a:lnTo>
                <a:lnTo>
                  <a:pt x="1308" y="13296"/>
                </a:lnTo>
                <a:lnTo>
                  <a:pt x="584" y="15430"/>
                </a:lnTo>
                <a:lnTo>
                  <a:pt x="469" y="16027"/>
                </a:lnTo>
                <a:lnTo>
                  <a:pt x="0" y="1662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796266" y="6664050"/>
            <a:ext cx="355" cy="5105"/>
          </a:xfrm>
          <a:custGeom>
            <a:avLst/>
            <a:gdLst/>
            <a:ahLst/>
            <a:cxnLst/>
            <a:rect l="l" t="t" r="r" b="b"/>
            <a:pathLst>
              <a:path w="355" h="5105">
                <a:moveTo>
                  <a:pt x="355" y="5105"/>
                </a:moveTo>
                <a:lnTo>
                  <a:pt x="114" y="4635"/>
                </a:lnTo>
                <a:lnTo>
                  <a:pt x="114" y="4508"/>
                </a:lnTo>
                <a:lnTo>
                  <a:pt x="0" y="4038"/>
                </a:lnTo>
                <a:lnTo>
                  <a:pt x="0" y="3086"/>
                </a:lnTo>
                <a:lnTo>
                  <a:pt x="0" y="1536"/>
                </a:lnTo>
                <a:lnTo>
                  <a:pt x="114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796384" y="6627474"/>
            <a:ext cx="2971" cy="36576"/>
          </a:xfrm>
          <a:custGeom>
            <a:avLst/>
            <a:gdLst/>
            <a:ahLst/>
            <a:cxnLst/>
            <a:rect l="l" t="t" r="r" b="b"/>
            <a:pathLst>
              <a:path w="2971" h="36575">
                <a:moveTo>
                  <a:pt x="0" y="36575"/>
                </a:moveTo>
                <a:lnTo>
                  <a:pt x="1066" y="27673"/>
                </a:lnTo>
                <a:lnTo>
                  <a:pt x="1892" y="18770"/>
                </a:lnTo>
                <a:lnTo>
                  <a:pt x="2260" y="15443"/>
                </a:lnTo>
                <a:lnTo>
                  <a:pt x="2501" y="12115"/>
                </a:lnTo>
                <a:lnTo>
                  <a:pt x="2616" y="10693"/>
                </a:lnTo>
                <a:lnTo>
                  <a:pt x="2730" y="9270"/>
                </a:lnTo>
                <a:lnTo>
                  <a:pt x="2857" y="6057"/>
                </a:lnTo>
                <a:lnTo>
                  <a:pt x="2971" y="2857"/>
                </a:lnTo>
                <a:lnTo>
                  <a:pt x="297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798757" y="6592931"/>
            <a:ext cx="20506" cy="161709"/>
          </a:xfrm>
          <a:custGeom>
            <a:avLst/>
            <a:gdLst/>
            <a:ahLst/>
            <a:cxnLst/>
            <a:rect l="l" t="t" r="r" b="b"/>
            <a:pathLst>
              <a:path w="20506" h="161709">
                <a:moveTo>
                  <a:pt x="20065" y="161709"/>
                </a:moveTo>
                <a:lnTo>
                  <a:pt x="20288" y="145179"/>
                </a:lnTo>
                <a:lnTo>
                  <a:pt x="20435" y="132564"/>
                </a:lnTo>
                <a:lnTo>
                  <a:pt x="20506" y="122256"/>
                </a:lnTo>
                <a:lnTo>
                  <a:pt x="20501" y="112649"/>
                </a:lnTo>
                <a:lnTo>
                  <a:pt x="20420" y="102136"/>
                </a:lnTo>
                <a:lnTo>
                  <a:pt x="20264" y="89108"/>
                </a:lnTo>
                <a:lnTo>
                  <a:pt x="20065" y="74447"/>
                </a:lnTo>
                <a:lnTo>
                  <a:pt x="19951" y="63042"/>
                </a:lnTo>
                <a:lnTo>
                  <a:pt x="20180" y="62687"/>
                </a:lnTo>
                <a:lnTo>
                  <a:pt x="18529" y="51523"/>
                </a:lnTo>
                <a:lnTo>
                  <a:pt x="16738" y="40246"/>
                </a:lnTo>
                <a:lnTo>
                  <a:pt x="16738" y="39890"/>
                </a:lnTo>
                <a:lnTo>
                  <a:pt x="13182" y="29082"/>
                </a:lnTo>
                <a:lnTo>
                  <a:pt x="9385" y="17335"/>
                </a:lnTo>
                <a:lnTo>
                  <a:pt x="8674" y="17208"/>
                </a:lnTo>
                <a:lnTo>
                  <a:pt x="3568" y="5816"/>
                </a:lnTo>
                <a:lnTo>
                  <a:pt x="2133" y="2857"/>
                </a:lnTo>
                <a:lnTo>
                  <a:pt x="2019" y="261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816449" y="6739326"/>
            <a:ext cx="3555" cy="44526"/>
          </a:xfrm>
          <a:custGeom>
            <a:avLst/>
            <a:gdLst/>
            <a:ahLst/>
            <a:cxnLst/>
            <a:rect l="l" t="t" r="r" b="b"/>
            <a:pathLst>
              <a:path w="3555" h="44526">
                <a:moveTo>
                  <a:pt x="2374" y="0"/>
                </a:moveTo>
                <a:lnTo>
                  <a:pt x="2844" y="5105"/>
                </a:lnTo>
                <a:lnTo>
                  <a:pt x="3200" y="10210"/>
                </a:lnTo>
                <a:lnTo>
                  <a:pt x="3441" y="13296"/>
                </a:lnTo>
                <a:lnTo>
                  <a:pt x="3441" y="16268"/>
                </a:lnTo>
                <a:lnTo>
                  <a:pt x="3086" y="24815"/>
                </a:lnTo>
                <a:lnTo>
                  <a:pt x="2844" y="24815"/>
                </a:lnTo>
                <a:lnTo>
                  <a:pt x="2019" y="33362"/>
                </a:lnTo>
                <a:lnTo>
                  <a:pt x="1778" y="36334"/>
                </a:lnTo>
                <a:lnTo>
                  <a:pt x="1308" y="39306"/>
                </a:lnTo>
                <a:lnTo>
                  <a:pt x="838" y="41909"/>
                </a:lnTo>
                <a:lnTo>
                  <a:pt x="0" y="4452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486143" y="6776130"/>
            <a:ext cx="2501" cy="11049"/>
          </a:xfrm>
          <a:custGeom>
            <a:avLst/>
            <a:gdLst/>
            <a:ahLst/>
            <a:cxnLst/>
            <a:rect l="l" t="t" r="r" b="b"/>
            <a:pathLst>
              <a:path w="2501" h="11049">
                <a:moveTo>
                  <a:pt x="0" y="0"/>
                </a:moveTo>
                <a:lnTo>
                  <a:pt x="1066" y="5461"/>
                </a:lnTo>
                <a:lnTo>
                  <a:pt x="2501" y="110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507626" y="6684121"/>
            <a:ext cx="2857" cy="11036"/>
          </a:xfrm>
          <a:custGeom>
            <a:avLst/>
            <a:gdLst/>
            <a:ahLst/>
            <a:cxnLst/>
            <a:rect l="l" t="t" r="r" b="b"/>
            <a:pathLst>
              <a:path w="2857" h="11036">
                <a:moveTo>
                  <a:pt x="2857" y="11036"/>
                </a:moveTo>
                <a:lnTo>
                  <a:pt x="596" y="3200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524257" y="6717361"/>
            <a:ext cx="6527" cy="114"/>
          </a:xfrm>
          <a:custGeom>
            <a:avLst/>
            <a:gdLst/>
            <a:ahLst/>
            <a:cxnLst/>
            <a:rect l="l" t="t" r="r" b="b"/>
            <a:pathLst>
              <a:path w="6527" h="114">
                <a:moveTo>
                  <a:pt x="0" y="0"/>
                </a:moveTo>
                <a:lnTo>
                  <a:pt x="6527" y="11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505742" y="6671416"/>
            <a:ext cx="12458" cy="12700"/>
          </a:xfrm>
          <a:custGeom>
            <a:avLst/>
            <a:gdLst/>
            <a:ahLst/>
            <a:cxnLst/>
            <a:rect l="l" t="t" r="r" b="b"/>
            <a:pathLst>
              <a:path w="12458" h="12700">
                <a:moveTo>
                  <a:pt x="1892" y="12700"/>
                </a:moveTo>
                <a:lnTo>
                  <a:pt x="825" y="7353"/>
                </a:lnTo>
                <a:lnTo>
                  <a:pt x="0" y="0"/>
                </a:lnTo>
                <a:lnTo>
                  <a:pt x="12458" y="22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508926" y="6651464"/>
            <a:ext cx="0" cy="10270"/>
          </a:xfrm>
          <a:custGeom>
            <a:avLst/>
            <a:gdLst/>
            <a:ahLst/>
            <a:cxnLst/>
            <a:rect l="l" t="t" r="r" b="b"/>
            <a:pathLst>
              <a:path h="10270">
                <a:moveTo>
                  <a:pt x="0" y="0"/>
                </a:moveTo>
                <a:lnTo>
                  <a:pt x="0" y="10270"/>
                </a:lnTo>
              </a:path>
            </a:pathLst>
          </a:custGeom>
          <a:ln w="27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507045" y="6658348"/>
            <a:ext cx="3797" cy="2019"/>
          </a:xfrm>
          <a:custGeom>
            <a:avLst/>
            <a:gdLst/>
            <a:ahLst/>
            <a:cxnLst/>
            <a:rect l="l" t="t" r="r" b="b"/>
            <a:pathLst>
              <a:path w="3797" h="2019">
                <a:moveTo>
                  <a:pt x="114" y="952"/>
                </a:moveTo>
                <a:lnTo>
                  <a:pt x="0" y="0"/>
                </a:lnTo>
                <a:lnTo>
                  <a:pt x="114" y="952"/>
                </a:lnTo>
                <a:lnTo>
                  <a:pt x="355" y="2019"/>
                </a:lnTo>
                <a:lnTo>
                  <a:pt x="3797" y="2019"/>
                </a:lnTo>
                <a:lnTo>
                  <a:pt x="355" y="190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757556" y="6520273"/>
            <a:ext cx="15557" cy="114"/>
          </a:xfrm>
          <a:custGeom>
            <a:avLst/>
            <a:gdLst/>
            <a:ahLst/>
            <a:cxnLst/>
            <a:rect l="l" t="t" r="r" b="b"/>
            <a:pathLst>
              <a:path w="15557" h="114">
                <a:moveTo>
                  <a:pt x="15557" y="114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507400" y="6622500"/>
            <a:ext cx="12700" cy="114"/>
          </a:xfrm>
          <a:custGeom>
            <a:avLst/>
            <a:gdLst/>
            <a:ahLst/>
            <a:cxnLst/>
            <a:rect l="l" t="t" r="r" b="b"/>
            <a:pathLst>
              <a:path w="12700" h="114">
                <a:moveTo>
                  <a:pt x="12700" y="114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505019" y="6640657"/>
            <a:ext cx="469" cy="10807"/>
          </a:xfrm>
          <a:custGeom>
            <a:avLst/>
            <a:gdLst/>
            <a:ahLst/>
            <a:cxnLst/>
            <a:rect l="l" t="t" r="r" b="b"/>
            <a:pathLst>
              <a:path w="469" h="10807">
                <a:moveTo>
                  <a:pt x="0" y="10807"/>
                </a:moveTo>
                <a:lnTo>
                  <a:pt x="4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795316" y="6684114"/>
            <a:ext cx="825" cy="6413"/>
          </a:xfrm>
          <a:custGeom>
            <a:avLst/>
            <a:gdLst/>
            <a:ahLst/>
            <a:cxnLst/>
            <a:rect l="l" t="t" r="r" b="b"/>
            <a:pathLst>
              <a:path w="825" h="6413">
                <a:moveTo>
                  <a:pt x="0" y="6413"/>
                </a:moveTo>
                <a:lnTo>
                  <a:pt x="82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517488" y="6660371"/>
            <a:ext cx="711" cy="11277"/>
          </a:xfrm>
          <a:custGeom>
            <a:avLst/>
            <a:gdLst/>
            <a:ahLst/>
            <a:cxnLst/>
            <a:rect l="l" t="t" r="r" b="b"/>
            <a:pathLst>
              <a:path w="711" h="11277">
                <a:moveTo>
                  <a:pt x="711" y="11277"/>
                </a:moveTo>
                <a:lnTo>
                  <a:pt x="114" y="3924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517606" y="6660375"/>
            <a:ext cx="469" cy="3200"/>
          </a:xfrm>
          <a:custGeom>
            <a:avLst/>
            <a:gdLst/>
            <a:ahLst/>
            <a:cxnLst/>
            <a:rect l="l" t="t" r="r" b="b"/>
            <a:pathLst>
              <a:path w="469" h="3200">
                <a:moveTo>
                  <a:pt x="0" y="3200"/>
                </a:moveTo>
                <a:lnTo>
                  <a:pt x="4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510841" y="6622613"/>
            <a:ext cx="9258" cy="37871"/>
          </a:xfrm>
          <a:custGeom>
            <a:avLst/>
            <a:gdLst/>
            <a:ahLst/>
            <a:cxnLst/>
            <a:rect l="l" t="t" r="r" b="b"/>
            <a:pathLst>
              <a:path w="9258" h="37871">
                <a:moveTo>
                  <a:pt x="0" y="37757"/>
                </a:moveTo>
                <a:lnTo>
                  <a:pt x="9258" y="37871"/>
                </a:lnTo>
                <a:lnTo>
                  <a:pt x="925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519039" y="6609795"/>
            <a:ext cx="1536" cy="2374"/>
          </a:xfrm>
          <a:custGeom>
            <a:avLst/>
            <a:gdLst/>
            <a:ahLst/>
            <a:cxnLst/>
            <a:rect l="l" t="t" r="r" b="b"/>
            <a:pathLst>
              <a:path w="1536" h="2374">
                <a:moveTo>
                  <a:pt x="1536" y="469"/>
                </a:moveTo>
                <a:lnTo>
                  <a:pt x="1066" y="0"/>
                </a:lnTo>
                <a:lnTo>
                  <a:pt x="825" y="228"/>
                </a:lnTo>
                <a:lnTo>
                  <a:pt x="0" y="237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519978" y="660990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531141" y="6675092"/>
            <a:ext cx="16852" cy="1549"/>
          </a:xfrm>
          <a:custGeom>
            <a:avLst/>
            <a:gdLst/>
            <a:ahLst/>
            <a:cxnLst/>
            <a:rect l="l" t="t" r="r" b="b"/>
            <a:pathLst>
              <a:path w="16852" h="1549">
                <a:moveTo>
                  <a:pt x="0" y="0"/>
                </a:moveTo>
                <a:lnTo>
                  <a:pt x="15671" y="127"/>
                </a:lnTo>
                <a:lnTo>
                  <a:pt x="16852" y="15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784152" y="6572864"/>
            <a:ext cx="12700" cy="114"/>
          </a:xfrm>
          <a:custGeom>
            <a:avLst/>
            <a:gdLst/>
            <a:ahLst/>
            <a:cxnLst/>
            <a:rect l="l" t="t" r="r" b="b"/>
            <a:pathLst>
              <a:path w="12700" h="114">
                <a:moveTo>
                  <a:pt x="0" y="0"/>
                </a:moveTo>
                <a:lnTo>
                  <a:pt x="12700" y="11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524257" y="6675092"/>
            <a:ext cx="6883" cy="44170"/>
          </a:xfrm>
          <a:custGeom>
            <a:avLst/>
            <a:gdLst/>
            <a:ahLst/>
            <a:cxnLst/>
            <a:rect l="l" t="t" r="r" b="b"/>
            <a:pathLst>
              <a:path w="6883" h="44170">
                <a:moveTo>
                  <a:pt x="6883" y="0"/>
                </a:moveTo>
                <a:lnTo>
                  <a:pt x="6883" y="41554"/>
                </a:lnTo>
                <a:lnTo>
                  <a:pt x="5930" y="43573"/>
                </a:lnTo>
                <a:lnTo>
                  <a:pt x="4152" y="44170"/>
                </a:lnTo>
                <a:lnTo>
                  <a:pt x="1536" y="43332"/>
                </a:lnTo>
                <a:lnTo>
                  <a:pt x="0" y="4226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765395" y="6582839"/>
            <a:ext cx="18757" cy="10680"/>
          </a:xfrm>
          <a:custGeom>
            <a:avLst/>
            <a:gdLst/>
            <a:ahLst/>
            <a:cxnLst/>
            <a:rect l="l" t="t" r="r" b="b"/>
            <a:pathLst>
              <a:path w="18757" h="10680">
                <a:moveTo>
                  <a:pt x="0" y="0"/>
                </a:moveTo>
                <a:lnTo>
                  <a:pt x="14604" y="114"/>
                </a:lnTo>
                <a:lnTo>
                  <a:pt x="18757" y="1068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757557" y="6520262"/>
            <a:ext cx="0" cy="41681"/>
          </a:xfrm>
          <a:custGeom>
            <a:avLst/>
            <a:gdLst/>
            <a:ahLst/>
            <a:cxnLst/>
            <a:rect l="l" t="t" r="r" b="b"/>
            <a:pathLst>
              <a:path h="41681">
                <a:moveTo>
                  <a:pt x="0" y="4168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773114" y="6520381"/>
            <a:ext cx="0" cy="41681"/>
          </a:xfrm>
          <a:custGeom>
            <a:avLst/>
            <a:gdLst/>
            <a:ahLst/>
            <a:cxnLst/>
            <a:rect l="l" t="t" r="r" b="b"/>
            <a:pathLst>
              <a:path h="41681">
                <a:moveTo>
                  <a:pt x="0" y="4168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773351" y="6562893"/>
            <a:ext cx="10807" cy="12827"/>
          </a:xfrm>
          <a:custGeom>
            <a:avLst/>
            <a:gdLst/>
            <a:ahLst/>
            <a:cxnLst/>
            <a:rect l="l" t="t" r="r" b="b"/>
            <a:pathLst>
              <a:path w="10807" h="12826">
                <a:moveTo>
                  <a:pt x="0" y="0"/>
                </a:moveTo>
                <a:lnTo>
                  <a:pt x="6769" y="7835"/>
                </a:lnTo>
                <a:lnTo>
                  <a:pt x="10807" y="1282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3773114" y="6559326"/>
            <a:ext cx="11988" cy="13538"/>
          </a:xfrm>
          <a:custGeom>
            <a:avLst/>
            <a:gdLst/>
            <a:ahLst/>
            <a:cxnLst/>
            <a:rect l="l" t="t" r="r" b="b"/>
            <a:pathLst>
              <a:path w="11988" h="13538">
                <a:moveTo>
                  <a:pt x="11988" y="13538"/>
                </a:moveTo>
                <a:lnTo>
                  <a:pt x="1778" y="1549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784159" y="6572867"/>
            <a:ext cx="1422" cy="41554"/>
          </a:xfrm>
          <a:custGeom>
            <a:avLst/>
            <a:gdLst/>
            <a:ahLst/>
            <a:cxnLst/>
            <a:rect l="l" t="t" r="r" b="b"/>
            <a:pathLst>
              <a:path w="1422" h="41554">
                <a:moveTo>
                  <a:pt x="1422" y="41554"/>
                </a:moveTo>
                <a:lnTo>
                  <a:pt x="1181" y="40601"/>
                </a:lnTo>
                <a:lnTo>
                  <a:pt x="939" y="39890"/>
                </a:lnTo>
                <a:lnTo>
                  <a:pt x="355" y="39420"/>
                </a:lnTo>
                <a:lnTo>
                  <a:pt x="0" y="37757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3796140" y="6652529"/>
            <a:ext cx="3213" cy="31584"/>
          </a:xfrm>
          <a:custGeom>
            <a:avLst/>
            <a:gdLst/>
            <a:ahLst/>
            <a:cxnLst/>
            <a:rect l="l" t="t" r="r" b="b"/>
            <a:pathLst>
              <a:path w="3213" h="31584">
                <a:moveTo>
                  <a:pt x="2857" y="9385"/>
                </a:moveTo>
                <a:lnTo>
                  <a:pt x="0" y="31584"/>
                </a:lnTo>
                <a:lnTo>
                  <a:pt x="3213" y="7835"/>
                </a:lnTo>
                <a:lnTo>
                  <a:pt x="309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796616" y="6669156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3798523" y="6643985"/>
            <a:ext cx="711" cy="8547"/>
          </a:xfrm>
          <a:custGeom>
            <a:avLst/>
            <a:gdLst/>
            <a:ahLst/>
            <a:cxnLst/>
            <a:rect l="l" t="t" r="r" b="b"/>
            <a:pathLst>
              <a:path w="711" h="8547">
                <a:moveTo>
                  <a:pt x="711" y="8547"/>
                </a:moveTo>
                <a:lnTo>
                  <a:pt x="241" y="2019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799353" y="6619772"/>
            <a:ext cx="0" cy="10083"/>
          </a:xfrm>
          <a:custGeom>
            <a:avLst/>
            <a:gdLst/>
            <a:ahLst/>
            <a:cxnLst/>
            <a:rect l="l" t="t" r="r" b="b"/>
            <a:pathLst>
              <a:path h="10083">
                <a:moveTo>
                  <a:pt x="0" y="10083"/>
                </a:moveTo>
                <a:lnTo>
                  <a:pt x="0" y="0"/>
                </a:lnTo>
                <a:lnTo>
                  <a:pt x="0" y="7950"/>
                </a:lnTo>
                <a:lnTo>
                  <a:pt x="0" y="77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799353" y="6599101"/>
            <a:ext cx="0" cy="31229"/>
          </a:xfrm>
          <a:custGeom>
            <a:avLst/>
            <a:gdLst/>
            <a:ahLst/>
            <a:cxnLst/>
            <a:rect l="l" t="t" r="r" b="b"/>
            <a:pathLst>
              <a:path h="31229">
                <a:moveTo>
                  <a:pt x="0" y="31229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618764" y="6672124"/>
            <a:ext cx="2616" cy="20535"/>
          </a:xfrm>
          <a:custGeom>
            <a:avLst/>
            <a:gdLst/>
            <a:ahLst/>
            <a:cxnLst/>
            <a:rect l="l" t="t" r="r" b="b"/>
            <a:pathLst>
              <a:path w="2616" h="20535">
                <a:moveTo>
                  <a:pt x="0" y="0"/>
                </a:moveTo>
                <a:lnTo>
                  <a:pt x="241" y="1422"/>
                </a:lnTo>
                <a:lnTo>
                  <a:pt x="469" y="2844"/>
                </a:lnTo>
                <a:lnTo>
                  <a:pt x="825" y="5105"/>
                </a:lnTo>
                <a:lnTo>
                  <a:pt x="1181" y="7353"/>
                </a:lnTo>
                <a:lnTo>
                  <a:pt x="1536" y="10210"/>
                </a:lnTo>
                <a:lnTo>
                  <a:pt x="1778" y="13182"/>
                </a:lnTo>
                <a:lnTo>
                  <a:pt x="2146" y="16268"/>
                </a:lnTo>
                <a:lnTo>
                  <a:pt x="2501" y="19469"/>
                </a:lnTo>
                <a:lnTo>
                  <a:pt x="2501" y="19951"/>
                </a:lnTo>
                <a:lnTo>
                  <a:pt x="2616" y="2053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623513" y="6675923"/>
            <a:ext cx="2146" cy="16738"/>
          </a:xfrm>
          <a:custGeom>
            <a:avLst/>
            <a:gdLst/>
            <a:ahLst/>
            <a:cxnLst/>
            <a:rect l="l" t="t" r="r" b="b"/>
            <a:pathLst>
              <a:path w="2146" h="16738">
                <a:moveTo>
                  <a:pt x="0" y="0"/>
                </a:moveTo>
                <a:lnTo>
                  <a:pt x="241" y="1066"/>
                </a:lnTo>
                <a:lnTo>
                  <a:pt x="469" y="2133"/>
                </a:lnTo>
                <a:lnTo>
                  <a:pt x="952" y="5702"/>
                </a:lnTo>
                <a:lnTo>
                  <a:pt x="1181" y="7950"/>
                </a:lnTo>
                <a:lnTo>
                  <a:pt x="1422" y="10096"/>
                </a:lnTo>
                <a:lnTo>
                  <a:pt x="1892" y="15074"/>
                </a:lnTo>
                <a:lnTo>
                  <a:pt x="2019" y="15913"/>
                </a:lnTo>
                <a:lnTo>
                  <a:pt x="2146" y="1673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532090" y="6671891"/>
            <a:ext cx="952" cy="3200"/>
          </a:xfrm>
          <a:custGeom>
            <a:avLst/>
            <a:gdLst/>
            <a:ahLst/>
            <a:cxnLst/>
            <a:rect l="l" t="t" r="r" b="b"/>
            <a:pathLst>
              <a:path w="952" h="3200">
                <a:moveTo>
                  <a:pt x="355" y="3200"/>
                </a:moveTo>
                <a:lnTo>
                  <a:pt x="0" y="0"/>
                </a:lnTo>
                <a:lnTo>
                  <a:pt x="241" y="114"/>
                </a:lnTo>
                <a:lnTo>
                  <a:pt x="838" y="2730"/>
                </a:lnTo>
                <a:lnTo>
                  <a:pt x="952" y="320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3532089" y="6671175"/>
            <a:ext cx="9855" cy="3911"/>
          </a:xfrm>
          <a:custGeom>
            <a:avLst/>
            <a:gdLst/>
            <a:ahLst/>
            <a:cxnLst/>
            <a:rect l="l" t="t" r="r" b="b"/>
            <a:pathLst>
              <a:path w="9855" h="3911">
                <a:moveTo>
                  <a:pt x="0" y="711"/>
                </a:moveTo>
                <a:lnTo>
                  <a:pt x="4394" y="241"/>
                </a:lnTo>
                <a:lnTo>
                  <a:pt x="9029" y="0"/>
                </a:lnTo>
                <a:lnTo>
                  <a:pt x="9626" y="2616"/>
                </a:lnTo>
                <a:lnTo>
                  <a:pt x="9855" y="39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531857" y="6674850"/>
            <a:ext cx="114" cy="241"/>
          </a:xfrm>
          <a:custGeom>
            <a:avLst/>
            <a:gdLst/>
            <a:ahLst/>
            <a:cxnLst/>
            <a:rect l="l" t="t" r="r" b="b"/>
            <a:pathLst>
              <a:path w="114" h="241">
                <a:moveTo>
                  <a:pt x="114" y="241"/>
                </a:moveTo>
                <a:lnTo>
                  <a:pt x="0" y="0"/>
                </a:lnTo>
                <a:lnTo>
                  <a:pt x="0" y="2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3531853" y="6674740"/>
            <a:ext cx="482" cy="114"/>
          </a:xfrm>
          <a:custGeom>
            <a:avLst/>
            <a:gdLst/>
            <a:ahLst/>
            <a:cxnLst/>
            <a:rect l="l" t="t" r="r" b="b"/>
            <a:pathLst>
              <a:path w="482" h="114">
                <a:moveTo>
                  <a:pt x="0" y="114"/>
                </a:moveTo>
                <a:lnTo>
                  <a:pt x="48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549784" y="6674617"/>
            <a:ext cx="36093" cy="3568"/>
          </a:xfrm>
          <a:custGeom>
            <a:avLst/>
            <a:gdLst/>
            <a:ahLst/>
            <a:cxnLst/>
            <a:rect l="l" t="t" r="r" b="b"/>
            <a:pathLst>
              <a:path w="36093" h="3568">
                <a:moveTo>
                  <a:pt x="36093" y="0"/>
                </a:moveTo>
                <a:lnTo>
                  <a:pt x="0" y="356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614609" y="6671293"/>
            <a:ext cx="4152" cy="825"/>
          </a:xfrm>
          <a:custGeom>
            <a:avLst/>
            <a:gdLst/>
            <a:ahLst/>
            <a:cxnLst/>
            <a:rect l="l" t="t" r="r" b="b"/>
            <a:pathLst>
              <a:path w="4152" h="825">
                <a:moveTo>
                  <a:pt x="0" y="355"/>
                </a:moveTo>
                <a:lnTo>
                  <a:pt x="3797" y="0"/>
                </a:lnTo>
                <a:lnTo>
                  <a:pt x="4152" y="82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3618409" y="6671293"/>
            <a:ext cx="5105" cy="4622"/>
          </a:xfrm>
          <a:custGeom>
            <a:avLst/>
            <a:gdLst/>
            <a:ahLst/>
            <a:cxnLst/>
            <a:rect l="l" t="t" r="r" b="b"/>
            <a:pathLst>
              <a:path w="5105" h="4622">
                <a:moveTo>
                  <a:pt x="0" y="0"/>
                </a:moveTo>
                <a:lnTo>
                  <a:pt x="4864" y="3924"/>
                </a:lnTo>
                <a:lnTo>
                  <a:pt x="5105" y="462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3581603" y="6690763"/>
            <a:ext cx="35737" cy="7835"/>
          </a:xfrm>
          <a:custGeom>
            <a:avLst/>
            <a:gdLst/>
            <a:ahLst/>
            <a:cxnLst/>
            <a:rect l="l" t="t" r="r" b="b"/>
            <a:pathLst>
              <a:path w="35737" h="7835">
                <a:moveTo>
                  <a:pt x="35737" y="4394"/>
                </a:moveTo>
                <a:lnTo>
                  <a:pt x="31813" y="2133"/>
                </a:lnTo>
                <a:lnTo>
                  <a:pt x="31229" y="1892"/>
                </a:lnTo>
                <a:lnTo>
                  <a:pt x="26835" y="952"/>
                </a:lnTo>
                <a:lnTo>
                  <a:pt x="22440" y="0"/>
                </a:lnTo>
                <a:lnTo>
                  <a:pt x="21729" y="0"/>
                </a:lnTo>
                <a:lnTo>
                  <a:pt x="17208" y="469"/>
                </a:lnTo>
                <a:lnTo>
                  <a:pt x="12700" y="952"/>
                </a:lnTo>
                <a:lnTo>
                  <a:pt x="7950" y="2844"/>
                </a:lnTo>
                <a:lnTo>
                  <a:pt x="3911" y="4635"/>
                </a:lnTo>
                <a:lnTo>
                  <a:pt x="3327" y="4991"/>
                </a:lnTo>
                <a:lnTo>
                  <a:pt x="0" y="783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3617346" y="6695163"/>
            <a:ext cx="13881" cy="24930"/>
          </a:xfrm>
          <a:custGeom>
            <a:avLst/>
            <a:gdLst/>
            <a:ahLst/>
            <a:cxnLst/>
            <a:rect l="l" t="t" r="r" b="b"/>
            <a:pathLst>
              <a:path w="13881" h="24930">
                <a:moveTo>
                  <a:pt x="13411" y="24930"/>
                </a:moveTo>
                <a:lnTo>
                  <a:pt x="13881" y="22199"/>
                </a:lnTo>
                <a:lnTo>
                  <a:pt x="11988" y="13525"/>
                </a:lnTo>
                <a:lnTo>
                  <a:pt x="7238" y="581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3579343" y="6698601"/>
            <a:ext cx="2260" cy="2844"/>
          </a:xfrm>
          <a:custGeom>
            <a:avLst/>
            <a:gdLst/>
            <a:ahLst/>
            <a:cxnLst/>
            <a:rect l="l" t="t" r="r" b="b"/>
            <a:pathLst>
              <a:path w="2260" h="2844">
                <a:moveTo>
                  <a:pt x="2260" y="0"/>
                </a:moveTo>
                <a:lnTo>
                  <a:pt x="0" y="284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3631232" y="6717362"/>
            <a:ext cx="0" cy="2730"/>
          </a:xfrm>
          <a:custGeom>
            <a:avLst/>
            <a:gdLst/>
            <a:ahLst/>
            <a:cxnLst/>
            <a:rect l="l" t="t" r="r" b="b"/>
            <a:pathLst>
              <a:path h="2730">
                <a:moveTo>
                  <a:pt x="0" y="2730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3577567" y="6659899"/>
            <a:ext cx="6883" cy="4508"/>
          </a:xfrm>
          <a:custGeom>
            <a:avLst/>
            <a:gdLst/>
            <a:ahLst/>
            <a:cxnLst/>
            <a:rect l="l" t="t" r="r" b="b"/>
            <a:pathLst>
              <a:path w="6883" h="4508">
                <a:moveTo>
                  <a:pt x="6883" y="4508"/>
                </a:moveTo>
                <a:lnTo>
                  <a:pt x="4635" y="3200"/>
                </a:lnTo>
                <a:lnTo>
                  <a:pt x="2374" y="1651"/>
                </a:lnTo>
                <a:lnTo>
                  <a:pt x="1536" y="1066"/>
                </a:lnTo>
                <a:lnTo>
                  <a:pt x="1663" y="939"/>
                </a:lnTo>
                <a:lnTo>
                  <a:pt x="711" y="355"/>
                </a:lnTo>
                <a:lnTo>
                  <a:pt x="469" y="114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3575304" y="6563721"/>
            <a:ext cx="205409" cy="67322"/>
          </a:xfrm>
          <a:custGeom>
            <a:avLst/>
            <a:gdLst/>
            <a:ahLst/>
            <a:cxnLst/>
            <a:rect l="l" t="t" r="r" b="b"/>
            <a:pathLst>
              <a:path w="205409" h="67322">
                <a:moveTo>
                  <a:pt x="205409" y="67322"/>
                </a:moveTo>
                <a:lnTo>
                  <a:pt x="202793" y="62217"/>
                </a:lnTo>
                <a:lnTo>
                  <a:pt x="202552" y="61975"/>
                </a:lnTo>
                <a:lnTo>
                  <a:pt x="198881" y="57581"/>
                </a:lnTo>
                <a:lnTo>
                  <a:pt x="191871" y="48920"/>
                </a:lnTo>
                <a:lnTo>
                  <a:pt x="191744" y="48564"/>
                </a:lnTo>
                <a:lnTo>
                  <a:pt x="183680" y="41084"/>
                </a:lnTo>
                <a:lnTo>
                  <a:pt x="175488" y="33489"/>
                </a:lnTo>
                <a:lnTo>
                  <a:pt x="175247" y="33248"/>
                </a:lnTo>
                <a:lnTo>
                  <a:pt x="165988" y="26949"/>
                </a:lnTo>
                <a:lnTo>
                  <a:pt x="156616" y="20662"/>
                </a:lnTo>
                <a:lnTo>
                  <a:pt x="146037" y="15557"/>
                </a:lnTo>
                <a:lnTo>
                  <a:pt x="135712" y="10693"/>
                </a:lnTo>
                <a:lnTo>
                  <a:pt x="124434" y="7124"/>
                </a:lnTo>
                <a:lnTo>
                  <a:pt x="113398" y="3797"/>
                </a:lnTo>
                <a:lnTo>
                  <a:pt x="113042" y="3682"/>
                </a:lnTo>
                <a:lnTo>
                  <a:pt x="101638" y="1904"/>
                </a:lnTo>
                <a:lnTo>
                  <a:pt x="90246" y="241"/>
                </a:lnTo>
                <a:lnTo>
                  <a:pt x="89877" y="126"/>
                </a:lnTo>
                <a:lnTo>
                  <a:pt x="78244" y="126"/>
                </a:lnTo>
                <a:lnTo>
                  <a:pt x="66738" y="0"/>
                </a:lnTo>
                <a:lnTo>
                  <a:pt x="66370" y="0"/>
                </a:lnTo>
                <a:lnTo>
                  <a:pt x="54863" y="1549"/>
                </a:lnTo>
                <a:lnTo>
                  <a:pt x="43459" y="3086"/>
                </a:lnTo>
                <a:lnTo>
                  <a:pt x="43103" y="3213"/>
                </a:lnTo>
                <a:lnTo>
                  <a:pt x="31940" y="6413"/>
                </a:lnTo>
                <a:lnTo>
                  <a:pt x="21018" y="9499"/>
                </a:lnTo>
                <a:lnTo>
                  <a:pt x="20789" y="9855"/>
                </a:lnTo>
                <a:lnTo>
                  <a:pt x="10210" y="14363"/>
                </a:lnTo>
                <a:lnTo>
                  <a:pt x="7251" y="15671"/>
                </a:lnTo>
                <a:lnTo>
                  <a:pt x="6769" y="16027"/>
                </a:lnTo>
                <a:lnTo>
                  <a:pt x="4394" y="18160"/>
                </a:lnTo>
                <a:lnTo>
                  <a:pt x="1904" y="20307"/>
                </a:lnTo>
                <a:lnTo>
                  <a:pt x="1663" y="20777"/>
                </a:lnTo>
                <a:lnTo>
                  <a:pt x="0" y="2350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3573288" y="6563848"/>
            <a:ext cx="207543" cy="67906"/>
          </a:xfrm>
          <a:custGeom>
            <a:avLst/>
            <a:gdLst/>
            <a:ahLst/>
            <a:cxnLst/>
            <a:rect l="l" t="t" r="r" b="b"/>
            <a:pathLst>
              <a:path w="207543" h="67906">
                <a:moveTo>
                  <a:pt x="207543" y="67906"/>
                </a:moveTo>
                <a:lnTo>
                  <a:pt x="205397" y="64338"/>
                </a:lnTo>
                <a:lnTo>
                  <a:pt x="203034" y="60909"/>
                </a:lnTo>
                <a:lnTo>
                  <a:pt x="201841" y="59118"/>
                </a:lnTo>
                <a:lnTo>
                  <a:pt x="200532" y="57340"/>
                </a:lnTo>
                <a:lnTo>
                  <a:pt x="199466" y="55918"/>
                </a:lnTo>
                <a:lnTo>
                  <a:pt x="198043" y="54609"/>
                </a:lnTo>
                <a:lnTo>
                  <a:pt x="191744" y="47726"/>
                </a:lnTo>
                <a:lnTo>
                  <a:pt x="191871" y="47599"/>
                </a:lnTo>
                <a:lnTo>
                  <a:pt x="185458" y="40957"/>
                </a:lnTo>
                <a:lnTo>
                  <a:pt x="184149" y="39649"/>
                </a:lnTo>
                <a:lnTo>
                  <a:pt x="183908" y="39649"/>
                </a:lnTo>
                <a:lnTo>
                  <a:pt x="182486" y="38455"/>
                </a:lnTo>
                <a:lnTo>
                  <a:pt x="175132" y="32638"/>
                </a:lnTo>
                <a:lnTo>
                  <a:pt x="167652" y="26949"/>
                </a:lnTo>
                <a:lnTo>
                  <a:pt x="166217" y="25755"/>
                </a:lnTo>
                <a:lnTo>
                  <a:pt x="164439" y="24930"/>
                </a:lnTo>
                <a:lnTo>
                  <a:pt x="156133" y="20180"/>
                </a:lnTo>
                <a:lnTo>
                  <a:pt x="147815" y="15544"/>
                </a:lnTo>
                <a:lnTo>
                  <a:pt x="146164" y="14592"/>
                </a:lnTo>
                <a:lnTo>
                  <a:pt x="146037" y="14719"/>
                </a:lnTo>
                <a:lnTo>
                  <a:pt x="144259" y="14008"/>
                </a:lnTo>
                <a:lnTo>
                  <a:pt x="135229" y="10566"/>
                </a:lnTo>
                <a:lnTo>
                  <a:pt x="135229" y="10439"/>
                </a:lnTo>
                <a:lnTo>
                  <a:pt x="126212" y="7124"/>
                </a:lnTo>
                <a:lnTo>
                  <a:pt x="124434" y="6527"/>
                </a:lnTo>
                <a:lnTo>
                  <a:pt x="122529" y="6172"/>
                </a:lnTo>
                <a:lnTo>
                  <a:pt x="113029" y="4025"/>
                </a:lnTo>
                <a:lnTo>
                  <a:pt x="103530" y="2019"/>
                </a:lnTo>
                <a:lnTo>
                  <a:pt x="101638" y="1536"/>
                </a:lnTo>
                <a:lnTo>
                  <a:pt x="101638" y="1777"/>
                </a:lnTo>
                <a:lnTo>
                  <a:pt x="99618" y="1536"/>
                </a:lnTo>
                <a:lnTo>
                  <a:pt x="90004" y="825"/>
                </a:lnTo>
                <a:lnTo>
                  <a:pt x="90004" y="584"/>
                </a:lnTo>
                <a:lnTo>
                  <a:pt x="80263" y="114"/>
                </a:lnTo>
                <a:lnTo>
                  <a:pt x="78358" y="0"/>
                </a:lnTo>
                <a:lnTo>
                  <a:pt x="76352" y="228"/>
                </a:lnTo>
                <a:lnTo>
                  <a:pt x="66611" y="825"/>
                </a:lnTo>
                <a:lnTo>
                  <a:pt x="56997" y="1536"/>
                </a:lnTo>
                <a:lnTo>
                  <a:pt x="54978" y="1777"/>
                </a:lnTo>
                <a:lnTo>
                  <a:pt x="53073" y="2247"/>
                </a:lnTo>
                <a:lnTo>
                  <a:pt x="43586" y="4267"/>
                </a:lnTo>
                <a:lnTo>
                  <a:pt x="34188" y="6400"/>
                </a:lnTo>
                <a:lnTo>
                  <a:pt x="32296" y="6756"/>
                </a:lnTo>
                <a:lnTo>
                  <a:pt x="32296" y="6997"/>
                </a:lnTo>
                <a:lnTo>
                  <a:pt x="30403" y="7708"/>
                </a:lnTo>
                <a:lnTo>
                  <a:pt x="21374" y="10921"/>
                </a:lnTo>
                <a:lnTo>
                  <a:pt x="21132" y="10680"/>
                </a:lnTo>
                <a:lnTo>
                  <a:pt x="12471" y="14363"/>
                </a:lnTo>
                <a:lnTo>
                  <a:pt x="10096" y="15303"/>
                </a:lnTo>
                <a:lnTo>
                  <a:pt x="10210" y="15786"/>
                </a:lnTo>
                <a:lnTo>
                  <a:pt x="7962" y="17208"/>
                </a:lnTo>
                <a:lnTo>
                  <a:pt x="7365" y="17564"/>
                </a:lnTo>
                <a:lnTo>
                  <a:pt x="6654" y="18160"/>
                </a:lnTo>
                <a:lnTo>
                  <a:pt x="6057" y="18630"/>
                </a:lnTo>
                <a:lnTo>
                  <a:pt x="5587" y="19342"/>
                </a:lnTo>
                <a:lnTo>
                  <a:pt x="4038" y="21247"/>
                </a:lnTo>
                <a:lnTo>
                  <a:pt x="2489" y="23266"/>
                </a:lnTo>
                <a:lnTo>
                  <a:pt x="2019" y="23977"/>
                </a:lnTo>
                <a:lnTo>
                  <a:pt x="1777" y="24803"/>
                </a:lnTo>
                <a:lnTo>
                  <a:pt x="952" y="27063"/>
                </a:lnTo>
                <a:lnTo>
                  <a:pt x="241" y="29438"/>
                </a:lnTo>
                <a:lnTo>
                  <a:pt x="0" y="30149"/>
                </a:lnTo>
                <a:lnTo>
                  <a:pt x="126" y="31102"/>
                </a:lnTo>
                <a:lnTo>
                  <a:pt x="126" y="33477"/>
                </a:lnTo>
                <a:lnTo>
                  <a:pt x="126" y="35966"/>
                </a:lnTo>
                <a:lnTo>
                  <a:pt x="241" y="36677"/>
                </a:lnTo>
                <a:lnTo>
                  <a:pt x="241" y="36804"/>
                </a:lnTo>
                <a:lnTo>
                  <a:pt x="596" y="37515"/>
                </a:lnTo>
                <a:lnTo>
                  <a:pt x="1308" y="39890"/>
                </a:lnTo>
                <a:lnTo>
                  <a:pt x="2260" y="42138"/>
                </a:lnTo>
                <a:lnTo>
                  <a:pt x="2616" y="42849"/>
                </a:lnTo>
                <a:lnTo>
                  <a:pt x="3213" y="43573"/>
                </a:lnTo>
                <a:lnTo>
                  <a:pt x="4749" y="45465"/>
                </a:lnTo>
                <a:lnTo>
                  <a:pt x="6299" y="47485"/>
                </a:lnTo>
                <a:lnTo>
                  <a:pt x="6883" y="48082"/>
                </a:lnTo>
                <a:lnTo>
                  <a:pt x="7010" y="48082"/>
                </a:lnTo>
                <a:lnTo>
                  <a:pt x="7594" y="48437"/>
                </a:lnTo>
                <a:lnTo>
                  <a:pt x="9740" y="49974"/>
                </a:lnTo>
                <a:lnTo>
                  <a:pt x="11988" y="51282"/>
                </a:lnTo>
                <a:lnTo>
                  <a:pt x="12712" y="51765"/>
                </a:lnTo>
                <a:lnTo>
                  <a:pt x="12826" y="51638"/>
                </a:lnTo>
                <a:lnTo>
                  <a:pt x="13538" y="51879"/>
                </a:lnTo>
                <a:lnTo>
                  <a:pt x="16154" y="52704"/>
                </a:lnTo>
                <a:lnTo>
                  <a:pt x="18757" y="53428"/>
                </a:lnTo>
                <a:lnTo>
                  <a:pt x="19469" y="53543"/>
                </a:lnTo>
                <a:lnTo>
                  <a:pt x="20421" y="53543"/>
                </a:lnTo>
                <a:lnTo>
                  <a:pt x="23037" y="53543"/>
                </a:lnTo>
                <a:lnTo>
                  <a:pt x="25768" y="5342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610927" y="6612044"/>
            <a:ext cx="140335" cy="81618"/>
          </a:xfrm>
          <a:custGeom>
            <a:avLst/>
            <a:gdLst/>
            <a:ahLst/>
            <a:cxnLst/>
            <a:rect l="l" t="t" r="r" b="b"/>
            <a:pathLst>
              <a:path w="140335" h="81618">
                <a:moveTo>
                  <a:pt x="0" y="80619"/>
                </a:moveTo>
                <a:lnTo>
                  <a:pt x="16598" y="81006"/>
                </a:lnTo>
                <a:lnTo>
                  <a:pt x="29384" y="81284"/>
                </a:lnTo>
                <a:lnTo>
                  <a:pt x="39839" y="81468"/>
                </a:lnTo>
                <a:lnTo>
                  <a:pt x="49441" y="81574"/>
                </a:lnTo>
                <a:lnTo>
                  <a:pt x="59670" y="81618"/>
                </a:lnTo>
                <a:lnTo>
                  <a:pt x="72008" y="81614"/>
                </a:lnTo>
                <a:lnTo>
                  <a:pt x="87934" y="81579"/>
                </a:lnTo>
                <a:lnTo>
                  <a:pt x="90944" y="81572"/>
                </a:lnTo>
                <a:lnTo>
                  <a:pt x="96405" y="81457"/>
                </a:lnTo>
                <a:lnTo>
                  <a:pt x="96532" y="80975"/>
                </a:lnTo>
                <a:lnTo>
                  <a:pt x="101993" y="80264"/>
                </a:lnTo>
                <a:lnTo>
                  <a:pt x="103174" y="80149"/>
                </a:lnTo>
                <a:lnTo>
                  <a:pt x="104241" y="79908"/>
                </a:lnTo>
                <a:lnTo>
                  <a:pt x="105321" y="79667"/>
                </a:lnTo>
                <a:lnTo>
                  <a:pt x="106375" y="79197"/>
                </a:lnTo>
                <a:lnTo>
                  <a:pt x="111480" y="77177"/>
                </a:lnTo>
                <a:lnTo>
                  <a:pt x="116598" y="75044"/>
                </a:lnTo>
                <a:lnTo>
                  <a:pt x="117538" y="74688"/>
                </a:lnTo>
                <a:lnTo>
                  <a:pt x="117538" y="74447"/>
                </a:lnTo>
                <a:lnTo>
                  <a:pt x="118491" y="73850"/>
                </a:lnTo>
                <a:lnTo>
                  <a:pt x="122770" y="70650"/>
                </a:lnTo>
                <a:lnTo>
                  <a:pt x="127038" y="67322"/>
                </a:lnTo>
                <a:lnTo>
                  <a:pt x="127876" y="66725"/>
                </a:lnTo>
                <a:lnTo>
                  <a:pt x="127876" y="66497"/>
                </a:lnTo>
                <a:lnTo>
                  <a:pt x="128460" y="65659"/>
                </a:lnTo>
                <a:lnTo>
                  <a:pt x="131673" y="61506"/>
                </a:lnTo>
                <a:lnTo>
                  <a:pt x="131914" y="61506"/>
                </a:lnTo>
                <a:lnTo>
                  <a:pt x="134874" y="57226"/>
                </a:lnTo>
                <a:lnTo>
                  <a:pt x="135470" y="56400"/>
                </a:lnTo>
                <a:lnTo>
                  <a:pt x="135712" y="55206"/>
                </a:lnTo>
                <a:lnTo>
                  <a:pt x="137604" y="50457"/>
                </a:lnTo>
                <a:lnTo>
                  <a:pt x="139395" y="45593"/>
                </a:lnTo>
                <a:lnTo>
                  <a:pt x="139750" y="44640"/>
                </a:lnTo>
                <a:lnTo>
                  <a:pt x="139623" y="43459"/>
                </a:lnTo>
                <a:lnTo>
                  <a:pt x="139979" y="38354"/>
                </a:lnTo>
                <a:lnTo>
                  <a:pt x="140220" y="38227"/>
                </a:lnTo>
                <a:lnTo>
                  <a:pt x="140335" y="33134"/>
                </a:lnTo>
                <a:lnTo>
                  <a:pt x="140335" y="32181"/>
                </a:lnTo>
                <a:lnTo>
                  <a:pt x="139979" y="31115"/>
                </a:lnTo>
                <a:lnTo>
                  <a:pt x="138798" y="26009"/>
                </a:lnTo>
                <a:lnTo>
                  <a:pt x="137490" y="21018"/>
                </a:lnTo>
                <a:lnTo>
                  <a:pt x="137248" y="20066"/>
                </a:lnTo>
                <a:lnTo>
                  <a:pt x="136537" y="19126"/>
                </a:lnTo>
                <a:lnTo>
                  <a:pt x="133934" y="14605"/>
                </a:lnTo>
                <a:lnTo>
                  <a:pt x="131318" y="10096"/>
                </a:lnTo>
                <a:lnTo>
                  <a:pt x="130721" y="9144"/>
                </a:lnTo>
                <a:lnTo>
                  <a:pt x="129768" y="8432"/>
                </a:lnTo>
                <a:lnTo>
                  <a:pt x="125971" y="4749"/>
                </a:lnTo>
                <a:lnTo>
                  <a:pt x="122059" y="1066"/>
                </a:lnTo>
                <a:lnTo>
                  <a:pt x="121348" y="482"/>
                </a:lnTo>
                <a:lnTo>
                  <a:pt x="121221" y="355"/>
                </a:lnTo>
                <a:lnTo>
                  <a:pt x="12039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3610571" y="6645770"/>
            <a:ext cx="140576" cy="47814"/>
          </a:xfrm>
          <a:custGeom>
            <a:avLst/>
            <a:gdLst/>
            <a:ahLst/>
            <a:cxnLst/>
            <a:rect l="l" t="t" r="r" b="b"/>
            <a:pathLst>
              <a:path w="140576" h="47814">
                <a:moveTo>
                  <a:pt x="0" y="46774"/>
                </a:moveTo>
                <a:lnTo>
                  <a:pt x="16628" y="47205"/>
                </a:lnTo>
                <a:lnTo>
                  <a:pt x="29447" y="47511"/>
                </a:lnTo>
                <a:lnTo>
                  <a:pt x="39924" y="47705"/>
                </a:lnTo>
                <a:lnTo>
                  <a:pt x="49528" y="47802"/>
                </a:lnTo>
                <a:lnTo>
                  <a:pt x="59726" y="47814"/>
                </a:lnTo>
                <a:lnTo>
                  <a:pt x="71986" y="47755"/>
                </a:lnTo>
                <a:lnTo>
                  <a:pt x="87778" y="47639"/>
                </a:lnTo>
                <a:lnTo>
                  <a:pt x="91300" y="47612"/>
                </a:lnTo>
                <a:lnTo>
                  <a:pt x="97713" y="47612"/>
                </a:lnTo>
                <a:lnTo>
                  <a:pt x="98310" y="47612"/>
                </a:lnTo>
                <a:lnTo>
                  <a:pt x="104482" y="46062"/>
                </a:lnTo>
                <a:lnTo>
                  <a:pt x="110655" y="44513"/>
                </a:lnTo>
                <a:lnTo>
                  <a:pt x="116713" y="41313"/>
                </a:lnTo>
                <a:lnTo>
                  <a:pt x="122173" y="38226"/>
                </a:lnTo>
                <a:lnTo>
                  <a:pt x="127165" y="33591"/>
                </a:lnTo>
                <a:lnTo>
                  <a:pt x="131432" y="29324"/>
                </a:lnTo>
                <a:lnTo>
                  <a:pt x="131914" y="28841"/>
                </a:lnTo>
                <a:lnTo>
                  <a:pt x="134759" y="23621"/>
                </a:lnTo>
                <a:lnTo>
                  <a:pt x="137604" y="18516"/>
                </a:lnTo>
                <a:lnTo>
                  <a:pt x="137960" y="17805"/>
                </a:lnTo>
                <a:lnTo>
                  <a:pt x="139268" y="12217"/>
                </a:lnTo>
                <a:lnTo>
                  <a:pt x="140462" y="6527"/>
                </a:lnTo>
                <a:lnTo>
                  <a:pt x="140576" y="5689"/>
                </a:lnTo>
                <a:lnTo>
                  <a:pt x="14010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3522352" y="6691837"/>
            <a:ext cx="8788" cy="114"/>
          </a:xfrm>
          <a:custGeom>
            <a:avLst/>
            <a:gdLst/>
            <a:ahLst/>
            <a:cxnLst/>
            <a:rect l="l" t="t" r="r" b="b"/>
            <a:pathLst>
              <a:path w="8788" h="114">
                <a:moveTo>
                  <a:pt x="8788" y="114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3522355" y="6691715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0" y="0"/>
                </a:moveTo>
                <a:lnTo>
                  <a:pt x="878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3557259" y="6659895"/>
            <a:ext cx="20307" cy="17576"/>
          </a:xfrm>
          <a:custGeom>
            <a:avLst/>
            <a:gdLst/>
            <a:ahLst/>
            <a:cxnLst/>
            <a:rect l="l" t="t" r="r" b="b"/>
            <a:pathLst>
              <a:path w="20307" h="17576">
                <a:moveTo>
                  <a:pt x="20307" y="0"/>
                </a:moveTo>
                <a:lnTo>
                  <a:pt x="19951" y="0"/>
                </a:lnTo>
                <a:lnTo>
                  <a:pt x="4635" y="12344"/>
                </a:lnTo>
                <a:lnTo>
                  <a:pt x="0" y="1757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3565571" y="6692188"/>
            <a:ext cx="28257" cy="355"/>
          </a:xfrm>
          <a:custGeom>
            <a:avLst/>
            <a:gdLst/>
            <a:ahLst/>
            <a:cxnLst/>
            <a:rect l="l" t="t" r="r" b="b"/>
            <a:pathLst>
              <a:path w="28257" h="355">
                <a:moveTo>
                  <a:pt x="28257" y="355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3565455" y="6692070"/>
            <a:ext cx="28854" cy="355"/>
          </a:xfrm>
          <a:custGeom>
            <a:avLst/>
            <a:gdLst/>
            <a:ahLst/>
            <a:cxnLst/>
            <a:rect l="l" t="t" r="r" b="b"/>
            <a:pathLst>
              <a:path w="28854" h="355">
                <a:moveTo>
                  <a:pt x="0" y="0"/>
                </a:moveTo>
                <a:lnTo>
                  <a:pt x="28854" y="35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3564862" y="6612161"/>
            <a:ext cx="14363" cy="61506"/>
          </a:xfrm>
          <a:custGeom>
            <a:avLst/>
            <a:gdLst/>
            <a:ahLst/>
            <a:cxnLst/>
            <a:rect l="l" t="t" r="r" b="b"/>
            <a:pathLst>
              <a:path w="14363" h="61506">
                <a:moveTo>
                  <a:pt x="0" y="61506"/>
                </a:moveTo>
                <a:lnTo>
                  <a:pt x="14363" y="48806"/>
                </a:lnTo>
                <a:lnTo>
                  <a:pt x="14363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3572934" y="6587232"/>
            <a:ext cx="2374" cy="74676"/>
          </a:xfrm>
          <a:custGeom>
            <a:avLst/>
            <a:gdLst/>
            <a:ahLst/>
            <a:cxnLst/>
            <a:rect l="l" t="t" r="r" b="b"/>
            <a:pathLst>
              <a:path w="2374" h="74675">
                <a:moveTo>
                  <a:pt x="2374" y="0"/>
                </a:moveTo>
                <a:lnTo>
                  <a:pt x="0" y="6527"/>
                </a:lnTo>
                <a:lnTo>
                  <a:pt x="0" y="13182"/>
                </a:lnTo>
                <a:lnTo>
                  <a:pt x="0" y="69456"/>
                </a:lnTo>
                <a:lnTo>
                  <a:pt x="1778" y="7467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3599058" y="6606703"/>
            <a:ext cx="74676" cy="10566"/>
          </a:xfrm>
          <a:custGeom>
            <a:avLst/>
            <a:gdLst/>
            <a:ahLst/>
            <a:cxnLst/>
            <a:rect l="l" t="t" r="r" b="b"/>
            <a:pathLst>
              <a:path w="74675" h="10566">
                <a:moveTo>
                  <a:pt x="0" y="10566"/>
                </a:moveTo>
                <a:lnTo>
                  <a:pt x="7467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3629926" y="6711542"/>
            <a:ext cx="72301" cy="711"/>
          </a:xfrm>
          <a:custGeom>
            <a:avLst/>
            <a:gdLst/>
            <a:ahLst/>
            <a:cxnLst/>
            <a:rect l="l" t="t" r="r" b="b"/>
            <a:pathLst>
              <a:path w="72301" h="711">
                <a:moveTo>
                  <a:pt x="0" y="0"/>
                </a:moveTo>
                <a:lnTo>
                  <a:pt x="72301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3617815" y="6653006"/>
            <a:ext cx="28371" cy="5461"/>
          </a:xfrm>
          <a:custGeom>
            <a:avLst/>
            <a:gdLst/>
            <a:ahLst/>
            <a:cxnLst/>
            <a:rect l="l" t="t" r="r" b="b"/>
            <a:pathLst>
              <a:path w="28371" h="5460">
                <a:moveTo>
                  <a:pt x="0" y="4038"/>
                </a:moveTo>
                <a:lnTo>
                  <a:pt x="3327" y="2260"/>
                </a:lnTo>
                <a:lnTo>
                  <a:pt x="6883" y="1079"/>
                </a:lnTo>
                <a:lnTo>
                  <a:pt x="8661" y="482"/>
                </a:lnTo>
                <a:lnTo>
                  <a:pt x="10680" y="355"/>
                </a:lnTo>
                <a:lnTo>
                  <a:pt x="12471" y="241"/>
                </a:lnTo>
                <a:lnTo>
                  <a:pt x="12700" y="0"/>
                </a:lnTo>
                <a:lnTo>
                  <a:pt x="14478" y="241"/>
                </a:lnTo>
                <a:lnTo>
                  <a:pt x="18161" y="711"/>
                </a:lnTo>
                <a:lnTo>
                  <a:pt x="18516" y="596"/>
                </a:lnTo>
                <a:lnTo>
                  <a:pt x="21844" y="1778"/>
                </a:lnTo>
                <a:lnTo>
                  <a:pt x="25171" y="3086"/>
                </a:lnTo>
                <a:lnTo>
                  <a:pt x="25641" y="3327"/>
                </a:lnTo>
                <a:lnTo>
                  <a:pt x="28371" y="546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3608555" y="6671537"/>
            <a:ext cx="6527" cy="6642"/>
          </a:xfrm>
          <a:custGeom>
            <a:avLst/>
            <a:gdLst/>
            <a:ahLst/>
            <a:cxnLst/>
            <a:rect l="l" t="t" r="r" b="b"/>
            <a:pathLst>
              <a:path w="6527" h="6642">
                <a:moveTo>
                  <a:pt x="0" y="6642"/>
                </a:moveTo>
                <a:lnTo>
                  <a:pt x="0" y="5930"/>
                </a:lnTo>
                <a:lnTo>
                  <a:pt x="355" y="5219"/>
                </a:lnTo>
                <a:lnTo>
                  <a:pt x="596" y="4508"/>
                </a:lnTo>
                <a:lnTo>
                  <a:pt x="1066" y="3797"/>
                </a:lnTo>
                <a:lnTo>
                  <a:pt x="2019" y="2489"/>
                </a:lnTo>
                <a:lnTo>
                  <a:pt x="3200" y="1295"/>
                </a:lnTo>
                <a:lnTo>
                  <a:pt x="3441" y="1054"/>
                </a:lnTo>
                <a:lnTo>
                  <a:pt x="3568" y="939"/>
                </a:lnTo>
                <a:lnTo>
                  <a:pt x="3924" y="825"/>
                </a:lnTo>
                <a:lnTo>
                  <a:pt x="5219" y="355"/>
                </a:lnTo>
                <a:lnTo>
                  <a:pt x="5219" y="228"/>
                </a:lnTo>
                <a:lnTo>
                  <a:pt x="652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3624700" y="6683283"/>
            <a:ext cx="21488" cy="5461"/>
          </a:xfrm>
          <a:custGeom>
            <a:avLst/>
            <a:gdLst/>
            <a:ahLst/>
            <a:cxnLst/>
            <a:rect l="l" t="t" r="r" b="b"/>
            <a:pathLst>
              <a:path w="21488" h="5460">
                <a:moveTo>
                  <a:pt x="0" y="952"/>
                </a:moveTo>
                <a:lnTo>
                  <a:pt x="1905" y="469"/>
                </a:lnTo>
                <a:lnTo>
                  <a:pt x="3797" y="355"/>
                </a:lnTo>
                <a:lnTo>
                  <a:pt x="5588" y="114"/>
                </a:lnTo>
                <a:lnTo>
                  <a:pt x="5816" y="0"/>
                </a:lnTo>
                <a:lnTo>
                  <a:pt x="7594" y="241"/>
                </a:lnTo>
                <a:lnTo>
                  <a:pt x="11277" y="711"/>
                </a:lnTo>
                <a:lnTo>
                  <a:pt x="11633" y="596"/>
                </a:lnTo>
                <a:lnTo>
                  <a:pt x="14960" y="1777"/>
                </a:lnTo>
                <a:lnTo>
                  <a:pt x="18288" y="2971"/>
                </a:lnTo>
                <a:lnTo>
                  <a:pt x="18757" y="3327"/>
                </a:lnTo>
                <a:lnTo>
                  <a:pt x="21488" y="546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3657229" y="6617270"/>
            <a:ext cx="15913" cy="64350"/>
          </a:xfrm>
          <a:custGeom>
            <a:avLst/>
            <a:gdLst/>
            <a:ahLst/>
            <a:cxnLst/>
            <a:rect l="l" t="t" r="r" b="b"/>
            <a:pathLst>
              <a:path w="15913" h="64350">
                <a:moveTo>
                  <a:pt x="15913" y="0"/>
                </a:moveTo>
                <a:lnTo>
                  <a:pt x="12344" y="2501"/>
                </a:lnTo>
                <a:lnTo>
                  <a:pt x="11874" y="3086"/>
                </a:lnTo>
                <a:lnTo>
                  <a:pt x="9270" y="6527"/>
                </a:lnTo>
                <a:lnTo>
                  <a:pt x="6057" y="11049"/>
                </a:lnTo>
                <a:lnTo>
                  <a:pt x="6413" y="11633"/>
                </a:lnTo>
                <a:lnTo>
                  <a:pt x="3797" y="16738"/>
                </a:lnTo>
                <a:lnTo>
                  <a:pt x="3327" y="17576"/>
                </a:lnTo>
                <a:lnTo>
                  <a:pt x="3086" y="18402"/>
                </a:lnTo>
                <a:lnTo>
                  <a:pt x="1790" y="23977"/>
                </a:lnTo>
                <a:lnTo>
                  <a:pt x="1193" y="24218"/>
                </a:lnTo>
                <a:lnTo>
                  <a:pt x="838" y="29806"/>
                </a:lnTo>
                <a:lnTo>
                  <a:pt x="126" y="40373"/>
                </a:lnTo>
                <a:lnTo>
                  <a:pt x="0" y="40728"/>
                </a:lnTo>
                <a:lnTo>
                  <a:pt x="838" y="51181"/>
                </a:lnTo>
                <a:lnTo>
                  <a:pt x="1308" y="57581"/>
                </a:lnTo>
                <a:lnTo>
                  <a:pt x="1435" y="58178"/>
                </a:lnTo>
                <a:lnTo>
                  <a:pt x="3568" y="6435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3662575" y="6619765"/>
            <a:ext cx="79552" cy="61264"/>
          </a:xfrm>
          <a:custGeom>
            <a:avLst/>
            <a:gdLst/>
            <a:ahLst/>
            <a:cxnLst/>
            <a:rect l="l" t="t" r="r" b="b"/>
            <a:pathLst>
              <a:path w="79552" h="61264">
                <a:moveTo>
                  <a:pt x="10566" y="355"/>
                </a:moveTo>
                <a:lnTo>
                  <a:pt x="8674" y="1778"/>
                </a:lnTo>
                <a:lnTo>
                  <a:pt x="8547" y="1892"/>
                </a:lnTo>
                <a:lnTo>
                  <a:pt x="7124" y="3797"/>
                </a:lnTo>
                <a:lnTo>
                  <a:pt x="5816" y="5689"/>
                </a:lnTo>
                <a:lnTo>
                  <a:pt x="5943" y="5816"/>
                </a:lnTo>
                <a:lnTo>
                  <a:pt x="4749" y="7950"/>
                </a:lnTo>
                <a:lnTo>
                  <a:pt x="3327" y="10439"/>
                </a:lnTo>
                <a:lnTo>
                  <a:pt x="3086" y="10439"/>
                </a:lnTo>
                <a:lnTo>
                  <a:pt x="2133" y="13055"/>
                </a:lnTo>
                <a:lnTo>
                  <a:pt x="1308" y="15189"/>
                </a:lnTo>
                <a:lnTo>
                  <a:pt x="1422" y="15430"/>
                </a:lnTo>
                <a:lnTo>
                  <a:pt x="1066" y="17805"/>
                </a:lnTo>
                <a:lnTo>
                  <a:pt x="482" y="20535"/>
                </a:lnTo>
                <a:lnTo>
                  <a:pt x="241" y="20535"/>
                </a:lnTo>
                <a:lnTo>
                  <a:pt x="114" y="23393"/>
                </a:lnTo>
                <a:lnTo>
                  <a:pt x="0" y="25641"/>
                </a:lnTo>
                <a:lnTo>
                  <a:pt x="241" y="25768"/>
                </a:lnTo>
                <a:lnTo>
                  <a:pt x="482" y="28143"/>
                </a:lnTo>
                <a:lnTo>
                  <a:pt x="838" y="30873"/>
                </a:lnTo>
                <a:lnTo>
                  <a:pt x="596" y="30988"/>
                </a:lnTo>
                <a:lnTo>
                  <a:pt x="1308" y="33718"/>
                </a:lnTo>
                <a:lnTo>
                  <a:pt x="1904" y="35979"/>
                </a:lnTo>
                <a:lnTo>
                  <a:pt x="2133" y="35979"/>
                </a:lnTo>
                <a:lnTo>
                  <a:pt x="3086" y="38227"/>
                </a:lnTo>
                <a:lnTo>
                  <a:pt x="4279" y="40728"/>
                </a:lnTo>
                <a:lnTo>
                  <a:pt x="4152" y="40957"/>
                </a:lnTo>
                <a:lnTo>
                  <a:pt x="5702" y="43332"/>
                </a:lnTo>
                <a:lnTo>
                  <a:pt x="6883" y="45351"/>
                </a:lnTo>
                <a:lnTo>
                  <a:pt x="7124" y="45351"/>
                </a:lnTo>
                <a:lnTo>
                  <a:pt x="8674" y="47129"/>
                </a:lnTo>
                <a:lnTo>
                  <a:pt x="10566" y="49390"/>
                </a:lnTo>
                <a:lnTo>
                  <a:pt x="12712" y="51409"/>
                </a:lnTo>
                <a:lnTo>
                  <a:pt x="14604" y="53073"/>
                </a:lnTo>
                <a:lnTo>
                  <a:pt x="16738" y="54368"/>
                </a:lnTo>
                <a:lnTo>
                  <a:pt x="19354" y="55918"/>
                </a:lnTo>
                <a:lnTo>
                  <a:pt x="21970" y="57340"/>
                </a:lnTo>
                <a:lnTo>
                  <a:pt x="24218" y="58407"/>
                </a:lnTo>
                <a:lnTo>
                  <a:pt x="26708" y="59118"/>
                </a:lnTo>
                <a:lnTo>
                  <a:pt x="29679" y="59956"/>
                </a:lnTo>
                <a:lnTo>
                  <a:pt x="32765" y="60667"/>
                </a:lnTo>
                <a:lnTo>
                  <a:pt x="35140" y="61137"/>
                </a:lnTo>
                <a:lnTo>
                  <a:pt x="37757" y="61137"/>
                </a:lnTo>
                <a:lnTo>
                  <a:pt x="40843" y="61137"/>
                </a:lnTo>
                <a:lnTo>
                  <a:pt x="40957" y="61264"/>
                </a:lnTo>
                <a:lnTo>
                  <a:pt x="44043" y="61023"/>
                </a:lnTo>
                <a:lnTo>
                  <a:pt x="46418" y="60782"/>
                </a:lnTo>
                <a:lnTo>
                  <a:pt x="46545" y="60667"/>
                </a:lnTo>
                <a:lnTo>
                  <a:pt x="48920" y="60071"/>
                </a:lnTo>
                <a:lnTo>
                  <a:pt x="52006" y="59486"/>
                </a:lnTo>
                <a:lnTo>
                  <a:pt x="54978" y="58407"/>
                </a:lnTo>
                <a:lnTo>
                  <a:pt x="57226" y="57581"/>
                </a:lnTo>
                <a:lnTo>
                  <a:pt x="59359" y="56273"/>
                </a:lnTo>
                <a:lnTo>
                  <a:pt x="62102" y="54851"/>
                </a:lnTo>
                <a:lnTo>
                  <a:pt x="64706" y="53187"/>
                </a:lnTo>
                <a:lnTo>
                  <a:pt x="66611" y="51765"/>
                </a:lnTo>
                <a:lnTo>
                  <a:pt x="68262" y="49987"/>
                </a:lnTo>
                <a:lnTo>
                  <a:pt x="70408" y="47840"/>
                </a:lnTo>
                <a:lnTo>
                  <a:pt x="72428" y="45466"/>
                </a:lnTo>
                <a:lnTo>
                  <a:pt x="73736" y="43688"/>
                </a:lnTo>
                <a:lnTo>
                  <a:pt x="74802" y="41554"/>
                </a:lnTo>
                <a:lnTo>
                  <a:pt x="76225" y="38938"/>
                </a:lnTo>
                <a:lnTo>
                  <a:pt x="76453" y="38938"/>
                </a:lnTo>
                <a:lnTo>
                  <a:pt x="77406" y="36207"/>
                </a:lnTo>
                <a:lnTo>
                  <a:pt x="78244" y="34074"/>
                </a:lnTo>
                <a:lnTo>
                  <a:pt x="78485" y="31699"/>
                </a:lnTo>
                <a:lnTo>
                  <a:pt x="79070" y="28854"/>
                </a:lnTo>
                <a:lnTo>
                  <a:pt x="79311" y="28854"/>
                </a:lnTo>
                <a:lnTo>
                  <a:pt x="79425" y="25996"/>
                </a:lnTo>
                <a:lnTo>
                  <a:pt x="79552" y="23749"/>
                </a:lnTo>
                <a:lnTo>
                  <a:pt x="79311" y="23622"/>
                </a:lnTo>
                <a:lnTo>
                  <a:pt x="79070" y="21374"/>
                </a:lnTo>
                <a:lnTo>
                  <a:pt x="78714" y="18516"/>
                </a:lnTo>
                <a:lnTo>
                  <a:pt x="78955" y="18402"/>
                </a:lnTo>
                <a:lnTo>
                  <a:pt x="78244" y="15557"/>
                </a:lnTo>
                <a:lnTo>
                  <a:pt x="77647" y="13411"/>
                </a:lnTo>
                <a:lnTo>
                  <a:pt x="77406" y="13411"/>
                </a:lnTo>
                <a:lnTo>
                  <a:pt x="76453" y="11277"/>
                </a:lnTo>
                <a:lnTo>
                  <a:pt x="75272" y="8547"/>
                </a:lnTo>
                <a:lnTo>
                  <a:pt x="75399" y="8420"/>
                </a:lnTo>
                <a:lnTo>
                  <a:pt x="73850" y="5930"/>
                </a:lnTo>
                <a:lnTo>
                  <a:pt x="72656" y="4038"/>
                </a:lnTo>
                <a:lnTo>
                  <a:pt x="72428" y="4152"/>
                </a:lnTo>
                <a:lnTo>
                  <a:pt x="70878" y="2260"/>
                </a:lnTo>
                <a:lnTo>
                  <a:pt x="69938" y="1181"/>
                </a:lnTo>
                <a:lnTo>
                  <a:pt x="6874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3673383" y="6643624"/>
            <a:ext cx="58166" cy="26238"/>
          </a:xfrm>
          <a:custGeom>
            <a:avLst/>
            <a:gdLst/>
            <a:ahLst/>
            <a:cxnLst/>
            <a:rect l="l" t="t" r="r" b="b"/>
            <a:pathLst>
              <a:path w="58165" h="26238">
                <a:moveTo>
                  <a:pt x="114" y="1904"/>
                </a:moveTo>
                <a:lnTo>
                  <a:pt x="0" y="3682"/>
                </a:lnTo>
                <a:lnTo>
                  <a:pt x="0" y="4038"/>
                </a:lnTo>
                <a:lnTo>
                  <a:pt x="584" y="5702"/>
                </a:lnTo>
                <a:lnTo>
                  <a:pt x="1778" y="9258"/>
                </a:lnTo>
                <a:lnTo>
                  <a:pt x="1778" y="9740"/>
                </a:lnTo>
                <a:lnTo>
                  <a:pt x="3797" y="12826"/>
                </a:lnTo>
                <a:lnTo>
                  <a:pt x="5816" y="16040"/>
                </a:lnTo>
                <a:lnTo>
                  <a:pt x="6172" y="16382"/>
                </a:lnTo>
                <a:lnTo>
                  <a:pt x="9017" y="18757"/>
                </a:lnTo>
                <a:lnTo>
                  <a:pt x="11988" y="21374"/>
                </a:lnTo>
                <a:lnTo>
                  <a:pt x="12344" y="21615"/>
                </a:lnTo>
                <a:lnTo>
                  <a:pt x="15913" y="23152"/>
                </a:lnTo>
                <a:lnTo>
                  <a:pt x="19469" y="24815"/>
                </a:lnTo>
                <a:lnTo>
                  <a:pt x="19824" y="24942"/>
                </a:lnTo>
                <a:lnTo>
                  <a:pt x="23749" y="25653"/>
                </a:lnTo>
                <a:lnTo>
                  <a:pt x="27660" y="26238"/>
                </a:lnTo>
                <a:lnTo>
                  <a:pt x="28130" y="26238"/>
                </a:lnTo>
                <a:lnTo>
                  <a:pt x="32054" y="25882"/>
                </a:lnTo>
                <a:lnTo>
                  <a:pt x="36093" y="25526"/>
                </a:lnTo>
                <a:lnTo>
                  <a:pt x="36449" y="25412"/>
                </a:lnTo>
                <a:lnTo>
                  <a:pt x="40132" y="23990"/>
                </a:lnTo>
                <a:lnTo>
                  <a:pt x="43802" y="22567"/>
                </a:lnTo>
                <a:lnTo>
                  <a:pt x="44170" y="22440"/>
                </a:lnTo>
                <a:lnTo>
                  <a:pt x="47371" y="20065"/>
                </a:lnTo>
                <a:lnTo>
                  <a:pt x="50342" y="17818"/>
                </a:lnTo>
                <a:lnTo>
                  <a:pt x="50698" y="17462"/>
                </a:lnTo>
                <a:lnTo>
                  <a:pt x="52946" y="14490"/>
                </a:lnTo>
                <a:lnTo>
                  <a:pt x="55206" y="11518"/>
                </a:lnTo>
                <a:lnTo>
                  <a:pt x="55448" y="11048"/>
                </a:lnTo>
                <a:lnTo>
                  <a:pt x="56743" y="7607"/>
                </a:lnTo>
                <a:lnTo>
                  <a:pt x="57937" y="4165"/>
                </a:lnTo>
                <a:lnTo>
                  <a:pt x="58051" y="3682"/>
                </a:lnTo>
                <a:lnTo>
                  <a:pt x="5816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3686912" y="6629500"/>
            <a:ext cx="35737" cy="7835"/>
          </a:xfrm>
          <a:custGeom>
            <a:avLst/>
            <a:gdLst/>
            <a:ahLst/>
            <a:cxnLst/>
            <a:rect l="l" t="t" r="r" b="b"/>
            <a:pathLst>
              <a:path w="35737" h="7835">
                <a:moveTo>
                  <a:pt x="35737" y="0"/>
                </a:moveTo>
                <a:lnTo>
                  <a:pt x="32410" y="2844"/>
                </a:lnTo>
                <a:lnTo>
                  <a:pt x="31940" y="3200"/>
                </a:lnTo>
                <a:lnTo>
                  <a:pt x="27787" y="4978"/>
                </a:lnTo>
                <a:lnTo>
                  <a:pt x="23749" y="6769"/>
                </a:lnTo>
                <a:lnTo>
                  <a:pt x="23037" y="6883"/>
                </a:lnTo>
                <a:lnTo>
                  <a:pt x="18529" y="7353"/>
                </a:lnTo>
                <a:lnTo>
                  <a:pt x="14008" y="7835"/>
                </a:lnTo>
                <a:lnTo>
                  <a:pt x="13411" y="7835"/>
                </a:lnTo>
                <a:lnTo>
                  <a:pt x="8902" y="6883"/>
                </a:lnTo>
                <a:lnTo>
                  <a:pt x="4508" y="5930"/>
                </a:lnTo>
                <a:lnTo>
                  <a:pt x="3924" y="5702"/>
                </a:lnTo>
                <a:lnTo>
                  <a:pt x="0" y="34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3685727" y="6582848"/>
            <a:ext cx="35852" cy="6883"/>
          </a:xfrm>
          <a:custGeom>
            <a:avLst/>
            <a:gdLst/>
            <a:ahLst/>
            <a:cxnLst/>
            <a:rect l="l" t="t" r="r" b="b"/>
            <a:pathLst>
              <a:path w="35852" h="6883">
                <a:moveTo>
                  <a:pt x="0" y="4978"/>
                </a:moveTo>
                <a:lnTo>
                  <a:pt x="4152" y="2844"/>
                </a:lnTo>
                <a:lnTo>
                  <a:pt x="4394" y="2717"/>
                </a:lnTo>
                <a:lnTo>
                  <a:pt x="8788" y="1181"/>
                </a:lnTo>
                <a:lnTo>
                  <a:pt x="10922" y="469"/>
                </a:lnTo>
                <a:lnTo>
                  <a:pt x="11163" y="584"/>
                </a:lnTo>
                <a:lnTo>
                  <a:pt x="13538" y="355"/>
                </a:lnTo>
                <a:lnTo>
                  <a:pt x="15913" y="114"/>
                </a:lnTo>
                <a:lnTo>
                  <a:pt x="18288" y="228"/>
                </a:lnTo>
                <a:lnTo>
                  <a:pt x="23037" y="939"/>
                </a:lnTo>
                <a:lnTo>
                  <a:pt x="23037" y="1181"/>
                </a:lnTo>
                <a:lnTo>
                  <a:pt x="27660" y="2247"/>
                </a:lnTo>
                <a:lnTo>
                  <a:pt x="28016" y="2362"/>
                </a:lnTo>
                <a:lnTo>
                  <a:pt x="28257" y="2603"/>
                </a:lnTo>
                <a:lnTo>
                  <a:pt x="35852" y="688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3732034" y="6617270"/>
            <a:ext cx="14960" cy="48793"/>
          </a:xfrm>
          <a:custGeom>
            <a:avLst/>
            <a:gdLst/>
            <a:ahLst/>
            <a:cxnLst/>
            <a:rect l="l" t="t" r="r" b="b"/>
            <a:pathLst>
              <a:path w="14960" h="48793">
                <a:moveTo>
                  <a:pt x="0" y="0"/>
                </a:moveTo>
                <a:lnTo>
                  <a:pt x="4279" y="3568"/>
                </a:lnTo>
                <a:lnTo>
                  <a:pt x="4864" y="4279"/>
                </a:lnTo>
                <a:lnTo>
                  <a:pt x="7835" y="8902"/>
                </a:lnTo>
                <a:lnTo>
                  <a:pt x="11163" y="14363"/>
                </a:lnTo>
                <a:lnTo>
                  <a:pt x="13296" y="21132"/>
                </a:lnTo>
                <a:lnTo>
                  <a:pt x="14719" y="26352"/>
                </a:lnTo>
                <a:lnTo>
                  <a:pt x="14363" y="26949"/>
                </a:lnTo>
                <a:lnTo>
                  <a:pt x="14604" y="32766"/>
                </a:lnTo>
                <a:lnTo>
                  <a:pt x="14960" y="40728"/>
                </a:lnTo>
                <a:lnTo>
                  <a:pt x="14604" y="4879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3587421" y="6683876"/>
            <a:ext cx="469" cy="3441"/>
          </a:xfrm>
          <a:custGeom>
            <a:avLst/>
            <a:gdLst/>
            <a:ahLst/>
            <a:cxnLst/>
            <a:rect l="l" t="t" r="r" b="b"/>
            <a:pathLst>
              <a:path w="469" h="3441">
                <a:moveTo>
                  <a:pt x="0" y="0"/>
                </a:moveTo>
                <a:lnTo>
                  <a:pt x="469" y="34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3584450" y="6650401"/>
            <a:ext cx="4864" cy="41910"/>
          </a:xfrm>
          <a:custGeom>
            <a:avLst/>
            <a:gdLst/>
            <a:ahLst/>
            <a:cxnLst/>
            <a:rect l="l" t="t" r="r" b="b"/>
            <a:pathLst>
              <a:path w="4864" h="41909">
                <a:moveTo>
                  <a:pt x="0" y="24333"/>
                </a:moveTo>
                <a:lnTo>
                  <a:pt x="0" y="0"/>
                </a:lnTo>
                <a:lnTo>
                  <a:pt x="4864" y="4190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3585878" y="6674502"/>
            <a:ext cx="114" cy="469"/>
          </a:xfrm>
          <a:custGeom>
            <a:avLst/>
            <a:gdLst/>
            <a:ahLst/>
            <a:cxnLst/>
            <a:rect l="l" t="t" r="r" b="b"/>
            <a:pathLst>
              <a:path w="114" h="469">
                <a:moveTo>
                  <a:pt x="0" y="114"/>
                </a:moveTo>
                <a:lnTo>
                  <a:pt x="0" y="0"/>
                </a:lnTo>
                <a:lnTo>
                  <a:pt x="114" y="46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3586233" y="6675805"/>
            <a:ext cx="241" cy="1308"/>
          </a:xfrm>
          <a:custGeom>
            <a:avLst/>
            <a:gdLst/>
            <a:ahLst/>
            <a:cxnLst/>
            <a:rect l="l" t="t" r="r" b="b"/>
            <a:pathLst>
              <a:path w="241" h="1308">
                <a:moveTo>
                  <a:pt x="0" y="0"/>
                </a:moveTo>
                <a:lnTo>
                  <a:pt x="114" y="355"/>
                </a:lnTo>
                <a:lnTo>
                  <a:pt x="241" y="13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3586822" y="6679013"/>
            <a:ext cx="241" cy="2133"/>
          </a:xfrm>
          <a:custGeom>
            <a:avLst/>
            <a:gdLst/>
            <a:ahLst/>
            <a:cxnLst/>
            <a:rect l="l" t="t" r="r" b="b"/>
            <a:pathLst>
              <a:path w="241" h="2133">
                <a:moveTo>
                  <a:pt x="241" y="213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584450" y="6634253"/>
            <a:ext cx="76466" cy="16141"/>
          </a:xfrm>
          <a:custGeom>
            <a:avLst/>
            <a:gdLst/>
            <a:ahLst/>
            <a:cxnLst/>
            <a:rect l="l" t="t" r="r" b="b"/>
            <a:pathLst>
              <a:path w="76466" h="16141">
                <a:moveTo>
                  <a:pt x="0" y="16141"/>
                </a:moveTo>
                <a:lnTo>
                  <a:pt x="76466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3588014" y="6689340"/>
            <a:ext cx="355" cy="2959"/>
          </a:xfrm>
          <a:custGeom>
            <a:avLst/>
            <a:gdLst/>
            <a:ahLst/>
            <a:cxnLst/>
            <a:rect l="l" t="t" r="r" b="b"/>
            <a:pathLst>
              <a:path w="355" h="2959">
                <a:moveTo>
                  <a:pt x="0" y="0"/>
                </a:moveTo>
                <a:lnTo>
                  <a:pt x="355" y="295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3607846" y="6657040"/>
            <a:ext cx="11036" cy="35623"/>
          </a:xfrm>
          <a:custGeom>
            <a:avLst/>
            <a:gdLst/>
            <a:ahLst/>
            <a:cxnLst/>
            <a:rect l="l" t="t" r="r" b="b"/>
            <a:pathLst>
              <a:path w="11036" h="35623">
                <a:moveTo>
                  <a:pt x="11036" y="35623"/>
                </a:moveTo>
                <a:lnTo>
                  <a:pt x="5219" y="30873"/>
                </a:lnTo>
                <a:lnTo>
                  <a:pt x="1422" y="24815"/>
                </a:lnTo>
                <a:lnTo>
                  <a:pt x="0" y="17932"/>
                </a:lnTo>
                <a:lnTo>
                  <a:pt x="1066" y="11048"/>
                </a:lnTo>
                <a:lnTo>
                  <a:pt x="4508" y="4876"/>
                </a:lnTo>
                <a:lnTo>
                  <a:pt x="99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3642151" y="6658470"/>
            <a:ext cx="11633" cy="34315"/>
          </a:xfrm>
          <a:custGeom>
            <a:avLst/>
            <a:gdLst/>
            <a:ahLst/>
            <a:cxnLst/>
            <a:rect l="l" t="t" r="r" b="b"/>
            <a:pathLst>
              <a:path w="11633" h="34315">
                <a:moveTo>
                  <a:pt x="4038" y="0"/>
                </a:moveTo>
                <a:lnTo>
                  <a:pt x="8788" y="5461"/>
                </a:lnTo>
                <a:lnTo>
                  <a:pt x="11404" y="11988"/>
                </a:lnTo>
                <a:lnTo>
                  <a:pt x="11633" y="18999"/>
                </a:lnTo>
                <a:lnTo>
                  <a:pt x="9258" y="25641"/>
                </a:lnTo>
                <a:lnTo>
                  <a:pt x="4749" y="31343"/>
                </a:lnTo>
                <a:lnTo>
                  <a:pt x="0" y="3431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3615084" y="6671530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3646190" y="6688747"/>
            <a:ext cx="825" cy="952"/>
          </a:xfrm>
          <a:custGeom>
            <a:avLst/>
            <a:gdLst/>
            <a:ahLst/>
            <a:cxnLst/>
            <a:rect l="l" t="t" r="r" b="b"/>
            <a:pathLst>
              <a:path w="825" h="952">
                <a:moveTo>
                  <a:pt x="0" y="0"/>
                </a:moveTo>
                <a:lnTo>
                  <a:pt x="825" y="95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3660792" y="6681623"/>
            <a:ext cx="7124" cy="11518"/>
          </a:xfrm>
          <a:custGeom>
            <a:avLst/>
            <a:gdLst/>
            <a:ahLst/>
            <a:cxnLst/>
            <a:rect l="l" t="t" r="r" b="b"/>
            <a:pathLst>
              <a:path w="7124" h="11518">
                <a:moveTo>
                  <a:pt x="0" y="0"/>
                </a:moveTo>
                <a:lnTo>
                  <a:pt x="7124" y="1151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3722653" y="6613820"/>
            <a:ext cx="8902" cy="29806"/>
          </a:xfrm>
          <a:custGeom>
            <a:avLst/>
            <a:gdLst/>
            <a:ahLst/>
            <a:cxnLst/>
            <a:rect l="l" t="t" r="r" b="b"/>
            <a:pathLst>
              <a:path w="8902" h="29806">
                <a:moveTo>
                  <a:pt x="8902" y="29806"/>
                </a:moveTo>
                <a:lnTo>
                  <a:pt x="8661" y="0"/>
                </a:lnTo>
                <a:lnTo>
                  <a:pt x="5816" y="8432"/>
                </a:lnTo>
                <a:lnTo>
                  <a:pt x="0" y="1568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3673147" y="6610744"/>
            <a:ext cx="13766" cy="34785"/>
          </a:xfrm>
          <a:custGeom>
            <a:avLst/>
            <a:gdLst/>
            <a:ahLst/>
            <a:cxnLst/>
            <a:rect l="l" t="t" r="r" b="b"/>
            <a:pathLst>
              <a:path w="13766" h="34785">
                <a:moveTo>
                  <a:pt x="13766" y="22199"/>
                </a:moveTo>
                <a:lnTo>
                  <a:pt x="6527" y="16383"/>
                </a:lnTo>
                <a:lnTo>
                  <a:pt x="1778" y="8661"/>
                </a:lnTo>
                <a:lnTo>
                  <a:pt x="0" y="0"/>
                </a:lnTo>
                <a:lnTo>
                  <a:pt x="0" y="30988"/>
                </a:lnTo>
                <a:lnTo>
                  <a:pt x="355" y="3478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3673142" y="6587831"/>
            <a:ext cx="12585" cy="22910"/>
          </a:xfrm>
          <a:custGeom>
            <a:avLst/>
            <a:gdLst/>
            <a:ahLst/>
            <a:cxnLst/>
            <a:rect l="l" t="t" r="r" b="b"/>
            <a:pathLst>
              <a:path w="12585" h="22910">
                <a:moveTo>
                  <a:pt x="0" y="22910"/>
                </a:moveTo>
                <a:lnTo>
                  <a:pt x="1308" y="14122"/>
                </a:lnTo>
                <a:lnTo>
                  <a:pt x="5702" y="6172"/>
                </a:lnTo>
                <a:lnTo>
                  <a:pt x="12585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3721583" y="6589726"/>
            <a:ext cx="9728" cy="24104"/>
          </a:xfrm>
          <a:custGeom>
            <a:avLst/>
            <a:gdLst/>
            <a:ahLst/>
            <a:cxnLst/>
            <a:rect l="l" t="t" r="r" b="b"/>
            <a:pathLst>
              <a:path w="9728" h="24104">
                <a:moveTo>
                  <a:pt x="0" y="0"/>
                </a:moveTo>
                <a:lnTo>
                  <a:pt x="6172" y="6883"/>
                </a:lnTo>
                <a:lnTo>
                  <a:pt x="9499" y="15201"/>
                </a:lnTo>
                <a:lnTo>
                  <a:pt x="9728" y="2410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3731318" y="6616914"/>
            <a:ext cx="711" cy="355"/>
          </a:xfrm>
          <a:custGeom>
            <a:avLst/>
            <a:gdLst/>
            <a:ahLst/>
            <a:cxnLst/>
            <a:rect l="l" t="t" r="r" b="b"/>
            <a:pathLst>
              <a:path w="711" h="355">
                <a:moveTo>
                  <a:pt x="0" y="0"/>
                </a:moveTo>
                <a:lnTo>
                  <a:pt x="711" y="355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3442091" y="6794533"/>
            <a:ext cx="9855" cy="172872"/>
          </a:xfrm>
          <a:custGeom>
            <a:avLst/>
            <a:gdLst/>
            <a:ahLst/>
            <a:cxnLst/>
            <a:rect l="l" t="t" r="r" b="b"/>
            <a:pathLst>
              <a:path w="9855" h="172872">
                <a:moveTo>
                  <a:pt x="952" y="0"/>
                </a:moveTo>
                <a:lnTo>
                  <a:pt x="482" y="5587"/>
                </a:lnTo>
                <a:lnTo>
                  <a:pt x="355" y="11277"/>
                </a:lnTo>
                <a:lnTo>
                  <a:pt x="126" y="19824"/>
                </a:lnTo>
                <a:lnTo>
                  <a:pt x="0" y="28371"/>
                </a:lnTo>
                <a:lnTo>
                  <a:pt x="126" y="37287"/>
                </a:lnTo>
                <a:lnTo>
                  <a:pt x="355" y="46177"/>
                </a:lnTo>
                <a:lnTo>
                  <a:pt x="711" y="55206"/>
                </a:lnTo>
                <a:lnTo>
                  <a:pt x="1308" y="64122"/>
                </a:lnTo>
                <a:lnTo>
                  <a:pt x="1790" y="73253"/>
                </a:lnTo>
                <a:lnTo>
                  <a:pt x="2616" y="82397"/>
                </a:lnTo>
                <a:lnTo>
                  <a:pt x="3327" y="91655"/>
                </a:lnTo>
                <a:lnTo>
                  <a:pt x="3454" y="91655"/>
                </a:lnTo>
                <a:lnTo>
                  <a:pt x="4279" y="101041"/>
                </a:lnTo>
                <a:lnTo>
                  <a:pt x="5610" y="114763"/>
                </a:lnTo>
                <a:lnTo>
                  <a:pt x="6581" y="124728"/>
                </a:lnTo>
                <a:lnTo>
                  <a:pt x="7607" y="136067"/>
                </a:lnTo>
                <a:lnTo>
                  <a:pt x="8432" y="145326"/>
                </a:lnTo>
                <a:lnTo>
                  <a:pt x="9029" y="154711"/>
                </a:lnTo>
                <a:lnTo>
                  <a:pt x="9613" y="163728"/>
                </a:lnTo>
                <a:lnTo>
                  <a:pt x="9855" y="17287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3496590" y="6917775"/>
            <a:ext cx="310362" cy="72186"/>
          </a:xfrm>
          <a:custGeom>
            <a:avLst/>
            <a:gdLst/>
            <a:ahLst/>
            <a:cxnLst/>
            <a:rect l="l" t="t" r="r" b="b"/>
            <a:pathLst>
              <a:path w="310362" h="72186">
                <a:moveTo>
                  <a:pt x="0" y="0"/>
                </a:moveTo>
                <a:lnTo>
                  <a:pt x="1790" y="3327"/>
                </a:lnTo>
                <a:lnTo>
                  <a:pt x="2146" y="3683"/>
                </a:lnTo>
                <a:lnTo>
                  <a:pt x="4876" y="6413"/>
                </a:lnTo>
                <a:lnTo>
                  <a:pt x="14250" y="16176"/>
                </a:lnTo>
                <a:lnTo>
                  <a:pt x="21650" y="23162"/>
                </a:lnTo>
                <a:lnTo>
                  <a:pt x="39337" y="37134"/>
                </a:lnTo>
                <a:lnTo>
                  <a:pt x="48125" y="42642"/>
                </a:lnTo>
                <a:lnTo>
                  <a:pt x="68343" y="53468"/>
                </a:lnTo>
                <a:lnTo>
                  <a:pt x="77858" y="57446"/>
                </a:lnTo>
                <a:lnTo>
                  <a:pt x="99859" y="64988"/>
                </a:lnTo>
                <a:lnTo>
                  <a:pt x="109874" y="67355"/>
                </a:lnTo>
                <a:lnTo>
                  <a:pt x="133187" y="71259"/>
                </a:lnTo>
                <a:lnTo>
                  <a:pt x="143405" y="72000"/>
                </a:lnTo>
                <a:lnTo>
                  <a:pt x="153517" y="72186"/>
                </a:lnTo>
                <a:lnTo>
                  <a:pt x="167174" y="72138"/>
                </a:lnTo>
                <a:lnTo>
                  <a:pt x="177370" y="71220"/>
                </a:lnTo>
                <a:lnTo>
                  <a:pt x="187477" y="69697"/>
                </a:lnTo>
                <a:lnTo>
                  <a:pt x="200945" y="67495"/>
                </a:lnTo>
                <a:lnTo>
                  <a:pt x="210926" y="64965"/>
                </a:lnTo>
                <a:lnTo>
                  <a:pt x="233252" y="57611"/>
                </a:lnTo>
                <a:lnTo>
                  <a:pt x="242679" y="53456"/>
                </a:lnTo>
                <a:lnTo>
                  <a:pt x="263348" y="42559"/>
                </a:lnTo>
                <a:lnTo>
                  <a:pt x="271960" y="36817"/>
                </a:lnTo>
                <a:lnTo>
                  <a:pt x="289859" y="22896"/>
                </a:lnTo>
                <a:lnTo>
                  <a:pt x="297302" y="15740"/>
                </a:lnTo>
                <a:lnTo>
                  <a:pt x="307390" y="5702"/>
                </a:lnTo>
                <a:lnTo>
                  <a:pt x="307746" y="5219"/>
                </a:lnTo>
                <a:lnTo>
                  <a:pt x="310362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3530067" y="6945327"/>
            <a:ext cx="227965" cy="39901"/>
          </a:xfrm>
          <a:custGeom>
            <a:avLst/>
            <a:gdLst/>
            <a:ahLst/>
            <a:cxnLst/>
            <a:rect l="l" t="t" r="r" b="b"/>
            <a:pathLst>
              <a:path w="227964" h="39901">
                <a:moveTo>
                  <a:pt x="227964" y="10083"/>
                </a:moveTo>
                <a:lnTo>
                  <a:pt x="216324" y="16964"/>
                </a:lnTo>
                <a:lnTo>
                  <a:pt x="206877" y="21384"/>
                </a:lnTo>
                <a:lnTo>
                  <a:pt x="198996" y="24574"/>
                </a:lnTo>
                <a:lnTo>
                  <a:pt x="186374" y="29486"/>
                </a:lnTo>
                <a:lnTo>
                  <a:pt x="176389" y="32328"/>
                </a:lnTo>
                <a:lnTo>
                  <a:pt x="167766" y="34302"/>
                </a:lnTo>
                <a:lnTo>
                  <a:pt x="154550" y="37172"/>
                </a:lnTo>
                <a:lnTo>
                  <a:pt x="144189" y="38449"/>
                </a:lnTo>
                <a:lnTo>
                  <a:pt x="135712" y="39052"/>
                </a:lnTo>
                <a:lnTo>
                  <a:pt x="122282" y="39901"/>
                </a:lnTo>
                <a:lnTo>
                  <a:pt x="111861" y="39590"/>
                </a:lnTo>
                <a:lnTo>
                  <a:pt x="103657" y="38938"/>
                </a:lnTo>
                <a:lnTo>
                  <a:pt x="90207" y="37661"/>
                </a:lnTo>
                <a:lnTo>
                  <a:pt x="79954" y="35758"/>
                </a:lnTo>
                <a:lnTo>
                  <a:pt x="71716" y="33832"/>
                </a:lnTo>
                <a:lnTo>
                  <a:pt x="58620" y="30458"/>
                </a:lnTo>
                <a:lnTo>
                  <a:pt x="48787" y="26997"/>
                </a:lnTo>
                <a:lnTo>
                  <a:pt x="40728" y="23736"/>
                </a:lnTo>
                <a:lnTo>
                  <a:pt x="28437" y="18242"/>
                </a:lnTo>
                <a:lnTo>
                  <a:pt x="19280" y="13187"/>
                </a:lnTo>
                <a:lnTo>
                  <a:pt x="12115" y="9017"/>
                </a:lnTo>
                <a:lnTo>
                  <a:pt x="5346" y="4978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3718139" y="7006586"/>
            <a:ext cx="69811" cy="108521"/>
          </a:xfrm>
          <a:custGeom>
            <a:avLst/>
            <a:gdLst/>
            <a:ahLst/>
            <a:cxnLst/>
            <a:rect l="l" t="t" r="r" b="b"/>
            <a:pathLst>
              <a:path w="69811" h="108521">
                <a:moveTo>
                  <a:pt x="0" y="108521"/>
                </a:moveTo>
                <a:lnTo>
                  <a:pt x="7835" y="105079"/>
                </a:lnTo>
                <a:lnTo>
                  <a:pt x="15316" y="98894"/>
                </a:lnTo>
                <a:lnTo>
                  <a:pt x="25360" y="90183"/>
                </a:lnTo>
                <a:lnTo>
                  <a:pt x="32753" y="81917"/>
                </a:lnTo>
                <a:lnTo>
                  <a:pt x="35852" y="77889"/>
                </a:lnTo>
                <a:lnTo>
                  <a:pt x="43130" y="67316"/>
                </a:lnTo>
                <a:lnTo>
                  <a:pt x="48052" y="57339"/>
                </a:lnTo>
                <a:lnTo>
                  <a:pt x="50228" y="52832"/>
                </a:lnTo>
                <a:lnTo>
                  <a:pt x="56007" y="40638"/>
                </a:lnTo>
                <a:lnTo>
                  <a:pt x="59792" y="31046"/>
                </a:lnTo>
                <a:lnTo>
                  <a:pt x="62814" y="22796"/>
                </a:lnTo>
                <a:lnTo>
                  <a:pt x="66967" y="11747"/>
                </a:lnTo>
                <a:lnTo>
                  <a:pt x="66967" y="11506"/>
                </a:lnTo>
                <a:lnTo>
                  <a:pt x="6981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3672434" y="7006584"/>
            <a:ext cx="115519" cy="38823"/>
          </a:xfrm>
          <a:custGeom>
            <a:avLst/>
            <a:gdLst/>
            <a:ahLst/>
            <a:cxnLst/>
            <a:rect l="l" t="t" r="r" b="b"/>
            <a:pathLst>
              <a:path w="115519" h="38823">
                <a:moveTo>
                  <a:pt x="115519" y="0"/>
                </a:moveTo>
                <a:lnTo>
                  <a:pt x="105664" y="6883"/>
                </a:lnTo>
                <a:lnTo>
                  <a:pt x="105194" y="7239"/>
                </a:lnTo>
                <a:lnTo>
                  <a:pt x="94386" y="12344"/>
                </a:lnTo>
                <a:lnTo>
                  <a:pt x="81463" y="18630"/>
                </a:lnTo>
                <a:lnTo>
                  <a:pt x="72331" y="22689"/>
                </a:lnTo>
                <a:lnTo>
                  <a:pt x="60109" y="27001"/>
                </a:lnTo>
                <a:lnTo>
                  <a:pt x="57340" y="27901"/>
                </a:lnTo>
                <a:lnTo>
                  <a:pt x="43802" y="32056"/>
                </a:lnTo>
                <a:lnTo>
                  <a:pt x="34125" y="34305"/>
                </a:lnTo>
                <a:lnTo>
                  <a:pt x="21573" y="36594"/>
                </a:lnTo>
                <a:lnTo>
                  <a:pt x="17805" y="37287"/>
                </a:lnTo>
                <a:lnTo>
                  <a:pt x="9258" y="38823"/>
                </a:lnTo>
                <a:lnTo>
                  <a:pt x="8661" y="38823"/>
                </a:lnTo>
                <a:lnTo>
                  <a:pt x="0" y="3846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3717430" y="7006584"/>
            <a:ext cx="70523" cy="102819"/>
          </a:xfrm>
          <a:custGeom>
            <a:avLst/>
            <a:gdLst/>
            <a:ahLst/>
            <a:cxnLst/>
            <a:rect l="l" t="t" r="r" b="b"/>
            <a:pathLst>
              <a:path w="70523" h="102819">
                <a:moveTo>
                  <a:pt x="70523" y="0"/>
                </a:moveTo>
                <a:lnTo>
                  <a:pt x="65311" y="14114"/>
                </a:lnTo>
                <a:lnTo>
                  <a:pt x="61501" y="23754"/>
                </a:lnTo>
                <a:lnTo>
                  <a:pt x="57273" y="33246"/>
                </a:lnTo>
                <a:lnTo>
                  <a:pt x="50926" y="46659"/>
                </a:lnTo>
                <a:lnTo>
                  <a:pt x="45292" y="58623"/>
                </a:lnTo>
                <a:lnTo>
                  <a:pt x="39334" y="68023"/>
                </a:lnTo>
                <a:lnTo>
                  <a:pt x="36563" y="71716"/>
                </a:lnTo>
                <a:lnTo>
                  <a:pt x="28271" y="81819"/>
                </a:lnTo>
                <a:lnTo>
                  <a:pt x="19963" y="89392"/>
                </a:lnTo>
                <a:lnTo>
                  <a:pt x="16027" y="92722"/>
                </a:lnTo>
                <a:lnTo>
                  <a:pt x="9143" y="98539"/>
                </a:lnTo>
                <a:lnTo>
                  <a:pt x="8191" y="99136"/>
                </a:lnTo>
                <a:lnTo>
                  <a:pt x="0" y="10281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3780950" y="6971203"/>
            <a:ext cx="68389" cy="58178"/>
          </a:xfrm>
          <a:custGeom>
            <a:avLst/>
            <a:gdLst/>
            <a:ahLst/>
            <a:cxnLst/>
            <a:rect l="l" t="t" r="r" b="b"/>
            <a:pathLst>
              <a:path w="68389" h="58178">
                <a:moveTo>
                  <a:pt x="0" y="58178"/>
                </a:moveTo>
                <a:lnTo>
                  <a:pt x="11737" y="51583"/>
                </a:lnTo>
                <a:lnTo>
                  <a:pt x="20372" y="45545"/>
                </a:lnTo>
                <a:lnTo>
                  <a:pt x="26593" y="40728"/>
                </a:lnTo>
                <a:lnTo>
                  <a:pt x="37637" y="31731"/>
                </a:lnTo>
                <a:lnTo>
                  <a:pt x="44944" y="25038"/>
                </a:lnTo>
                <a:lnTo>
                  <a:pt x="53920" y="16184"/>
                </a:lnTo>
                <a:lnTo>
                  <a:pt x="56984" y="13182"/>
                </a:lnTo>
                <a:lnTo>
                  <a:pt x="63157" y="7239"/>
                </a:lnTo>
                <a:lnTo>
                  <a:pt x="63398" y="7010"/>
                </a:lnTo>
                <a:lnTo>
                  <a:pt x="6838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3849336" y="6789314"/>
            <a:ext cx="12827" cy="181889"/>
          </a:xfrm>
          <a:custGeom>
            <a:avLst/>
            <a:gdLst/>
            <a:ahLst/>
            <a:cxnLst/>
            <a:rect l="l" t="t" r="r" b="b"/>
            <a:pathLst>
              <a:path w="12826" h="181889">
                <a:moveTo>
                  <a:pt x="0" y="181889"/>
                </a:moveTo>
                <a:lnTo>
                  <a:pt x="241" y="175717"/>
                </a:lnTo>
                <a:lnTo>
                  <a:pt x="711" y="169418"/>
                </a:lnTo>
                <a:lnTo>
                  <a:pt x="1308" y="160997"/>
                </a:lnTo>
                <a:lnTo>
                  <a:pt x="2133" y="152438"/>
                </a:lnTo>
                <a:lnTo>
                  <a:pt x="3086" y="143306"/>
                </a:lnTo>
                <a:lnTo>
                  <a:pt x="4152" y="134035"/>
                </a:lnTo>
                <a:lnTo>
                  <a:pt x="5773" y="120047"/>
                </a:lnTo>
                <a:lnTo>
                  <a:pt x="6921" y="110225"/>
                </a:lnTo>
                <a:lnTo>
                  <a:pt x="8432" y="96520"/>
                </a:lnTo>
                <a:lnTo>
                  <a:pt x="9499" y="87020"/>
                </a:lnTo>
                <a:lnTo>
                  <a:pt x="10325" y="77647"/>
                </a:lnTo>
                <a:lnTo>
                  <a:pt x="11163" y="68503"/>
                </a:lnTo>
                <a:lnTo>
                  <a:pt x="11633" y="59474"/>
                </a:lnTo>
                <a:lnTo>
                  <a:pt x="12230" y="50571"/>
                </a:lnTo>
                <a:lnTo>
                  <a:pt x="12585" y="41795"/>
                </a:lnTo>
                <a:lnTo>
                  <a:pt x="12827" y="33121"/>
                </a:lnTo>
                <a:lnTo>
                  <a:pt x="12827" y="24460"/>
                </a:lnTo>
                <a:lnTo>
                  <a:pt x="12827" y="16141"/>
                </a:lnTo>
                <a:lnTo>
                  <a:pt x="12700" y="16141"/>
                </a:lnTo>
                <a:lnTo>
                  <a:pt x="12471" y="7708"/>
                </a:lnTo>
                <a:lnTo>
                  <a:pt x="12344" y="3911"/>
                </a:lnTo>
                <a:lnTo>
                  <a:pt x="1198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3451947" y="6967404"/>
            <a:ext cx="38823" cy="39420"/>
          </a:xfrm>
          <a:custGeom>
            <a:avLst/>
            <a:gdLst/>
            <a:ahLst/>
            <a:cxnLst/>
            <a:rect l="l" t="t" r="r" b="b"/>
            <a:pathLst>
              <a:path w="38823" h="39420">
                <a:moveTo>
                  <a:pt x="0" y="0"/>
                </a:moveTo>
                <a:lnTo>
                  <a:pt x="11049" y="13411"/>
                </a:lnTo>
                <a:lnTo>
                  <a:pt x="38823" y="3942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3491252" y="6910532"/>
            <a:ext cx="1181" cy="1663"/>
          </a:xfrm>
          <a:custGeom>
            <a:avLst/>
            <a:gdLst/>
            <a:ahLst/>
            <a:cxnLst/>
            <a:rect l="l" t="t" r="r" b="b"/>
            <a:pathLst>
              <a:path w="1181" h="1663">
                <a:moveTo>
                  <a:pt x="1181" y="1663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3521636" y="6939034"/>
            <a:ext cx="2501" cy="1892"/>
          </a:xfrm>
          <a:custGeom>
            <a:avLst/>
            <a:gdLst/>
            <a:ahLst/>
            <a:cxnLst/>
            <a:rect l="l" t="t" r="r" b="b"/>
            <a:pathLst>
              <a:path w="2501" h="1892">
                <a:moveTo>
                  <a:pt x="2501" y="1892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3513799" y="6932264"/>
            <a:ext cx="1790" cy="1892"/>
          </a:xfrm>
          <a:custGeom>
            <a:avLst/>
            <a:gdLst/>
            <a:ahLst/>
            <a:cxnLst/>
            <a:rect l="l" t="t" r="r" b="b"/>
            <a:pathLst>
              <a:path w="1790" h="1892">
                <a:moveTo>
                  <a:pt x="1790" y="1892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3758034" y="6953512"/>
            <a:ext cx="2730" cy="1892"/>
          </a:xfrm>
          <a:custGeom>
            <a:avLst/>
            <a:gdLst/>
            <a:ahLst/>
            <a:cxnLst/>
            <a:rect l="l" t="t" r="r" b="b"/>
            <a:pathLst>
              <a:path w="2730" h="1892">
                <a:moveTo>
                  <a:pt x="2730" y="0"/>
                </a:moveTo>
                <a:lnTo>
                  <a:pt x="0" y="189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3558680" y="7097417"/>
            <a:ext cx="5232" cy="5461"/>
          </a:xfrm>
          <a:custGeom>
            <a:avLst/>
            <a:gdLst/>
            <a:ahLst/>
            <a:cxnLst/>
            <a:rect l="l" t="t" r="r" b="b"/>
            <a:pathLst>
              <a:path w="5232" h="5460">
                <a:moveTo>
                  <a:pt x="5232" y="5461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3558686" y="7091234"/>
            <a:ext cx="19354" cy="15087"/>
          </a:xfrm>
          <a:custGeom>
            <a:avLst/>
            <a:gdLst/>
            <a:ahLst/>
            <a:cxnLst/>
            <a:rect l="l" t="t" r="r" b="b"/>
            <a:pathLst>
              <a:path w="19354" h="15087">
                <a:moveTo>
                  <a:pt x="19354" y="15087"/>
                </a:moveTo>
                <a:lnTo>
                  <a:pt x="6057" y="6413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3600124" y="6974169"/>
            <a:ext cx="2133" cy="711"/>
          </a:xfrm>
          <a:custGeom>
            <a:avLst/>
            <a:gdLst/>
            <a:ahLst/>
            <a:cxnLst/>
            <a:rect l="l" t="t" r="r" b="b"/>
            <a:pathLst>
              <a:path w="2133" h="711">
                <a:moveTo>
                  <a:pt x="0" y="0"/>
                </a:moveTo>
                <a:lnTo>
                  <a:pt x="2133" y="71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3606653" y="7042435"/>
            <a:ext cx="19710" cy="2146"/>
          </a:xfrm>
          <a:custGeom>
            <a:avLst/>
            <a:gdLst/>
            <a:ahLst/>
            <a:cxnLst/>
            <a:rect l="l" t="t" r="r" b="b"/>
            <a:pathLst>
              <a:path w="19710" h="2146">
                <a:moveTo>
                  <a:pt x="19710" y="2146"/>
                </a:moveTo>
                <a:lnTo>
                  <a:pt x="2501" y="59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3611046" y="6976431"/>
            <a:ext cx="1308" cy="114"/>
          </a:xfrm>
          <a:custGeom>
            <a:avLst/>
            <a:gdLst/>
            <a:ahLst/>
            <a:cxnLst/>
            <a:rect l="l" t="t" r="r" b="b"/>
            <a:pathLst>
              <a:path w="1308" h="114">
                <a:moveTo>
                  <a:pt x="1308" y="114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3621733" y="6978087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0"/>
                </a:moveTo>
                <a:lnTo>
                  <a:pt x="1536" y="2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631943" y="6979752"/>
            <a:ext cx="2730" cy="241"/>
          </a:xfrm>
          <a:custGeom>
            <a:avLst/>
            <a:gdLst/>
            <a:ahLst/>
            <a:cxnLst/>
            <a:rect l="l" t="t" r="r" b="b"/>
            <a:pathLst>
              <a:path w="2730" h="241">
                <a:moveTo>
                  <a:pt x="0" y="0"/>
                </a:moveTo>
                <a:lnTo>
                  <a:pt x="2133" y="241"/>
                </a:lnTo>
                <a:lnTo>
                  <a:pt x="2730" y="2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664592" y="6979986"/>
            <a:ext cx="2501" cy="241"/>
          </a:xfrm>
          <a:custGeom>
            <a:avLst/>
            <a:gdLst/>
            <a:ahLst/>
            <a:cxnLst/>
            <a:rect l="l" t="t" r="r" b="b"/>
            <a:pathLst>
              <a:path w="2501" h="241">
                <a:moveTo>
                  <a:pt x="0" y="241"/>
                </a:moveTo>
                <a:lnTo>
                  <a:pt x="838" y="241"/>
                </a:lnTo>
                <a:lnTo>
                  <a:pt x="250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3767056" y="6947579"/>
            <a:ext cx="2019" cy="1422"/>
          </a:xfrm>
          <a:custGeom>
            <a:avLst/>
            <a:gdLst/>
            <a:ahLst/>
            <a:cxnLst/>
            <a:rect l="l" t="t" r="r" b="b"/>
            <a:pathLst>
              <a:path w="2019" h="1422">
                <a:moveTo>
                  <a:pt x="0" y="1422"/>
                </a:moveTo>
                <a:lnTo>
                  <a:pt x="201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3776079" y="6941639"/>
            <a:ext cx="1308" cy="952"/>
          </a:xfrm>
          <a:custGeom>
            <a:avLst/>
            <a:gdLst/>
            <a:ahLst/>
            <a:cxnLst/>
            <a:rect l="l" t="t" r="r" b="b"/>
            <a:pathLst>
              <a:path w="1308" h="952">
                <a:moveTo>
                  <a:pt x="0" y="952"/>
                </a:moveTo>
                <a:lnTo>
                  <a:pt x="130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784747" y="6935589"/>
            <a:ext cx="482" cy="469"/>
          </a:xfrm>
          <a:custGeom>
            <a:avLst/>
            <a:gdLst/>
            <a:ahLst/>
            <a:cxnLst/>
            <a:rect l="l" t="t" r="r" b="b"/>
            <a:pathLst>
              <a:path w="482" h="469">
                <a:moveTo>
                  <a:pt x="0" y="469"/>
                </a:moveTo>
                <a:lnTo>
                  <a:pt x="48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3808382" y="6914330"/>
            <a:ext cx="1892" cy="2247"/>
          </a:xfrm>
          <a:custGeom>
            <a:avLst/>
            <a:gdLst/>
            <a:ahLst/>
            <a:cxnLst/>
            <a:rect l="l" t="t" r="r" b="b"/>
            <a:pathLst>
              <a:path w="1892" h="2247">
                <a:moveTo>
                  <a:pt x="1892" y="0"/>
                </a:moveTo>
                <a:lnTo>
                  <a:pt x="0" y="224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3815497" y="6906494"/>
            <a:ext cx="838" cy="1066"/>
          </a:xfrm>
          <a:custGeom>
            <a:avLst/>
            <a:gdLst/>
            <a:ahLst/>
            <a:cxnLst/>
            <a:rect l="l" t="t" r="r" b="b"/>
            <a:pathLst>
              <a:path w="838" h="1066">
                <a:moveTo>
                  <a:pt x="0" y="1066"/>
                </a:moveTo>
                <a:lnTo>
                  <a:pt x="83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420718" y="7099311"/>
            <a:ext cx="11163" cy="49034"/>
          </a:xfrm>
          <a:custGeom>
            <a:avLst/>
            <a:gdLst/>
            <a:ahLst/>
            <a:cxnLst/>
            <a:rect l="l" t="t" r="r" b="b"/>
            <a:pathLst>
              <a:path w="11163" h="49034">
                <a:moveTo>
                  <a:pt x="838" y="0"/>
                </a:moveTo>
                <a:lnTo>
                  <a:pt x="0" y="6540"/>
                </a:lnTo>
                <a:lnTo>
                  <a:pt x="0" y="7124"/>
                </a:lnTo>
                <a:lnTo>
                  <a:pt x="838" y="13652"/>
                </a:lnTo>
                <a:lnTo>
                  <a:pt x="2540" y="26321"/>
                </a:lnTo>
                <a:lnTo>
                  <a:pt x="5642" y="38357"/>
                </a:lnTo>
                <a:lnTo>
                  <a:pt x="5816" y="38950"/>
                </a:lnTo>
                <a:lnTo>
                  <a:pt x="7251" y="43929"/>
                </a:lnTo>
                <a:lnTo>
                  <a:pt x="7835" y="44996"/>
                </a:lnTo>
                <a:lnTo>
                  <a:pt x="11163" y="4903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425468" y="7005249"/>
            <a:ext cx="187248" cy="149747"/>
          </a:xfrm>
          <a:custGeom>
            <a:avLst/>
            <a:gdLst/>
            <a:ahLst/>
            <a:cxnLst/>
            <a:rect l="l" t="t" r="r" b="b"/>
            <a:pathLst>
              <a:path w="187248" h="149747">
                <a:moveTo>
                  <a:pt x="26479" y="149747"/>
                </a:moveTo>
                <a:lnTo>
                  <a:pt x="21259" y="146064"/>
                </a:lnTo>
                <a:lnTo>
                  <a:pt x="20421" y="145124"/>
                </a:lnTo>
                <a:lnTo>
                  <a:pt x="16979" y="139892"/>
                </a:lnTo>
                <a:lnTo>
                  <a:pt x="10337" y="129796"/>
                </a:lnTo>
                <a:lnTo>
                  <a:pt x="9270" y="129084"/>
                </a:lnTo>
                <a:lnTo>
                  <a:pt x="5346" y="117934"/>
                </a:lnTo>
                <a:lnTo>
                  <a:pt x="1435" y="106999"/>
                </a:lnTo>
                <a:lnTo>
                  <a:pt x="1193" y="105462"/>
                </a:lnTo>
                <a:lnTo>
                  <a:pt x="596" y="93816"/>
                </a:lnTo>
                <a:lnTo>
                  <a:pt x="0" y="82310"/>
                </a:lnTo>
                <a:lnTo>
                  <a:pt x="241" y="80761"/>
                </a:lnTo>
                <a:lnTo>
                  <a:pt x="3086" y="69483"/>
                </a:lnTo>
                <a:lnTo>
                  <a:pt x="5943" y="58091"/>
                </a:lnTo>
                <a:lnTo>
                  <a:pt x="6527" y="56669"/>
                </a:lnTo>
                <a:lnTo>
                  <a:pt x="12585" y="46572"/>
                </a:lnTo>
                <a:lnTo>
                  <a:pt x="18643" y="36362"/>
                </a:lnTo>
                <a:lnTo>
                  <a:pt x="28384" y="26976"/>
                </a:lnTo>
                <a:lnTo>
                  <a:pt x="38048" y="18616"/>
                </a:lnTo>
                <a:lnTo>
                  <a:pt x="48911" y="12290"/>
                </a:lnTo>
                <a:lnTo>
                  <a:pt x="60924" y="6400"/>
                </a:lnTo>
                <a:lnTo>
                  <a:pt x="72809" y="3053"/>
                </a:lnTo>
                <a:lnTo>
                  <a:pt x="86572" y="290"/>
                </a:lnTo>
                <a:lnTo>
                  <a:pt x="98746" y="0"/>
                </a:lnTo>
                <a:lnTo>
                  <a:pt x="100329" y="27"/>
                </a:lnTo>
                <a:lnTo>
                  <a:pt x="113184" y="769"/>
                </a:lnTo>
                <a:lnTo>
                  <a:pt x="125063" y="3529"/>
                </a:lnTo>
                <a:lnTo>
                  <a:pt x="138812" y="7873"/>
                </a:lnTo>
                <a:lnTo>
                  <a:pt x="149683" y="13690"/>
                </a:lnTo>
                <a:lnTo>
                  <a:pt x="161427" y="21226"/>
                </a:lnTo>
                <a:lnTo>
                  <a:pt x="170557" y="29885"/>
                </a:lnTo>
                <a:lnTo>
                  <a:pt x="178696" y="39633"/>
                </a:lnTo>
                <a:lnTo>
                  <a:pt x="185366" y="50186"/>
                </a:lnTo>
                <a:lnTo>
                  <a:pt x="185572" y="50497"/>
                </a:lnTo>
                <a:lnTo>
                  <a:pt x="186766" y="52275"/>
                </a:lnTo>
                <a:lnTo>
                  <a:pt x="187007" y="52986"/>
                </a:lnTo>
                <a:lnTo>
                  <a:pt x="187248" y="5512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3421508" y="7001100"/>
            <a:ext cx="195120" cy="98211"/>
          </a:xfrm>
          <a:custGeom>
            <a:avLst/>
            <a:gdLst/>
            <a:ahLst/>
            <a:cxnLst/>
            <a:rect l="l" t="t" r="r" b="b"/>
            <a:pathLst>
              <a:path w="195120" h="98211">
                <a:moveTo>
                  <a:pt x="48" y="98211"/>
                </a:moveTo>
                <a:lnTo>
                  <a:pt x="0" y="85480"/>
                </a:lnTo>
                <a:lnTo>
                  <a:pt x="2513" y="73234"/>
                </a:lnTo>
                <a:lnTo>
                  <a:pt x="6273" y="60417"/>
                </a:lnTo>
                <a:lnTo>
                  <a:pt x="12214" y="49332"/>
                </a:lnTo>
                <a:lnTo>
                  <a:pt x="19548" y="38019"/>
                </a:lnTo>
                <a:lnTo>
                  <a:pt x="28115" y="29237"/>
                </a:lnTo>
                <a:lnTo>
                  <a:pt x="38848" y="19738"/>
                </a:lnTo>
                <a:lnTo>
                  <a:pt x="49184" y="13621"/>
                </a:lnTo>
                <a:lnTo>
                  <a:pt x="62725" y="6890"/>
                </a:lnTo>
                <a:lnTo>
                  <a:pt x="74102" y="3636"/>
                </a:lnTo>
                <a:lnTo>
                  <a:pt x="89558" y="405"/>
                </a:lnTo>
                <a:lnTo>
                  <a:pt x="101277" y="0"/>
                </a:lnTo>
                <a:lnTo>
                  <a:pt x="104404" y="27"/>
                </a:lnTo>
                <a:lnTo>
                  <a:pt x="115808" y="268"/>
                </a:lnTo>
                <a:lnTo>
                  <a:pt x="116164" y="1805"/>
                </a:lnTo>
                <a:lnTo>
                  <a:pt x="127911" y="3583"/>
                </a:lnTo>
                <a:lnTo>
                  <a:pt x="129816" y="3939"/>
                </a:lnTo>
                <a:lnTo>
                  <a:pt x="130172" y="3583"/>
                </a:lnTo>
                <a:lnTo>
                  <a:pt x="131836" y="4180"/>
                </a:lnTo>
                <a:lnTo>
                  <a:pt x="143964" y="8549"/>
                </a:lnTo>
                <a:lnTo>
                  <a:pt x="153920" y="13171"/>
                </a:lnTo>
                <a:lnTo>
                  <a:pt x="157007" y="14975"/>
                </a:lnTo>
                <a:lnTo>
                  <a:pt x="167907" y="21909"/>
                </a:lnTo>
                <a:lnTo>
                  <a:pt x="176730" y="30137"/>
                </a:lnTo>
                <a:lnTo>
                  <a:pt x="178140" y="31599"/>
                </a:lnTo>
                <a:lnTo>
                  <a:pt x="186089" y="41105"/>
                </a:lnTo>
                <a:lnTo>
                  <a:pt x="192464" y="51190"/>
                </a:lnTo>
                <a:lnTo>
                  <a:pt x="193570" y="52859"/>
                </a:lnTo>
                <a:lnTo>
                  <a:pt x="194764" y="54637"/>
                </a:lnTo>
                <a:lnTo>
                  <a:pt x="194993" y="55234"/>
                </a:lnTo>
                <a:lnTo>
                  <a:pt x="195120" y="5736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3426301" y="7017274"/>
            <a:ext cx="181660" cy="85839"/>
          </a:xfrm>
          <a:custGeom>
            <a:avLst/>
            <a:gdLst/>
            <a:ahLst/>
            <a:cxnLst/>
            <a:rect l="l" t="t" r="r" b="b"/>
            <a:pathLst>
              <a:path w="181660" h="85839">
                <a:moveTo>
                  <a:pt x="181660" y="46304"/>
                </a:moveTo>
                <a:lnTo>
                  <a:pt x="177380" y="37998"/>
                </a:lnTo>
                <a:lnTo>
                  <a:pt x="170027" y="30162"/>
                </a:lnTo>
                <a:lnTo>
                  <a:pt x="160697" y="21343"/>
                </a:lnTo>
                <a:lnTo>
                  <a:pt x="150212" y="14474"/>
                </a:lnTo>
                <a:lnTo>
                  <a:pt x="138559" y="8097"/>
                </a:lnTo>
                <a:lnTo>
                  <a:pt x="126781" y="4326"/>
                </a:lnTo>
                <a:lnTo>
                  <a:pt x="113239" y="883"/>
                </a:lnTo>
                <a:lnTo>
                  <a:pt x="101072" y="44"/>
                </a:lnTo>
                <a:lnTo>
                  <a:pt x="99504" y="0"/>
                </a:lnTo>
                <a:lnTo>
                  <a:pt x="86642" y="170"/>
                </a:lnTo>
                <a:lnTo>
                  <a:pt x="74713" y="2467"/>
                </a:lnTo>
                <a:lnTo>
                  <a:pt x="60708" y="6153"/>
                </a:lnTo>
                <a:lnTo>
                  <a:pt x="49573" y="11448"/>
                </a:lnTo>
                <a:lnTo>
                  <a:pt x="37474" y="18397"/>
                </a:lnTo>
                <a:lnTo>
                  <a:pt x="27959" y="26563"/>
                </a:lnTo>
                <a:lnTo>
                  <a:pt x="27546" y="26949"/>
                </a:lnTo>
                <a:lnTo>
                  <a:pt x="18757" y="35140"/>
                </a:lnTo>
                <a:lnTo>
                  <a:pt x="17818" y="36334"/>
                </a:lnTo>
                <a:lnTo>
                  <a:pt x="11760" y="46659"/>
                </a:lnTo>
                <a:lnTo>
                  <a:pt x="5702" y="56756"/>
                </a:lnTo>
                <a:lnTo>
                  <a:pt x="5460" y="57937"/>
                </a:lnTo>
                <a:lnTo>
                  <a:pt x="2260" y="69456"/>
                </a:lnTo>
                <a:lnTo>
                  <a:pt x="126" y="76822"/>
                </a:lnTo>
                <a:lnTo>
                  <a:pt x="0" y="78244"/>
                </a:lnTo>
                <a:lnTo>
                  <a:pt x="596" y="8583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3462280" y="7038167"/>
            <a:ext cx="120865" cy="29438"/>
          </a:xfrm>
          <a:custGeom>
            <a:avLst/>
            <a:gdLst/>
            <a:ahLst/>
            <a:cxnLst/>
            <a:rect l="l" t="t" r="r" b="b"/>
            <a:pathLst>
              <a:path w="120865" h="29438">
                <a:moveTo>
                  <a:pt x="120865" y="27546"/>
                </a:moveTo>
                <a:lnTo>
                  <a:pt x="114096" y="19354"/>
                </a:lnTo>
                <a:lnTo>
                  <a:pt x="112915" y="18402"/>
                </a:lnTo>
                <a:lnTo>
                  <a:pt x="104012" y="12585"/>
                </a:lnTo>
                <a:lnTo>
                  <a:pt x="94983" y="6769"/>
                </a:lnTo>
                <a:lnTo>
                  <a:pt x="93560" y="6172"/>
                </a:lnTo>
                <a:lnTo>
                  <a:pt x="83108" y="3213"/>
                </a:lnTo>
                <a:lnTo>
                  <a:pt x="72428" y="114"/>
                </a:lnTo>
                <a:lnTo>
                  <a:pt x="71005" y="0"/>
                </a:lnTo>
                <a:lnTo>
                  <a:pt x="59956" y="114"/>
                </a:lnTo>
                <a:lnTo>
                  <a:pt x="48920" y="355"/>
                </a:lnTo>
                <a:lnTo>
                  <a:pt x="36918" y="3797"/>
                </a:lnTo>
                <a:lnTo>
                  <a:pt x="26479" y="7124"/>
                </a:lnTo>
                <a:lnTo>
                  <a:pt x="16255" y="13893"/>
                </a:lnTo>
                <a:lnTo>
                  <a:pt x="7594" y="19951"/>
                </a:lnTo>
                <a:lnTo>
                  <a:pt x="6413" y="21018"/>
                </a:lnTo>
                <a:lnTo>
                  <a:pt x="0" y="2943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3542304" y="7102166"/>
            <a:ext cx="18757" cy="24574"/>
          </a:xfrm>
          <a:custGeom>
            <a:avLst/>
            <a:gdLst/>
            <a:ahLst/>
            <a:cxnLst/>
            <a:rect l="l" t="t" r="r" b="b"/>
            <a:pathLst>
              <a:path w="18757" h="24574">
                <a:moveTo>
                  <a:pt x="18757" y="0"/>
                </a:moveTo>
                <a:lnTo>
                  <a:pt x="17932" y="4749"/>
                </a:lnTo>
                <a:lnTo>
                  <a:pt x="17691" y="5461"/>
                </a:lnTo>
                <a:lnTo>
                  <a:pt x="15316" y="9728"/>
                </a:lnTo>
                <a:lnTo>
                  <a:pt x="12941" y="14122"/>
                </a:lnTo>
                <a:lnTo>
                  <a:pt x="12471" y="14719"/>
                </a:lnTo>
                <a:lnTo>
                  <a:pt x="8788" y="18288"/>
                </a:lnTo>
                <a:lnTo>
                  <a:pt x="5105" y="21844"/>
                </a:lnTo>
                <a:lnTo>
                  <a:pt x="4635" y="22313"/>
                </a:lnTo>
                <a:lnTo>
                  <a:pt x="0" y="2457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3497658" y="7122223"/>
            <a:ext cx="31229" cy="9499"/>
          </a:xfrm>
          <a:custGeom>
            <a:avLst/>
            <a:gdLst/>
            <a:ahLst/>
            <a:cxnLst/>
            <a:rect l="l" t="t" r="r" b="b"/>
            <a:pathLst>
              <a:path w="31229" h="9499">
                <a:moveTo>
                  <a:pt x="31229" y="8788"/>
                </a:moveTo>
                <a:lnTo>
                  <a:pt x="26009" y="9499"/>
                </a:lnTo>
                <a:lnTo>
                  <a:pt x="25412" y="9499"/>
                </a:lnTo>
                <a:lnTo>
                  <a:pt x="20066" y="8788"/>
                </a:lnTo>
                <a:lnTo>
                  <a:pt x="14732" y="8077"/>
                </a:lnTo>
                <a:lnTo>
                  <a:pt x="14135" y="7835"/>
                </a:lnTo>
                <a:lnTo>
                  <a:pt x="9271" y="5702"/>
                </a:lnTo>
                <a:lnTo>
                  <a:pt x="4521" y="3682"/>
                </a:lnTo>
                <a:lnTo>
                  <a:pt x="3924" y="3327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3531257" y="7154162"/>
            <a:ext cx="45478" cy="20904"/>
          </a:xfrm>
          <a:custGeom>
            <a:avLst/>
            <a:gdLst/>
            <a:ahLst/>
            <a:cxnLst/>
            <a:rect l="l" t="t" r="r" b="b"/>
            <a:pathLst>
              <a:path w="45478" h="20904">
                <a:moveTo>
                  <a:pt x="45478" y="0"/>
                </a:moveTo>
                <a:lnTo>
                  <a:pt x="42506" y="4406"/>
                </a:lnTo>
                <a:lnTo>
                  <a:pt x="41554" y="5232"/>
                </a:lnTo>
                <a:lnTo>
                  <a:pt x="37045" y="8077"/>
                </a:lnTo>
                <a:lnTo>
                  <a:pt x="27673" y="13893"/>
                </a:lnTo>
                <a:lnTo>
                  <a:pt x="26835" y="14490"/>
                </a:lnTo>
                <a:lnTo>
                  <a:pt x="16395" y="18173"/>
                </a:lnTo>
                <a:lnTo>
                  <a:pt x="9029" y="20662"/>
                </a:lnTo>
                <a:lnTo>
                  <a:pt x="7721" y="20904"/>
                </a:lnTo>
                <a:lnTo>
                  <a:pt x="0" y="2077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3421559" y="7099310"/>
            <a:ext cx="21602" cy="52717"/>
          </a:xfrm>
          <a:custGeom>
            <a:avLst/>
            <a:gdLst/>
            <a:ahLst/>
            <a:cxnLst/>
            <a:rect l="l" t="t" r="r" b="b"/>
            <a:pathLst>
              <a:path w="21602" h="52717">
                <a:moveTo>
                  <a:pt x="21602" y="52717"/>
                </a:moveTo>
                <a:lnTo>
                  <a:pt x="17094" y="48209"/>
                </a:lnTo>
                <a:lnTo>
                  <a:pt x="4978" y="25171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3583151" y="7065718"/>
            <a:ext cx="7594" cy="13296"/>
          </a:xfrm>
          <a:custGeom>
            <a:avLst/>
            <a:gdLst/>
            <a:ahLst/>
            <a:cxnLst/>
            <a:rect l="l" t="t" r="r" b="b"/>
            <a:pathLst>
              <a:path w="7594" h="13296">
                <a:moveTo>
                  <a:pt x="7594" y="13296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3448742" y="7067610"/>
            <a:ext cx="33134" cy="96532"/>
          </a:xfrm>
          <a:custGeom>
            <a:avLst/>
            <a:gdLst/>
            <a:ahLst/>
            <a:cxnLst/>
            <a:rect l="l" t="t" r="r" b="b"/>
            <a:pathLst>
              <a:path w="33134" h="96532">
                <a:moveTo>
                  <a:pt x="13538" y="0"/>
                </a:moveTo>
                <a:lnTo>
                  <a:pt x="3327" y="19354"/>
                </a:lnTo>
                <a:lnTo>
                  <a:pt x="0" y="40728"/>
                </a:lnTo>
                <a:lnTo>
                  <a:pt x="4038" y="61861"/>
                </a:lnTo>
                <a:lnTo>
                  <a:pt x="14960" y="80975"/>
                </a:lnTo>
                <a:lnTo>
                  <a:pt x="31826" y="95935"/>
                </a:lnTo>
                <a:lnTo>
                  <a:pt x="33134" y="9653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3556313" y="7102162"/>
            <a:ext cx="4749" cy="6883"/>
          </a:xfrm>
          <a:custGeom>
            <a:avLst/>
            <a:gdLst/>
            <a:ahLst/>
            <a:cxnLst/>
            <a:rect l="l" t="t" r="r" b="b"/>
            <a:pathLst>
              <a:path w="4749" h="6883">
                <a:moveTo>
                  <a:pt x="0" y="6883"/>
                </a:moveTo>
                <a:lnTo>
                  <a:pt x="1066" y="4991"/>
                </a:lnTo>
                <a:lnTo>
                  <a:pt x="2019" y="1422"/>
                </a:lnTo>
                <a:lnTo>
                  <a:pt x="474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3528893" y="7126740"/>
            <a:ext cx="22783" cy="38112"/>
          </a:xfrm>
          <a:custGeom>
            <a:avLst/>
            <a:gdLst/>
            <a:ahLst/>
            <a:cxnLst/>
            <a:rect l="l" t="t" r="r" b="b"/>
            <a:pathLst>
              <a:path w="22783" h="38112">
                <a:moveTo>
                  <a:pt x="13411" y="0"/>
                </a:moveTo>
                <a:lnTo>
                  <a:pt x="22783" y="33832"/>
                </a:lnTo>
                <a:lnTo>
                  <a:pt x="11747" y="37274"/>
                </a:lnTo>
                <a:lnTo>
                  <a:pt x="9372" y="38112"/>
                </a:lnTo>
                <a:lnTo>
                  <a:pt x="0" y="426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3466077" y="7083402"/>
            <a:ext cx="31584" cy="63411"/>
          </a:xfrm>
          <a:custGeom>
            <a:avLst/>
            <a:gdLst/>
            <a:ahLst/>
            <a:cxnLst/>
            <a:rect l="l" t="t" r="r" b="b"/>
            <a:pathLst>
              <a:path w="31584" h="63411">
                <a:moveTo>
                  <a:pt x="31584" y="38823"/>
                </a:moveTo>
                <a:lnTo>
                  <a:pt x="8432" y="63411"/>
                </a:lnTo>
                <a:lnTo>
                  <a:pt x="1422" y="54737"/>
                </a:lnTo>
                <a:lnTo>
                  <a:pt x="0" y="52946"/>
                </a:lnTo>
                <a:lnTo>
                  <a:pt x="23037" y="28371"/>
                </a:lnTo>
                <a:lnTo>
                  <a:pt x="19596" y="18529"/>
                </a:lnTo>
                <a:lnTo>
                  <a:pt x="19469" y="8077"/>
                </a:lnTo>
                <a:lnTo>
                  <a:pt x="2197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467028" y="7111194"/>
            <a:ext cx="24333" cy="26352"/>
          </a:xfrm>
          <a:custGeom>
            <a:avLst/>
            <a:gdLst/>
            <a:ahLst/>
            <a:cxnLst/>
            <a:rect l="l" t="t" r="r" b="b"/>
            <a:pathLst>
              <a:path w="24333" h="26352">
                <a:moveTo>
                  <a:pt x="0" y="26352"/>
                </a:moveTo>
                <a:lnTo>
                  <a:pt x="24333" y="342"/>
                </a:lnTo>
                <a:lnTo>
                  <a:pt x="2421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3466311" y="7066432"/>
            <a:ext cx="22682" cy="8902"/>
          </a:xfrm>
          <a:custGeom>
            <a:avLst/>
            <a:gdLst/>
            <a:ahLst/>
            <a:cxnLst/>
            <a:rect l="l" t="t" r="r" b="b"/>
            <a:pathLst>
              <a:path w="22682" h="8902">
                <a:moveTo>
                  <a:pt x="22682" y="4508"/>
                </a:moveTo>
                <a:lnTo>
                  <a:pt x="6769" y="0"/>
                </a:lnTo>
                <a:lnTo>
                  <a:pt x="0" y="890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464891" y="7064291"/>
            <a:ext cx="23152" cy="17208"/>
          </a:xfrm>
          <a:custGeom>
            <a:avLst/>
            <a:gdLst/>
            <a:ahLst/>
            <a:cxnLst/>
            <a:rect l="l" t="t" r="r" b="b"/>
            <a:pathLst>
              <a:path w="23152" h="17208">
                <a:moveTo>
                  <a:pt x="8191" y="2133"/>
                </a:moveTo>
                <a:lnTo>
                  <a:pt x="8191" y="0"/>
                </a:lnTo>
                <a:lnTo>
                  <a:pt x="6769" y="1777"/>
                </a:lnTo>
                <a:lnTo>
                  <a:pt x="0" y="10680"/>
                </a:lnTo>
                <a:lnTo>
                  <a:pt x="23152" y="172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473082" y="7064289"/>
            <a:ext cx="16383" cy="4508"/>
          </a:xfrm>
          <a:custGeom>
            <a:avLst/>
            <a:gdLst/>
            <a:ahLst/>
            <a:cxnLst/>
            <a:rect l="l" t="t" r="r" b="b"/>
            <a:pathLst>
              <a:path w="16383" h="4508">
                <a:moveTo>
                  <a:pt x="0" y="0"/>
                </a:moveTo>
                <a:lnTo>
                  <a:pt x="16383" y="45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3497662" y="7121984"/>
            <a:ext cx="7124" cy="3098"/>
          </a:xfrm>
          <a:custGeom>
            <a:avLst/>
            <a:gdLst/>
            <a:ahLst/>
            <a:cxnLst/>
            <a:rect l="l" t="t" r="r" b="b"/>
            <a:pathLst>
              <a:path w="7124" h="3098">
                <a:moveTo>
                  <a:pt x="0" y="241"/>
                </a:moveTo>
                <a:lnTo>
                  <a:pt x="2247" y="0"/>
                </a:lnTo>
                <a:lnTo>
                  <a:pt x="5346" y="2260"/>
                </a:lnTo>
                <a:lnTo>
                  <a:pt x="7124" y="309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3489112" y="7111537"/>
            <a:ext cx="2247" cy="241"/>
          </a:xfrm>
          <a:custGeom>
            <a:avLst/>
            <a:gdLst/>
            <a:ahLst/>
            <a:cxnLst/>
            <a:rect l="l" t="t" r="r" b="b"/>
            <a:pathLst>
              <a:path w="2247" h="241">
                <a:moveTo>
                  <a:pt x="0" y="241"/>
                </a:moveTo>
                <a:lnTo>
                  <a:pt x="2247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3488993" y="7103466"/>
            <a:ext cx="1663" cy="6540"/>
          </a:xfrm>
          <a:custGeom>
            <a:avLst/>
            <a:gdLst/>
            <a:ahLst/>
            <a:cxnLst/>
            <a:rect l="l" t="t" r="r" b="b"/>
            <a:pathLst>
              <a:path w="1663" h="6540">
                <a:moveTo>
                  <a:pt x="0" y="0"/>
                </a:moveTo>
                <a:lnTo>
                  <a:pt x="825" y="4622"/>
                </a:lnTo>
                <a:lnTo>
                  <a:pt x="1663" y="654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3487919" y="7097535"/>
            <a:ext cx="127" cy="952"/>
          </a:xfrm>
          <a:custGeom>
            <a:avLst/>
            <a:gdLst/>
            <a:ahLst/>
            <a:cxnLst/>
            <a:rect l="l" t="t" r="r" b="b"/>
            <a:pathLst>
              <a:path w="126" h="952">
                <a:moveTo>
                  <a:pt x="126" y="0"/>
                </a:moveTo>
                <a:lnTo>
                  <a:pt x="0" y="469"/>
                </a:lnTo>
                <a:lnTo>
                  <a:pt x="126" y="95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3509417" y="7127220"/>
            <a:ext cx="5816" cy="1892"/>
          </a:xfrm>
          <a:custGeom>
            <a:avLst/>
            <a:gdLst/>
            <a:ahLst/>
            <a:cxnLst/>
            <a:rect l="l" t="t" r="r" b="b"/>
            <a:pathLst>
              <a:path w="5816" h="1892">
                <a:moveTo>
                  <a:pt x="5816" y="1892"/>
                </a:moveTo>
                <a:lnTo>
                  <a:pt x="3556" y="1536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3521762" y="7129947"/>
            <a:ext cx="7124" cy="1066"/>
          </a:xfrm>
          <a:custGeom>
            <a:avLst/>
            <a:gdLst/>
            <a:ahLst/>
            <a:cxnLst/>
            <a:rect l="l" t="t" r="r" b="b"/>
            <a:pathLst>
              <a:path w="7124" h="1066">
                <a:moveTo>
                  <a:pt x="0" y="0"/>
                </a:moveTo>
                <a:lnTo>
                  <a:pt x="2260" y="241"/>
                </a:lnTo>
                <a:lnTo>
                  <a:pt x="6172" y="0"/>
                </a:lnTo>
                <a:lnTo>
                  <a:pt x="7124" y="1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534704" y="7044350"/>
            <a:ext cx="14960" cy="9372"/>
          </a:xfrm>
          <a:custGeom>
            <a:avLst/>
            <a:gdLst/>
            <a:ahLst/>
            <a:cxnLst/>
            <a:rect l="l" t="t" r="r" b="b"/>
            <a:pathLst>
              <a:path w="14960" h="9372">
                <a:moveTo>
                  <a:pt x="0" y="2717"/>
                </a:moveTo>
                <a:lnTo>
                  <a:pt x="1422" y="0"/>
                </a:lnTo>
                <a:lnTo>
                  <a:pt x="4749" y="825"/>
                </a:lnTo>
                <a:lnTo>
                  <a:pt x="14960" y="3784"/>
                </a:lnTo>
                <a:lnTo>
                  <a:pt x="12115" y="937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3535653" y="7044347"/>
            <a:ext cx="469" cy="2959"/>
          </a:xfrm>
          <a:custGeom>
            <a:avLst/>
            <a:gdLst/>
            <a:ahLst/>
            <a:cxnLst/>
            <a:rect l="l" t="t" r="r" b="b"/>
            <a:pathLst>
              <a:path w="469" h="2959">
                <a:moveTo>
                  <a:pt x="0" y="2959"/>
                </a:moveTo>
                <a:lnTo>
                  <a:pt x="469" y="2133"/>
                </a:lnTo>
                <a:lnTo>
                  <a:pt x="4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3536127" y="7046480"/>
            <a:ext cx="12585" cy="3556"/>
          </a:xfrm>
          <a:custGeom>
            <a:avLst/>
            <a:gdLst/>
            <a:ahLst/>
            <a:cxnLst/>
            <a:rect l="l" t="t" r="r" b="b"/>
            <a:pathLst>
              <a:path w="12585" h="3555">
                <a:moveTo>
                  <a:pt x="0" y="0"/>
                </a:moveTo>
                <a:lnTo>
                  <a:pt x="3327" y="825"/>
                </a:lnTo>
                <a:lnTo>
                  <a:pt x="12585" y="355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3541476" y="7125672"/>
            <a:ext cx="9613" cy="35140"/>
          </a:xfrm>
          <a:custGeom>
            <a:avLst/>
            <a:gdLst/>
            <a:ahLst/>
            <a:cxnLst/>
            <a:rect l="l" t="t" r="r" b="b"/>
            <a:pathLst>
              <a:path w="9613" h="35140">
                <a:moveTo>
                  <a:pt x="9613" y="35140"/>
                </a:moveTo>
                <a:lnTo>
                  <a:pt x="0" y="0"/>
                </a:lnTo>
                <a:lnTo>
                  <a:pt x="825" y="106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3541473" y="7121516"/>
            <a:ext cx="5461" cy="4152"/>
          </a:xfrm>
          <a:custGeom>
            <a:avLst/>
            <a:gdLst/>
            <a:ahLst/>
            <a:cxnLst/>
            <a:rect l="l" t="t" r="r" b="b"/>
            <a:pathLst>
              <a:path w="5461" h="4152">
                <a:moveTo>
                  <a:pt x="0" y="4152"/>
                </a:moveTo>
                <a:lnTo>
                  <a:pt x="3327" y="2146"/>
                </a:lnTo>
                <a:lnTo>
                  <a:pt x="546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3557262" y="7169597"/>
            <a:ext cx="19469" cy="9499"/>
          </a:xfrm>
          <a:custGeom>
            <a:avLst/>
            <a:gdLst/>
            <a:ahLst/>
            <a:cxnLst/>
            <a:rect l="l" t="t" r="r" b="b"/>
            <a:pathLst>
              <a:path w="19469" h="9499">
                <a:moveTo>
                  <a:pt x="0" y="9499"/>
                </a:moveTo>
                <a:lnTo>
                  <a:pt x="2730" y="8788"/>
                </a:lnTo>
                <a:lnTo>
                  <a:pt x="19469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3550613" y="7113324"/>
            <a:ext cx="3441" cy="4749"/>
          </a:xfrm>
          <a:custGeom>
            <a:avLst/>
            <a:gdLst/>
            <a:ahLst/>
            <a:cxnLst/>
            <a:rect l="l" t="t" r="r" b="b"/>
            <a:pathLst>
              <a:path w="3441" h="4749">
                <a:moveTo>
                  <a:pt x="3441" y="0"/>
                </a:moveTo>
                <a:lnTo>
                  <a:pt x="1905" y="2971"/>
                </a:lnTo>
                <a:lnTo>
                  <a:pt x="0" y="474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561069" y="7102161"/>
            <a:ext cx="16852" cy="4749"/>
          </a:xfrm>
          <a:custGeom>
            <a:avLst/>
            <a:gdLst/>
            <a:ahLst/>
            <a:cxnLst/>
            <a:rect l="l" t="t" r="r" b="b"/>
            <a:pathLst>
              <a:path w="16852" h="4749">
                <a:moveTo>
                  <a:pt x="16852" y="4749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3558684" y="7090652"/>
            <a:ext cx="22085" cy="6286"/>
          </a:xfrm>
          <a:custGeom>
            <a:avLst/>
            <a:gdLst/>
            <a:ahLst/>
            <a:cxnLst/>
            <a:rect l="l" t="t" r="r" b="b"/>
            <a:pathLst>
              <a:path w="22085" h="6286">
                <a:moveTo>
                  <a:pt x="22085" y="6286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3558686" y="7083644"/>
            <a:ext cx="2146" cy="6527"/>
          </a:xfrm>
          <a:custGeom>
            <a:avLst/>
            <a:gdLst/>
            <a:ahLst/>
            <a:cxnLst/>
            <a:rect l="l" t="t" r="r" b="b"/>
            <a:pathLst>
              <a:path w="2146" h="6527">
                <a:moveTo>
                  <a:pt x="0" y="0"/>
                </a:moveTo>
                <a:lnTo>
                  <a:pt x="2146" y="5346"/>
                </a:lnTo>
                <a:lnTo>
                  <a:pt x="0" y="6527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3560824" y="7088987"/>
            <a:ext cx="20535" cy="5816"/>
          </a:xfrm>
          <a:custGeom>
            <a:avLst/>
            <a:gdLst/>
            <a:ahLst/>
            <a:cxnLst/>
            <a:rect l="l" t="t" r="r" b="b"/>
            <a:pathLst>
              <a:path w="20535" h="5816">
                <a:moveTo>
                  <a:pt x="0" y="0"/>
                </a:moveTo>
                <a:lnTo>
                  <a:pt x="20535" y="5816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3565928" y="7174353"/>
            <a:ext cx="10807" cy="5689"/>
          </a:xfrm>
          <a:custGeom>
            <a:avLst/>
            <a:gdLst/>
            <a:ahLst/>
            <a:cxnLst/>
            <a:rect l="l" t="t" r="r" b="b"/>
            <a:pathLst>
              <a:path w="10807" h="5689">
                <a:moveTo>
                  <a:pt x="10807" y="0"/>
                </a:moveTo>
                <a:lnTo>
                  <a:pt x="0" y="568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3708874" y="6444349"/>
            <a:ext cx="174259" cy="183132"/>
          </a:xfrm>
          <a:custGeom>
            <a:avLst/>
            <a:gdLst/>
            <a:ahLst/>
            <a:cxnLst/>
            <a:rect l="l" t="t" r="r" b="b"/>
            <a:pathLst>
              <a:path w="174259" h="183132">
                <a:moveTo>
                  <a:pt x="104368" y="183132"/>
                </a:moveTo>
                <a:lnTo>
                  <a:pt x="115646" y="180160"/>
                </a:lnTo>
                <a:lnTo>
                  <a:pt x="126809" y="173633"/>
                </a:lnTo>
                <a:lnTo>
                  <a:pt x="137733" y="166659"/>
                </a:lnTo>
                <a:lnTo>
                  <a:pt x="146599" y="158510"/>
                </a:lnTo>
                <a:lnTo>
                  <a:pt x="156612" y="147559"/>
                </a:lnTo>
                <a:lnTo>
                  <a:pt x="162892" y="137025"/>
                </a:lnTo>
                <a:lnTo>
                  <a:pt x="169072" y="124332"/>
                </a:lnTo>
                <a:lnTo>
                  <a:pt x="172142" y="112182"/>
                </a:lnTo>
                <a:lnTo>
                  <a:pt x="174259" y="98980"/>
                </a:lnTo>
                <a:lnTo>
                  <a:pt x="173638" y="86561"/>
                </a:lnTo>
                <a:lnTo>
                  <a:pt x="171761" y="73353"/>
                </a:lnTo>
                <a:lnTo>
                  <a:pt x="167462" y="61477"/>
                </a:lnTo>
                <a:lnTo>
                  <a:pt x="162006" y="49401"/>
                </a:lnTo>
                <a:lnTo>
                  <a:pt x="154684" y="39369"/>
                </a:lnTo>
                <a:lnTo>
                  <a:pt x="145557" y="28821"/>
                </a:lnTo>
                <a:lnTo>
                  <a:pt x="136007" y="21230"/>
                </a:lnTo>
                <a:lnTo>
                  <a:pt x="124317" y="14032"/>
                </a:lnTo>
                <a:lnTo>
                  <a:pt x="113487" y="8922"/>
                </a:lnTo>
                <a:lnTo>
                  <a:pt x="112445" y="8367"/>
                </a:lnTo>
                <a:lnTo>
                  <a:pt x="111493" y="7885"/>
                </a:lnTo>
                <a:lnTo>
                  <a:pt x="111493" y="7644"/>
                </a:lnTo>
                <a:lnTo>
                  <a:pt x="110655" y="7415"/>
                </a:lnTo>
                <a:lnTo>
                  <a:pt x="97948" y="3704"/>
                </a:lnTo>
                <a:lnTo>
                  <a:pt x="86741" y="1360"/>
                </a:lnTo>
                <a:lnTo>
                  <a:pt x="83705" y="1001"/>
                </a:lnTo>
                <a:lnTo>
                  <a:pt x="70781" y="0"/>
                </a:lnTo>
                <a:lnTo>
                  <a:pt x="59298" y="1090"/>
                </a:lnTo>
                <a:lnTo>
                  <a:pt x="43153" y="3848"/>
                </a:lnTo>
                <a:lnTo>
                  <a:pt x="32055" y="7822"/>
                </a:lnTo>
                <a:lnTo>
                  <a:pt x="17949" y="14592"/>
                </a:lnTo>
                <a:lnTo>
                  <a:pt x="7973" y="21360"/>
                </a:lnTo>
                <a:lnTo>
                  <a:pt x="5943" y="22731"/>
                </a:lnTo>
                <a:lnTo>
                  <a:pt x="2730" y="24992"/>
                </a:lnTo>
                <a:lnTo>
                  <a:pt x="2146" y="25576"/>
                </a:lnTo>
                <a:lnTo>
                  <a:pt x="0" y="28903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3713387" y="6448577"/>
            <a:ext cx="165633" cy="174867"/>
          </a:xfrm>
          <a:custGeom>
            <a:avLst/>
            <a:gdLst/>
            <a:ahLst/>
            <a:cxnLst/>
            <a:rect l="l" t="t" r="r" b="b"/>
            <a:pathLst>
              <a:path w="165633" h="174867">
                <a:moveTo>
                  <a:pt x="98907" y="174867"/>
                </a:moveTo>
                <a:lnTo>
                  <a:pt x="109359" y="172022"/>
                </a:lnTo>
                <a:lnTo>
                  <a:pt x="119926" y="165964"/>
                </a:lnTo>
                <a:lnTo>
                  <a:pt x="130680" y="158971"/>
                </a:lnTo>
                <a:lnTo>
                  <a:pt x="139810" y="150355"/>
                </a:lnTo>
                <a:lnTo>
                  <a:pt x="148412" y="141504"/>
                </a:lnTo>
                <a:lnTo>
                  <a:pt x="154940" y="129871"/>
                </a:lnTo>
                <a:lnTo>
                  <a:pt x="160401" y="119419"/>
                </a:lnTo>
                <a:lnTo>
                  <a:pt x="163258" y="106605"/>
                </a:lnTo>
                <a:lnTo>
                  <a:pt x="165633" y="95200"/>
                </a:lnTo>
                <a:lnTo>
                  <a:pt x="165633" y="93651"/>
                </a:lnTo>
                <a:lnTo>
                  <a:pt x="164566" y="82132"/>
                </a:lnTo>
                <a:lnTo>
                  <a:pt x="163372" y="70498"/>
                </a:lnTo>
                <a:lnTo>
                  <a:pt x="158623" y="58281"/>
                </a:lnTo>
                <a:lnTo>
                  <a:pt x="154114" y="47346"/>
                </a:lnTo>
                <a:lnTo>
                  <a:pt x="145923" y="36780"/>
                </a:lnTo>
                <a:lnTo>
                  <a:pt x="137520" y="27138"/>
                </a:lnTo>
                <a:lnTo>
                  <a:pt x="127406" y="19330"/>
                </a:lnTo>
                <a:lnTo>
                  <a:pt x="116718" y="12186"/>
                </a:lnTo>
                <a:lnTo>
                  <a:pt x="105336" y="7348"/>
                </a:lnTo>
                <a:lnTo>
                  <a:pt x="92176" y="2888"/>
                </a:lnTo>
                <a:lnTo>
                  <a:pt x="80041" y="1065"/>
                </a:lnTo>
                <a:lnTo>
                  <a:pt x="65918" y="0"/>
                </a:lnTo>
                <a:lnTo>
                  <a:pt x="53985" y="1136"/>
                </a:lnTo>
                <a:lnTo>
                  <a:pt x="39485" y="3749"/>
                </a:lnTo>
                <a:lnTo>
                  <a:pt x="27980" y="8008"/>
                </a:lnTo>
                <a:lnTo>
                  <a:pt x="15461" y="14164"/>
                </a:lnTo>
                <a:lnTo>
                  <a:pt x="5027" y="21282"/>
                </a:lnTo>
                <a:lnTo>
                  <a:pt x="4394" y="21705"/>
                </a:lnTo>
                <a:lnTo>
                  <a:pt x="2019" y="23254"/>
                </a:lnTo>
                <a:lnTo>
                  <a:pt x="1549" y="23724"/>
                </a:lnTo>
                <a:lnTo>
                  <a:pt x="0" y="2621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722770" y="6460591"/>
            <a:ext cx="154711" cy="80094"/>
          </a:xfrm>
          <a:custGeom>
            <a:avLst/>
            <a:gdLst/>
            <a:ahLst/>
            <a:cxnLst/>
            <a:rect l="l" t="t" r="r" b="b"/>
            <a:pathLst>
              <a:path w="154711" h="80094">
                <a:moveTo>
                  <a:pt x="0" y="18715"/>
                </a:moveTo>
                <a:lnTo>
                  <a:pt x="7480" y="12784"/>
                </a:lnTo>
                <a:lnTo>
                  <a:pt x="17335" y="8504"/>
                </a:lnTo>
                <a:lnTo>
                  <a:pt x="29444" y="3984"/>
                </a:lnTo>
                <a:lnTo>
                  <a:pt x="41388" y="1589"/>
                </a:lnTo>
                <a:lnTo>
                  <a:pt x="55461" y="0"/>
                </a:lnTo>
                <a:lnTo>
                  <a:pt x="67474" y="719"/>
                </a:lnTo>
                <a:lnTo>
                  <a:pt x="82067" y="2696"/>
                </a:lnTo>
                <a:lnTo>
                  <a:pt x="93743" y="6509"/>
                </a:lnTo>
                <a:lnTo>
                  <a:pt x="106827" y="11980"/>
                </a:lnTo>
                <a:lnTo>
                  <a:pt x="117179" y="18716"/>
                </a:lnTo>
                <a:lnTo>
                  <a:pt x="128114" y="27135"/>
                </a:lnTo>
                <a:lnTo>
                  <a:pt x="136537" y="36762"/>
                </a:lnTo>
                <a:lnTo>
                  <a:pt x="143903" y="46020"/>
                </a:lnTo>
                <a:lnTo>
                  <a:pt x="149250" y="58250"/>
                </a:lnTo>
                <a:lnTo>
                  <a:pt x="153289" y="68105"/>
                </a:lnTo>
                <a:lnTo>
                  <a:pt x="153644" y="69528"/>
                </a:lnTo>
                <a:lnTo>
                  <a:pt x="154711" y="80094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3743905" y="6481207"/>
            <a:ext cx="93205" cy="24218"/>
          </a:xfrm>
          <a:custGeom>
            <a:avLst/>
            <a:gdLst/>
            <a:ahLst/>
            <a:cxnLst/>
            <a:rect l="l" t="t" r="r" b="b"/>
            <a:pathLst>
              <a:path w="93205" h="24218">
                <a:moveTo>
                  <a:pt x="0" y="10566"/>
                </a:moveTo>
                <a:lnTo>
                  <a:pt x="2971" y="7950"/>
                </a:lnTo>
                <a:lnTo>
                  <a:pt x="3797" y="7480"/>
                </a:lnTo>
                <a:lnTo>
                  <a:pt x="7594" y="6172"/>
                </a:lnTo>
                <a:lnTo>
                  <a:pt x="18402" y="2730"/>
                </a:lnTo>
                <a:lnTo>
                  <a:pt x="19240" y="1904"/>
                </a:lnTo>
                <a:lnTo>
                  <a:pt x="30276" y="952"/>
                </a:lnTo>
                <a:lnTo>
                  <a:pt x="41325" y="0"/>
                </a:lnTo>
                <a:lnTo>
                  <a:pt x="42748" y="114"/>
                </a:lnTo>
                <a:lnTo>
                  <a:pt x="53543" y="2374"/>
                </a:lnTo>
                <a:lnTo>
                  <a:pt x="64350" y="4635"/>
                </a:lnTo>
                <a:lnTo>
                  <a:pt x="65659" y="5105"/>
                </a:lnTo>
                <a:lnTo>
                  <a:pt x="75272" y="10452"/>
                </a:lnTo>
                <a:lnTo>
                  <a:pt x="84658" y="15544"/>
                </a:lnTo>
                <a:lnTo>
                  <a:pt x="85839" y="16497"/>
                </a:lnTo>
                <a:lnTo>
                  <a:pt x="93205" y="2421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3808850" y="6586044"/>
            <a:ext cx="36093" cy="28371"/>
          </a:xfrm>
          <a:custGeom>
            <a:avLst/>
            <a:gdLst/>
            <a:ahLst/>
            <a:cxnLst/>
            <a:rect l="l" t="t" r="r" b="b"/>
            <a:pathLst>
              <a:path w="36093" h="28371">
                <a:moveTo>
                  <a:pt x="36093" y="0"/>
                </a:moveTo>
                <a:lnTo>
                  <a:pt x="30391" y="8788"/>
                </a:lnTo>
                <a:lnTo>
                  <a:pt x="29324" y="9969"/>
                </a:lnTo>
                <a:lnTo>
                  <a:pt x="21132" y="16624"/>
                </a:lnTo>
                <a:lnTo>
                  <a:pt x="12699" y="23393"/>
                </a:lnTo>
                <a:lnTo>
                  <a:pt x="11277" y="22440"/>
                </a:lnTo>
                <a:lnTo>
                  <a:pt x="1308" y="28016"/>
                </a:lnTo>
                <a:lnTo>
                  <a:pt x="825" y="28371"/>
                </a:lnTo>
                <a:lnTo>
                  <a:pt x="596" y="28371"/>
                </a:lnTo>
                <a:lnTo>
                  <a:pt x="0" y="2837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3802200" y="6543184"/>
            <a:ext cx="16738" cy="25882"/>
          </a:xfrm>
          <a:custGeom>
            <a:avLst/>
            <a:gdLst/>
            <a:ahLst/>
            <a:cxnLst/>
            <a:rect l="l" t="t" r="r" b="b"/>
            <a:pathLst>
              <a:path w="16738" h="25882">
                <a:moveTo>
                  <a:pt x="0" y="25882"/>
                </a:moveTo>
                <a:lnTo>
                  <a:pt x="4279" y="23152"/>
                </a:lnTo>
                <a:lnTo>
                  <a:pt x="4864" y="22796"/>
                </a:lnTo>
                <a:lnTo>
                  <a:pt x="8191" y="18884"/>
                </a:lnTo>
                <a:lnTo>
                  <a:pt x="11518" y="15201"/>
                </a:lnTo>
                <a:lnTo>
                  <a:pt x="11988" y="14605"/>
                </a:lnTo>
                <a:lnTo>
                  <a:pt x="14020" y="9969"/>
                </a:lnTo>
                <a:lnTo>
                  <a:pt x="16027" y="5575"/>
                </a:lnTo>
                <a:lnTo>
                  <a:pt x="16268" y="4749"/>
                </a:lnTo>
                <a:lnTo>
                  <a:pt x="16738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3817400" y="6530366"/>
            <a:ext cx="65303" cy="109105"/>
          </a:xfrm>
          <a:custGeom>
            <a:avLst/>
            <a:gdLst/>
            <a:ahLst/>
            <a:cxnLst/>
            <a:rect l="l" t="t" r="r" b="b"/>
            <a:pathLst>
              <a:path w="65303" h="109105">
                <a:moveTo>
                  <a:pt x="0" y="109105"/>
                </a:moveTo>
                <a:lnTo>
                  <a:pt x="9144" y="106857"/>
                </a:lnTo>
                <a:lnTo>
                  <a:pt x="18288" y="101396"/>
                </a:lnTo>
                <a:lnTo>
                  <a:pt x="29186" y="94373"/>
                </a:lnTo>
                <a:lnTo>
                  <a:pt x="38003" y="86228"/>
                </a:lnTo>
                <a:lnTo>
                  <a:pt x="48112" y="75261"/>
                </a:lnTo>
                <a:lnTo>
                  <a:pt x="54431" y="64651"/>
                </a:lnTo>
                <a:lnTo>
                  <a:pt x="60542" y="52090"/>
                </a:lnTo>
                <a:lnTo>
                  <a:pt x="63616" y="39954"/>
                </a:lnTo>
                <a:lnTo>
                  <a:pt x="65123" y="27031"/>
                </a:lnTo>
                <a:lnTo>
                  <a:pt x="65037" y="14489"/>
                </a:lnTo>
                <a:lnTo>
                  <a:pt x="65062" y="13766"/>
                </a:lnTo>
                <a:lnTo>
                  <a:pt x="65303" y="6883"/>
                </a:lnTo>
                <a:lnTo>
                  <a:pt x="6506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3837106" y="6505427"/>
            <a:ext cx="18161" cy="80619"/>
          </a:xfrm>
          <a:custGeom>
            <a:avLst/>
            <a:gdLst/>
            <a:ahLst/>
            <a:cxnLst/>
            <a:rect l="l" t="t" r="r" b="b"/>
            <a:pathLst>
              <a:path w="18161" h="80619">
                <a:moveTo>
                  <a:pt x="0" y="0"/>
                </a:moveTo>
                <a:lnTo>
                  <a:pt x="12471" y="18288"/>
                </a:lnTo>
                <a:lnTo>
                  <a:pt x="18161" y="39179"/>
                </a:lnTo>
                <a:lnTo>
                  <a:pt x="16624" y="60667"/>
                </a:lnTo>
                <a:lnTo>
                  <a:pt x="7835" y="8061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787716" y="6487148"/>
            <a:ext cx="14833" cy="7708"/>
          </a:xfrm>
          <a:custGeom>
            <a:avLst/>
            <a:gdLst/>
            <a:ahLst/>
            <a:cxnLst/>
            <a:rect l="l" t="t" r="r" b="b"/>
            <a:pathLst>
              <a:path w="14833" h="7708">
                <a:moveTo>
                  <a:pt x="0" y="2844"/>
                </a:moveTo>
                <a:lnTo>
                  <a:pt x="1066" y="0"/>
                </a:lnTo>
                <a:lnTo>
                  <a:pt x="12471" y="2374"/>
                </a:lnTo>
                <a:lnTo>
                  <a:pt x="14833" y="2959"/>
                </a:lnTo>
                <a:lnTo>
                  <a:pt x="13055" y="770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788784" y="6487144"/>
            <a:ext cx="13055" cy="4978"/>
          </a:xfrm>
          <a:custGeom>
            <a:avLst/>
            <a:gdLst/>
            <a:ahLst/>
            <a:cxnLst/>
            <a:rect l="l" t="t" r="r" b="b"/>
            <a:pathLst>
              <a:path w="13055" h="4978">
                <a:moveTo>
                  <a:pt x="0" y="0"/>
                </a:moveTo>
                <a:lnTo>
                  <a:pt x="0" y="2260"/>
                </a:lnTo>
                <a:lnTo>
                  <a:pt x="2374" y="2730"/>
                </a:lnTo>
                <a:lnTo>
                  <a:pt x="13055" y="4978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788547" y="6489400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24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801013" y="6567996"/>
            <a:ext cx="12471" cy="37401"/>
          </a:xfrm>
          <a:custGeom>
            <a:avLst/>
            <a:gdLst/>
            <a:ahLst/>
            <a:cxnLst/>
            <a:rect l="l" t="t" r="r" b="b"/>
            <a:pathLst>
              <a:path w="12471" h="37401">
                <a:moveTo>
                  <a:pt x="4038" y="37401"/>
                </a:moveTo>
                <a:lnTo>
                  <a:pt x="12471" y="34201"/>
                </a:lnTo>
                <a:lnTo>
                  <a:pt x="1181" y="1066"/>
                </a:lnTo>
                <a:lnTo>
                  <a:pt x="0" y="0"/>
                </a:lnTo>
                <a:lnTo>
                  <a:pt x="11874" y="34429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814077" y="6543184"/>
            <a:ext cx="4864" cy="8432"/>
          </a:xfrm>
          <a:custGeom>
            <a:avLst/>
            <a:gdLst/>
            <a:ahLst/>
            <a:cxnLst/>
            <a:rect l="l" t="t" r="r" b="b"/>
            <a:pathLst>
              <a:path w="4864" h="8432">
                <a:moveTo>
                  <a:pt x="4864" y="0"/>
                </a:moveTo>
                <a:lnTo>
                  <a:pt x="2006" y="1549"/>
                </a:lnTo>
                <a:lnTo>
                  <a:pt x="1422" y="5219"/>
                </a:lnTo>
                <a:lnTo>
                  <a:pt x="0" y="8432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3801013" y="6564442"/>
            <a:ext cx="4394" cy="3556"/>
          </a:xfrm>
          <a:custGeom>
            <a:avLst/>
            <a:gdLst/>
            <a:ahLst/>
            <a:cxnLst/>
            <a:rect l="l" t="t" r="r" b="b"/>
            <a:pathLst>
              <a:path w="4394" h="3555">
                <a:moveTo>
                  <a:pt x="0" y="3556"/>
                </a:moveTo>
                <a:lnTo>
                  <a:pt x="3213" y="1295"/>
                </a:lnTo>
                <a:lnTo>
                  <a:pt x="4394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3808614" y="6556124"/>
            <a:ext cx="3441" cy="4749"/>
          </a:xfrm>
          <a:custGeom>
            <a:avLst/>
            <a:gdLst/>
            <a:ahLst/>
            <a:cxnLst/>
            <a:rect l="l" t="t" r="r" b="b"/>
            <a:pathLst>
              <a:path w="3441" h="4749">
                <a:moveTo>
                  <a:pt x="0" y="4749"/>
                </a:moveTo>
                <a:lnTo>
                  <a:pt x="2730" y="1790"/>
                </a:lnTo>
                <a:lnTo>
                  <a:pt x="3441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3818942" y="6536415"/>
            <a:ext cx="28727" cy="12941"/>
          </a:xfrm>
          <a:custGeom>
            <a:avLst/>
            <a:gdLst/>
            <a:ahLst/>
            <a:cxnLst/>
            <a:rect l="l" t="t" r="r" b="b"/>
            <a:pathLst>
              <a:path w="28727" h="12941">
                <a:moveTo>
                  <a:pt x="0" y="6769"/>
                </a:moveTo>
                <a:lnTo>
                  <a:pt x="28727" y="12941"/>
                </a:lnTo>
                <a:lnTo>
                  <a:pt x="27546" y="0"/>
                </a:lnTo>
                <a:lnTo>
                  <a:pt x="27546" y="2146"/>
                </a:lnTo>
                <a:lnTo>
                  <a:pt x="28498" y="12941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3816209" y="6527158"/>
            <a:ext cx="30276" cy="9258"/>
          </a:xfrm>
          <a:custGeom>
            <a:avLst/>
            <a:gdLst/>
            <a:ahLst/>
            <a:cxnLst/>
            <a:rect l="l" t="t" r="r" b="b"/>
            <a:pathLst>
              <a:path w="30276" h="9258">
                <a:moveTo>
                  <a:pt x="30276" y="9258"/>
                </a:moveTo>
                <a:lnTo>
                  <a:pt x="1422" y="2971"/>
                </a:ln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3816209" y="6532025"/>
            <a:ext cx="30276" cy="6527"/>
          </a:xfrm>
          <a:custGeom>
            <a:avLst/>
            <a:gdLst/>
            <a:ahLst/>
            <a:cxnLst/>
            <a:rect l="l" t="t" r="r" b="b"/>
            <a:pathLst>
              <a:path w="30276" h="6527">
                <a:moveTo>
                  <a:pt x="30276" y="6527"/>
                </a:moveTo>
                <a:lnTo>
                  <a:pt x="0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3816214" y="6530117"/>
            <a:ext cx="1422" cy="838"/>
          </a:xfrm>
          <a:custGeom>
            <a:avLst/>
            <a:gdLst/>
            <a:ahLst/>
            <a:cxnLst/>
            <a:rect l="l" t="t" r="r" b="b"/>
            <a:pathLst>
              <a:path w="1422" h="838">
                <a:moveTo>
                  <a:pt x="0" y="838"/>
                </a:moveTo>
                <a:lnTo>
                  <a:pt x="1422" y="0"/>
                </a:lnTo>
              </a:path>
            </a:pathLst>
          </a:custGeom>
          <a:ln w="1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3846723" y="6194953"/>
            <a:ext cx="418884" cy="550900"/>
          </a:xfrm>
          <a:custGeom>
            <a:avLst/>
            <a:gdLst/>
            <a:ahLst/>
            <a:cxnLst/>
            <a:rect l="l" t="t" r="r" b="b"/>
            <a:pathLst>
              <a:path w="418884" h="550900">
                <a:moveTo>
                  <a:pt x="0" y="550900"/>
                </a:moveTo>
                <a:lnTo>
                  <a:pt x="418884" y="0"/>
                </a:lnTo>
              </a:path>
            </a:pathLst>
          </a:custGeom>
          <a:ln w="857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3846720" y="6663218"/>
            <a:ext cx="75869" cy="82638"/>
          </a:xfrm>
          <a:custGeom>
            <a:avLst/>
            <a:gdLst/>
            <a:ahLst/>
            <a:cxnLst/>
            <a:rect l="l" t="t" r="r" b="b"/>
            <a:pathLst>
              <a:path w="75869" h="82638">
                <a:moveTo>
                  <a:pt x="13893" y="0"/>
                </a:moveTo>
                <a:lnTo>
                  <a:pt x="0" y="82638"/>
                </a:lnTo>
                <a:lnTo>
                  <a:pt x="75869" y="47256"/>
                </a:lnTo>
                <a:lnTo>
                  <a:pt x="1389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4196388" y="5796136"/>
            <a:ext cx="424573" cy="444995"/>
          </a:xfrm>
          <a:custGeom>
            <a:avLst/>
            <a:gdLst/>
            <a:ahLst/>
            <a:cxnLst/>
            <a:rect l="l" t="t" r="r" b="b"/>
            <a:pathLst>
              <a:path w="424573" h="444995">
                <a:moveTo>
                  <a:pt x="584" y="211937"/>
                </a:moveTo>
                <a:lnTo>
                  <a:pt x="0" y="243281"/>
                </a:lnTo>
                <a:lnTo>
                  <a:pt x="4394" y="274383"/>
                </a:lnTo>
                <a:lnTo>
                  <a:pt x="13652" y="304545"/>
                </a:lnTo>
                <a:lnTo>
                  <a:pt x="27660" y="333159"/>
                </a:lnTo>
                <a:lnTo>
                  <a:pt x="46062" y="359638"/>
                </a:lnTo>
                <a:lnTo>
                  <a:pt x="68389" y="383260"/>
                </a:lnTo>
                <a:lnTo>
                  <a:pt x="94259" y="403682"/>
                </a:lnTo>
                <a:lnTo>
                  <a:pt x="123113" y="420306"/>
                </a:lnTo>
                <a:lnTo>
                  <a:pt x="154228" y="432892"/>
                </a:lnTo>
                <a:lnTo>
                  <a:pt x="187109" y="441197"/>
                </a:lnTo>
                <a:lnTo>
                  <a:pt x="220827" y="444995"/>
                </a:lnTo>
                <a:lnTo>
                  <a:pt x="254901" y="444169"/>
                </a:lnTo>
                <a:lnTo>
                  <a:pt x="288391" y="438708"/>
                </a:lnTo>
                <a:lnTo>
                  <a:pt x="320687" y="428853"/>
                </a:lnTo>
                <a:lnTo>
                  <a:pt x="351078" y="414731"/>
                </a:lnTo>
                <a:lnTo>
                  <a:pt x="378980" y="396671"/>
                </a:lnTo>
                <a:lnTo>
                  <a:pt x="403669" y="375069"/>
                </a:lnTo>
                <a:lnTo>
                  <a:pt x="424573" y="350367"/>
                </a:lnTo>
                <a:lnTo>
                  <a:pt x="376720" y="320814"/>
                </a:lnTo>
                <a:lnTo>
                  <a:pt x="360933" y="339445"/>
                </a:lnTo>
                <a:lnTo>
                  <a:pt x="342404" y="355599"/>
                </a:lnTo>
                <a:lnTo>
                  <a:pt x="321513" y="369252"/>
                </a:lnTo>
                <a:lnTo>
                  <a:pt x="298602" y="379818"/>
                </a:lnTo>
                <a:lnTo>
                  <a:pt x="274383" y="387299"/>
                </a:lnTo>
                <a:lnTo>
                  <a:pt x="249085" y="391337"/>
                </a:lnTo>
                <a:lnTo>
                  <a:pt x="223570" y="391921"/>
                </a:lnTo>
                <a:lnTo>
                  <a:pt x="198158" y="389077"/>
                </a:lnTo>
                <a:lnTo>
                  <a:pt x="173456" y="382904"/>
                </a:lnTo>
                <a:lnTo>
                  <a:pt x="150063" y="373405"/>
                </a:lnTo>
                <a:lnTo>
                  <a:pt x="128333" y="360819"/>
                </a:lnTo>
                <a:lnTo>
                  <a:pt x="108877" y="345503"/>
                </a:lnTo>
                <a:lnTo>
                  <a:pt x="92125" y="327698"/>
                </a:lnTo>
                <a:lnTo>
                  <a:pt x="78244" y="307873"/>
                </a:lnTo>
                <a:lnTo>
                  <a:pt x="67792" y="286372"/>
                </a:lnTo>
                <a:lnTo>
                  <a:pt x="60782" y="263702"/>
                </a:lnTo>
                <a:lnTo>
                  <a:pt x="57467" y="240309"/>
                </a:lnTo>
                <a:lnTo>
                  <a:pt x="57937" y="216687"/>
                </a:lnTo>
                <a:lnTo>
                  <a:pt x="62090" y="193408"/>
                </a:lnTo>
                <a:lnTo>
                  <a:pt x="69926" y="170967"/>
                </a:lnTo>
                <a:lnTo>
                  <a:pt x="81203" y="149720"/>
                </a:lnTo>
                <a:lnTo>
                  <a:pt x="95694" y="130365"/>
                </a:lnTo>
                <a:lnTo>
                  <a:pt x="113144" y="113156"/>
                </a:lnTo>
                <a:lnTo>
                  <a:pt x="133210" y="98424"/>
                </a:lnTo>
                <a:lnTo>
                  <a:pt x="155295" y="86550"/>
                </a:lnTo>
                <a:lnTo>
                  <a:pt x="179044" y="77762"/>
                </a:lnTo>
                <a:lnTo>
                  <a:pt x="203974" y="72313"/>
                </a:lnTo>
                <a:lnTo>
                  <a:pt x="229501" y="70294"/>
                </a:lnTo>
                <a:lnTo>
                  <a:pt x="255028" y="71716"/>
                </a:lnTo>
                <a:lnTo>
                  <a:pt x="280073" y="76580"/>
                </a:lnTo>
                <a:lnTo>
                  <a:pt x="272122" y="101993"/>
                </a:lnTo>
                <a:lnTo>
                  <a:pt x="399757" y="80619"/>
                </a:lnTo>
                <a:lnTo>
                  <a:pt x="303949" y="0"/>
                </a:lnTo>
                <a:lnTo>
                  <a:pt x="295986" y="25526"/>
                </a:lnTo>
                <a:lnTo>
                  <a:pt x="262623" y="18999"/>
                </a:lnTo>
                <a:lnTo>
                  <a:pt x="228676" y="17221"/>
                </a:lnTo>
                <a:lnTo>
                  <a:pt x="194830" y="19824"/>
                </a:lnTo>
                <a:lnTo>
                  <a:pt x="161709" y="27190"/>
                </a:lnTo>
                <a:lnTo>
                  <a:pt x="130009" y="38823"/>
                </a:lnTo>
                <a:lnTo>
                  <a:pt x="100672" y="54495"/>
                </a:lnTo>
                <a:lnTo>
                  <a:pt x="74079" y="74091"/>
                </a:lnTo>
                <a:lnTo>
                  <a:pt x="50812" y="97116"/>
                </a:lnTo>
                <a:lnTo>
                  <a:pt x="31457" y="122885"/>
                </a:lnTo>
                <a:lnTo>
                  <a:pt x="16497" y="151028"/>
                </a:lnTo>
                <a:lnTo>
                  <a:pt x="6045" y="180949"/>
                </a:lnTo>
                <a:lnTo>
                  <a:pt x="584" y="2119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4196388" y="5796136"/>
            <a:ext cx="424573" cy="444995"/>
          </a:xfrm>
          <a:custGeom>
            <a:avLst/>
            <a:gdLst/>
            <a:ahLst/>
            <a:cxnLst/>
            <a:rect l="l" t="t" r="r" b="b"/>
            <a:pathLst>
              <a:path w="424573" h="444995">
                <a:moveTo>
                  <a:pt x="262623" y="18999"/>
                </a:moveTo>
                <a:lnTo>
                  <a:pt x="228676" y="17221"/>
                </a:lnTo>
                <a:lnTo>
                  <a:pt x="194830" y="19824"/>
                </a:lnTo>
                <a:lnTo>
                  <a:pt x="161709" y="27190"/>
                </a:lnTo>
                <a:lnTo>
                  <a:pt x="130009" y="38823"/>
                </a:lnTo>
                <a:lnTo>
                  <a:pt x="100672" y="54495"/>
                </a:lnTo>
                <a:lnTo>
                  <a:pt x="74079" y="74091"/>
                </a:lnTo>
                <a:lnTo>
                  <a:pt x="50812" y="97116"/>
                </a:lnTo>
                <a:lnTo>
                  <a:pt x="31457" y="122885"/>
                </a:lnTo>
                <a:lnTo>
                  <a:pt x="16497" y="151028"/>
                </a:lnTo>
                <a:lnTo>
                  <a:pt x="6045" y="180949"/>
                </a:lnTo>
                <a:lnTo>
                  <a:pt x="584" y="211937"/>
                </a:lnTo>
                <a:lnTo>
                  <a:pt x="0" y="243281"/>
                </a:lnTo>
                <a:lnTo>
                  <a:pt x="4394" y="274383"/>
                </a:lnTo>
                <a:lnTo>
                  <a:pt x="13652" y="304545"/>
                </a:lnTo>
                <a:lnTo>
                  <a:pt x="27660" y="333159"/>
                </a:lnTo>
                <a:lnTo>
                  <a:pt x="46062" y="359638"/>
                </a:lnTo>
                <a:lnTo>
                  <a:pt x="68389" y="383260"/>
                </a:lnTo>
                <a:lnTo>
                  <a:pt x="94259" y="403682"/>
                </a:lnTo>
                <a:lnTo>
                  <a:pt x="123113" y="420306"/>
                </a:lnTo>
                <a:lnTo>
                  <a:pt x="154228" y="432892"/>
                </a:lnTo>
                <a:lnTo>
                  <a:pt x="187109" y="441197"/>
                </a:lnTo>
                <a:lnTo>
                  <a:pt x="220827" y="444995"/>
                </a:lnTo>
                <a:lnTo>
                  <a:pt x="254901" y="444169"/>
                </a:lnTo>
                <a:lnTo>
                  <a:pt x="288391" y="438708"/>
                </a:lnTo>
                <a:lnTo>
                  <a:pt x="320687" y="428853"/>
                </a:lnTo>
                <a:lnTo>
                  <a:pt x="351078" y="414731"/>
                </a:lnTo>
                <a:lnTo>
                  <a:pt x="378980" y="396671"/>
                </a:lnTo>
                <a:lnTo>
                  <a:pt x="403669" y="375069"/>
                </a:lnTo>
                <a:lnTo>
                  <a:pt x="424573" y="350367"/>
                </a:lnTo>
                <a:lnTo>
                  <a:pt x="376720" y="320814"/>
                </a:lnTo>
                <a:lnTo>
                  <a:pt x="360933" y="339445"/>
                </a:lnTo>
                <a:lnTo>
                  <a:pt x="342404" y="355599"/>
                </a:lnTo>
                <a:lnTo>
                  <a:pt x="321513" y="369252"/>
                </a:lnTo>
                <a:lnTo>
                  <a:pt x="298602" y="379818"/>
                </a:lnTo>
                <a:lnTo>
                  <a:pt x="274383" y="387299"/>
                </a:lnTo>
                <a:lnTo>
                  <a:pt x="249085" y="391337"/>
                </a:lnTo>
                <a:lnTo>
                  <a:pt x="223570" y="391921"/>
                </a:lnTo>
                <a:lnTo>
                  <a:pt x="198158" y="389077"/>
                </a:lnTo>
                <a:lnTo>
                  <a:pt x="173456" y="382904"/>
                </a:lnTo>
                <a:lnTo>
                  <a:pt x="150063" y="373405"/>
                </a:lnTo>
                <a:lnTo>
                  <a:pt x="128333" y="360819"/>
                </a:lnTo>
                <a:lnTo>
                  <a:pt x="108877" y="345503"/>
                </a:lnTo>
                <a:lnTo>
                  <a:pt x="92125" y="327698"/>
                </a:lnTo>
                <a:lnTo>
                  <a:pt x="78244" y="307873"/>
                </a:lnTo>
                <a:lnTo>
                  <a:pt x="67792" y="286372"/>
                </a:lnTo>
                <a:lnTo>
                  <a:pt x="60782" y="263702"/>
                </a:lnTo>
                <a:lnTo>
                  <a:pt x="57467" y="240309"/>
                </a:lnTo>
                <a:lnTo>
                  <a:pt x="57937" y="216687"/>
                </a:lnTo>
                <a:lnTo>
                  <a:pt x="62090" y="193408"/>
                </a:lnTo>
                <a:lnTo>
                  <a:pt x="69926" y="170967"/>
                </a:lnTo>
                <a:lnTo>
                  <a:pt x="81203" y="149720"/>
                </a:lnTo>
                <a:lnTo>
                  <a:pt x="95694" y="130365"/>
                </a:lnTo>
                <a:lnTo>
                  <a:pt x="113144" y="113156"/>
                </a:lnTo>
                <a:lnTo>
                  <a:pt x="133210" y="98424"/>
                </a:lnTo>
                <a:lnTo>
                  <a:pt x="155295" y="86550"/>
                </a:lnTo>
                <a:lnTo>
                  <a:pt x="179044" y="77762"/>
                </a:lnTo>
                <a:lnTo>
                  <a:pt x="203974" y="72313"/>
                </a:lnTo>
                <a:lnTo>
                  <a:pt x="229501" y="70294"/>
                </a:lnTo>
                <a:lnTo>
                  <a:pt x="255028" y="71716"/>
                </a:lnTo>
                <a:lnTo>
                  <a:pt x="280073" y="76580"/>
                </a:lnTo>
                <a:lnTo>
                  <a:pt x="272122" y="101993"/>
                </a:lnTo>
                <a:lnTo>
                  <a:pt x="399757" y="80619"/>
                </a:lnTo>
                <a:lnTo>
                  <a:pt x="303949" y="0"/>
                </a:lnTo>
                <a:lnTo>
                  <a:pt x="295986" y="25526"/>
                </a:lnTo>
                <a:lnTo>
                  <a:pt x="262623" y="18999"/>
                </a:lnTo>
                <a:close/>
              </a:path>
            </a:pathLst>
          </a:custGeom>
          <a:ln w="20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783801" y="3538677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122879" y="3741045"/>
            <a:ext cx="1349641" cy="1591271"/>
          </a:xfrm>
          <a:custGeom>
            <a:avLst/>
            <a:gdLst/>
            <a:ahLst/>
            <a:cxnLst/>
            <a:rect l="l" t="t" r="r" b="b"/>
            <a:pathLst>
              <a:path w="1349641" h="1591271">
                <a:moveTo>
                  <a:pt x="0" y="682853"/>
                </a:moveTo>
                <a:lnTo>
                  <a:pt x="0" y="866228"/>
                </a:lnTo>
                <a:lnTo>
                  <a:pt x="3683" y="1236230"/>
                </a:lnTo>
                <a:lnTo>
                  <a:pt x="5588" y="1282776"/>
                </a:lnTo>
                <a:lnTo>
                  <a:pt x="24104" y="1340370"/>
                </a:lnTo>
                <a:lnTo>
                  <a:pt x="48323" y="1377543"/>
                </a:lnTo>
                <a:lnTo>
                  <a:pt x="78244" y="1410792"/>
                </a:lnTo>
                <a:lnTo>
                  <a:pt x="115404" y="1442389"/>
                </a:lnTo>
                <a:lnTo>
                  <a:pt x="156375" y="1470291"/>
                </a:lnTo>
                <a:lnTo>
                  <a:pt x="201015" y="1494396"/>
                </a:lnTo>
                <a:lnTo>
                  <a:pt x="260286" y="1520621"/>
                </a:lnTo>
                <a:lnTo>
                  <a:pt x="319659" y="1541170"/>
                </a:lnTo>
                <a:lnTo>
                  <a:pt x="386524" y="1559801"/>
                </a:lnTo>
                <a:lnTo>
                  <a:pt x="451700" y="1572755"/>
                </a:lnTo>
                <a:lnTo>
                  <a:pt x="529831" y="1583804"/>
                </a:lnTo>
                <a:lnTo>
                  <a:pt x="596696" y="1589379"/>
                </a:lnTo>
                <a:lnTo>
                  <a:pt x="661758" y="1591271"/>
                </a:lnTo>
                <a:lnTo>
                  <a:pt x="687209" y="1591271"/>
                </a:lnTo>
                <a:lnTo>
                  <a:pt x="752284" y="1589379"/>
                </a:lnTo>
                <a:lnTo>
                  <a:pt x="832866" y="1582572"/>
                </a:lnTo>
                <a:lnTo>
                  <a:pt x="905306" y="1571409"/>
                </a:lnTo>
                <a:lnTo>
                  <a:pt x="966584" y="1558239"/>
                </a:lnTo>
                <a:lnTo>
                  <a:pt x="1029309" y="1541170"/>
                </a:lnTo>
                <a:lnTo>
                  <a:pt x="1088796" y="1520621"/>
                </a:lnTo>
                <a:lnTo>
                  <a:pt x="1148067" y="1494396"/>
                </a:lnTo>
                <a:lnTo>
                  <a:pt x="1193711" y="1469390"/>
                </a:lnTo>
                <a:lnTo>
                  <a:pt x="1234452" y="1441386"/>
                </a:lnTo>
                <a:lnTo>
                  <a:pt x="1270850" y="1410792"/>
                </a:lnTo>
                <a:lnTo>
                  <a:pt x="1301534" y="1376426"/>
                </a:lnTo>
                <a:lnTo>
                  <a:pt x="1325422" y="1339037"/>
                </a:lnTo>
                <a:lnTo>
                  <a:pt x="1344053" y="1281442"/>
                </a:lnTo>
                <a:lnTo>
                  <a:pt x="1345958" y="1234897"/>
                </a:lnTo>
                <a:lnTo>
                  <a:pt x="1349641" y="865009"/>
                </a:lnTo>
                <a:lnTo>
                  <a:pt x="1349641" y="684085"/>
                </a:lnTo>
                <a:lnTo>
                  <a:pt x="1325651" y="615099"/>
                </a:lnTo>
                <a:lnTo>
                  <a:pt x="1301534" y="579831"/>
                </a:lnTo>
                <a:lnTo>
                  <a:pt x="1267828" y="544677"/>
                </a:lnTo>
                <a:lnTo>
                  <a:pt x="1234452" y="516763"/>
                </a:lnTo>
                <a:lnTo>
                  <a:pt x="1184236" y="485178"/>
                </a:lnTo>
                <a:lnTo>
                  <a:pt x="1134008" y="459168"/>
                </a:lnTo>
                <a:lnTo>
                  <a:pt x="1074394" y="435063"/>
                </a:lnTo>
                <a:lnTo>
                  <a:pt x="1018705" y="416433"/>
                </a:lnTo>
                <a:lnTo>
                  <a:pt x="953630" y="399681"/>
                </a:lnTo>
                <a:lnTo>
                  <a:pt x="875614" y="384848"/>
                </a:lnTo>
                <a:lnTo>
                  <a:pt x="860767" y="382943"/>
                </a:lnTo>
                <a:lnTo>
                  <a:pt x="847153" y="370446"/>
                </a:lnTo>
                <a:lnTo>
                  <a:pt x="845820" y="228688"/>
                </a:lnTo>
                <a:lnTo>
                  <a:pt x="842137" y="210058"/>
                </a:lnTo>
                <a:lnTo>
                  <a:pt x="832980" y="193090"/>
                </a:lnTo>
                <a:lnTo>
                  <a:pt x="823048" y="180251"/>
                </a:lnTo>
                <a:lnTo>
                  <a:pt x="825385" y="158597"/>
                </a:lnTo>
                <a:lnTo>
                  <a:pt x="825385" y="70650"/>
                </a:lnTo>
                <a:lnTo>
                  <a:pt x="823607" y="61264"/>
                </a:lnTo>
                <a:lnTo>
                  <a:pt x="806081" y="61264"/>
                </a:lnTo>
                <a:lnTo>
                  <a:pt x="805078" y="89954"/>
                </a:lnTo>
                <a:lnTo>
                  <a:pt x="799490" y="99326"/>
                </a:lnTo>
                <a:lnTo>
                  <a:pt x="797712" y="31356"/>
                </a:lnTo>
                <a:lnTo>
                  <a:pt x="760310" y="13055"/>
                </a:lnTo>
                <a:lnTo>
                  <a:pt x="732409" y="5575"/>
                </a:lnTo>
                <a:lnTo>
                  <a:pt x="711987" y="1892"/>
                </a:lnTo>
                <a:lnTo>
                  <a:pt x="682294" y="0"/>
                </a:lnTo>
                <a:lnTo>
                  <a:pt x="637095" y="1892"/>
                </a:lnTo>
                <a:lnTo>
                  <a:pt x="616559" y="5575"/>
                </a:lnTo>
                <a:lnTo>
                  <a:pt x="588772" y="13055"/>
                </a:lnTo>
                <a:lnTo>
                  <a:pt x="557060" y="27901"/>
                </a:lnTo>
                <a:lnTo>
                  <a:pt x="540219" y="40728"/>
                </a:lnTo>
                <a:lnTo>
                  <a:pt x="528154" y="56464"/>
                </a:lnTo>
                <a:lnTo>
                  <a:pt x="524256" y="71208"/>
                </a:lnTo>
                <a:lnTo>
                  <a:pt x="524370" y="182930"/>
                </a:lnTo>
                <a:lnTo>
                  <a:pt x="517004" y="192303"/>
                </a:lnTo>
                <a:lnTo>
                  <a:pt x="507403" y="208711"/>
                </a:lnTo>
                <a:lnTo>
                  <a:pt x="503834" y="227355"/>
                </a:lnTo>
                <a:lnTo>
                  <a:pt x="501929" y="370446"/>
                </a:lnTo>
                <a:lnTo>
                  <a:pt x="488315" y="382943"/>
                </a:lnTo>
                <a:lnTo>
                  <a:pt x="395338" y="399681"/>
                </a:lnTo>
                <a:lnTo>
                  <a:pt x="330377" y="416433"/>
                </a:lnTo>
                <a:lnTo>
                  <a:pt x="268986" y="436968"/>
                </a:lnTo>
                <a:lnTo>
                  <a:pt x="219329" y="457949"/>
                </a:lnTo>
                <a:lnTo>
                  <a:pt x="164858" y="485178"/>
                </a:lnTo>
                <a:lnTo>
                  <a:pt x="117081" y="515543"/>
                </a:lnTo>
                <a:lnTo>
                  <a:pt x="81254" y="544677"/>
                </a:lnTo>
                <a:lnTo>
                  <a:pt x="47548" y="579831"/>
                </a:lnTo>
                <a:lnTo>
                  <a:pt x="23329" y="615099"/>
                </a:lnTo>
                <a:lnTo>
                  <a:pt x="7366" y="649249"/>
                </a:lnTo>
                <a:lnTo>
                  <a:pt x="0" y="6828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124780" y="4127338"/>
            <a:ext cx="1345844" cy="1203083"/>
          </a:xfrm>
          <a:custGeom>
            <a:avLst/>
            <a:gdLst/>
            <a:ahLst/>
            <a:cxnLst/>
            <a:rect l="l" t="t" r="r" b="b"/>
            <a:pathLst>
              <a:path w="1345844" h="1203083">
                <a:moveTo>
                  <a:pt x="772706" y="219659"/>
                </a:moveTo>
                <a:lnTo>
                  <a:pt x="748588" y="225348"/>
                </a:lnTo>
                <a:lnTo>
                  <a:pt x="747255" y="274231"/>
                </a:lnTo>
                <a:lnTo>
                  <a:pt x="747255" y="582955"/>
                </a:lnTo>
                <a:lnTo>
                  <a:pt x="769581" y="577265"/>
                </a:lnTo>
                <a:lnTo>
                  <a:pt x="787552" y="571131"/>
                </a:lnTo>
                <a:lnTo>
                  <a:pt x="814222" y="571017"/>
                </a:lnTo>
                <a:lnTo>
                  <a:pt x="828954" y="576706"/>
                </a:lnTo>
                <a:lnTo>
                  <a:pt x="858761" y="584072"/>
                </a:lnTo>
                <a:lnTo>
                  <a:pt x="879297" y="593343"/>
                </a:lnTo>
                <a:lnTo>
                  <a:pt x="892467" y="602487"/>
                </a:lnTo>
                <a:lnTo>
                  <a:pt x="901623" y="614438"/>
                </a:lnTo>
                <a:lnTo>
                  <a:pt x="980973" y="595350"/>
                </a:lnTo>
                <a:lnTo>
                  <a:pt x="1044155" y="574814"/>
                </a:lnTo>
                <a:lnTo>
                  <a:pt x="1096835" y="553046"/>
                </a:lnTo>
                <a:lnTo>
                  <a:pt x="1128534" y="536524"/>
                </a:lnTo>
                <a:lnTo>
                  <a:pt x="1130198" y="471233"/>
                </a:lnTo>
                <a:lnTo>
                  <a:pt x="1133106" y="462978"/>
                </a:lnTo>
                <a:lnTo>
                  <a:pt x="1138910" y="455714"/>
                </a:lnTo>
                <a:lnTo>
                  <a:pt x="1159891" y="445223"/>
                </a:lnTo>
                <a:lnTo>
                  <a:pt x="1185456" y="439089"/>
                </a:lnTo>
                <a:lnTo>
                  <a:pt x="1219492" y="439089"/>
                </a:lnTo>
                <a:lnTo>
                  <a:pt x="1232446" y="440982"/>
                </a:lnTo>
                <a:lnTo>
                  <a:pt x="1245501" y="444893"/>
                </a:lnTo>
                <a:lnTo>
                  <a:pt x="1250416" y="444779"/>
                </a:lnTo>
                <a:lnTo>
                  <a:pt x="1271511" y="415543"/>
                </a:lnTo>
                <a:lnTo>
                  <a:pt x="1289596" y="379590"/>
                </a:lnTo>
                <a:lnTo>
                  <a:pt x="1297508" y="352361"/>
                </a:lnTo>
                <a:lnTo>
                  <a:pt x="1301305" y="329260"/>
                </a:lnTo>
                <a:lnTo>
                  <a:pt x="1301305" y="342988"/>
                </a:lnTo>
                <a:lnTo>
                  <a:pt x="1299413" y="354152"/>
                </a:lnTo>
                <a:lnTo>
                  <a:pt x="1291374" y="381495"/>
                </a:lnTo>
                <a:lnTo>
                  <a:pt x="1273289" y="417321"/>
                </a:lnTo>
                <a:lnTo>
                  <a:pt x="1252308" y="446570"/>
                </a:lnTo>
                <a:lnTo>
                  <a:pt x="1243495" y="446684"/>
                </a:lnTo>
                <a:lnTo>
                  <a:pt x="1230655" y="442772"/>
                </a:lnTo>
                <a:lnTo>
                  <a:pt x="1217599" y="440982"/>
                </a:lnTo>
                <a:lnTo>
                  <a:pt x="1187246" y="440982"/>
                </a:lnTo>
                <a:lnTo>
                  <a:pt x="1161796" y="447014"/>
                </a:lnTo>
                <a:lnTo>
                  <a:pt x="1140701" y="457619"/>
                </a:lnTo>
                <a:lnTo>
                  <a:pt x="1134999" y="464870"/>
                </a:lnTo>
                <a:lnTo>
                  <a:pt x="1132103" y="473125"/>
                </a:lnTo>
                <a:lnTo>
                  <a:pt x="1130427" y="538429"/>
                </a:lnTo>
                <a:lnTo>
                  <a:pt x="1098613" y="554939"/>
                </a:lnTo>
                <a:lnTo>
                  <a:pt x="1046048" y="576706"/>
                </a:lnTo>
                <a:lnTo>
                  <a:pt x="982878" y="597141"/>
                </a:lnTo>
                <a:lnTo>
                  <a:pt x="921486" y="611974"/>
                </a:lnTo>
                <a:lnTo>
                  <a:pt x="861999" y="623138"/>
                </a:lnTo>
                <a:lnTo>
                  <a:pt x="787552" y="632409"/>
                </a:lnTo>
                <a:lnTo>
                  <a:pt x="729957" y="636092"/>
                </a:lnTo>
                <a:lnTo>
                  <a:pt x="615327" y="636092"/>
                </a:lnTo>
                <a:lnTo>
                  <a:pt x="557618" y="632409"/>
                </a:lnTo>
                <a:lnTo>
                  <a:pt x="483285" y="623138"/>
                </a:lnTo>
                <a:lnTo>
                  <a:pt x="423799" y="611974"/>
                </a:lnTo>
                <a:lnTo>
                  <a:pt x="362407" y="597141"/>
                </a:lnTo>
                <a:lnTo>
                  <a:pt x="299237" y="576706"/>
                </a:lnTo>
                <a:lnTo>
                  <a:pt x="249123" y="556171"/>
                </a:lnTo>
                <a:lnTo>
                  <a:pt x="215633" y="539432"/>
                </a:lnTo>
                <a:lnTo>
                  <a:pt x="213741" y="474471"/>
                </a:lnTo>
                <a:lnTo>
                  <a:pt x="210273" y="464870"/>
                </a:lnTo>
                <a:lnTo>
                  <a:pt x="204470" y="457619"/>
                </a:lnTo>
                <a:lnTo>
                  <a:pt x="187731" y="448348"/>
                </a:lnTo>
                <a:lnTo>
                  <a:pt x="157937" y="440982"/>
                </a:lnTo>
                <a:lnTo>
                  <a:pt x="127685" y="440982"/>
                </a:lnTo>
                <a:lnTo>
                  <a:pt x="114617" y="442772"/>
                </a:lnTo>
                <a:lnTo>
                  <a:pt x="101790" y="446684"/>
                </a:lnTo>
                <a:lnTo>
                  <a:pt x="92862" y="446570"/>
                </a:lnTo>
                <a:lnTo>
                  <a:pt x="72440" y="418668"/>
                </a:lnTo>
                <a:lnTo>
                  <a:pt x="53797" y="381495"/>
                </a:lnTo>
                <a:lnTo>
                  <a:pt x="46431" y="355485"/>
                </a:lnTo>
                <a:lnTo>
                  <a:pt x="44640" y="344208"/>
                </a:lnTo>
                <a:lnTo>
                  <a:pt x="44538" y="329260"/>
                </a:lnTo>
                <a:lnTo>
                  <a:pt x="48221" y="353593"/>
                </a:lnTo>
                <a:lnTo>
                  <a:pt x="55689" y="379590"/>
                </a:lnTo>
                <a:lnTo>
                  <a:pt x="74333" y="416763"/>
                </a:lnTo>
                <a:lnTo>
                  <a:pt x="94869" y="444779"/>
                </a:lnTo>
                <a:lnTo>
                  <a:pt x="99783" y="444893"/>
                </a:lnTo>
                <a:lnTo>
                  <a:pt x="112725" y="440982"/>
                </a:lnTo>
                <a:lnTo>
                  <a:pt x="125780" y="439089"/>
                </a:lnTo>
                <a:lnTo>
                  <a:pt x="159829" y="439089"/>
                </a:lnTo>
                <a:lnTo>
                  <a:pt x="189636" y="446570"/>
                </a:lnTo>
                <a:lnTo>
                  <a:pt x="206375" y="455714"/>
                </a:lnTo>
                <a:lnTo>
                  <a:pt x="212178" y="462978"/>
                </a:lnTo>
                <a:lnTo>
                  <a:pt x="215633" y="472579"/>
                </a:lnTo>
                <a:lnTo>
                  <a:pt x="217538" y="537641"/>
                </a:lnTo>
                <a:lnTo>
                  <a:pt x="250901" y="554380"/>
                </a:lnTo>
                <a:lnTo>
                  <a:pt x="301129" y="574814"/>
                </a:lnTo>
                <a:lnTo>
                  <a:pt x="364312" y="595350"/>
                </a:lnTo>
                <a:lnTo>
                  <a:pt x="425577" y="610196"/>
                </a:lnTo>
                <a:lnTo>
                  <a:pt x="485190" y="621245"/>
                </a:lnTo>
                <a:lnTo>
                  <a:pt x="514096" y="624928"/>
                </a:lnTo>
                <a:lnTo>
                  <a:pt x="532841" y="613765"/>
                </a:lnTo>
                <a:lnTo>
                  <a:pt x="564540" y="600811"/>
                </a:lnTo>
                <a:lnTo>
                  <a:pt x="598589" y="592112"/>
                </a:lnTo>
                <a:lnTo>
                  <a:pt x="598589" y="275462"/>
                </a:lnTo>
                <a:lnTo>
                  <a:pt x="596684" y="225234"/>
                </a:lnTo>
                <a:lnTo>
                  <a:pt x="572465" y="219773"/>
                </a:lnTo>
                <a:lnTo>
                  <a:pt x="568896" y="217754"/>
                </a:lnTo>
                <a:lnTo>
                  <a:pt x="553935" y="214185"/>
                </a:lnTo>
                <a:lnTo>
                  <a:pt x="529831" y="204812"/>
                </a:lnTo>
                <a:lnTo>
                  <a:pt x="498360" y="187959"/>
                </a:lnTo>
                <a:lnTo>
                  <a:pt x="496125" y="184607"/>
                </a:lnTo>
                <a:lnTo>
                  <a:pt x="488975" y="180593"/>
                </a:lnTo>
                <a:lnTo>
                  <a:pt x="470230" y="160273"/>
                </a:lnTo>
                <a:lnTo>
                  <a:pt x="460857" y="141744"/>
                </a:lnTo>
                <a:lnTo>
                  <a:pt x="459066" y="134264"/>
                </a:lnTo>
                <a:lnTo>
                  <a:pt x="459181" y="43751"/>
                </a:lnTo>
                <a:lnTo>
                  <a:pt x="460857" y="34264"/>
                </a:lnTo>
                <a:lnTo>
                  <a:pt x="470458" y="15963"/>
                </a:lnTo>
                <a:lnTo>
                  <a:pt x="481063" y="2235"/>
                </a:lnTo>
                <a:lnTo>
                  <a:pt x="483844" y="1676"/>
                </a:lnTo>
                <a:lnTo>
                  <a:pt x="485851" y="0"/>
                </a:lnTo>
                <a:lnTo>
                  <a:pt x="395338" y="15290"/>
                </a:lnTo>
                <a:lnTo>
                  <a:pt x="330377" y="32029"/>
                </a:lnTo>
                <a:lnTo>
                  <a:pt x="268986" y="52450"/>
                </a:lnTo>
                <a:lnTo>
                  <a:pt x="219316" y="73444"/>
                </a:lnTo>
                <a:lnTo>
                  <a:pt x="164846" y="100787"/>
                </a:lnTo>
                <a:lnTo>
                  <a:pt x="117081" y="131038"/>
                </a:lnTo>
                <a:lnTo>
                  <a:pt x="81140" y="160273"/>
                </a:lnTo>
                <a:lnTo>
                  <a:pt x="47536" y="195440"/>
                </a:lnTo>
                <a:lnTo>
                  <a:pt x="23329" y="230708"/>
                </a:lnTo>
                <a:lnTo>
                  <a:pt x="0" y="298348"/>
                </a:lnTo>
                <a:lnTo>
                  <a:pt x="0" y="478154"/>
                </a:lnTo>
                <a:lnTo>
                  <a:pt x="3683" y="848042"/>
                </a:lnTo>
                <a:lnTo>
                  <a:pt x="5461" y="894587"/>
                </a:lnTo>
                <a:lnTo>
                  <a:pt x="24104" y="952182"/>
                </a:lnTo>
                <a:lnTo>
                  <a:pt x="48221" y="989342"/>
                </a:lnTo>
                <a:lnTo>
                  <a:pt x="78244" y="1022603"/>
                </a:lnTo>
                <a:lnTo>
                  <a:pt x="115404" y="1054303"/>
                </a:lnTo>
                <a:lnTo>
                  <a:pt x="156362" y="1082103"/>
                </a:lnTo>
                <a:lnTo>
                  <a:pt x="200901" y="1106208"/>
                </a:lnTo>
                <a:lnTo>
                  <a:pt x="260286" y="1132433"/>
                </a:lnTo>
                <a:lnTo>
                  <a:pt x="319659" y="1152982"/>
                </a:lnTo>
                <a:lnTo>
                  <a:pt x="386511" y="1171613"/>
                </a:lnTo>
                <a:lnTo>
                  <a:pt x="451700" y="1184554"/>
                </a:lnTo>
                <a:lnTo>
                  <a:pt x="529831" y="1195717"/>
                </a:lnTo>
                <a:lnTo>
                  <a:pt x="596684" y="1201305"/>
                </a:lnTo>
                <a:lnTo>
                  <a:pt x="661758" y="1203083"/>
                </a:lnTo>
                <a:lnTo>
                  <a:pt x="747255" y="1201864"/>
                </a:lnTo>
                <a:lnTo>
                  <a:pt x="830287" y="1193825"/>
                </a:lnTo>
                <a:lnTo>
                  <a:pt x="893584" y="1184554"/>
                </a:lnTo>
                <a:lnTo>
                  <a:pt x="962787" y="1170165"/>
                </a:lnTo>
                <a:lnTo>
                  <a:pt x="1025626" y="1152982"/>
                </a:lnTo>
                <a:lnTo>
                  <a:pt x="1084999" y="1132433"/>
                </a:lnTo>
                <a:lnTo>
                  <a:pt x="1144270" y="1106208"/>
                </a:lnTo>
                <a:lnTo>
                  <a:pt x="1189913" y="1081201"/>
                </a:lnTo>
                <a:lnTo>
                  <a:pt x="1230769" y="1053299"/>
                </a:lnTo>
                <a:lnTo>
                  <a:pt x="1267040" y="1022603"/>
                </a:lnTo>
                <a:lnTo>
                  <a:pt x="1297736" y="988339"/>
                </a:lnTo>
                <a:lnTo>
                  <a:pt x="1321739" y="950950"/>
                </a:lnTo>
                <a:lnTo>
                  <a:pt x="1340269" y="893241"/>
                </a:lnTo>
                <a:lnTo>
                  <a:pt x="1342161" y="846810"/>
                </a:lnTo>
                <a:lnTo>
                  <a:pt x="1345844" y="476808"/>
                </a:lnTo>
                <a:lnTo>
                  <a:pt x="1345844" y="299681"/>
                </a:lnTo>
                <a:lnTo>
                  <a:pt x="1321955" y="230708"/>
                </a:lnTo>
                <a:lnTo>
                  <a:pt x="1297736" y="195440"/>
                </a:lnTo>
                <a:lnTo>
                  <a:pt x="1264031" y="160273"/>
                </a:lnTo>
                <a:lnTo>
                  <a:pt x="1230655" y="132257"/>
                </a:lnTo>
                <a:lnTo>
                  <a:pt x="1180426" y="100787"/>
                </a:lnTo>
                <a:lnTo>
                  <a:pt x="1130198" y="74777"/>
                </a:lnTo>
                <a:lnTo>
                  <a:pt x="1070711" y="50672"/>
                </a:lnTo>
                <a:lnTo>
                  <a:pt x="1014907" y="32029"/>
                </a:lnTo>
                <a:lnTo>
                  <a:pt x="949947" y="15290"/>
                </a:lnTo>
                <a:lnTo>
                  <a:pt x="871816" y="330"/>
                </a:lnTo>
                <a:lnTo>
                  <a:pt x="859536" y="0"/>
                </a:lnTo>
                <a:lnTo>
                  <a:pt x="861110" y="2006"/>
                </a:lnTo>
                <a:lnTo>
                  <a:pt x="864679" y="3797"/>
                </a:lnTo>
                <a:lnTo>
                  <a:pt x="875499" y="17068"/>
                </a:lnTo>
                <a:lnTo>
                  <a:pt x="882980" y="31927"/>
                </a:lnTo>
                <a:lnTo>
                  <a:pt x="886663" y="44983"/>
                </a:lnTo>
                <a:lnTo>
                  <a:pt x="886663" y="132930"/>
                </a:lnTo>
                <a:lnTo>
                  <a:pt x="884872" y="140411"/>
                </a:lnTo>
                <a:lnTo>
                  <a:pt x="873721" y="162725"/>
                </a:lnTo>
                <a:lnTo>
                  <a:pt x="852957" y="182930"/>
                </a:lnTo>
                <a:lnTo>
                  <a:pt x="840003" y="192201"/>
                </a:lnTo>
                <a:lnTo>
                  <a:pt x="802513" y="210502"/>
                </a:lnTo>
                <a:lnTo>
                  <a:pt x="793127" y="212178"/>
                </a:lnTo>
                <a:lnTo>
                  <a:pt x="791121" y="213969"/>
                </a:lnTo>
                <a:lnTo>
                  <a:pt x="778281" y="218211"/>
                </a:lnTo>
                <a:lnTo>
                  <a:pt x="775487" y="217195"/>
                </a:lnTo>
                <a:lnTo>
                  <a:pt x="772706" y="2196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169318" y="4129011"/>
            <a:ext cx="721690" cy="634415"/>
          </a:xfrm>
          <a:custGeom>
            <a:avLst/>
            <a:gdLst/>
            <a:ahLst/>
            <a:cxnLst/>
            <a:rect l="l" t="t" r="r" b="b"/>
            <a:pathLst>
              <a:path w="721690" h="634415">
                <a:moveTo>
                  <a:pt x="585076" y="587984"/>
                </a:moveTo>
                <a:lnTo>
                  <a:pt x="612863" y="586079"/>
                </a:lnTo>
                <a:lnTo>
                  <a:pt x="647026" y="586079"/>
                </a:lnTo>
                <a:lnTo>
                  <a:pt x="669226" y="587984"/>
                </a:lnTo>
                <a:lnTo>
                  <a:pt x="720128" y="596684"/>
                </a:lnTo>
                <a:lnTo>
                  <a:pt x="721690" y="581837"/>
                </a:lnTo>
                <a:lnTo>
                  <a:pt x="718896" y="582294"/>
                </a:lnTo>
                <a:lnTo>
                  <a:pt x="717562" y="594347"/>
                </a:lnTo>
                <a:lnTo>
                  <a:pt x="688314" y="587654"/>
                </a:lnTo>
                <a:lnTo>
                  <a:pt x="648804" y="584301"/>
                </a:lnTo>
                <a:lnTo>
                  <a:pt x="611085" y="584301"/>
                </a:lnTo>
                <a:lnTo>
                  <a:pt x="583183" y="586079"/>
                </a:lnTo>
                <a:lnTo>
                  <a:pt x="557618" y="590549"/>
                </a:lnTo>
                <a:lnTo>
                  <a:pt x="555828" y="223558"/>
                </a:lnTo>
                <a:lnTo>
                  <a:pt x="580047" y="227355"/>
                </a:lnTo>
                <a:lnTo>
                  <a:pt x="604380" y="229361"/>
                </a:lnTo>
                <a:lnTo>
                  <a:pt x="606945" y="228587"/>
                </a:lnTo>
                <a:lnTo>
                  <a:pt x="581952" y="225564"/>
                </a:lnTo>
                <a:lnTo>
                  <a:pt x="537197" y="218097"/>
                </a:lnTo>
                <a:lnTo>
                  <a:pt x="500252" y="206705"/>
                </a:lnTo>
                <a:lnTo>
                  <a:pt x="487083" y="201358"/>
                </a:lnTo>
                <a:lnTo>
                  <a:pt x="455714" y="184378"/>
                </a:lnTo>
                <a:lnTo>
                  <a:pt x="453478" y="181038"/>
                </a:lnTo>
                <a:lnTo>
                  <a:pt x="446341" y="177025"/>
                </a:lnTo>
                <a:lnTo>
                  <a:pt x="427583" y="156705"/>
                </a:lnTo>
                <a:lnTo>
                  <a:pt x="418210" y="138290"/>
                </a:lnTo>
                <a:lnTo>
                  <a:pt x="416432" y="130695"/>
                </a:lnTo>
                <a:lnTo>
                  <a:pt x="416432" y="43865"/>
                </a:lnTo>
                <a:lnTo>
                  <a:pt x="418210" y="34493"/>
                </a:lnTo>
                <a:lnTo>
                  <a:pt x="427812" y="16192"/>
                </a:lnTo>
                <a:lnTo>
                  <a:pt x="438861" y="1117"/>
                </a:lnTo>
                <a:lnTo>
                  <a:pt x="439305" y="0"/>
                </a:lnTo>
                <a:lnTo>
                  <a:pt x="425919" y="14287"/>
                </a:lnTo>
                <a:lnTo>
                  <a:pt x="416318" y="32588"/>
                </a:lnTo>
                <a:lnTo>
                  <a:pt x="414642" y="42075"/>
                </a:lnTo>
                <a:lnTo>
                  <a:pt x="414527" y="132600"/>
                </a:lnTo>
                <a:lnTo>
                  <a:pt x="416318" y="140080"/>
                </a:lnTo>
                <a:lnTo>
                  <a:pt x="425691" y="158610"/>
                </a:lnTo>
                <a:lnTo>
                  <a:pt x="444436" y="178917"/>
                </a:lnTo>
                <a:lnTo>
                  <a:pt x="451586" y="182930"/>
                </a:lnTo>
                <a:lnTo>
                  <a:pt x="453821" y="186283"/>
                </a:lnTo>
                <a:lnTo>
                  <a:pt x="485292" y="203136"/>
                </a:lnTo>
                <a:lnTo>
                  <a:pt x="509396" y="212509"/>
                </a:lnTo>
                <a:lnTo>
                  <a:pt x="524357" y="216090"/>
                </a:lnTo>
                <a:lnTo>
                  <a:pt x="527926" y="218097"/>
                </a:lnTo>
                <a:lnTo>
                  <a:pt x="552145" y="223558"/>
                </a:lnTo>
                <a:lnTo>
                  <a:pt x="554050" y="273786"/>
                </a:lnTo>
                <a:lnTo>
                  <a:pt x="554050" y="590435"/>
                </a:lnTo>
                <a:lnTo>
                  <a:pt x="529272" y="599249"/>
                </a:lnTo>
                <a:lnTo>
                  <a:pt x="549694" y="593458"/>
                </a:lnTo>
                <a:lnTo>
                  <a:pt x="585076" y="587984"/>
                </a:lnTo>
                <a:close/>
              </a:path>
              <a:path w="721690" h="634415">
                <a:moveTo>
                  <a:pt x="609079" y="229590"/>
                </a:moveTo>
                <a:lnTo>
                  <a:pt x="651929" y="229260"/>
                </a:lnTo>
                <a:lnTo>
                  <a:pt x="687870" y="226136"/>
                </a:lnTo>
                <a:lnTo>
                  <a:pt x="701154" y="223672"/>
                </a:lnTo>
                <a:lnTo>
                  <a:pt x="699706" y="583742"/>
                </a:lnTo>
                <a:lnTo>
                  <a:pt x="725601" y="578269"/>
                </a:lnTo>
                <a:lnTo>
                  <a:pt x="737425" y="573138"/>
                </a:lnTo>
                <a:lnTo>
                  <a:pt x="744905" y="571245"/>
                </a:lnTo>
                <a:lnTo>
                  <a:pt x="767892" y="571245"/>
                </a:lnTo>
                <a:lnTo>
                  <a:pt x="785304" y="578269"/>
                </a:lnTo>
                <a:lnTo>
                  <a:pt x="812431" y="584301"/>
                </a:lnTo>
                <a:lnTo>
                  <a:pt x="832853" y="593559"/>
                </a:lnTo>
                <a:lnTo>
                  <a:pt x="846150" y="602602"/>
                </a:lnTo>
                <a:lnTo>
                  <a:pt x="853516" y="612089"/>
                </a:lnTo>
                <a:lnTo>
                  <a:pt x="814323" y="620242"/>
                </a:lnTo>
                <a:lnTo>
                  <a:pt x="791006" y="622579"/>
                </a:lnTo>
                <a:lnTo>
                  <a:pt x="789444" y="623595"/>
                </a:lnTo>
                <a:lnTo>
                  <a:pt x="784529" y="623595"/>
                </a:lnTo>
                <a:lnTo>
                  <a:pt x="769683" y="613994"/>
                </a:lnTo>
                <a:lnTo>
                  <a:pt x="737984" y="601040"/>
                </a:lnTo>
                <a:lnTo>
                  <a:pt x="726935" y="597242"/>
                </a:lnTo>
                <a:lnTo>
                  <a:pt x="720128" y="596684"/>
                </a:lnTo>
                <a:lnTo>
                  <a:pt x="736206" y="602945"/>
                </a:lnTo>
                <a:lnTo>
                  <a:pt x="767791" y="615886"/>
                </a:lnTo>
                <a:lnTo>
                  <a:pt x="777392" y="621461"/>
                </a:lnTo>
                <a:lnTo>
                  <a:pt x="778954" y="623925"/>
                </a:lnTo>
                <a:lnTo>
                  <a:pt x="741222" y="628942"/>
                </a:lnTo>
                <a:lnTo>
                  <a:pt x="683526" y="632625"/>
                </a:lnTo>
                <a:lnTo>
                  <a:pt x="572579" y="632625"/>
                </a:lnTo>
                <a:lnTo>
                  <a:pt x="514984" y="628942"/>
                </a:lnTo>
                <a:lnTo>
                  <a:pt x="473455" y="623481"/>
                </a:lnTo>
                <a:lnTo>
                  <a:pt x="497674" y="610311"/>
                </a:lnTo>
                <a:lnTo>
                  <a:pt x="529272" y="599249"/>
                </a:lnTo>
                <a:lnTo>
                  <a:pt x="554050" y="590435"/>
                </a:lnTo>
                <a:lnTo>
                  <a:pt x="520001" y="599147"/>
                </a:lnTo>
                <a:lnTo>
                  <a:pt x="488302" y="612089"/>
                </a:lnTo>
                <a:lnTo>
                  <a:pt x="469557" y="623252"/>
                </a:lnTo>
                <a:lnTo>
                  <a:pt x="440651" y="619569"/>
                </a:lnTo>
                <a:lnTo>
                  <a:pt x="381038" y="608520"/>
                </a:lnTo>
                <a:lnTo>
                  <a:pt x="319773" y="593674"/>
                </a:lnTo>
                <a:lnTo>
                  <a:pt x="256590" y="573138"/>
                </a:lnTo>
                <a:lnTo>
                  <a:pt x="206362" y="552716"/>
                </a:lnTo>
                <a:lnTo>
                  <a:pt x="172999" y="535978"/>
                </a:lnTo>
                <a:lnTo>
                  <a:pt x="171094" y="470903"/>
                </a:lnTo>
                <a:lnTo>
                  <a:pt x="167639" y="461302"/>
                </a:lnTo>
                <a:lnTo>
                  <a:pt x="161836" y="454050"/>
                </a:lnTo>
                <a:lnTo>
                  <a:pt x="145097" y="444893"/>
                </a:lnTo>
                <a:lnTo>
                  <a:pt x="115290" y="437426"/>
                </a:lnTo>
                <a:lnTo>
                  <a:pt x="81254" y="437426"/>
                </a:lnTo>
                <a:lnTo>
                  <a:pt x="68186" y="439318"/>
                </a:lnTo>
                <a:lnTo>
                  <a:pt x="55244" y="443217"/>
                </a:lnTo>
                <a:lnTo>
                  <a:pt x="50330" y="443115"/>
                </a:lnTo>
                <a:lnTo>
                  <a:pt x="29794" y="415099"/>
                </a:lnTo>
                <a:lnTo>
                  <a:pt x="11150" y="377926"/>
                </a:lnTo>
                <a:lnTo>
                  <a:pt x="3682" y="351916"/>
                </a:lnTo>
                <a:lnTo>
                  <a:pt x="0" y="327583"/>
                </a:lnTo>
                <a:lnTo>
                  <a:pt x="101" y="342544"/>
                </a:lnTo>
                <a:lnTo>
                  <a:pt x="1892" y="353809"/>
                </a:lnTo>
                <a:lnTo>
                  <a:pt x="9258" y="379831"/>
                </a:lnTo>
                <a:lnTo>
                  <a:pt x="27901" y="416991"/>
                </a:lnTo>
                <a:lnTo>
                  <a:pt x="48323" y="444893"/>
                </a:lnTo>
                <a:lnTo>
                  <a:pt x="57251" y="445007"/>
                </a:lnTo>
                <a:lnTo>
                  <a:pt x="70091" y="441096"/>
                </a:lnTo>
                <a:lnTo>
                  <a:pt x="83146" y="439318"/>
                </a:lnTo>
                <a:lnTo>
                  <a:pt x="113398" y="439318"/>
                </a:lnTo>
                <a:lnTo>
                  <a:pt x="143192" y="446671"/>
                </a:lnTo>
                <a:lnTo>
                  <a:pt x="159931" y="455942"/>
                </a:lnTo>
                <a:lnTo>
                  <a:pt x="165747" y="463194"/>
                </a:lnTo>
                <a:lnTo>
                  <a:pt x="169202" y="472795"/>
                </a:lnTo>
                <a:lnTo>
                  <a:pt x="171094" y="537756"/>
                </a:lnTo>
                <a:lnTo>
                  <a:pt x="204584" y="554494"/>
                </a:lnTo>
                <a:lnTo>
                  <a:pt x="254698" y="575043"/>
                </a:lnTo>
                <a:lnTo>
                  <a:pt x="317868" y="595464"/>
                </a:lnTo>
                <a:lnTo>
                  <a:pt x="379260" y="610311"/>
                </a:lnTo>
                <a:lnTo>
                  <a:pt x="438746" y="621461"/>
                </a:lnTo>
                <a:lnTo>
                  <a:pt x="513092" y="630732"/>
                </a:lnTo>
                <a:lnTo>
                  <a:pt x="570788" y="634415"/>
                </a:lnTo>
                <a:lnTo>
                  <a:pt x="685418" y="634415"/>
                </a:lnTo>
                <a:lnTo>
                  <a:pt x="743013" y="630732"/>
                </a:lnTo>
                <a:lnTo>
                  <a:pt x="817460" y="621461"/>
                </a:lnTo>
                <a:lnTo>
                  <a:pt x="876947" y="610311"/>
                </a:lnTo>
                <a:lnTo>
                  <a:pt x="938339" y="595464"/>
                </a:lnTo>
                <a:lnTo>
                  <a:pt x="1001509" y="575043"/>
                </a:lnTo>
                <a:lnTo>
                  <a:pt x="1054074" y="553275"/>
                </a:lnTo>
                <a:lnTo>
                  <a:pt x="1085888" y="536752"/>
                </a:lnTo>
                <a:lnTo>
                  <a:pt x="1087564" y="471462"/>
                </a:lnTo>
                <a:lnTo>
                  <a:pt x="1090460" y="463194"/>
                </a:lnTo>
                <a:lnTo>
                  <a:pt x="1096162" y="455942"/>
                </a:lnTo>
                <a:lnTo>
                  <a:pt x="1117257" y="445338"/>
                </a:lnTo>
                <a:lnTo>
                  <a:pt x="1142707" y="439318"/>
                </a:lnTo>
                <a:lnTo>
                  <a:pt x="1173060" y="439318"/>
                </a:lnTo>
                <a:lnTo>
                  <a:pt x="1186116" y="441096"/>
                </a:lnTo>
                <a:lnTo>
                  <a:pt x="1198956" y="445007"/>
                </a:lnTo>
                <a:lnTo>
                  <a:pt x="1207769" y="444893"/>
                </a:lnTo>
                <a:lnTo>
                  <a:pt x="1228750" y="415645"/>
                </a:lnTo>
                <a:lnTo>
                  <a:pt x="1246835" y="379831"/>
                </a:lnTo>
                <a:lnTo>
                  <a:pt x="1254874" y="352475"/>
                </a:lnTo>
                <a:lnTo>
                  <a:pt x="1256766" y="341312"/>
                </a:lnTo>
                <a:lnTo>
                  <a:pt x="1256766" y="327583"/>
                </a:lnTo>
                <a:lnTo>
                  <a:pt x="1252969" y="350697"/>
                </a:lnTo>
                <a:lnTo>
                  <a:pt x="1245057" y="377926"/>
                </a:lnTo>
                <a:lnTo>
                  <a:pt x="1226972" y="413867"/>
                </a:lnTo>
                <a:lnTo>
                  <a:pt x="1205877" y="443115"/>
                </a:lnTo>
                <a:lnTo>
                  <a:pt x="1200962" y="443217"/>
                </a:lnTo>
                <a:lnTo>
                  <a:pt x="1187907" y="439318"/>
                </a:lnTo>
                <a:lnTo>
                  <a:pt x="1174953" y="437426"/>
                </a:lnTo>
                <a:lnTo>
                  <a:pt x="1140917" y="437426"/>
                </a:lnTo>
                <a:lnTo>
                  <a:pt x="1115352" y="443560"/>
                </a:lnTo>
                <a:lnTo>
                  <a:pt x="1094371" y="454050"/>
                </a:lnTo>
                <a:lnTo>
                  <a:pt x="1088567" y="461302"/>
                </a:lnTo>
                <a:lnTo>
                  <a:pt x="1085672" y="469557"/>
                </a:lnTo>
                <a:lnTo>
                  <a:pt x="1083995" y="534860"/>
                </a:lnTo>
                <a:lnTo>
                  <a:pt x="1052296" y="551370"/>
                </a:lnTo>
                <a:lnTo>
                  <a:pt x="999616" y="573138"/>
                </a:lnTo>
                <a:lnTo>
                  <a:pt x="936434" y="593674"/>
                </a:lnTo>
                <a:lnTo>
                  <a:pt x="857084" y="612762"/>
                </a:lnTo>
                <a:lnTo>
                  <a:pt x="847928" y="600824"/>
                </a:lnTo>
                <a:lnTo>
                  <a:pt x="834758" y="591667"/>
                </a:lnTo>
                <a:lnTo>
                  <a:pt x="814222" y="582409"/>
                </a:lnTo>
                <a:lnTo>
                  <a:pt x="784415" y="575043"/>
                </a:lnTo>
                <a:lnTo>
                  <a:pt x="769683" y="569340"/>
                </a:lnTo>
                <a:lnTo>
                  <a:pt x="743013" y="569455"/>
                </a:lnTo>
                <a:lnTo>
                  <a:pt x="725042" y="575589"/>
                </a:lnTo>
                <a:lnTo>
                  <a:pt x="702716" y="581291"/>
                </a:lnTo>
                <a:lnTo>
                  <a:pt x="702716" y="272567"/>
                </a:lnTo>
                <a:lnTo>
                  <a:pt x="704062" y="223672"/>
                </a:lnTo>
                <a:lnTo>
                  <a:pt x="728167" y="217982"/>
                </a:lnTo>
                <a:lnTo>
                  <a:pt x="728840" y="214528"/>
                </a:lnTo>
                <a:lnTo>
                  <a:pt x="725157" y="216750"/>
                </a:lnTo>
                <a:lnTo>
                  <a:pt x="685977" y="224231"/>
                </a:lnTo>
                <a:lnTo>
                  <a:pt x="650036" y="227469"/>
                </a:lnTo>
                <a:lnTo>
                  <a:pt x="611416" y="227139"/>
                </a:lnTo>
                <a:lnTo>
                  <a:pt x="608291" y="228587"/>
                </a:lnTo>
                <a:lnTo>
                  <a:pt x="609079" y="2295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725152" y="4352571"/>
            <a:ext cx="145326" cy="366991"/>
          </a:xfrm>
          <a:custGeom>
            <a:avLst/>
            <a:gdLst/>
            <a:ahLst/>
            <a:cxnLst/>
            <a:rect l="l" t="t" r="r" b="b"/>
            <a:pathLst>
              <a:path w="145326" h="366991">
                <a:moveTo>
                  <a:pt x="0" y="0"/>
                </a:moveTo>
                <a:lnTo>
                  <a:pt x="1790" y="366991"/>
                </a:lnTo>
                <a:lnTo>
                  <a:pt x="27343" y="362521"/>
                </a:lnTo>
                <a:lnTo>
                  <a:pt x="55244" y="360730"/>
                </a:lnTo>
                <a:lnTo>
                  <a:pt x="92976" y="360730"/>
                </a:lnTo>
                <a:lnTo>
                  <a:pt x="132486" y="364096"/>
                </a:lnTo>
                <a:lnTo>
                  <a:pt x="138290" y="361518"/>
                </a:lnTo>
                <a:lnTo>
                  <a:pt x="143865" y="360184"/>
                </a:lnTo>
                <a:lnTo>
                  <a:pt x="145326" y="114"/>
                </a:lnTo>
                <a:lnTo>
                  <a:pt x="132041" y="2565"/>
                </a:lnTo>
                <a:lnTo>
                  <a:pt x="96100" y="5689"/>
                </a:lnTo>
                <a:lnTo>
                  <a:pt x="53238" y="6032"/>
                </a:lnTo>
                <a:lnTo>
                  <a:pt x="51117" y="5029"/>
                </a:lnTo>
                <a:lnTo>
                  <a:pt x="48552" y="5803"/>
                </a:lnTo>
                <a:lnTo>
                  <a:pt x="24218" y="3797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889452" y="4700248"/>
            <a:ext cx="71208" cy="52349"/>
          </a:xfrm>
          <a:custGeom>
            <a:avLst/>
            <a:gdLst/>
            <a:ahLst/>
            <a:cxnLst/>
            <a:rect l="l" t="t" r="r" b="b"/>
            <a:pathLst>
              <a:path w="71208" h="52349">
                <a:moveTo>
                  <a:pt x="65176" y="7035"/>
                </a:moveTo>
                <a:lnTo>
                  <a:pt x="47764" y="0"/>
                </a:lnTo>
                <a:lnTo>
                  <a:pt x="24777" y="0"/>
                </a:lnTo>
                <a:lnTo>
                  <a:pt x="17297" y="1904"/>
                </a:lnTo>
                <a:lnTo>
                  <a:pt x="5461" y="7035"/>
                </a:lnTo>
                <a:lnTo>
                  <a:pt x="1562" y="10604"/>
                </a:lnTo>
                <a:lnTo>
                  <a:pt x="0" y="25450"/>
                </a:lnTo>
                <a:lnTo>
                  <a:pt x="6807" y="26009"/>
                </a:lnTo>
                <a:lnTo>
                  <a:pt x="17856" y="29806"/>
                </a:lnTo>
                <a:lnTo>
                  <a:pt x="49542" y="42748"/>
                </a:lnTo>
                <a:lnTo>
                  <a:pt x="64401" y="52349"/>
                </a:lnTo>
                <a:lnTo>
                  <a:pt x="69303" y="52349"/>
                </a:lnTo>
                <a:lnTo>
                  <a:pt x="71208" y="49669"/>
                </a:lnTo>
                <a:lnTo>
                  <a:pt x="68973" y="10604"/>
                </a:lnTo>
                <a:lnTo>
                  <a:pt x="65176" y="70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954626" y="4707289"/>
            <a:ext cx="68199" cy="44310"/>
          </a:xfrm>
          <a:custGeom>
            <a:avLst/>
            <a:gdLst/>
            <a:ahLst/>
            <a:cxnLst/>
            <a:rect l="l" t="t" r="r" b="b"/>
            <a:pathLst>
              <a:path w="68199" h="44310">
                <a:moveTo>
                  <a:pt x="27127" y="6019"/>
                </a:moveTo>
                <a:lnTo>
                  <a:pt x="0" y="0"/>
                </a:lnTo>
                <a:lnTo>
                  <a:pt x="3797" y="3568"/>
                </a:lnTo>
                <a:lnTo>
                  <a:pt x="6591" y="4013"/>
                </a:lnTo>
                <a:lnTo>
                  <a:pt x="8483" y="41401"/>
                </a:lnTo>
                <a:lnTo>
                  <a:pt x="5702" y="44310"/>
                </a:lnTo>
                <a:lnTo>
                  <a:pt x="29019" y="41960"/>
                </a:lnTo>
                <a:lnTo>
                  <a:pt x="68199" y="33820"/>
                </a:lnTo>
                <a:lnTo>
                  <a:pt x="60833" y="24320"/>
                </a:lnTo>
                <a:lnTo>
                  <a:pt x="47548" y="15290"/>
                </a:lnTo>
                <a:lnTo>
                  <a:pt x="27127" y="6019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857637" y="4707289"/>
            <a:ext cx="37274" cy="16065"/>
          </a:xfrm>
          <a:custGeom>
            <a:avLst/>
            <a:gdLst/>
            <a:ahLst/>
            <a:cxnLst/>
            <a:rect l="l" t="t" r="r" b="b"/>
            <a:pathLst>
              <a:path w="37274" h="16065">
                <a:moveTo>
                  <a:pt x="33375" y="3568"/>
                </a:moveTo>
                <a:lnTo>
                  <a:pt x="37274" y="0"/>
                </a:lnTo>
                <a:lnTo>
                  <a:pt x="11391" y="5460"/>
                </a:lnTo>
                <a:lnTo>
                  <a:pt x="10604" y="6692"/>
                </a:lnTo>
                <a:lnTo>
                  <a:pt x="5803" y="6807"/>
                </a:lnTo>
                <a:lnTo>
                  <a:pt x="0" y="9372"/>
                </a:lnTo>
                <a:lnTo>
                  <a:pt x="29248" y="16065"/>
                </a:lnTo>
                <a:lnTo>
                  <a:pt x="30581" y="4013"/>
                </a:lnTo>
                <a:lnTo>
                  <a:pt x="33375" y="356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585752" y="3742933"/>
            <a:ext cx="423900" cy="614667"/>
          </a:xfrm>
          <a:custGeom>
            <a:avLst/>
            <a:gdLst/>
            <a:ahLst/>
            <a:cxnLst/>
            <a:rect l="l" t="t" r="r" b="b"/>
            <a:pathLst>
              <a:path w="423900" h="614667">
                <a:moveTo>
                  <a:pt x="40843" y="370446"/>
                </a:moveTo>
                <a:lnTo>
                  <a:pt x="24879" y="384403"/>
                </a:lnTo>
                <a:lnTo>
                  <a:pt x="11379" y="402259"/>
                </a:lnTo>
                <a:lnTo>
                  <a:pt x="1778" y="420573"/>
                </a:lnTo>
                <a:lnTo>
                  <a:pt x="0" y="429945"/>
                </a:lnTo>
                <a:lnTo>
                  <a:pt x="0" y="516775"/>
                </a:lnTo>
                <a:lnTo>
                  <a:pt x="1778" y="524370"/>
                </a:lnTo>
                <a:lnTo>
                  <a:pt x="11150" y="542785"/>
                </a:lnTo>
                <a:lnTo>
                  <a:pt x="29908" y="563092"/>
                </a:lnTo>
                <a:lnTo>
                  <a:pt x="37045" y="567118"/>
                </a:lnTo>
                <a:lnTo>
                  <a:pt x="39281" y="570458"/>
                </a:lnTo>
                <a:lnTo>
                  <a:pt x="70650" y="587425"/>
                </a:lnTo>
                <a:lnTo>
                  <a:pt x="83820" y="592785"/>
                </a:lnTo>
                <a:lnTo>
                  <a:pt x="120764" y="604177"/>
                </a:lnTo>
                <a:lnTo>
                  <a:pt x="165519" y="611644"/>
                </a:lnTo>
                <a:lnTo>
                  <a:pt x="190512" y="614667"/>
                </a:lnTo>
                <a:lnTo>
                  <a:pt x="191858" y="614667"/>
                </a:lnTo>
                <a:lnTo>
                  <a:pt x="194983" y="613219"/>
                </a:lnTo>
                <a:lnTo>
                  <a:pt x="233603" y="613549"/>
                </a:lnTo>
                <a:lnTo>
                  <a:pt x="269544" y="610311"/>
                </a:lnTo>
                <a:lnTo>
                  <a:pt x="308711" y="602830"/>
                </a:lnTo>
                <a:lnTo>
                  <a:pt x="312407" y="600608"/>
                </a:lnTo>
                <a:lnTo>
                  <a:pt x="314515" y="601598"/>
                </a:lnTo>
                <a:lnTo>
                  <a:pt x="329260" y="595579"/>
                </a:lnTo>
                <a:lnTo>
                  <a:pt x="341972" y="591667"/>
                </a:lnTo>
                <a:lnTo>
                  <a:pt x="371995" y="577049"/>
                </a:lnTo>
                <a:lnTo>
                  <a:pt x="385953" y="568680"/>
                </a:lnTo>
                <a:lnTo>
                  <a:pt x="410057" y="546353"/>
                </a:lnTo>
                <a:lnTo>
                  <a:pt x="420116" y="528497"/>
                </a:lnTo>
                <a:lnTo>
                  <a:pt x="423900" y="515442"/>
                </a:lnTo>
                <a:lnTo>
                  <a:pt x="423900" y="431279"/>
                </a:lnTo>
                <a:lnTo>
                  <a:pt x="420217" y="418223"/>
                </a:lnTo>
                <a:lnTo>
                  <a:pt x="412737" y="403377"/>
                </a:lnTo>
                <a:lnTo>
                  <a:pt x="401574" y="390207"/>
                </a:lnTo>
                <a:lnTo>
                  <a:pt x="400126" y="386410"/>
                </a:lnTo>
                <a:lnTo>
                  <a:pt x="398564" y="384403"/>
                </a:lnTo>
                <a:lnTo>
                  <a:pt x="382384" y="370446"/>
                </a:lnTo>
                <a:lnTo>
                  <a:pt x="381152" y="228587"/>
                </a:lnTo>
                <a:lnTo>
                  <a:pt x="377469" y="209956"/>
                </a:lnTo>
                <a:lnTo>
                  <a:pt x="368325" y="193090"/>
                </a:lnTo>
                <a:lnTo>
                  <a:pt x="358838" y="182041"/>
                </a:lnTo>
                <a:lnTo>
                  <a:pt x="358724" y="175348"/>
                </a:lnTo>
                <a:lnTo>
                  <a:pt x="360616" y="154812"/>
                </a:lnTo>
                <a:lnTo>
                  <a:pt x="360616" y="70662"/>
                </a:lnTo>
                <a:lnTo>
                  <a:pt x="358940" y="61163"/>
                </a:lnTo>
                <a:lnTo>
                  <a:pt x="345109" y="61163"/>
                </a:lnTo>
                <a:lnTo>
                  <a:pt x="343992" y="89852"/>
                </a:lnTo>
                <a:lnTo>
                  <a:pt x="342087" y="93535"/>
                </a:lnTo>
                <a:lnTo>
                  <a:pt x="334721" y="103022"/>
                </a:lnTo>
                <a:lnTo>
                  <a:pt x="332943" y="31368"/>
                </a:lnTo>
                <a:lnTo>
                  <a:pt x="295541" y="12953"/>
                </a:lnTo>
                <a:lnTo>
                  <a:pt x="267754" y="5587"/>
                </a:lnTo>
                <a:lnTo>
                  <a:pt x="247218" y="1790"/>
                </a:lnTo>
                <a:lnTo>
                  <a:pt x="217525" y="0"/>
                </a:lnTo>
                <a:lnTo>
                  <a:pt x="176009" y="1790"/>
                </a:lnTo>
                <a:lnTo>
                  <a:pt x="155587" y="5587"/>
                </a:lnTo>
                <a:lnTo>
                  <a:pt x="127673" y="12953"/>
                </a:lnTo>
                <a:lnTo>
                  <a:pt x="96088" y="27787"/>
                </a:lnTo>
                <a:lnTo>
                  <a:pt x="79235" y="40627"/>
                </a:lnTo>
                <a:lnTo>
                  <a:pt x="67068" y="56476"/>
                </a:lnTo>
                <a:lnTo>
                  <a:pt x="63271" y="71208"/>
                </a:lnTo>
                <a:lnTo>
                  <a:pt x="63385" y="182829"/>
                </a:lnTo>
                <a:lnTo>
                  <a:pt x="56019" y="192201"/>
                </a:lnTo>
                <a:lnTo>
                  <a:pt x="46431" y="208724"/>
                </a:lnTo>
                <a:lnTo>
                  <a:pt x="42735" y="227368"/>
                </a:lnTo>
                <a:lnTo>
                  <a:pt x="40843" y="370446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642779" y="4715101"/>
            <a:ext cx="305485" cy="46545"/>
          </a:xfrm>
          <a:custGeom>
            <a:avLst/>
            <a:gdLst/>
            <a:ahLst/>
            <a:cxnLst/>
            <a:rect l="l" t="t" r="r" b="b"/>
            <a:pathLst>
              <a:path w="305485" h="46545">
                <a:moveTo>
                  <a:pt x="195770" y="1892"/>
                </a:moveTo>
                <a:lnTo>
                  <a:pt x="173558" y="0"/>
                </a:lnTo>
                <a:lnTo>
                  <a:pt x="139407" y="0"/>
                </a:lnTo>
                <a:lnTo>
                  <a:pt x="111620" y="1892"/>
                </a:lnTo>
                <a:lnTo>
                  <a:pt x="76238" y="7366"/>
                </a:lnTo>
                <a:lnTo>
                  <a:pt x="55803" y="13169"/>
                </a:lnTo>
                <a:lnTo>
                  <a:pt x="24218" y="24218"/>
                </a:lnTo>
                <a:lnTo>
                  <a:pt x="0" y="37388"/>
                </a:lnTo>
                <a:lnTo>
                  <a:pt x="41516" y="42862"/>
                </a:lnTo>
                <a:lnTo>
                  <a:pt x="99110" y="46545"/>
                </a:lnTo>
                <a:lnTo>
                  <a:pt x="210058" y="46545"/>
                </a:lnTo>
                <a:lnTo>
                  <a:pt x="267766" y="42862"/>
                </a:lnTo>
                <a:lnTo>
                  <a:pt x="305485" y="37833"/>
                </a:lnTo>
                <a:lnTo>
                  <a:pt x="303923" y="35382"/>
                </a:lnTo>
                <a:lnTo>
                  <a:pt x="294322" y="29794"/>
                </a:lnTo>
                <a:lnTo>
                  <a:pt x="262737" y="16852"/>
                </a:lnTo>
                <a:lnTo>
                  <a:pt x="246672" y="10604"/>
                </a:lnTo>
                <a:lnTo>
                  <a:pt x="195770" y="1892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651929" y="3824644"/>
            <a:ext cx="13843" cy="95529"/>
          </a:xfrm>
          <a:custGeom>
            <a:avLst/>
            <a:gdLst/>
            <a:ahLst/>
            <a:cxnLst/>
            <a:rect l="l" t="t" r="r" b="b"/>
            <a:pathLst>
              <a:path w="13842" h="95529">
                <a:moveTo>
                  <a:pt x="12064" y="93637"/>
                </a:moveTo>
                <a:lnTo>
                  <a:pt x="0" y="94868"/>
                </a:lnTo>
                <a:lnTo>
                  <a:pt x="13842" y="95529"/>
                </a:lnTo>
                <a:lnTo>
                  <a:pt x="13842" y="5575"/>
                </a:lnTo>
                <a:lnTo>
                  <a:pt x="11836" y="0"/>
                </a:lnTo>
                <a:lnTo>
                  <a:pt x="12064" y="936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663759" y="3847068"/>
            <a:ext cx="253149" cy="126466"/>
          </a:xfrm>
          <a:custGeom>
            <a:avLst/>
            <a:gdLst/>
            <a:ahLst/>
            <a:cxnLst/>
            <a:rect l="l" t="t" r="r" b="b"/>
            <a:pathLst>
              <a:path w="253149" h="126466">
                <a:moveTo>
                  <a:pt x="2120" y="126466"/>
                </a:moveTo>
                <a:lnTo>
                  <a:pt x="4914" y="126466"/>
                </a:lnTo>
                <a:lnTo>
                  <a:pt x="9486" y="119545"/>
                </a:lnTo>
                <a:lnTo>
                  <a:pt x="11277" y="112064"/>
                </a:lnTo>
                <a:lnTo>
                  <a:pt x="12395" y="14744"/>
                </a:lnTo>
                <a:lnTo>
                  <a:pt x="29921" y="14744"/>
                </a:lnTo>
                <a:lnTo>
                  <a:pt x="48450" y="24117"/>
                </a:lnTo>
                <a:lnTo>
                  <a:pt x="74447" y="31597"/>
                </a:lnTo>
                <a:lnTo>
                  <a:pt x="106044" y="37058"/>
                </a:lnTo>
                <a:lnTo>
                  <a:pt x="157492" y="37058"/>
                </a:lnTo>
                <a:lnTo>
                  <a:pt x="176136" y="35280"/>
                </a:lnTo>
                <a:lnTo>
                  <a:pt x="207721" y="27800"/>
                </a:lnTo>
                <a:lnTo>
                  <a:pt x="236181" y="15405"/>
                </a:lnTo>
                <a:lnTo>
                  <a:pt x="250355" y="5359"/>
                </a:lnTo>
                <a:lnTo>
                  <a:pt x="253149" y="2120"/>
                </a:lnTo>
                <a:lnTo>
                  <a:pt x="253149" y="0"/>
                </a:lnTo>
                <a:lnTo>
                  <a:pt x="248462" y="3467"/>
                </a:lnTo>
                <a:lnTo>
                  <a:pt x="234276" y="13512"/>
                </a:lnTo>
                <a:lnTo>
                  <a:pt x="205930" y="26009"/>
                </a:lnTo>
                <a:lnTo>
                  <a:pt x="174345" y="33489"/>
                </a:lnTo>
                <a:lnTo>
                  <a:pt x="155701" y="35280"/>
                </a:lnTo>
                <a:lnTo>
                  <a:pt x="107937" y="35280"/>
                </a:lnTo>
                <a:lnTo>
                  <a:pt x="76238" y="29692"/>
                </a:lnTo>
                <a:lnTo>
                  <a:pt x="50228" y="22326"/>
                </a:lnTo>
                <a:lnTo>
                  <a:pt x="31813" y="12839"/>
                </a:lnTo>
                <a:lnTo>
                  <a:pt x="10604" y="12839"/>
                </a:lnTo>
                <a:lnTo>
                  <a:pt x="9385" y="110172"/>
                </a:lnTo>
                <a:lnTo>
                  <a:pt x="7594" y="117640"/>
                </a:lnTo>
                <a:lnTo>
                  <a:pt x="4025" y="123342"/>
                </a:lnTo>
                <a:lnTo>
                  <a:pt x="1790" y="121107"/>
                </a:lnTo>
                <a:lnTo>
                  <a:pt x="1790" y="113855"/>
                </a:lnTo>
                <a:lnTo>
                  <a:pt x="5803" y="108267"/>
                </a:lnTo>
                <a:lnTo>
                  <a:pt x="5918" y="104140"/>
                </a:lnTo>
                <a:lnTo>
                  <a:pt x="0" y="111950"/>
                </a:lnTo>
                <a:lnTo>
                  <a:pt x="0" y="122783"/>
                </a:lnTo>
                <a:lnTo>
                  <a:pt x="2120" y="1264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43802" y="3928779"/>
            <a:ext cx="2679" cy="13843"/>
          </a:xfrm>
          <a:custGeom>
            <a:avLst/>
            <a:gdLst/>
            <a:ahLst/>
            <a:cxnLst/>
            <a:rect l="l" t="t" r="r" b="b"/>
            <a:pathLst>
              <a:path w="2679" h="13842">
                <a:moveTo>
                  <a:pt x="2565" y="13843"/>
                </a:moveTo>
                <a:lnTo>
                  <a:pt x="2679" y="1447"/>
                </a:lnTo>
                <a:lnTo>
                  <a:pt x="0" y="0"/>
                </a:lnTo>
                <a:lnTo>
                  <a:pt x="2565" y="138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900276" y="4129341"/>
            <a:ext cx="111163" cy="216204"/>
          </a:xfrm>
          <a:custGeom>
            <a:avLst/>
            <a:gdLst/>
            <a:ahLst/>
            <a:cxnLst/>
            <a:rect l="l" t="t" r="r" b="b"/>
            <a:pathLst>
              <a:path w="111163" h="216204">
                <a:moveTo>
                  <a:pt x="2793" y="216204"/>
                </a:moveTo>
                <a:lnTo>
                  <a:pt x="15620" y="211962"/>
                </a:lnTo>
                <a:lnTo>
                  <a:pt x="17627" y="210172"/>
                </a:lnTo>
                <a:lnTo>
                  <a:pt x="27012" y="208495"/>
                </a:lnTo>
                <a:lnTo>
                  <a:pt x="64515" y="190195"/>
                </a:lnTo>
                <a:lnTo>
                  <a:pt x="77457" y="180936"/>
                </a:lnTo>
                <a:lnTo>
                  <a:pt x="98221" y="160731"/>
                </a:lnTo>
                <a:lnTo>
                  <a:pt x="109385" y="138404"/>
                </a:lnTo>
                <a:lnTo>
                  <a:pt x="111163" y="130924"/>
                </a:lnTo>
                <a:lnTo>
                  <a:pt x="111163" y="42976"/>
                </a:lnTo>
                <a:lnTo>
                  <a:pt x="107480" y="29921"/>
                </a:lnTo>
                <a:lnTo>
                  <a:pt x="99999" y="15074"/>
                </a:lnTo>
                <a:lnTo>
                  <a:pt x="89179" y="1790"/>
                </a:lnTo>
                <a:lnTo>
                  <a:pt x="85610" y="0"/>
                </a:lnTo>
                <a:lnTo>
                  <a:pt x="87058" y="3797"/>
                </a:lnTo>
                <a:lnTo>
                  <a:pt x="98221" y="16967"/>
                </a:lnTo>
                <a:lnTo>
                  <a:pt x="105702" y="31813"/>
                </a:lnTo>
                <a:lnTo>
                  <a:pt x="109385" y="44869"/>
                </a:lnTo>
                <a:lnTo>
                  <a:pt x="109385" y="129031"/>
                </a:lnTo>
                <a:lnTo>
                  <a:pt x="105587" y="142087"/>
                </a:lnTo>
                <a:lnTo>
                  <a:pt x="95542" y="159943"/>
                </a:lnTo>
                <a:lnTo>
                  <a:pt x="71424" y="182270"/>
                </a:lnTo>
                <a:lnTo>
                  <a:pt x="57480" y="190639"/>
                </a:lnTo>
                <a:lnTo>
                  <a:pt x="27457" y="205270"/>
                </a:lnTo>
                <a:lnTo>
                  <a:pt x="14731" y="209168"/>
                </a:lnTo>
                <a:lnTo>
                  <a:pt x="0" y="215201"/>
                </a:lnTo>
                <a:lnTo>
                  <a:pt x="2793" y="2162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626366" y="4162499"/>
            <a:ext cx="2120" cy="8699"/>
          </a:xfrm>
          <a:custGeom>
            <a:avLst/>
            <a:gdLst/>
            <a:ahLst/>
            <a:cxnLst/>
            <a:rect l="l" t="t" r="r" b="b"/>
            <a:pathLst>
              <a:path w="2120" h="8699">
                <a:moveTo>
                  <a:pt x="2120" y="8699"/>
                </a:moveTo>
                <a:lnTo>
                  <a:pt x="1904" y="330"/>
                </a:lnTo>
                <a:lnTo>
                  <a:pt x="0" y="0"/>
                </a:lnTo>
                <a:lnTo>
                  <a:pt x="2120" y="86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783855" y="4425236"/>
            <a:ext cx="27355" cy="3568"/>
          </a:xfrm>
          <a:custGeom>
            <a:avLst/>
            <a:gdLst/>
            <a:ahLst/>
            <a:cxnLst/>
            <a:rect l="l" t="t" r="r" b="b"/>
            <a:pathLst>
              <a:path w="27355" h="3568">
                <a:moveTo>
                  <a:pt x="18872" y="3568"/>
                </a:moveTo>
                <a:lnTo>
                  <a:pt x="27025" y="2120"/>
                </a:lnTo>
                <a:lnTo>
                  <a:pt x="27355" y="228"/>
                </a:lnTo>
                <a:lnTo>
                  <a:pt x="16967" y="1790"/>
                </a:lnTo>
                <a:lnTo>
                  <a:pt x="10160" y="1790"/>
                </a:lnTo>
                <a:lnTo>
                  <a:pt x="558" y="0"/>
                </a:lnTo>
                <a:lnTo>
                  <a:pt x="0" y="2120"/>
                </a:lnTo>
                <a:lnTo>
                  <a:pt x="8267" y="3568"/>
                </a:lnTo>
                <a:lnTo>
                  <a:pt x="18872" y="35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313693" y="4614752"/>
            <a:ext cx="28905" cy="1905"/>
          </a:xfrm>
          <a:custGeom>
            <a:avLst/>
            <a:gdLst/>
            <a:ahLst/>
            <a:cxnLst/>
            <a:rect l="l" t="t" r="r" b="b"/>
            <a:pathLst>
              <a:path w="28905" h="1904">
                <a:moveTo>
                  <a:pt x="0" y="0"/>
                </a:moveTo>
                <a:lnTo>
                  <a:pt x="8267" y="1905"/>
                </a:lnTo>
                <a:lnTo>
                  <a:pt x="20637" y="1905"/>
                </a:lnTo>
                <a:lnTo>
                  <a:pt x="2890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252246" y="4614752"/>
            <a:ext cx="28905" cy="1905"/>
          </a:xfrm>
          <a:custGeom>
            <a:avLst/>
            <a:gdLst/>
            <a:ahLst/>
            <a:cxnLst/>
            <a:rect l="l" t="t" r="r" b="b"/>
            <a:pathLst>
              <a:path w="28905" h="1904">
                <a:moveTo>
                  <a:pt x="0" y="0"/>
                </a:moveTo>
                <a:lnTo>
                  <a:pt x="8255" y="1905"/>
                </a:lnTo>
                <a:lnTo>
                  <a:pt x="20637" y="1905"/>
                </a:lnTo>
                <a:lnTo>
                  <a:pt x="2890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315637" y="4651705"/>
            <a:ext cx="21196" cy="11607"/>
          </a:xfrm>
          <a:custGeom>
            <a:avLst/>
            <a:gdLst/>
            <a:ahLst/>
            <a:cxnLst/>
            <a:rect l="l" t="t" r="r" b="b"/>
            <a:pathLst>
              <a:path w="21196" h="11607">
                <a:moveTo>
                  <a:pt x="0" y="114"/>
                </a:moveTo>
                <a:lnTo>
                  <a:pt x="444" y="1778"/>
                </a:lnTo>
                <a:lnTo>
                  <a:pt x="17411" y="11607"/>
                </a:lnTo>
                <a:lnTo>
                  <a:pt x="21196" y="11379"/>
                </a:lnTo>
                <a:lnTo>
                  <a:pt x="2235" y="0"/>
                </a:lnTo>
                <a:lnTo>
                  <a:pt x="0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257995" y="4651711"/>
            <a:ext cx="21310" cy="11595"/>
          </a:xfrm>
          <a:custGeom>
            <a:avLst/>
            <a:gdLst/>
            <a:ahLst/>
            <a:cxnLst/>
            <a:rect l="l" t="t" r="r" b="b"/>
            <a:pathLst>
              <a:path w="21310" h="11595">
                <a:moveTo>
                  <a:pt x="0" y="11366"/>
                </a:moveTo>
                <a:lnTo>
                  <a:pt x="3797" y="11595"/>
                </a:lnTo>
                <a:lnTo>
                  <a:pt x="21310" y="774"/>
                </a:lnTo>
                <a:lnTo>
                  <a:pt x="18973" y="0"/>
                </a:lnTo>
                <a:lnTo>
                  <a:pt x="0" y="11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958432" y="4710857"/>
            <a:ext cx="4686" cy="39065"/>
          </a:xfrm>
          <a:custGeom>
            <a:avLst/>
            <a:gdLst/>
            <a:ahLst/>
            <a:cxnLst/>
            <a:rect l="l" t="t" r="r" b="b"/>
            <a:pathLst>
              <a:path w="4686" h="39065">
                <a:moveTo>
                  <a:pt x="2222" y="39065"/>
                </a:moveTo>
                <a:lnTo>
                  <a:pt x="4686" y="37833"/>
                </a:lnTo>
                <a:lnTo>
                  <a:pt x="2781" y="444"/>
                </a:lnTo>
                <a:lnTo>
                  <a:pt x="0" y="0"/>
                </a:lnTo>
                <a:lnTo>
                  <a:pt x="2222" y="390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863442" y="4712756"/>
            <a:ext cx="5575" cy="1333"/>
          </a:xfrm>
          <a:custGeom>
            <a:avLst/>
            <a:gdLst/>
            <a:ahLst/>
            <a:cxnLst/>
            <a:rect l="l" t="t" r="r" b="b"/>
            <a:pathLst>
              <a:path w="5575" h="1333">
                <a:moveTo>
                  <a:pt x="0" y="1333"/>
                </a:moveTo>
                <a:lnTo>
                  <a:pt x="4800" y="1231"/>
                </a:lnTo>
                <a:lnTo>
                  <a:pt x="5575" y="0"/>
                </a:lnTo>
                <a:lnTo>
                  <a:pt x="0" y="1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123327" y="4468430"/>
            <a:ext cx="1348524" cy="319328"/>
          </a:xfrm>
          <a:custGeom>
            <a:avLst/>
            <a:gdLst/>
            <a:ahLst/>
            <a:cxnLst/>
            <a:rect l="l" t="t" r="r" b="b"/>
            <a:pathLst>
              <a:path w="1348524" h="319328">
                <a:moveTo>
                  <a:pt x="0" y="0"/>
                </a:moveTo>
                <a:lnTo>
                  <a:pt x="1716" y="13815"/>
                </a:lnTo>
                <a:lnTo>
                  <a:pt x="3916" y="23732"/>
                </a:lnTo>
                <a:lnTo>
                  <a:pt x="7924" y="36385"/>
                </a:lnTo>
                <a:lnTo>
                  <a:pt x="12481" y="49717"/>
                </a:lnTo>
                <a:lnTo>
                  <a:pt x="16540" y="58955"/>
                </a:lnTo>
                <a:lnTo>
                  <a:pt x="23015" y="70933"/>
                </a:lnTo>
                <a:lnTo>
                  <a:pt x="30732" y="84551"/>
                </a:lnTo>
                <a:lnTo>
                  <a:pt x="36258" y="92960"/>
                </a:lnTo>
                <a:lnTo>
                  <a:pt x="43898" y="102834"/>
                </a:lnTo>
                <a:lnTo>
                  <a:pt x="56154" y="118073"/>
                </a:lnTo>
                <a:lnTo>
                  <a:pt x="62894" y="125637"/>
                </a:lnTo>
                <a:lnTo>
                  <a:pt x="71074" y="133637"/>
                </a:lnTo>
                <a:lnTo>
                  <a:pt x="77685" y="139852"/>
                </a:lnTo>
                <a:lnTo>
                  <a:pt x="88553" y="150022"/>
                </a:lnTo>
                <a:lnTo>
                  <a:pt x="96299" y="156796"/>
                </a:lnTo>
                <a:lnTo>
                  <a:pt x="104712" y="163335"/>
                </a:lnTo>
                <a:lnTo>
                  <a:pt x="115404" y="171208"/>
                </a:lnTo>
                <a:lnTo>
                  <a:pt x="127613" y="180178"/>
                </a:lnTo>
                <a:lnTo>
                  <a:pt x="136242" y="186174"/>
                </a:lnTo>
                <a:lnTo>
                  <a:pt x="144842" y="191581"/>
                </a:lnTo>
                <a:lnTo>
                  <a:pt x="156965" y="198786"/>
                </a:lnTo>
                <a:lnTo>
                  <a:pt x="172876" y="208084"/>
                </a:lnTo>
                <a:lnTo>
                  <a:pt x="182279" y="213330"/>
                </a:lnTo>
                <a:lnTo>
                  <a:pt x="191083" y="217825"/>
                </a:lnTo>
                <a:lnTo>
                  <a:pt x="202559" y="223313"/>
                </a:lnTo>
                <a:lnTo>
                  <a:pt x="209943" y="226796"/>
                </a:lnTo>
                <a:lnTo>
                  <a:pt x="224032" y="233459"/>
                </a:lnTo>
                <a:lnTo>
                  <a:pt x="234032" y="238010"/>
                </a:lnTo>
                <a:lnTo>
                  <a:pt x="242996" y="241763"/>
                </a:lnTo>
                <a:lnTo>
                  <a:pt x="253978" y="246029"/>
                </a:lnTo>
                <a:lnTo>
                  <a:pt x="265645" y="250456"/>
                </a:lnTo>
                <a:lnTo>
                  <a:pt x="280380" y="256061"/>
                </a:lnTo>
                <a:lnTo>
                  <a:pt x="290922" y="259933"/>
                </a:lnTo>
                <a:lnTo>
                  <a:pt x="300092" y="263039"/>
                </a:lnTo>
                <a:lnTo>
                  <a:pt x="310709" y="266349"/>
                </a:lnTo>
                <a:lnTo>
                  <a:pt x="325594" y="270829"/>
                </a:lnTo>
                <a:lnTo>
                  <a:pt x="341332" y="275541"/>
                </a:lnTo>
                <a:lnTo>
                  <a:pt x="352296" y="278719"/>
                </a:lnTo>
                <a:lnTo>
                  <a:pt x="361656" y="281232"/>
                </a:lnTo>
                <a:lnTo>
                  <a:pt x="372041" y="283788"/>
                </a:lnTo>
                <a:lnTo>
                  <a:pt x="386081" y="287093"/>
                </a:lnTo>
                <a:lnTo>
                  <a:pt x="406307" y="291732"/>
                </a:lnTo>
                <a:lnTo>
                  <a:pt x="417596" y="294220"/>
                </a:lnTo>
                <a:lnTo>
                  <a:pt x="427126" y="296155"/>
                </a:lnTo>
                <a:lnTo>
                  <a:pt x="437389" y="298037"/>
                </a:lnTo>
                <a:lnTo>
                  <a:pt x="450878" y="300367"/>
                </a:lnTo>
                <a:lnTo>
                  <a:pt x="474459" y="304348"/>
                </a:lnTo>
                <a:lnTo>
                  <a:pt x="486004" y="306208"/>
                </a:lnTo>
                <a:lnTo>
                  <a:pt x="495654" y="307599"/>
                </a:lnTo>
                <a:lnTo>
                  <a:pt x="505807" y="308853"/>
                </a:lnTo>
                <a:lnTo>
                  <a:pt x="518861" y="310304"/>
                </a:lnTo>
                <a:lnTo>
                  <a:pt x="529056" y="311404"/>
                </a:lnTo>
                <a:lnTo>
                  <a:pt x="545044" y="313176"/>
                </a:lnTo>
                <a:lnTo>
                  <a:pt x="556761" y="314400"/>
                </a:lnTo>
                <a:lnTo>
                  <a:pt x="566520" y="315266"/>
                </a:lnTo>
                <a:lnTo>
                  <a:pt x="576632" y="315966"/>
                </a:lnTo>
                <a:lnTo>
                  <a:pt x="589407" y="316692"/>
                </a:lnTo>
                <a:lnTo>
                  <a:pt x="601268" y="317322"/>
                </a:lnTo>
                <a:lnTo>
                  <a:pt x="617353" y="318197"/>
                </a:lnTo>
                <a:lnTo>
                  <a:pt x="629155" y="318772"/>
                </a:lnTo>
                <a:lnTo>
                  <a:pt x="638960" y="319109"/>
                </a:lnTo>
                <a:lnTo>
                  <a:pt x="649052" y="319272"/>
                </a:lnTo>
                <a:lnTo>
                  <a:pt x="661714" y="319324"/>
                </a:lnTo>
                <a:lnTo>
                  <a:pt x="674255" y="319328"/>
                </a:lnTo>
                <a:lnTo>
                  <a:pt x="690379" y="319318"/>
                </a:lnTo>
                <a:lnTo>
                  <a:pt x="702193" y="319244"/>
                </a:lnTo>
                <a:lnTo>
                  <a:pt x="711990" y="319043"/>
                </a:lnTo>
                <a:lnTo>
                  <a:pt x="722063" y="318653"/>
                </a:lnTo>
                <a:lnTo>
                  <a:pt x="734705" y="318009"/>
                </a:lnTo>
                <a:lnTo>
                  <a:pt x="747255" y="317322"/>
                </a:lnTo>
                <a:lnTo>
                  <a:pt x="763296" y="316464"/>
                </a:lnTo>
                <a:lnTo>
                  <a:pt x="775044" y="315766"/>
                </a:lnTo>
                <a:lnTo>
                  <a:pt x="784809" y="315036"/>
                </a:lnTo>
                <a:lnTo>
                  <a:pt x="794905" y="314084"/>
                </a:lnTo>
                <a:lnTo>
                  <a:pt x="807643" y="312719"/>
                </a:lnTo>
                <a:lnTo>
                  <a:pt x="819467" y="311404"/>
                </a:lnTo>
                <a:lnTo>
                  <a:pt x="835400" y="309677"/>
                </a:lnTo>
                <a:lnTo>
                  <a:pt x="847001" y="308345"/>
                </a:lnTo>
                <a:lnTo>
                  <a:pt x="856665" y="307075"/>
                </a:lnTo>
                <a:lnTo>
                  <a:pt x="866790" y="305536"/>
                </a:lnTo>
                <a:lnTo>
                  <a:pt x="879772" y="303395"/>
                </a:lnTo>
                <a:lnTo>
                  <a:pt x="889901" y="301688"/>
                </a:lnTo>
                <a:lnTo>
                  <a:pt x="905642" y="298995"/>
                </a:lnTo>
                <a:lnTo>
                  <a:pt x="917042" y="296974"/>
                </a:lnTo>
                <a:lnTo>
                  <a:pt x="926591" y="295125"/>
                </a:lnTo>
                <a:lnTo>
                  <a:pt x="936785" y="292946"/>
                </a:lnTo>
                <a:lnTo>
                  <a:pt x="950114" y="289937"/>
                </a:lnTo>
                <a:lnTo>
                  <a:pt x="973212" y="284565"/>
                </a:lnTo>
                <a:lnTo>
                  <a:pt x="984312" y="281879"/>
                </a:lnTo>
                <a:lnTo>
                  <a:pt x="993689" y="279423"/>
                </a:lnTo>
                <a:lnTo>
                  <a:pt x="1003969" y="276491"/>
                </a:lnTo>
                <a:lnTo>
                  <a:pt x="1017783" y="272376"/>
                </a:lnTo>
                <a:lnTo>
                  <a:pt x="1037442" y="266461"/>
                </a:lnTo>
                <a:lnTo>
                  <a:pt x="1048144" y="263131"/>
                </a:lnTo>
                <a:lnTo>
                  <a:pt x="1057315" y="260032"/>
                </a:lnTo>
                <a:lnTo>
                  <a:pt x="1067775" y="256198"/>
                </a:lnTo>
                <a:lnTo>
                  <a:pt x="1082348" y="250659"/>
                </a:lnTo>
                <a:lnTo>
                  <a:pt x="1082878" y="250456"/>
                </a:lnTo>
                <a:lnTo>
                  <a:pt x="1097460" y="244912"/>
                </a:lnTo>
                <a:lnTo>
                  <a:pt x="1107694" y="240884"/>
                </a:lnTo>
                <a:lnTo>
                  <a:pt x="1116630" y="237062"/>
                </a:lnTo>
                <a:lnTo>
                  <a:pt x="1127318" y="232133"/>
                </a:lnTo>
                <a:lnTo>
                  <a:pt x="1138580" y="226796"/>
                </a:lnTo>
                <a:lnTo>
                  <a:pt x="1152490" y="220216"/>
                </a:lnTo>
                <a:lnTo>
                  <a:pt x="1162161" y="215463"/>
                </a:lnTo>
                <a:lnTo>
                  <a:pt x="1170867" y="210793"/>
                </a:lnTo>
                <a:lnTo>
                  <a:pt x="1181886" y="204458"/>
                </a:lnTo>
                <a:lnTo>
                  <a:pt x="1188910" y="200342"/>
                </a:lnTo>
                <a:lnTo>
                  <a:pt x="1201972" y="192603"/>
                </a:lnTo>
                <a:lnTo>
                  <a:pt x="1210916" y="187061"/>
                </a:lnTo>
                <a:lnTo>
                  <a:pt x="1219292" y="181333"/>
                </a:lnTo>
                <a:lnTo>
                  <a:pt x="1230652" y="173034"/>
                </a:lnTo>
                <a:lnTo>
                  <a:pt x="1233119" y="171208"/>
                </a:lnTo>
                <a:lnTo>
                  <a:pt x="1245142" y="162332"/>
                </a:lnTo>
                <a:lnTo>
                  <a:pt x="1253236" y="155948"/>
                </a:lnTo>
                <a:lnTo>
                  <a:pt x="1261189" y="148894"/>
                </a:lnTo>
                <a:lnTo>
                  <a:pt x="1270838" y="139852"/>
                </a:lnTo>
                <a:lnTo>
                  <a:pt x="1281493" y="129769"/>
                </a:lnTo>
                <a:lnTo>
                  <a:pt x="1288556" y="122486"/>
                </a:lnTo>
                <a:lnTo>
                  <a:pt x="1295894" y="113761"/>
                </a:lnTo>
                <a:lnTo>
                  <a:pt x="1301534" y="106705"/>
                </a:lnTo>
                <a:lnTo>
                  <a:pt x="1310451" y="95397"/>
                </a:lnTo>
                <a:lnTo>
                  <a:pt x="1316205" y="87131"/>
                </a:lnTo>
                <a:lnTo>
                  <a:pt x="1322464" y="76398"/>
                </a:lnTo>
                <a:lnTo>
                  <a:pt x="1331623" y="59652"/>
                </a:lnTo>
                <a:lnTo>
                  <a:pt x="1335762" y="50445"/>
                </a:lnTo>
                <a:lnTo>
                  <a:pt x="1340187" y="37643"/>
                </a:lnTo>
                <a:lnTo>
                  <a:pt x="1344802" y="23023"/>
                </a:lnTo>
                <a:lnTo>
                  <a:pt x="1346916" y="13090"/>
                </a:lnTo>
                <a:lnTo>
                  <a:pt x="134852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122465" y="4125885"/>
            <a:ext cx="1349734" cy="1204874"/>
          </a:xfrm>
          <a:custGeom>
            <a:avLst/>
            <a:gdLst/>
            <a:ahLst/>
            <a:cxnLst/>
            <a:rect l="l" t="t" r="r" b="b"/>
            <a:pathLst>
              <a:path w="1349734" h="1204874">
                <a:moveTo>
                  <a:pt x="1349383" y="342544"/>
                </a:moveTo>
                <a:lnTo>
                  <a:pt x="1349493" y="381443"/>
                </a:lnTo>
                <a:lnTo>
                  <a:pt x="1349587" y="416676"/>
                </a:lnTo>
                <a:lnTo>
                  <a:pt x="1349661" y="448650"/>
                </a:lnTo>
                <a:lnTo>
                  <a:pt x="1349711" y="477772"/>
                </a:lnTo>
                <a:lnTo>
                  <a:pt x="1349734" y="504450"/>
                </a:lnTo>
                <a:lnTo>
                  <a:pt x="1349724" y="529091"/>
                </a:lnTo>
                <a:lnTo>
                  <a:pt x="1349677" y="552102"/>
                </a:lnTo>
                <a:lnTo>
                  <a:pt x="1349591" y="573890"/>
                </a:lnTo>
                <a:lnTo>
                  <a:pt x="1349460" y="594863"/>
                </a:lnTo>
                <a:lnTo>
                  <a:pt x="1349280" y="615427"/>
                </a:lnTo>
                <a:lnTo>
                  <a:pt x="1349048" y="635991"/>
                </a:lnTo>
                <a:lnTo>
                  <a:pt x="1348759" y="656961"/>
                </a:lnTo>
                <a:lnTo>
                  <a:pt x="1348409" y="678745"/>
                </a:lnTo>
                <a:lnTo>
                  <a:pt x="1347994" y="701750"/>
                </a:lnTo>
                <a:lnTo>
                  <a:pt x="1347510" y="726383"/>
                </a:lnTo>
                <a:lnTo>
                  <a:pt x="1346953" y="753051"/>
                </a:lnTo>
                <a:lnTo>
                  <a:pt x="1346318" y="782163"/>
                </a:lnTo>
                <a:lnTo>
                  <a:pt x="1345602" y="814124"/>
                </a:lnTo>
                <a:lnTo>
                  <a:pt x="1344801" y="849342"/>
                </a:lnTo>
                <a:lnTo>
                  <a:pt x="1343910" y="888225"/>
                </a:lnTo>
                <a:lnTo>
                  <a:pt x="1340258" y="911808"/>
                </a:lnTo>
                <a:lnTo>
                  <a:pt x="1335998" y="924280"/>
                </a:lnTo>
                <a:lnTo>
                  <a:pt x="1331483" y="937551"/>
                </a:lnTo>
                <a:lnTo>
                  <a:pt x="1327418" y="946793"/>
                </a:lnTo>
                <a:lnTo>
                  <a:pt x="1320854" y="958979"/>
                </a:lnTo>
                <a:lnTo>
                  <a:pt x="1313402" y="972078"/>
                </a:lnTo>
                <a:lnTo>
                  <a:pt x="1307865" y="980472"/>
                </a:lnTo>
                <a:lnTo>
                  <a:pt x="1300110" y="990504"/>
                </a:lnTo>
                <a:lnTo>
                  <a:pt x="1288267" y="1005112"/>
                </a:lnTo>
                <a:lnTo>
                  <a:pt x="1281542" y="1012660"/>
                </a:lnTo>
                <a:lnTo>
                  <a:pt x="1273391" y="1020699"/>
                </a:lnTo>
                <a:lnTo>
                  <a:pt x="1266783" y="1026960"/>
                </a:lnTo>
                <a:lnTo>
                  <a:pt x="1255904" y="1037116"/>
                </a:lnTo>
                <a:lnTo>
                  <a:pt x="1248159" y="1043843"/>
                </a:lnTo>
                <a:lnTo>
                  <a:pt x="1239684" y="1050396"/>
                </a:lnTo>
                <a:lnTo>
                  <a:pt x="1229394" y="1057986"/>
                </a:lnTo>
                <a:lnTo>
                  <a:pt x="1217180" y="1066951"/>
                </a:lnTo>
                <a:lnTo>
                  <a:pt x="1208579" y="1072923"/>
                </a:lnTo>
                <a:lnTo>
                  <a:pt x="1199942" y="1078323"/>
                </a:lnTo>
                <a:lnTo>
                  <a:pt x="1187623" y="1085573"/>
                </a:lnTo>
                <a:lnTo>
                  <a:pt x="1185541" y="1086789"/>
                </a:lnTo>
                <a:lnTo>
                  <a:pt x="1172313" y="1094579"/>
                </a:lnTo>
                <a:lnTo>
                  <a:pt x="1162970" y="1099840"/>
                </a:lnTo>
                <a:lnTo>
                  <a:pt x="1154165" y="1104349"/>
                </a:lnTo>
                <a:lnTo>
                  <a:pt x="1142552" y="1109886"/>
                </a:lnTo>
                <a:lnTo>
                  <a:pt x="1135642" y="1113129"/>
                </a:lnTo>
                <a:lnTo>
                  <a:pt x="1121583" y="1119775"/>
                </a:lnTo>
                <a:lnTo>
                  <a:pt x="1111617" y="1124312"/>
                </a:lnTo>
                <a:lnTo>
                  <a:pt x="1102644" y="1128076"/>
                </a:lnTo>
                <a:lnTo>
                  <a:pt x="1091568" y="1132402"/>
                </a:lnTo>
                <a:lnTo>
                  <a:pt x="1080397" y="1136675"/>
                </a:lnTo>
                <a:lnTo>
                  <a:pt x="1065714" y="1142210"/>
                </a:lnTo>
                <a:lnTo>
                  <a:pt x="1055220" y="1146034"/>
                </a:lnTo>
                <a:lnTo>
                  <a:pt x="1046045" y="1149131"/>
                </a:lnTo>
                <a:lnTo>
                  <a:pt x="1035314" y="1152486"/>
                </a:lnTo>
                <a:lnTo>
                  <a:pt x="1020453" y="1156995"/>
                </a:lnTo>
                <a:lnTo>
                  <a:pt x="1005270" y="1161517"/>
                </a:lnTo>
                <a:lnTo>
                  <a:pt x="994333" y="1164668"/>
                </a:lnTo>
                <a:lnTo>
                  <a:pt x="984972" y="1167161"/>
                </a:lnTo>
                <a:lnTo>
                  <a:pt x="974516" y="1169707"/>
                </a:lnTo>
                <a:lnTo>
                  <a:pt x="960297" y="1173020"/>
                </a:lnTo>
                <a:lnTo>
                  <a:pt x="940744" y="1177522"/>
                </a:lnTo>
                <a:lnTo>
                  <a:pt x="929496" y="1180020"/>
                </a:lnTo>
                <a:lnTo>
                  <a:pt x="919990" y="1181953"/>
                </a:lnTo>
                <a:lnTo>
                  <a:pt x="909679" y="1183830"/>
                </a:lnTo>
                <a:lnTo>
                  <a:pt x="896018" y="1186162"/>
                </a:lnTo>
                <a:lnTo>
                  <a:pt x="888970" y="1187348"/>
                </a:lnTo>
                <a:lnTo>
                  <a:pt x="873172" y="1190026"/>
                </a:lnTo>
                <a:lnTo>
                  <a:pt x="861657" y="1191893"/>
                </a:lnTo>
                <a:lnTo>
                  <a:pt x="852004" y="1193289"/>
                </a:lnTo>
                <a:lnTo>
                  <a:pt x="841789" y="1194555"/>
                </a:lnTo>
                <a:lnTo>
                  <a:pt x="828591" y="1196031"/>
                </a:lnTo>
                <a:lnTo>
                  <a:pt x="819108" y="1197063"/>
                </a:lnTo>
                <a:lnTo>
                  <a:pt x="803140" y="1198805"/>
                </a:lnTo>
                <a:lnTo>
                  <a:pt x="791463" y="1200008"/>
                </a:lnTo>
                <a:lnTo>
                  <a:pt x="781721" y="1200869"/>
                </a:lnTo>
                <a:lnTo>
                  <a:pt x="771560" y="1201584"/>
                </a:lnTo>
                <a:lnTo>
                  <a:pt x="758626" y="1202349"/>
                </a:lnTo>
                <a:lnTo>
                  <a:pt x="747556" y="1202969"/>
                </a:lnTo>
                <a:lnTo>
                  <a:pt x="731476" y="1203805"/>
                </a:lnTo>
                <a:lnTo>
                  <a:pt x="719712" y="1204352"/>
                </a:lnTo>
                <a:lnTo>
                  <a:pt x="709934" y="1204671"/>
                </a:lnTo>
                <a:lnTo>
                  <a:pt x="699812" y="1204823"/>
                </a:lnTo>
                <a:lnTo>
                  <a:pt x="687016" y="1204870"/>
                </a:lnTo>
                <a:lnTo>
                  <a:pt x="675128" y="1204874"/>
                </a:lnTo>
                <a:lnTo>
                  <a:pt x="659045" y="1204864"/>
                </a:lnTo>
                <a:lnTo>
                  <a:pt x="647278" y="1204792"/>
                </a:lnTo>
                <a:lnTo>
                  <a:pt x="637499" y="1204597"/>
                </a:lnTo>
                <a:lnTo>
                  <a:pt x="627379" y="1204218"/>
                </a:lnTo>
                <a:lnTo>
                  <a:pt x="614589" y="1203592"/>
                </a:lnTo>
                <a:lnTo>
                  <a:pt x="602687" y="1202969"/>
                </a:lnTo>
                <a:lnTo>
                  <a:pt x="586674" y="1202065"/>
                </a:lnTo>
                <a:lnTo>
                  <a:pt x="574969" y="1201340"/>
                </a:lnTo>
                <a:lnTo>
                  <a:pt x="565219" y="1200597"/>
                </a:lnTo>
                <a:lnTo>
                  <a:pt x="555071" y="1199639"/>
                </a:lnTo>
                <a:lnTo>
                  <a:pt x="542171" y="1198272"/>
                </a:lnTo>
                <a:lnTo>
                  <a:pt x="531135" y="1197063"/>
                </a:lnTo>
                <a:lnTo>
                  <a:pt x="515241" y="1195325"/>
                </a:lnTo>
                <a:lnTo>
                  <a:pt x="503673" y="1193985"/>
                </a:lnTo>
                <a:lnTo>
                  <a:pt x="494008" y="1192703"/>
                </a:lnTo>
                <a:lnTo>
                  <a:pt x="483824" y="1191138"/>
                </a:lnTo>
                <a:lnTo>
                  <a:pt x="470697" y="1188952"/>
                </a:lnTo>
                <a:lnTo>
                  <a:pt x="461272" y="1187348"/>
                </a:lnTo>
                <a:lnTo>
                  <a:pt x="445535" y="1184689"/>
                </a:lnTo>
                <a:lnTo>
                  <a:pt x="434178" y="1182690"/>
                </a:lnTo>
                <a:lnTo>
                  <a:pt x="424653" y="1180840"/>
                </a:lnTo>
                <a:lnTo>
                  <a:pt x="414415" y="1178632"/>
                </a:lnTo>
                <a:lnTo>
                  <a:pt x="400918" y="1175555"/>
                </a:lnTo>
                <a:lnTo>
                  <a:pt x="378520" y="1170364"/>
                </a:lnTo>
                <a:lnTo>
                  <a:pt x="367446" y="1167707"/>
                </a:lnTo>
                <a:lnTo>
                  <a:pt x="358071" y="1165265"/>
                </a:lnTo>
                <a:lnTo>
                  <a:pt x="347724" y="1162325"/>
                </a:lnTo>
                <a:lnTo>
                  <a:pt x="333736" y="1158176"/>
                </a:lnTo>
                <a:lnTo>
                  <a:pt x="314727" y="1152425"/>
                </a:lnTo>
                <a:lnTo>
                  <a:pt x="304045" y="1149082"/>
                </a:lnTo>
                <a:lnTo>
                  <a:pt x="294871" y="1145981"/>
                </a:lnTo>
                <a:lnTo>
                  <a:pt x="284332" y="1142137"/>
                </a:lnTo>
                <a:lnTo>
                  <a:pt x="269845" y="1136675"/>
                </a:lnTo>
                <a:lnTo>
                  <a:pt x="255289" y="1131096"/>
                </a:lnTo>
                <a:lnTo>
                  <a:pt x="245090" y="1127054"/>
                </a:lnTo>
                <a:lnTo>
                  <a:pt x="236152" y="1123213"/>
                </a:lnTo>
                <a:lnTo>
                  <a:pt x="225379" y="1118236"/>
                </a:lnTo>
                <a:lnTo>
                  <a:pt x="214600" y="1113129"/>
                </a:lnTo>
                <a:lnTo>
                  <a:pt x="200673" y="1106568"/>
                </a:lnTo>
                <a:lnTo>
                  <a:pt x="191037" y="1101822"/>
                </a:lnTo>
                <a:lnTo>
                  <a:pt x="182346" y="1097112"/>
                </a:lnTo>
                <a:lnTo>
                  <a:pt x="171251" y="1090658"/>
                </a:lnTo>
                <a:lnTo>
                  <a:pt x="164715" y="1086789"/>
                </a:lnTo>
                <a:lnTo>
                  <a:pt x="151636" y="1079118"/>
                </a:lnTo>
                <a:lnTo>
                  <a:pt x="142722" y="1073614"/>
                </a:lnTo>
                <a:lnTo>
                  <a:pt x="134325" y="1067858"/>
                </a:lnTo>
                <a:lnTo>
                  <a:pt x="122799" y="1059427"/>
                </a:lnTo>
                <a:lnTo>
                  <a:pt x="108866" y="1049125"/>
                </a:lnTo>
                <a:lnTo>
                  <a:pt x="100795" y="1042777"/>
                </a:lnTo>
                <a:lnTo>
                  <a:pt x="92777" y="1035689"/>
                </a:lnTo>
                <a:lnTo>
                  <a:pt x="83447" y="1026960"/>
                </a:lnTo>
                <a:lnTo>
                  <a:pt x="72807" y="1016845"/>
                </a:lnTo>
                <a:lnTo>
                  <a:pt x="65760" y="1009578"/>
                </a:lnTo>
                <a:lnTo>
                  <a:pt x="58384" y="1000810"/>
                </a:lnTo>
                <a:lnTo>
                  <a:pt x="52980" y="994041"/>
                </a:lnTo>
                <a:lnTo>
                  <a:pt x="44098" y="982750"/>
                </a:lnTo>
                <a:lnTo>
                  <a:pt x="38350" y="974487"/>
                </a:lnTo>
                <a:lnTo>
                  <a:pt x="32022" y="963680"/>
                </a:lnTo>
                <a:lnTo>
                  <a:pt x="23033" y="947198"/>
                </a:lnTo>
                <a:lnTo>
                  <a:pt x="18928" y="937971"/>
                </a:lnTo>
                <a:lnTo>
                  <a:pt x="14494" y="925007"/>
                </a:lnTo>
                <a:lnTo>
                  <a:pt x="14258" y="924280"/>
                </a:lnTo>
                <a:lnTo>
                  <a:pt x="9660" y="910807"/>
                </a:lnTo>
                <a:lnTo>
                  <a:pt x="6333" y="888225"/>
                </a:lnTo>
                <a:lnTo>
                  <a:pt x="5464" y="849344"/>
                </a:lnTo>
                <a:lnTo>
                  <a:pt x="4727" y="814133"/>
                </a:lnTo>
                <a:lnTo>
                  <a:pt x="4112" y="782181"/>
                </a:lnTo>
                <a:lnTo>
                  <a:pt x="3606" y="753083"/>
                </a:lnTo>
                <a:lnTo>
                  <a:pt x="3197" y="726429"/>
                </a:lnTo>
                <a:lnTo>
                  <a:pt x="2874" y="701812"/>
                </a:lnTo>
                <a:lnTo>
                  <a:pt x="2626" y="678824"/>
                </a:lnTo>
                <a:lnTo>
                  <a:pt x="2440" y="657056"/>
                </a:lnTo>
                <a:lnTo>
                  <a:pt x="2306" y="636101"/>
                </a:lnTo>
                <a:lnTo>
                  <a:pt x="2210" y="615551"/>
                </a:lnTo>
                <a:lnTo>
                  <a:pt x="2143" y="594997"/>
                </a:lnTo>
                <a:lnTo>
                  <a:pt x="2091" y="574032"/>
                </a:lnTo>
                <a:lnTo>
                  <a:pt x="2044" y="552248"/>
                </a:lnTo>
                <a:lnTo>
                  <a:pt x="1990" y="529236"/>
                </a:lnTo>
                <a:lnTo>
                  <a:pt x="1916" y="504589"/>
                </a:lnTo>
                <a:lnTo>
                  <a:pt x="1813" y="477899"/>
                </a:lnTo>
                <a:lnTo>
                  <a:pt x="1667" y="448757"/>
                </a:lnTo>
                <a:lnTo>
                  <a:pt x="1467" y="416756"/>
                </a:lnTo>
                <a:lnTo>
                  <a:pt x="1202" y="381488"/>
                </a:lnTo>
                <a:lnTo>
                  <a:pt x="859" y="342544"/>
                </a:lnTo>
                <a:lnTo>
                  <a:pt x="364" y="328474"/>
                </a:lnTo>
                <a:lnTo>
                  <a:pt x="0" y="318494"/>
                </a:lnTo>
                <a:lnTo>
                  <a:pt x="859" y="306044"/>
                </a:lnTo>
                <a:lnTo>
                  <a:pt x="2964" y="292409"/>
                </a:lnTo>
                <a:lnTo>
                  <a:pt x="5525" y="282661"/>
                </a:lnTo>
                <a:lnTo>
                  <a:pt x="8784" y="269659"/>
                </a:lnTo>
                <a:lnTo>
                  <a:pt x="8898" y="269100"/>
                </a:lnTo>
                <a:lnTo>
                  <a:pt x="9343" y="268427"/>
                </a:lnTo>
                <a:lnTo>
                  <a:pt x="14562" y="255661"/>
                </a:lnTo>
                <a:lnTo>
                  <a:pt x="18074" y="246670"/>
                </a:lnTo>
                <a:lnTo>
                  <a:pt x="23948" y="234974"/>
                </a:lnTo>
                <a:lnTo>
                  <a:pt x="31598" y="221495"/>
                </a:lnTo>
                <a:lnTo>
                  <a:pt x="44758" y="203212"/>
                </a:lnTo>
                <a:lnTo>
                  <a:pt x="57005" y="187984"/>
                </a:lnTo>
                <a:lnTo>
                  <a:pt x="71878" y="172392"/>
                </a:lnTo>
                <a:lnTo>
                  <a:pt x="89428" y="155920"/>
                </a:lnTo>
                <a:lnTo>
                  <a:pt x="105622" y="142662"/>
                </a:lnTo>
                <a:lnTo>
                  <a:pt x="128471" y="125867"/>
                </a:lnTo>
                <a:lnTo>
                  <a:pt x="145701" y="114466"/>
                </a:lnTo>
                <a:lnTo>
                  <a:pt x="160473" y="105702"/>
                </a:lnTo>
                <a:lnTo>
                  <a:pt x="173738" y="97963"/>
                </a:lnTo>
                <a:lnTo>
                  <a:pt x="191924" y="88195"/>
                </a:lnTo>
                <a:lnTo>
                  <a:pt x="210803" y="79133"/>
                </a:lnTo>
                <a:lnTo>
                  <a:pt x="224893" y="72517"/>
                </a:lnTo>
                <a:lnTo>
                  <a:pt x="243862" y="64202"/>
                </a:lnTo>
                <a:lnTo>
                  <a:pt x="266505" y="55473"/>
                </a:lnTo>
                <a:lnTo>
                  <a:pt x="281244" y="49923"/>
                </a:lnTo>
                <a:lnTo>
                  <a:pt x="300955" y="42973"/>
                </a:lnTo>
                <a:lnTo>
                  <a:pt x="326453" y="35102"/>
                </a:lnTo>
                <a:lnTo>
                  <a:pt x="342197" y="30388"/>
                </a:lnTo>
                <a:lnTo>
                  <a:pt x="362528" y="24715"/>
                </a:lnTo>
                <a:lnTo>
                  <a:pt x="386977" y="18926"/>
                </a:lnTo>
                <a:lnTo>
                  <a:pt x="407133" y="14305"/>
                </a:lnTo>
                <a:lnTo>
                  <a:pt x="427912" y="9999"/>
                </a:lnTo>
                <a:lnTo>
                  <a:pt x="451533" y="5779"/>
                </a:lnTo>
                <a:lnTo>
                  <a:pt x="459482" y="4356"/>
                </a:lnTo>
                <a:lnTo>
                  <a:pt x="472694" y="2050"/>
                </a:lnTo>
                <a:lnTo>
                  <a:pt x="483115" y="758"/>
                </a:lnTo>
                <a:lnTo>
                  <a:pt x="49062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260678" y="4616209"/>
            <a:ext cx="43980" cy="21094"/>
          </a:xfrm>
          <a:custGeom>
            <a:avLst/>
            <a:gdLst/>
            <a:ahLst/>
            <a:cxnLst/>
            <a:rect l="l" t="t" r="r" b="b"/>
            <a:pathLst>
              <a:path w="43980" h="21094">
                <a:moveTo>
                  <a:pt x="0" y="0"/>
                </a:moveTo>
                <a:lnTo>
                  <a:pt x="4241" y="5130"/>
                </a:lnTo>
                <a:lnTo>
                  <a:pt x="4914" y="5803"/>
                </a:lnTo>
                <a:lnTo>
                  <a:pt x="10604" y="9258"/>
                </a:lnTo>
                <a:lnTo>
                  <a:pt x="17526" y="13728"/>
                </a:lnTo>
                <a:lnTo>
                  <a:pt x="18186" y="13843"/>
                </a:lnTo>
                <a:lnTo>
                  <a:pt x="26111" y="16624"/>
                </a:lnTo>
                <a:lnTo>
                  <a:pt x="34594" y="19646"/>
                </a:lnTo>
                <a:lnTo>
                  <a:pt x="35039" y="19748"/>
                </a:lnTo>
                <a:lnTo>
                  <a:pt x="43980" y="210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290519" y="4637304"/>
            <a:ext cx="1014133" cy="127940"/>
          </a:xfrm>
          <a:custGeom>
            <a:avLst/>
            <a:gdLst/>
            <a:ahLst/>
            <a:cxnLst/>
            <a:rect l="l" t="t" r="r" b="b"/>
            <a:pathLst>
              <a:path w="1014133" h="127940">
                <a:moveTo>
                  <a:pt x="1014133" y="0"/>
                </a:moveTo>
                <a:lnTo>
                  <a:pt x="1001854" y="8264"/>
                </a:lnTo>
                <a:lnTo>
                  <a:pt x="983751" y="19182"/>
                </a:lnTo>
                <a:lnTo>
                  <a:pt x="960691" y="31723"/>
                </a:lnTo>
                <a:lnTo>
                  <a:pt x="942283" y="40962"/>
                </a:lnTo>
                <a:lnTo>
                  <a:pt x="930327" y="46332"/>
                </a:lnTo>
                <a:lnTo>
                  <a:pt x="910062" y="55247"/>
                </a:lnTo>
                <a:lnTo>
                  <a:pt x="890922" y="63016"/>
                </a:lnTo>
                <a:lnTo>
                  <a:pt x="879565" y="67114"/>
                </a:lnTo>
                <a:lnTo>
                  <a:pt x="854456" y="75909"/>
                </a:lnTo>
                <a:lnTo>
                  <a:pt x="834656" y="82299"/>
                </a:lnTo>
                <a:lnTo>
                  <a:pt x="823695" y="85417"/>
                </a:lnTo>
                <a:lnTo>
                  <a:pt x="809650" y="89293"/>
                </a:lnTo>
                <a:lnTo>
                  <a:pt x="794451" y="93402"/>
                </a:lnTo>
                <a:lnTo>
                  <a:pt x="783584" y="96229"/>
                </a:lnTo>
                <a:lnTo>
                  <a:pt x="763309" y="100824"/>
                </a:lnTo>
                <a:lnTo>
                  <a:pt x="748133" y="103981"/>
                </a:lnTo>
                <a:lnTo>
                  <a:pt x="731757" y="107319"/>
                </a:lnTo>
                <a:lnTo>
                  <a:pt x="720474" y="109544"/>
                </a:lnTo>
                <a:lnTo>
                  <a:pt x="700532" y="112903"/>
                </a:lnTo>
                <a:lnTo>
                  <a:pt x="686693" y="114920"/>
                </a:lnTo>
                <a:lnTo>
                  <a:pt x="680186" y="115849"/>
                </a:lnTo>
                <a:lnTo>
                  <a:pt x="664428" y="118106"/>
                </a:lnTo>
                <a:lnTo>
                  <a:pt x="653000" y="119642"/>
                </a:lnTo>
                <a:lnTo>
                  <a:pt x="643352" y="120757"/>
                </a:lnTo>
                <a:lnTo>
                  <a:pt x="632935" y="121753"/>
                </a:lnTo>
                <a:lnTo>
                  <a:pt x="619198" y="122931"/>
                </a:lnTo>
                <a:lnTo>
                  <a:pt x="611771" y="123558"/>
                </a:lnTo>
                <a:lnTo>
                  <a:pt x="596238" y="124809"/>
                </a:lnTo>
                <a:lnTo>
                  <a:pt x="585224" y="125474"/>
                </a:lnTo>
                <a:lnTo>
                  <a:pt x="575560" y="125873"/>
                </a:lnTo>
                <a:lnTo>
                  <a:pt x="564077" y="126326"/>
                </a:lnTo>
                <a:lnTo>
                  <a:pt x="550151" y="127012"/>
                </a:lnTo>
                <a:lnTo>
                  <a:pt x="546138" y="127241"/>
                </a:lnTo>
                <a:lnTo>
                  <a:pt x="546138" y="127457"/>
                </a:lnTo>
                <a:lnTo>
                  <a:pt x="542112" y="127457"/>
                </a:lnTo>
                <a:lnTo>
                  <a:pt x="526096" y="127621"/>
                </a:lnTo>
                <a:lnTo>
                  <a:pt x="514467" y="127810"/>
                </a:lnTo>
                <a:lnTo>
                  <a:pt x="504740" y="127940"/>
                </a:lnTo>
                <a:lnTo>
                  <a:pt x="481043" y="127695"/>
                </a:lnTo>
                <a:lnTo>
                  <a:pt x="456033" y="126985"/>
                </a:lnTo>
                <a:lnTo>
                  <a:pt x="434731" y="126075"/>
                </a:lnTo>
                <a:lnTo>
                  <a:pt x="410927" y="124270"/>
                </a:lnTo>
                <a:lnTo>
                  <a:pt x="386471" y="122203"/>
                </a:lnTo>
                <a:lnTo>
                  <a:pt x="365327" y="120104"/>
                </a:lnTo>
                <a:lnTo>
                  <a:pt x="341308" y="116887"/>
                </a:lnTo>
                <a:lnTo>
                  <a:pt x="318247" y="113563"/>
                </a:lnTo>
                <a:lnTo>
                  <a:pt x="297378" y="110217"/>
                </a:lnTo>
                <a:lnTo>
                  <a:pt x="272880" y="105398"/>
                </a:lnTo>
                <a:lnTo>
                  <a:pt x="252285" y="101181"/>
                </a:lnTo>
                <a:lnTo>
                  <a:pt x="231804" y="96571"/>
                </a:lnTo>
                <a:lnTo>
                  <a:pt x="206667" y="89886"/>
                </a:lnTo>
                <a:lnTo>
                  <a:pt x="189360" y="85117"/>
                </a:lnTo>
                <a:lnTo>
                  <a:pt x="169407" y="79180"/>
                </a:lnTo>
                <a:lnTo>
                  <a:pt x="144881" y="70764"/>
                </a:lnTo>
                <a:lnTo>
                  <a:pt x="120032" y="61817"/>
                </a:lnTo>
                <a:lnTo>
                  <a:pt x="99866" y="53406"/>
                </a:lnTo>
                <a:lnTo>
                  <a:pt x="75843" y="42776"/>
                </a:lnTo>
                <a:lnTo>
                  <a:pt x="57314" y="33778"/>
                </a:lnTo>
                <a:lnTo>
                  <a:pt x="39966" y="24434"/>
                </a:lnTo>
                <a:lnTo>
                  <a:pt x="18292" y="12143"/>
                </a:lnTo>
                <a:lnTo>
                  <a:pt x="9076" y="6124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290525" y="4616209"/>
            <a:ext cx="43980" cy="21094"/>
          </a:xfrm>
          <a:custGeom>
            <a:avLst/>
            <a:gdLst/>
            <a:ahLst/>
            <a:cxnLst/>
            <a:rect l="l" t="t" r="r" b="b"/>
            <a:pathLst>
              <a:path w="43980" h="21094">
                <a:moveTo>
                  <a:pt x="0" y="21094"/>
                </a:moveTo>
                <a:lnTo>
                  <a:pt x="8928" y="19748"/>
                </a:lnTo>
                <a:lnTo>
                  <a:pt x="9372" y="19646"/>
                </a:lnTo>
                <a:lnTo>
                  <a:pt x="17856" y="16624"/>
                </a:lnTo>
                <a:lnTo>
                  <a:pt x="25780" y="13830"/>
                </a:lnTo>
                <a:lnTo>
                  <a:pt x="26454" y="13728"/>
                </a:lnTo>
                <a:lnTo>
                  <a:pt x="33375" y="9258"/>
                </a:lnTo>
                <a:lnTo>
                  <a:pt x="39065" y="5803"/>
                </a:lnTo>
                <a:lnTo>
                  <a:pt x="39738" y="5130"/>
                </a:lnTo>
                <a:lnTo>
                  <a:pt x="4398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219867" y="4566763"/>
            <a:ext cx="109943" cy="18415"/>
          </a:xfrm>
          <a:custGeom>
            <a:avLst/>
            <a:gdLst/>
            <a:ahLst/>
            <a:cxnLst/>
            <a:rect l="l" t="t" r="r" b="b"/>
            <a:pathLst>
              <a:path w="109943" h="18414">
                <a:moveTo>
                  <a:pt x="109943" y="18414"/>
                </a:moveTo>
                <a:lnTo>
                  <a:pt x="104025" y="13614"/>
                </a:lnTo>
                <a:lnTo>
                  <a:pt x="96558" y="10045"/>
                </a:lnTo>
                <a:lnTo>
                  <a:pt x="88404" y="6248"/>
                </a:lnTo>
                <a:lnTo>
                  <a:pt x="87845" y="6134"/>
                </a:lnTo>
                <a:lnTo>
                  <a:pt x="78917" y="4025"/>
                </a:lnTo>
                <a:lnTo>
                  <a:pt x="69088" y="1676"/>
                </a:lnTo>
                <a:lnTo>
                  <a:pt x="68643" y="1676"/>
                </a:lnTo>
                <a:lnTo>
                  <a:pt x="58496" y="888"/>
                </a:lnTo>
                <a:lnTo>
                  <a:pt x="47993" y="0"/>
                </a:lnTo>
                <a:lnTo>
                  <a:pt x="47663" y="0"/>
                </a:lnTo>
                <a:lnTo>
                  <a:pt x="37172" y="774"/>
                </a:lnTo>
                <a:lnTo>
                  <a:pt x="27012" y="1562"/>
                </a:lnTo>
                <a:lnTo>
                  <a:pt x="26568" y="1676"/>
                </a:lnTo>
                <a:lnTo>
                  <a:pt x="16637" y="3898"/>
                </a:lnTo>
                <a:lnTo>
                  <a:pt x="8267" y="5803"/>
                </a:lnTo>
                <a:lnTo>
                  <a:pt x="7924" y="5918"/>
                </a:lnTo>
                <a:lnTo>
                  <a:pt x="0" y="93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167125" y="4152221"/>
            <a:ext cx="425760" cy="423913"/>
          </a:xfrm>
          <a:custGeom>
            <a:avLst/>
            <a:gdLst/>
            <a:ahLst/>
            <a:cxnLst/>
            <a:rect l="l" t="t" r="r" b="b"/>
            <a:pathLst>
              <a:path w="425760" h="423913">
                <a:moveTo>
                  <a:pt x="52748" y="423913"/>
                </a:moveTo>
                <a:lnTo>
                  <a:pt x="37550" y="405316"/>
                </a:lnTo>
                <a:lnTo>
                  <a:pt x="23060" y="382447"/>
                </a:lnTo>
                <a:lnTo>
                  <a:pt x="12900" y="360774"/>
                </a:lnTo>
                <a:lnTo>
                  <a:pt x="7744" y="347600"/>
                </a:lnTo>
                <a:lnTo>
                  <a:pt x="2749" y="325805"/>
                </a:lnTo>
                <a:lnTo>
                  <a:pt x="0" y="302003"/>
                </a:lnTo>
                <a:lnTo>
                  <a:pt x="399" y="290766"/>
                </a:lnTo>
                <a:lnTo>
                  <a:pt x="2997" y="266913"/>
                </a:lnTo>
                <a:lnTo>
                  <a:pt x="9695" y="242459"/>
                </a:lnTo>
                <a:lnTo>
                  <a:pt x="19157" y="221449"/>
                </a:lnTo>
                <a:lnTo>
                  <a:pt x="25596" y="208850"/>
                </a:lnTo>
                <a:lnTo>
                  <a:pt x="38797" y="189446"/>
                </a:lnTo>
                <a:lnTo>
                  <a:pt x="48593" y="176469"/>
                </a:lnTo>
                <a:lnTo>
                  <a:pt x="63632" y="160162"/>
                </a:lnTo>
                <a:lnTo>
                  <a:pt x="78554" y="145501"/>
                </a:lnTo>
                <a:lnTo>
                  <a:pt x="94808" y="131782"/>
                </a:lnTo>
                <a:lnTo>
                  <a:pt x="115021" y="116381"/>
                </a:lnTo>
                <a:lnTo>
                  <a:pt x="132257" y="104741"/>
                </a:lnTo>
                <a:lnTo>
                  <a:pt x="144608" y="97218"/>
                </a:lnTo>
                <a:lnTo>
                  <a:pt x="157658" y="89365"/>
                </a:lnTo>
                <a:lnTo>
                  <a:pt x="175773" y="79474"/>
                </a:lnTo>
                <a:lnTo>
                  <a:pt x="192271" y="71437"/>
                </a:lnTo>
                <a:lnTo>
                  <a:pt x="206188" y="64761"/>
                </a:lnTo>
                <a:lnTo>
                  <a:pt x="225034" y="56447"/>
                </a:lnTo>
                <a:lnTo>
                  <a:pt x="245280" y="48552"/>
                </a:lnTo>
                <a:lnTo>
                  <a:pt x="259842" y="42955"/>
                </a:lnTo>
                <a:lnTo>
                  <a:pt x="279370" y="35975"/>
                </a:lnTo>
                <a:lnTo>
                  <a:pt x="302989" y="28689"/>
                </a:lnTo>
                <a:lnTo>
                  <a:pt x="318085" y="24142"/>
                </a:lnTo>
                <a:lnTo>
                  <a:pt x="338228" y="18512"/>
                </a:lnTo>
                <a:lnTo>
                  <a:pt x="364096" y="12337"/>
                </a:lnTo>
                <a:lnTo>
                  <a:pt x="380109" y="8636"/>
                </a:lnTo>
                <a:lnTo>
                  <a:pt x="400440" y="4364"/>
                </a:lnTo>
                <a:lnTo>
                  <a:pt x="411696" y="2375"/>
                </a:lnTo>
                <a:lnTo>
                  <a:pt x="42576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245878" y="4609514"/>
            <a:ext cx="46431" cy="7810"/>
          </a:xfrm>
          <a:custGeom>
            <a:avLst/>
            <a:gdLst/>
            <a:ahLst/>
            <a:cxnLst/>
            <a:rect l="l" t="t" r="r" b="b"/>
            <a:pathLst>
              <a:path w="46431" h="7810">
                <a:moveTo>
                  <a:pt x="0" y="2565"/>
                </a:moveTo>
                <a:lnTo>
                  <a:pt x="3124" y="4343"/>
                </a:lnTo>
                <a:lnTo>
                  <a:pt x="3352" y="4457"/>
                </a:lnTo>
                <a:lnTo>
                  <a:pt x="6921" y="5575"/>
                </a:lnTo>
                <a:lnTo>
                  <a:pt x="10934" y="6807"/>
                </a:lnTo>
                <a:lnTo>
                  <a:pt x="11163" y="6807"/>
                </a:lnTo>
                <a:lnTo>
                  <a:pt x="15405" y="7365"/>
                </a:lnTo>
                <a:lnTo>
                  <a:pt x="19862" y="7810"/>
                </a:lnTo>
                <a:lnTo>
                  <a:pt x="20091" y="7810"/>
                </a:lnTo>
                <a:lnTo>
                  <a:pt x="24549" y="7581"/>
                </a:lnTo>
                <a:lnTo>
                  <a:pt x="29019" y="7365"/>
                </a:lnTo>
                <a:lnTo>
                  <a:pt x="33489" y="6362"/>
                </a:lnTo>
                <a:lnTo>
                  <a:pt x="37274" y="5460"/>
                </a:lnTo>
                <a:lnTo>
                  <a:pt x="37503" y="5346"/>
                </a:lnTo>
                <a:lnTo>
                  <a:pt x="40957" y="3682"/>
                </a:lnTo>
                <a:lnTo>
                  <a:pt x="43751" y="2336"/>
                </a:lnTo>
                <a:lnTo>
                  <a:pt x="44094" y="2120"/>
                </a:lnTo>
                <a:lnTo>
                  <a:pt x="464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244869" y="4589194"/>
            <a:ext cx="46659" cy="7035"/>
          </a:xfrm>
          <a:custGeom>
            <a:avLst/>
            <a:gdLst/>
            <a:ahLst/>
            <a:cxnLst/>
            <a:rect l="l" t="t" r="r" b="b"/>
            <a:pathLst>
              <a:path w="46659" h="7035">
                <a:moveTo>
                  <a:pt x="46659" y="7035"/>
                </a:moveTo>
                <a:lnTo>
                  <a:pt x="44208" y="5029"/>
                </a:lnTo>
                <a:lnTo>
                  <a:pt x="43865" y="4800"/>
                </a:lnTo>
                <a:lnTo>
                  <a:pt x="40855" y="3454"/>
                </a:lnTo>
                <a:lnTo>
                  <a:pt x="37287" y="1892"/>
                </a:lnTo>
                <a:lnTo>
                  <a:pt x="36944" y="1892"/>
                </a:lnTo>
                <a:lnTo>
                  <a:pt x="33045" y="1117"/>
                </a:lnTo>
                <a:lnTo>
                  <a:pt x="28689" y="228"/>
                </a:lnTo>
                <a:lnTo>
                  <a:pt x="28473" y="228"/>
                </a:lnTo>
                <a:lnTo>
                  <a:pt x="24117" y="114"/>
                </a:lnTo>
                <a:lnTo>
                  <a:pt x="19532" y="0"/>
                </a:lnTo>
                <a:lnTo>
                  <a:pt x="14960" y="558"/>
                </a:lnTo>
                <a:lnTo>
                  <a:pt x="10833" y="1117"/>
                </a:lnTo>
                <a:lnTo>
                  <a:pt x="10604" y="1231"/>
                </a:lnTo>
                <a:lnTo>
                  <a:pt x="6591" y="2565"/>
                </a:lnTo>
                <a:lnTo>
                  <a:pt x="3251" y="3682"/>
                </a:lnTo>
                <a:lnTo>
                  <a:pt x="3022" y="3797"/>
                </a:lnTo>
                <a:lnTo>
                  <a:pt x="0" y="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428257" y="4646782"/>
            <a:ext cx="292544" cy="58381"/>
          </a:xfrm>
          <a:custGeom>
            <a:avLst/>
            <a:gdLst/>
            <a:ahLst/>
            <a:cxnLst/>
            <a:rect l="l" t="t" r="r" b="b"/>
            <a:pathLst>
              <a:path w="292544" h="58381">
                <a:moveTo>
                  <a:pt x="0" y="58381"/>
                </a:moveTo>
                <a:lnTo>
                  <a:pt x="13838" y="53068"/>
                </a:lnTo>
                <a:lnTo>
                  <a:pt x="23375" y="49639"/>
                </a:lnTo>
                <a:lnTo>
                  <a:pt x="33770" y="46358"/>
                </a:lnTo>
                <a:lnTo>
                  <a:pt x="44754" y="43091"/>
                </a:lnTo>
                <a:lnTo>
                  <a:pt x="59809" y="38588"/>
                </a:lnTo>
                <a:lnTo>
                  <a:pt x="70535" y="35453"/>
                </a:lnTo>
                <a:lnTo>
                  <a:pt x="79875" y="32922"/>
                </a:lnTo>
                <a:lnTo>
                  <a:pt x="90773" y="30233"/>
                </a:lnTo>
                <a:lnTo>
                  <a:pt x="105918" y="26682"/>
                </a:lnTo>
                <a:lnTo>
                  <a:pt x="121323" y="23147"/>
                </a:lnTo>
                <a:lnTo>
                  <a:pt x="132395" y="20705"/>
                </a:lnTo>
                <a:lnTo>
                  <a:pt x="141889" y="18802"/>
                </a:lnTo>
                <a:lnTo>
                  <a:pt x="152565" y="16882"/>
                </a:lnTo>
                <a:lnTo>
                  <a:pt x="167179" y="14393"/>
                </a:lnTo>
                <a:lnTo>
                  <a:pt x="186134" y="11254"/>
                </a:lnTo>
                <a:lnTo>
                  <a:pt x="197460" y="9498"/>
                </a:lnTo>
                <a:lnTo>
                  <a:pt x="207049" y="8190"/>
                </a:lnTo>
                <a:lnTo>
                  <a:pt x="217536" y="6942"/>
                </a:lnTo>
                <a:lnTo>
                  <a:pt x="231558" y="5367"/>
                </a:lnTo>
                <a:lnTo>
                  <a:pt x="237515" y="4698"/>
                </a:lnTo>
                <a:lnTo>
                  <a:pt x="252737" y="2975"/>
                </a:lnTo>
                <a:lnTo>
                  <a:pt x="263321" y="1904"/>
                </a:lnTo>
                <a:lnTo>
                  <a:pt x="273233" y="1142"/>
                </a:lnTo>
                <a:lnTo>
                  <a:pt x="286435" y="348"/>
                </a:lnTo>
                <a:lnTo>
                  <a:pt x="29254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729057" y="4426574"/>
            <a:ext cx="137058" cy="24892"/>
          </a:xfrm>
          <a:custGeom>
            <a:avLst/>
            <a:gdLst/>
            <a:ahLst/>
            <a:cxnLst/>
            <a:rect l="l" t="t" r="r" b="b"/>
            <a:pathLst>
              <a:path w="137058" h="24891">
                <a:moveTo>
                  <a:pt x="0" y="0"/>
                </a:moveTo>
                <a:lnTo>
                  <a:pt x="3911" y="5473"/>
                </a:lnTo>
                <a:lnTo>
                  <a:pt x="4800" y="6362"/>
                </a:lnTo>
                <a:lnTo>
                  <a:pt x="10274" y="10045"/>
                </a:lnTo>
                <a:lnTo>
                  <a:pt x="17183" y="14846"/>
                </a:lnTo>
                <a:lnTo>
                  <a:pt x="18084" y="15074"/>
                </a:lnTo>
                <a:lnTo>
                  <a:pt x="26225" y="18084"/>
                </a:lnTo>
                <a:lnTo>
                  <a:pt x="35712" y="21539"/>
                </a:lnTo>
                <a:lnTo>
                  <a:pt x="36271" y="21539"/>
                </a:lnTo>
                <a:lnTo>
                  <a:pt x="46316" y="23215"/>
                </a:lnTo>
                <a:lnTo>
                  <a:pt x="57150" y="24892"/>
                </a:lnTo>
                <a:lnTo>
                  <a:pt x="57594" y="24892"/>
                </a:lnTo>
                <a:lnTo>
                  <a:pt x="68529" y="24892"/>
                </a:lnTo>
                <a:lnTo>
                  <a:pt x="79476" y="24892"/>
                </a:lnTo>
                <a:lnTo>
                  <a:pt x="79921" y="24892"/>
                </a:lnTo>
                <a:lnTo>
                  <a:pt x="90741" y="23215"/>
                </a:lnTo>
                <a:lnTo>
                  <a:pt x="100787" y="21539"/>
                </a:lnTo>
                <a:lnTo>
                  <a:pt x="101346" y="21539"/>
                </a:lnTo>
                <a:lnTo>
                  <a:pt x="110832" y="18084"/>
                </a:lnTo>
                <a:lnTo>
                  <a:pt x="118986" y="15074"/>
                </a:lnTo>
                <a:lnTo>
                  <a:pt x="119875" y="14846"/>
                </a:lnTo>
                <a:lnTo>
                  <a:pt x="126796" y="10045"/>
                </a:lnTo>
                <a:lnTo>
                  <a:pt x="132270" y="6362"/>
                </a:lnTo>
                <a:lnTo>
                  <a:pt x="133159" y="5473"/>
                </a:lnTo>
                <a:lnTo>
                  <a:pt x="13705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727277" y="4350230"/>
            <a:ext cx="140627" cy="25780"/>
          </a:xfrm>
          <a:custGeom>
            <a:avLst/>
            <a:gdLst/>
            <a:ahLst/>
            <a:cxnLst/>
            <a:rect l="l" t="t" r="r" b="b"/>
            <a:pathLst>
              <a:path w="140627" h="25780">
                <a:moveTo>
                  <a:pt x="140627" y="0"/>
                </a:moveTo>
                <a:lnTo>
                  <a:pt x="140182" y="1231"/>
                </a:lnTo>
                <a:lnTo>
                  <a:pt x="139953" y="1562"/>
                </a:lnTo>
                <a:lnTo>
                  <a:pt x="139064" y="2451"/>
                </a:lnTo>
                <a:lnTo>
                  <a:pt x="133819" y="7365"/>
                </a:lnTo>
                <a:lnTo>
                  <a:pt x="133819" y="8255"/>
                </a:lnTo>
                <a:lnTo>
                  <a:pt x="128015" y="11938"/>
                </a:lnTo>
                <a:lnTo>
                  <a:pt x="120764" y="16408"/>
                </a:lnTo>
                <a:lnTo>
                  <a:pt x="120091" y="16637"/>
                </a:lnTo>
                <a:lnTo>
                  <a:pt x="111836" y="19304"/>
                </a:lnTo>
                <a:lnTo>
                  <a:pt x="102450" y="22542"/>
                </a:lnTo>
                <a:lnTo>
                  <a:pt x="101892" y="22542"/>
                </a:lnTo>
                <a:lnTo>
                  <a:pt x="92074" y="24104"/>
                </a:lnTo>
                <a:lnTo>
                  <a:pt x="81470" y="25780"/>
                </a:lnTo>
                <a:lnTo>
                  <a:pt x="81025" y="25780"/>
                </a:lnTo>
                <a:lnTo>
                  <a:pt x="70319" y="25780"/>
                </a:lnTo>
                <a:lnTo>
                  <a:pt x="59601" y="25780"/>
                </a:lnTo>
                <a:lnTo>
                  <a:pt x="59156" y="25780"/>
                </a:lnTo>
                <a:lnTo>
                  <a:pt x="48539" y="24104"/>
                </a:lnTo>
                <a:lnTo>
                  <a:pt x="38722" y="22542"/>
                </a:lnTo>
                <a:lnTo>
                  <a:pt x="38163" y="22542"/>
                </a:lnTo>
                <a:lnTo>
                  <a:pt x="28790" y="19304"/>
                </a:lnTo>
                <a:lnTo>
                  <a:pt x="20535" y="16637"/>
                </a:lnTo>
                <a:lnTo>
                  <a:pt x="19862" y="16408"/>
                </a:lnTo>
                <a:lnTo>
                  <a:pt x="12611" y="11938"/>
                </a:lnTo>
                <a:lnTo>
                  <a:pt x="6807" y="8255"/>
                </a:lnTo>
                <a:lnTo>
                  <a:pt x="6807" y="7365"/>
                </a:lnTo>
                <a:lnTo>
                  <a:pt x="1562" y="2451"/>
                </a:lnTo>
                <a:lnTo>
                  <a:pt x="660" y="1562"/>
                </a:lnTo>
                <a:lnTo>
                  <a:pt x="444" y="123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774262" y="4423114"/>
            <a:ext cx="46659" cy="6362"/>
          </a:xfrm>
          <a:custGeom>
            <a:avLst/>
            <a:gdLst/>
            <a:ahLst/>
            <a:cxnLst/>
            <a:rect l="l" t="t" r="r" b="b"/>
            <a:pathLst>
              <a:path w="46659" h="6362">
                <a:moveTo>
                  <a:pt x="0" y="0"/>
                </a:moveTo>
                <a:lnTo>
                  <a:pt x="2679" y="2006"/>
                </a:lnTo>
                <a:lnTo>
                  <a:pt x="3009" y="2120"/>
                </a:lnTo>
                <a:lnTo>
                  <a:pt x="6134" y="3352"/>
                </a:lnTo>
                <a:lnTo>
                  <a:pt x="9931" y="4914"/>
                </a:lnTo>
                <a:lnTo>
                  <a:pt x="10261" y="4914"/>
                </a:lnTo>
                <a:lnTo>
                  <a:pt x="14287" y="5575"/>
                </a:lnTo>
                <a:lnTo>
                  <a:pt x="18630" y="6362"/>
                </a:lnTo>
                <a:lnTo>
                  <a:pt x="18859" y="6362"/>
                </a:lnTo>
                <a:lnTo>
                  <a:pt x="23329" y="6362"/>
                </a:lnTo>
                <a:lnTo>
                  <a:pt x="27800" y="6362"/>
                </a:lnTo>
                <a:lnTo>
                  <a:pt x="28016" y="6362"/>
                </a:lnTo>
                <a:lnTo>
                  <a:pt x="32372" y="5575"/>
                </a:lnTo>
                <a:lnTo>
                  <a:pt x="36385" y="4914"/>
                </a:lnTo>
                <a:lnTo>
                  <a:pt x="36715" y="4914"/>
                </a:lnTo>
                <a:lnTo>
                  <a:pt x="40513" y="3352"/>
                </a:lnTo>
                <a:lnTo>
                  <a:pt x="43637" y="2120"/>
                </a:lnTo>
                <a:lnTo>
                  <a:pt x="43980" y="2006"/>
                </a:lnTo>
                <a:lnTo>
                  <a:pt x="4665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772032" y="4401347"/>
            <a:ext cx="51117" cy="8597"/>
          </a:xfrm>
          <a:custGeom>
            <a:avLst/>
            <a:gdLst/>
            <a:ahLst/>
            <a:cxnLst/>
            <a:rect l="l" t="t" r="r" b="b"/>
            <a:pathLst>
              <a:path w="51117" h="8597">
                <a:moveTo>
                  <a:pt x="51117" y="8597"/>
                </a:moveTo>
                <a:lnTo>
                  <a:pt x="49110" y="6362"/>
                </a:lnTo>
                <a:lnTo>
                  <a:pt x="48666" y="6146"/>
                </a:lnTo>
                <a:lnTo>
                  <a:pt x="46088" y="4686"/>
                </a:lnTo>
                <a:lnTo>
                  <a:pt x="42862" y="2908"/>
                </a:lnTo>
                <a:lnTo>
                  <a:pt x="42519" y="2908"/>
                </a:lnTo>
                <a:lnTo>
                  <a:pt x="38836" y="1905"/>
                </a:lnTo>
                <a:lnTo>
                  <a:pt x="34709" y="787"/>
                </a:lnTo>
                <a:lnTo>
                  <a:pt x="34480" y="787"/>
                </a:lnTo>
                <a:lnTo>
                  <a:pt x="30137" y="342"/>
                </a:lnTo>
                <a:lnTo>
                  <a:pt x="25666" y="0"/>
                </a:lnTo>
                <a:lnTo>
                  <a:pt x="25450" y="0"/>
                </a:lnTo>
                <a:lnTo>
                  <a:pt x="20980" y="342"/>
                </a:lnTo>
                <a:lnTo>
                  <a:pt x="16624" y="787"/>
                </a:lnTo>
                <a:lnTo>
                  <a:pt x="16408" y="787"/>
                </a:lnTo>
                <a:lnTo>
                  <a:pt x="12268" y="1905"/>
                </a:lnTo>
                <a:lnTo>
                  <a:pt x="8597" y="2908"/>
                </a:lnTo>
                <a:lnTo>
                  <a:pt x="8254" y="2908"/>
                </a:lnTo>
                <a:lnTo>
                  <a:pt x="5016" y="4686"/>
                </a:lnTo>
                <a:lnTo>
                  <a:pt x="2451" y="6146"/>
                </a:lnTo>
                <a:lnTo>
                  <a:pt x="2006" y="6362"/>
                </a:lnTo>
                <a:lnTo>
                  <a:pt x="0" y="85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874375" y="4646782"/>
            <a:ext cx="292544" cy="58381"/>
          </a:xfrm>
          <a:custGeom>
            <a:avLst/>
            <a:gdLst/>
            <a:ahLst/>
            <a:cxnLst/>
            <a:rect l="l" t="t" r="r" b="b"/>
            <a:pathLst>
              <a:path w="292544" h="58381">
                <a:moveTo>
                  <a:pt x="292544" y="58381"/>
                </a:moveTo>
                <a:lnTo>
                  <a:pt x="278706" y="53069"/>
                </a:lnTo>
                <a:lnTo>
                  <a:pt x="269158" y="49659"/>
                </a:lnTo>
                <a:lnTo>
                  <a:pt x="258734" y="46352"/>
                </a:lnTo>
                <a:lnTo>
                  <a:pt x="248005" y="43091"/>
                </a:lnTo>
                <a:lnTo>
                  <a:pt x="232940" y="38610"/>
                </a:lnTo>
                <a:lnTo>
                  <a:pt x="222200" y="35500"/>
                </a:lnTo>
                <a:lnTo>
                  <a:pt x="212859" y="32990"/>
                </a:lnTo>
                <a:lnTo>
                  <a:pt x="201993" y="30312"/>
                </a:lnTo>
                <a:lnTo>
                  <a:pt x="186626" y="26682"/>
                </a:lnTo>
                <a:lnTo>
                  <a:pt x="171220" y="23147"/>
                </a:lnTo>
                <a:lnTo>
                  <a:pt x="160149" y="20705"/>
                </a:lnTo>
                <a:lnTo>
                  <a:pt x="150654" y="18802"/>
                </a:lnTo>
                <a:lnTo>
                  <a:pt x="139979" y="16882"/>
                </a:lnTo>
                <a:lnTo>
                  <a:pt x="125365" y="14393"/>
                </a:lnTo>
                <a:lnTo>
                  <a:pt x="106410" y="11254"/>
                </a:lnTo>
                <a:lnTo>
                  <a:pt x="95083" y="9498"/>
                </a:lnTo>
                <a:lnTo>
                  <a:pt x="85495" y="8190"/>
                </a:lnTo>
                <a:lnTo>
                  <a:pt x="75008" y="6942"/>
                </a:lnTo>
                <a:lnTo>
                  <a:pt x="60986" y="5367"/>
                </a:lnTo>
                <a:lnTo>
                  <a:pt x="55029" y="4698"/>
                </a:lnTo>
                <a:lnTo>
                  <a:pt x="39808" y="2975"/>
                </a:lnTo>
                <a:lnTo>
                  <a:pt x="29226" y="1904"/>
                </a:lnTo>
                <a:lnTo>
                  <a:pt x="19316" y="1142"/>
                </a:lnTo>
                <a:lnTo>
                  <a:pt x="6111" y="34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894917" y="4699365"/>
            <a:ext cx="60274" cy="8140"/>
          </a:xfrm>
          <a:custGeom>
            <a:avLst/>
            <a:gdLst/>
            <a:ahLst/>
            <a:cxnLst/>
            <a:rect l="l" t="t" r="r" b="b"/>
            <a:pathLst>
              <a:path w="60274" h="8140">
                <a:moveTo>
                  <a:pt x="0" y="8140"/>
                </a:moveTo>
                <a:lnTo>
                  <a:pt x="3568" y="5575"/>
                </a:lnTo>
                <a:lnTo>
                  <a:pt x="3911" y="5346"/>
                </a:lnTo>
                <a:lnTo>
                  <a:pt x="8039" y="3784"/>
                </a:lnTo>
                <a:lnTo>
                  <a:pt x="12941" y="1892"/>
                </a:lnTo>
                <a:lnTo>
                  <a:pt x="13284" y="1778"/>
                </a:lnTo>
                <a:lnTo>
                  <a:pt x="18415" y="889"/>
                </a:lnTo>
                <a:lnTo>
                  <a:pt x="24104" y="0"/>
                </a:lnTo>
                <a:lnTo>
                  <a:pt x="24447" y="0"/>
                </a:lnTo>
                <a:lnTo>
                  <a:pt x="30137" y="0"/>
                </a:lnTo>
                <a:lnTo>
                  <a:pt x="35941" y="0"/>
                </a:lnTo>
                <a:lnTo>
                  <a:pt x="36169" y="0"/>
                </a:lnTo>
                <a:lnTo>
                  <a:pt x="41859" y="889"/>
                </a:lnTo>
                <a:lnTo>
                  <a:pt x="47104" y="1778"/>
                </a:lnTo>
                <a:lnTo>
                  <a:pt x="47434" y="1892"/>
                </a:lnTo>
                <a:lnTo>
                  <a:pt x="52235" y="3784"/>
                </a:lnTo>
                <a:lnTo>
                  <a:pt x="56362" y="5346"/>
                </a:lnTo>
                <a:lnTo>
                  <a:pt x="56705" y="5575"/>
                </a:lnTo>
                <a:lnTo>
                  <a:pt x="60274" y="814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910990" y="4724584"/>
            <a:ext cx="47104" cy="10934"/>
          </a:xfrm>
          <a:custGeom>
            <a:avLst/>
            <a:gdLst/>
            <a:ahLst/>
            <a:cxnLst/>
            <a:rect l="l" t="t" r="r" b="b"/>
            <a:pathLst>
              <a:path w="47104" h="10934">
                <a:moveTo>
                  <a:pt x="0" y="9042"/>
                </a:moveTo>
                <a:lnTo>
                  <a:pt x="3911" y="10159"/>
                </a:lnTo>
                <a:lnTo>
                  <a:pt x="4127" y="10159"/>
                </a:lnTo>
                <a:lnTo>
                  <a:pt x="8140" y="10490"/>
                </a:lnTo>
                <a:lnTo>
                  <a:pt x="13944" y="10934"/>
                </a:lnTo>
                <a:lnTo>
                  <a:pt x="14173" y="10934"/>
                </a:lnTo>
                <a:lnTo>
                  <a:pt x="19977" y="10490"/>
                </a:lnTo>
                <a:lnTo>
                  <a:pt x="25552" y="10045"/>
                </a:lnTo>
                <a:lnTo>
                  <a:pt x="25895" y="10045"/>
                </a:lnTo>
                <a:lnTo>
                  <a:pt x="31254" y="8597"/>
                </a:lnTo>
                <a:lnTo>
                  <a:pt x="35941" y="7251"/>
                </a:lnTo>
                <a:lnTo>
                  <a:pt x="36385" y="7251"/>
                </a:lnTo>
                <a:lnTo>
                  <a:pt x="40513" y="4914"/>
                </a:lnTo>
                <a:lnTo>
                  <a:pt x="43980" y="3124"/>
                </a:lnTo>
                <a:lnTo>
                  <a:pt x="44424" y="2793"/>
                </a:lnTo>
                <a:lnTo>
                  <a:pt x="4710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982416" y="4125885"/>
            <a:ext cx="490717" cy="342544"/>
          </a:xfrm>
          <a:custGeom>
            <a:avLst/>
            <a:gdLst/>
            <a:ahLst/>
            <a:cxnLst/>
            <a:rect l="l" t="t" r="r" b="b"/>
            <a:pathLst>
              <a:path w="490717" h="342544">
                <a:moveTo>
                  <a:pt x="489432" y="342544"/>
                </a:moveTo>
                <a:lnTo>
                  <a:pt x="490717" y="328768"/>
                </a:lnTo>
                <a:lnTo>
                  <a:pt x="490642" y="318624"/>
                </a:lnTo>
                <a:lnTo>
                  <a:pt x="489432" y="306044"/>
                </a:lnTo>
                <a:lnTo>
                  <a:pt x="485510" y="282261"/>
                </a:lnTo>
                <a:lnTo>
                  <a:pt x="476948" y="256327"/>
                </a:lnTo>
                <a:lnTo>
                  <a:pt x="466416" y="235111"/>
                </a:lnTo>
                <a:lnTo>
                  <a:pt x="458699" y="221450"/>
                </a:lnTo>
                <a:lnTo>
                  <a:pt x="445533" y="203210"/>
                </a:lnTo>
                <a:lnTo>
                  <a:pt x="433286" y="187984"/>
                </a:lnTo>
                <a:lnTo>
                  <a:pt x="418413" y="172392"/>
                </a:lnTo>
                <a:lnTo>
                  <a:pt x="400865" y="155920"/>
                </a:lnTo>
                <a:lnTo>
                  <a:pt x="384675" y="142662"/>
                </a:lnTo>
                <a:lnTo>
                  <a:pt x="361816" y="125865"/>
                </a:lnTo>
                <a:lnTo>
                  <a:pt x="344584" y="114462"/>
                </a:lnTo>
                <a:lnTo>
                  <a:pt x="329831" y="105702"/>
                </a:lnTo>
                <a:lnTo>
                  <a:pt x="316561" y="97964"/>
                </a:lnTo>
                <a:lnTo>
                  <a:pt x="298373" y="88198"/>
                </a:lnTo>
                <a:lnTo>
                  <a:pt x="279488" y="79133"/>
                </a:lnTo>
                <a:lnTo>
                  <a:pt x="265400" y="72517"/>
                </a:lnTo>
                <a:lnTo>
                  <a:pt x="246435" y="64202"/>
                </a:lnTo>
                <a:lnTo>
                  <a:pt x="223786" y="55473"/>
                </a:lnTo>
                <a:lnTo>
                  <a:pt x="209052" y="49923"/>
                </a:lnTo>
                <a:lnTo>
                  <a:pt x="189340" y="42973"/>
                </a:lnTo>
                <a:lnTo>
                  <a:pt x="163838" y="35102"/>
                </a:lnTo>
                <a:lnTo>
                  <a:pt x="148092" y="30387"/>
                </a:lnTo>
                <a:lnTo>
                  <a:pt x="127760" y="24714"/>
                </a:lnTo>
                <a:lnTo>
                  <a:pt x="103310" y="18922"/>
                </a:lnTo>
                <a:lnTo>
                  <a:pt x="83167" y="14305"/>
                </a:lnTo>
                <a:lnTo>
                  <a:pt x="62385" y="10000"/>
                </a:lnTo>
                <a:lnTo>
                  <a:pt x="38773" y="5782"/>
                </a:lnTo>
                <a:lnTo>
                  <a:pt x="30810" y="4356"/>
                </a:lnTo>
                <a:lnTo>
                  <a:pt x="17600" y="2035"/>
                </a:lnTo>
                <a:lnTo>
                  <a:pt x="7131" y="729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002290" y="4152226"/>
            <a:ext cx="425767" cy="423913"/>
          </a:xfrm>
          <a:custGeom>
            <a:avLst/>
            <a:gdLst/>
            <a:ahLst/>
            <a:cxnLst/>
            <a:rect l="l" t="t" r="r" b="b"/>
            <a:pathLst>
              <a:path w="425767" h="423913">
                <a:moveTo>
                  <a:pt x="0" y="0"/>
                </a:moveTo>
                <a:lnTo>
                  <a:pt x="15450" y="2606"/>
                </a:lnTo>
                <a:lnTo>
                  <a:pt x="35858" y="6455"/>
                </a:lnTo>
                <a:lnTo>
                  <a:pt x="60934" y="12166"/>
                </a:lnTo>
                <a:lnTo>
                  <a:pt x="76248" y="15755"/>
                </a:lnTo>
                <a:lnTo>
                  <a:pt x="96504" y="20892"/>
                </a:lnTo>
                <a:lnTo>
                  <a:pt x="122051" y="28471"/>
                </a:lnTo>
                <a:lnTo>
                  <a:pt x="137717" y="33237"/>
                </a:lnTo>
                <a:lnTo>
                  <a:pt x="157411" y="39773"/>
                </a:lnTo>
                <a:lnTo>
                  <a:pt x="180479" y="48552"/>
                </a:lnTo>
                <a:lnTo>
                  <a:pt x="194912" y="54135"/>
                </a:lnTo>
                <a:lnTo>
                  <a:pt x="213921" y="62111"/>
                </a:lnTo>
                <a:lnTo>
                  <a:pt x="233502" y="71437"/>
                </a:lnTo>
                <a:lnTo>
                  <a:pt x="247206" y="78088"/>
                </a:lnTo>
                <a:lnTo>
                  <a:pt x="265430" y="87785"/>
                </a:lnTo>
                <a:lnTo>
                  <a:pt x="281152" y="97218"/>
                </a:lnTo>
                <a:lnTo>
                  <a:pt x="293976" y="105028"/>
                </a:lnTo>
                <a:lnTo>
                  <a:pt x="311186" y="116708"/>
                </a:lnTo>
                <a:lnTo>
                  <a:pt x="322668" y="125450"/>
                </a:lnTo>
                <a:lnTo>
                  <a:pt x="334386" y="134435"/>
                </a:lnTo>
                <a:lnTo>
                  <a:pt x="350320" y="148505"/>
                </a:lnTo>
                <a:lnTo>
                  <a:pt x="368010" y="166049"/>
                </a:lnTo>
                <a:lnTo>
                  <a:pt x="382182" y="183033"/>
                </a:lnTo>
                <a:lnTo>
                  <a:pt x="394272" y="199391"/>
                </a:lnTo>
                <a:lnTo>
                  <a:pt x="405793" y="219785"/>
                </a:lnTo>
                <a:lnTo>
                  <a:pt x="412778" y="233972"/>
                </a:lnTo>
                <a:lnTo>
                  <a:pt x="419887" y="255816"/>
                </a:lnTo>
                <a:lnTo>
                  <a:pt x="424723" y="279393"/>
                </a:lnTo>
                <a:lnTo>
                  <a:pt x="425767" y="304451"/>
                </a:lnTo>
                <a:lnTo>
                  <a:pt x="424914" y="314684"/>
                </a:lnTo>
                <a:lnTo>
                  <a:pt x="420414" y="339409"/>
                </a:lnTo>
                <a:lnTo>
                  <a:pt x="412978" y="360514"/>
                </a:lnTo>
                <a:lnTo>
                  <a:pt x="402785" y="382303"/>
                </a:lnTo>
                <a:lnTo>
                  <a:pt x="395224" y="394449"/>
                </a:lnTo>
                <a:lnTo>
                  <a:pt x="381529" y="414193"/>
                </a:lnTo>
                <a:lnTo>
                  <a:pt x="373011" y="4239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265359" y="4566762"/>
            <a:ext cx="109943" cy="18415"/>
          </a:xfrm>
          <a:custGeom>
            <a:avLst/>
            <a:gdLst/>
            <a:ahLst/>
            <a:cxnLst/>
            <a:rect l="l" t="t" r="r" b="b"/>
            <a:pathLst>
              <a:path w="109943" h="18414">
                <a:moveTo>
                  <a:pt x="109943" y="9372"/>
                </a:moveTo>
                <a:lnTo>
                  <a:pt x="102019" y="5918"/>
                </a:lnTo>
                <a:lnTo>
                  <a:pt x="101688" y="5803"/>
                </a:lnTo>
                <a:lnTo>
                  <a:pt x="93306" y="3898"/>
                </a:lnTo>
                <a:lnTo>
                  <a:pt x="83375" y="1676"/>
                </a:lnTo>
                <a:lnTo>
                  <a:pt x="82930" y="1562"/>
                </a:lnTo>
                <a:lnTo>
                  <a:pt x="72783" y="774"/>
                </a:lnTo>
                <a:lnTo>
                  <a:pt x="62280" y="0"/>
                </a:lnTo>
                <a:lnTo>
                  <a:pt x="61950" y="0"/>
                </a:lnTo>
                <a:lnTo>
                  <a:pt x="51460" y="888"/>
                </a:lnTo>
                <a:lnTo>
                  <a:pt x="41300" y="1676"/>
                </a:lnTo>
                <a:lnTo>
                  <a:pt x="40855" y="1676"/>
                </a:lnTo>
                <a:lnTo>
                  <a:pt x="31026" y="4025"/>
                </a:lnTo>
                <a:lnTo>
                  <a:pt x="22097" y="6134"/>
                </a:lnTo>
                <a:lnTo>
                  <a:pt x="21551" y="6248"/>
                </a:lnTo>
                <a:lnTo>
                  <a:pt x="13398" y="10045"/>
                </a:lnTo>
                <a:lnTo>
                  <a:pt x="6476" y="13284"/>
                </a:lnTo>
                <a:lnTo>
                  <a:pt x="5918" y="13614"/>
                </a:lnTo>
                <a:lnTo>
                  <a:pt x="0" y="184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303647" y="4589194"/>
            <a:ext cx="46659" cy="7035"/>
          </a:xfrm>
          <a:custGeom>
            <a:avLst/>
            <a:gdLst/>
            <a:ahLst/>
            <a:cxnLst/>
            <a:rect l="l" t="t" r="r" b="b"/>
            <a:pathLst>
              <a:path w="46659" h="7035">
                <a:moveTo>
                  <a:pt x="0" y="7035"/>
                </a:moveTo>
                <a:lnTo>
                  <a:pt x="2451" y="5029"/>
                </a:lnTo>
                <a:lnTo>
                  <a:pt x="2794" y="4800"/>
                </a:lnTo>
                <a:lnTo>
                  <a:pt x="5803" y="3454"/>
                </a:lnTo>
                <a:lnTo>
                  <a:pt x="9372" y="1892"/>
                </a:lnTo>
                <a:lnTo>
                  <a:pt x="9715" y="1892"/>
                </a:lnTo>
                <a:lnTo>
                  <a:pt x="13614" y="1117"/>
                </a:lnTo>
                <a:lnTo>
                  <a:pt x="17970" y="228"/>
                </a:lnTo>
                <a:lnTo>
                  <a:pt x="18186" y="228"/>
                </a:lnTo>
                <a:lnTo>
                  <a:pt x="22542" y="114"/>
                </a:lnTo>
                <a:lnTo>
                  <a:pt x="27127" y="0"/>
                </a:lnTo>
                <a:lnTo>
                  <a:pt x="31699" y="558"/>
                </a:lnTo>
                <a:lnTo>
                  <a:pt x="35826" y="1231"/>
                </a:lnTo>
                <a:lnTo>
                  <a:pt x="36169" y="1231"/>
                </a:lnTo>
                <a:lnTo>
                  <a:pt x="40068" y="2565"/>
                </a:lnTo>
                <a:lnTo>
                  <a:pt x="43421" y="3682"/>
                </a:lnTo>
                <a:lnTo>
                  <a:pt x="43637" y="3797"/>
                </a:lnTo>
                <a:lnTo>
                  <a:pt x="46659" y="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309005" y="4608057"/>
            <a:ext cx="44869" cy="9271"/>
          </a:xfrm>
          <a:custGeom>
            <a:avLst/>
            <a:gdLst/>
            <a:ahLst/>
            <a:cxnLst/>
            <a:rect l="l" t="t" r="r" b="b"/>
            <a:pathLst>
              <a:path w="44869" h="9271">
                <a:moveTo>
                  <a:pt x="44869" y="0"/>
                </a:moveTo>
                <a:lnTo>
                  <a:pt x="43091" y="2235"/>
                </a:lnTo>
                <a:lnTo>
                  <a:pt x="42748" y="2565"/>
                </a:lnTo>
                <a:lnTo>
                  <a:pt x="40297" y="4025"/>
                </a:lnTo>
                <a:lnTo>
                  <a:pt x="37274" y="5918"/>
                </a:lnTo>
                <a:lnTo>
                  <a:pt x="36944" y="5918"/>
                </a:lnTo>
                <a:lnTo>
                  <a:pt x="33375" y="7035"/>
                </a:lnTo>
                <a:lnTo>
                  <a:pt x="29349" y="8255"/>
                </a:lnTo>
                <a:lnTo>
                  <a:pt x="29133" y="8255"/>
                </a:lnTo>
                <a:lnTo>
                  <a:pt x="24892" y="8813"/>
                </a:lnTo>
                <a:lnTo>
                  <a:pt x="20421" y="9271"/>
                </a:lnTo>
                <a:lnTo>
                  <a:pt x="20205" y="9271"/>
                </a:lnTo>
                <a:lnTo>
                  <a:pt x="15735" y="9042"/>
                </a:lnTo>
                <a:lnTo>
                  <a:pt x="11277" y="8813"/>
                </a:lnTo>
                <a:lnTo>
                  <a:pt x="6807" y="7810"/>
                </a:lnTo>
                <a:lnTo>
                  <a:pt x="3454" y="7035"/>
                </a:lnTo>
                <a:lnTo>
                  <a:pt x="3238" y="6921"/>
                </a:lnTo>
                <a:lnTo>
                  <a:pt x="0" y="5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255317" y="4605830"/>
            <a:ext cx="5359" cy="60490"/>
          </a:xfrm>
          <a:custGeom>
            <a:avLst/>
            <a:gdLst/>
            <a:ahLst/>
            <a:cxnLst/>
            <a:rect l="l" t="t" r="r" b="b"/>
            <a:pathLst>
              <a:path w="5359" h="60490">
                <a:moveTo>
                  <a:pt x="0" y="60490"/>
                </a:moveTo>
                <a:lnTo>
                  <a:pt x="673" y="0"/>
                </a:lnTo>
                <a:lnTo>
                  <a:pt x="5359" y="1037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329816" y="4585183"/>
            <a:ext cx="9372" cy="31026"/>
          </a:xfrm>
          <a:custGeom>
            <a:avLst/>
            <a:gdLst/>
            <a:ahLst/>
            <a:cxnLst/>
            <a:rect l="l" t="t" r="r" b="b"/>
            <a:pathLst>
              <a:path w="9372" h="31026">
                <a:moveTo>
                  <a:pt x="4686" y="31026"/>
                </a:moveTo>
                <a:lnTo>
                  <a:pt x="9372" y="20637"/>
                </a:lnTo>
                <a:lnTo>
                  <a:pt x="7810" y="993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291535" y="4596227"/>
            <a:ext cx="3454" cy="13284"/>
          </a:xfrm>
          <a:custGeom>
            <a:avLst/>
            <a:gdLst/>
            <a:ahLst/>
            <a:cxnLst/>
            <a:rect l="l" t="t" r="r" b="b"/>
            <a:pathLst>
              <a:path w="3454" h="13284">
                <a:moveTo>
                  <a:pt x="774" y="13284"/>
                </a:moveTo>
                <a:lnTo>
                  <a:pt x="3454" y="8928"/>
                </a:lnTo>
                <a:lnTo>
                  <a:pt x="3225" y="4356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239516" y="4594999"/>
            <a:ext cx="6362" cy="17081"/>
          </a:xfrm>
          <a:custGeom>
            <a:avLst/>
            <a:gdLst/>
            <a:ahLst/>
            <a:cxnLst/>
            <a:rect l="l" t="t" r="r" b="b"/>
            <a:pathLst>
              <a:path w="6362" h="17081">
                <a:moveTo>
                  <a:pt x="5359" y="0"/>
                </a:moveTo>
                <a:lnTo>
                  <a:pt x="1231" y="4025"/>
                </a:lnTo>
                <a:lnTo>
                  <a:pt x="0" y="8597"/>
                </a:lnTo>
                <a:lnTo>
                  <a:pt x="1790" y="13055"/>
                </a:lnTo>
                <a:lnTo>
                  <a:pt x="6362" y="17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252688" y="4292861"/>
            <a:ext cx="2336" cy="275018"/>
          </a:xfrm>
          <a:custGeom>
            <a:avLst/>
            <a:gdLst/>
            <a:ahLst/>
            <a:cxnLst/>
            <a:rect l="l" t="t" r="r" b="b"/>
            <a:pathLst>
              <a:path w="2336" h="275018">
                <a:moveTo>
                  <a:pt x="0" y="0"/>
                </a:moveTo>
                <a:lnTo>
                  <a:pt x="2336" y="27501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339186" y="4605830"/>
            <a:ext cx="673" cy="60490"/>
          </a:xfrm>
          <a:custGeom>
            <a:avLst/>
            <a:gdLst/>
            <a:ahLst/>
            <a:cxnLst/>
            <a:rect l="l" t="t" r="r" b="b"/>
            <a:pathLst>
              <a:path w="673" h="60490">
                <a:moveTo>
                  <a:pt x="673" y="6049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725597" y="4415530"/>
            <a:ext cx="3467" cy="305930"/>
          </a:xfrm>
          <a:custGeom>
            <a:avLst/>
            <a:gdLst/>
            <a:ahLst/>
            <a:cxnLst/>
            <a:rect l="l" t="t" r="r" b="b"/>
            <a:pathLst>
              <a:path w="3467" h="305930">
                <a:moveTo>
                  <a:pt x="0" y="305930"/>
                </a:moveTo>
                <a:lnTo>
                  <a:pt x="0" y="0"/>
                </a:lnTo>
                <a:lnTo>
                  <a:pt x="3467" y="110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866120" y="4415525"/>
            <a:ext cx="3467" cy="297675"/>
          </a:xfrm>
          <a:custGeom>
            <a:avLst/>
            <a:gdLst/>
            <a:ahLst/>
            <a:cxnLst/>
            <a:rect l="l" t="t" r="r" b="b"/>
            <a:pathLst>
              <a:path w="3467" h="297675">
                <a:moveTo>
                  <a:pt x="0" y="11049"/>
                </a:moveTo>
                <a:lnTo>
                  <a:pt x="3467" y="0"/>
                </a:lnTo>
                <a:lnTo>
                  <a:pt x="3467" y="29767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720682" y="4350449"/>
            <a:ext cx="4914" cy="314198"/>
          </a:xfrm>
          <a:custGeom>
            <a:avLst/>
            <a:gdLst/>
            <a:ahLst/>
            <a:cxnLst/>
            <a:rect l="l" t="t" r="r" b="b"/>
            <a:pathLst>
              <a:path w="4914" h="314198">
                <a:moveTo>
                  <a:pt x="4914" y="314198"/>
                </a:moveTo>
                <a:lnTo>
                  <a:pt x="0" y="303479"/>
                </a:lnTo>
                <a:lnTo>
                  <a:pt x="313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725597" y="4350119"/>
            <a:ext cx="0" cy="65405"/>
          </a:xfrm>
          <a:custGeom>
            <a:avLst/>
            <a:gdLst/>
            <a:ahLst/>
            <a:cxnLst/>
            <a:rect l="l" t="t" r="r" b="b"/>
            <a:pathLst>
              <a:path h="65404">
                <a:moveTo>
                  <a:pt x="0" y="6540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770689" y="4419095"/>
            <a:ext cx="3568" cy="4025"/>
          </a:xfrm>
          <a:custGeom>
            <a:avLst/>
            <a:gdLst/>
            <a:ahLst/>
            <a:cxnLst/>
            <a:rect l="l" t="t" r="r" b="b"/>
            <a:pathLst>
              <a:path w="3568" h="4025">
                <a:moveTo>
                  <a:pt x="0" y="0"/>
                </a:moveTo>
                <a:lnTo>
                  <a:pt x="3568" y="402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820915" y="4409944"/>
            <a:ext cx="4470" cy="13169"/>
          </a:xfrm>
          <a:custGeom>
            <a:avLst/>
            <a:gdLst/>
            <a:ahLst/>
            <a:cxnLst/>
            <a:rect l="l" t="t" r="r" b="b"/>
            <a:pathLst>
              <a:path w="4470" h="13169">
                <a:moveTo>
                  <a:pt x="0" y="13169"/>
                </a:moveTo>
                <a:lnTo>
                  <a:pt x="3568" y="9143"/>
                </a:lnTo>
                <a:lnTo>
                  <a:pt x="4470" y="4356"/>
                </a:lnTo>
                <a:lnTo>
                  <a:pt x="223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769804" y="4409945"/>
            <a:ext cx="2222" cy="9156"/>
          </a:xfrm>
          <a:custGeom>
            <a:avLst/>
            <a:gdLst/>
            <a:ahLst/>
            <a:cxnLst/>
            <a:rect l="l" t="t" r="r" b="b"/>
            <a:pathLst>
              <a:path w="2222" h="9156">
                <a:moveTo>
                  <a:pt x="2222" y="0"/>
                </a:moveTo>
                <a:lnTo>
                  <a:pt x="0" y="4356"/>
                </a:lnTo>
                <a:lnTo>
                  <a:pt x="889" y="91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869580" y="4350449"/>
            <a:ext cx="4914" cy="314198"/>
          </a:xfrm>
          <a:custGeom>
            <a:avLst/>
            <a:gdLst/>
            <a:ahLst/>
            <a:cxnLst/>
            <a:rect l="l" t="t" r="r" b="b"/>
            <a:pathLst>
              <a:path w="4914" h="314198">
                <a:moveTo>
                  <a:pt x="0" y="314198"/>
                </a:moveTo>
                <a:lnTo>
                  <a:pt x="4914" y="303479"/>
                </a:lnTo>
                <a:lnTo>
                  <a:pt x="177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869580" y="4350564"/>
            <a:ext cx="0" cy="64960"/>
          </a:xfrm>
          <a:custGeom>
            <a:avLst/>
            <a:gdLst/>
            <a:ahLst/>
            <a:cxnLst/>
            <a:rect l="l" t="t" r="r" b="b"/>
            <a:pathLst>
              <a:path h="64960">
                <a:moveTo>
                  <a:pt x="0" y="6496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889231" y="4718780"/>
            <a:ext cx="11264" cy="11493"/>
          </a:xfrm>
          <a:custGeom>
            <a:avLst/>
            <a:gdLst/>
            <a:ahLst/>
            <a:cxnLst/>
            <a:rect l="l" t="t" r="r" b="b"/>
            <a:pathLst>
              <a:path w="11264" h="11493">
                <a:moveTo>
                  <a:pt x="11264" y="11493"/>
                </a:moveTo>
                <a:lnTo>
                  <a:pt x="9372" y="10718"/>
                </a:lnTo>
                <a:lnTo>
                  <a:pt x="2895" y="5803"/>
                </a:lnTo>
                <a:lnTo>
                  <a:pt x="0" y="0"/>
                </a:lnTo>
                <a:lnTo>
                  <a:pt x="0" y="7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889226" y="4707502"/>
            <a:ext cx="5689" cy="11277"/>
          </a:xfrm>
          <a:custGeom>
            <a:avLst/>
            <a:gdLst/>
            <a:ahLst/>
            <a:cxnLst/>
            <a:rect l="l" t="t" r="r" b="b"/>
            <a:pathLst>
              <a:path w="5689" h="11277">
                <a:moveTo>
                  <a:pt x="0" y="11277"/>
                </a:moveTo>
                <a:lnTo>
                  <a:pt x="889" y="5359"/>
                </a:lnTo>
                <a:lnTo>
                  <a:pt x="568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955186" y="4707506"/>
            <a:ext cx="5803" cy="46774"/>
          </a:xfrm>
          <a:custGeom>
            <a:avLst/>
            <a:gdLst/>
            <a:ahLst/>
            <a:cxnLst/>
            <a:rect l="l" t="t" r="r" b="b"/>
            <a:pathLst>
              <a:path w="5803" h="46774">
                <a:moveTo>
                  <a:pt x="0" y="0"/>
                </a:moveTo>
                <a:lnTo>
                  <a:pt x="4800" y="5359"/>
                </a:lnTo>
                <a:lnTo>
                  <a:pt x="5803" y="11277"/>
                </a:lnTo>
                <a:lnTo>
                  <a:pt x="5803" y="4677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958089" y="4718780"/>
            <a:ext cx="2908" cy="5803"/>
          </a:xfrm>
          <a:custGeom>
            <a:avLst/>
            <a:gdLst/>
            <a:ahLst/>
            <a:cxnLst/>
            <a:rect l="l" t="t" r="r" b="b"/>
            <a:pathLst>
              <a:path w="2908" h="5803">
                <a:moveTo>
                  <a:pt x="0" y="5803"/>
                </a:moveTo>
                <a:lnTo>
                  <a:pt x="290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255992" y="4585178"/>
            <a:ext cx="9372" cy="20650"/>
          </a:xfrm>
          <a:custGeom>
            <a:avLst/>
            <a:gdLst/>
            <a:ahLst/>
            <a:cxnLst/>
            <a:rect l="l" t="t" r="r" b="b"/>
            <a:pathLst>
              <a:path w="9372" h="20650">
                <a:moveTo>
                  <a:pt x="9372" y="0"/>
                </a:moveTo>
                <a:lnTo>
                  <a:pt x="1562" y="9931"/>
                </a:lnTo>
                <a:lnTo>
                  <a:pt x="0" y="2065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300190" y="4596235"/>
            <a:ext cx="8813" cy="17183"/>
          </a:xfrm>
          <a:custGeom>
            <a:avLst/>
            <a:gdLst/>
            <a:ahLst/>
            <a:cxnLst/>
            <a:rect l="l" t="t" r="r" b="b"/>
            <a:pathLst>
              <a:path w="8813" h="17183">
                <a:moveTo>
                  <a:pt x="8813" y="17183"/>
                </a:moveTo>
                <a:lnTo>
                  <a:pt x="2679" y="13271"/>
                </a:lnTo>
                <a:lnTo>
                  <a:pt x="0" y="8928"/>
                </a:lnTo>
                <a:lnTo>
                  <a:pt x="215" y="4343"/>
                </a:lnTo>
                <a:lnTo>
                  <a:pt x="345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350302" y="4594999"/>
            <a:ext cx="5359" cy="13055"/>
          </a:xfrm>
          <a:custGeom>
            <a:avLst/>
            <a:gdLst/>
            <a:ahLst/>
            <a:cxnLst/>
            <a:rect l="l" t="t" r="r" b="b"/>
            <a:pathLst>
              <a:path w="5359" h="13055">
                <a:moveTo>
                  <a:pt x="0" y="0"/>
                </a:moveTo>
                <a:lnTo>
                  <a:pt x="4127" y="4025"/>
                </a:lnTo>
                <a:lnTo>
                  <a:pt x="5359" y="8597"/>
                </a:lnTo>
                <a:lnTo>
                  <a:pt x="3568" y="1305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340151" y="4292861"/>
            <a:ext cx="2336" cy="275018"/>
          </a:xfrm>
          <a:custGeom>
            <a:avLst/>
            <a:gdLst/>
            <a:ahLst/>
            <a:cxnLst/>
            <a:rect l="l" t="t" r="r" b="b"/>
            <a:pathLst>
              <a:path w="2336" h="275018">
                <a:moveTo>
                  <a:pt x="2336" y="0"/>
                </a:moveTo>
                <a:lnTo>
                  <a:pt x="0" y="27501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590430" y="4204348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2120" y="558"/>
                </a:moveTo>
                <a:lnTo>
                  <a:pt x="1892" y="444"/>
                </a:lnTo>
                <a:lnTo>
                  <a:pt x="1562" y="228"/>
                </a:lnTo>
                <a:lnTo>
                  <a:pt x="1231" y="114"/>
                </a:lnTo>
                <a:lnTo>
                  <a:pt x="1003" y="114"/>
                </a:lnTo>
                <a:lnTo>
                  <a:pt x="673" y="0"/>
                </a:lnTo>
                <a:lnTo>
                  <a:pt x="342" y="0"/>
                </a:ln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588311" y="4198998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1676" y="330"/>
                </a:moveTo>
                <a:lnTo>
                  <a:pt x="1447" y="101"/>
                </a:lnTo>
                <a:lnTo>
                  <a:pt x="1231" y="101"/>
                </a:lnTo>
                <a:lnTo>
                  <a:pt x="901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587084" y="4194751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558"/>
                </a:moveTo>
                <a:lnTo>
                  <a:pt x="330" y="444"/>
                </a:lnTo>
                <a:lnTo>
                  <a:pt x="673" y="444"/>
                </a:lnTo>
                <a:lnTo>
                  <a:pt x="1117" y="228"/>
                </a:lnTo>
                <a:lnTo>
                  <a:pt x="1333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586634" y="4193414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1676" y="444"/>
                </a:moveTo>
                <a:lnTo>
                  <a:pt x="1447" y="215"/>
                </a:lnTo>
                <a:lnTo>
                  <a:pt x="1231" y="215"/>
                </a:lnTo>
                <a:lnTo>
                  <a:pt x="901" y="114"/>
                </a:lnTo>
                <a:lnTo>
                  <a:pt x="673" y="114"/>
                </a:lnTo>
                <a:lnTo>
                  <a:pt x="342" y="0"/>
                </a:ln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585188" y="4182362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0" y="0"/>
                </a:moveTo>
                <a:lnTo>
                  <a:pt x="228" y="0"/>
                </a:lnTo>
                <a:lnTo>
                  <a:pt x="558" y="114"/>
                </a:lnTo>
                <a:lnTo>
                  <a:pt x="889" y="114"/>
                </a:lnTo>
                <a:lnTo>
                  <a:pt x="1117" y="228"/>
                </a:lnTo>
                <a:lnTo>
                  <a:pt x="1562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585187" y="4183701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0"/>
                </a:moveTo>
                <a:lnTo>
                  <a:pt x="1333" y="114"/>
                </a:lnTo>
                <a:lnTo>
                  <a:pt x="888" y="330"/>
                </a:lnTo>
                <a:lnTo>
                  <a:pt x="673" y="444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585634" y="4187943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0" y="0"/>
                </a:moveTo>
                <a:lnTo>
                  <a:pt x="558" y="0"/>
                </a:lnTo>
                <a:lnTo>
                  <a:pt x="889" y="114"/>
                </a:lnTo>
                <a:lnTo>
                  <a:pt x="1117" y="114"/>
                </a:lnTo>
                <a:lnTo>
                  <a:pt x="1333" y="228"/>
                </a:lnTo>
                <a:lnTo>
                  <a:pt x="1562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585858" y="4189171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0"/>
                </a:moveTo>
                <a:lnTo>
                  <a:pt x="1333" y="228"/>
                </a:lnTo>
                <a:lnTo>
                  <a:pt x="1117" y="330"/>
                </a:lnTo>
                <a:lnTo>
                  <a:pt x="888" y="444"/>
                </a:lnTo>
                <a:lnTo>
                  <a:pt x="673" y="444"/>
                </a:lnTo>
                <a:lnTo>
                  <a:pt x="330" y="558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593224" y="4209820"/>
            <a:ext cx="2120" cy="444"/>
          </a:xfrm>
          <a:custGeom>
            <a:avLst/>
            <a:gdLst/>
            <a:ahLst/>
            <a:cxnLst/>
            <a:rect l="l" t="t" r="r" b="b"/>
            <a:pathLst>
              <a:path w="2120" h="444">
                <a:moveTo>
                  <a:pt x="0" y="0"/>
                </a:moveTo>
                <a:lnTo>
                  <a:pt x="673" y="0"/>
                </a:lnTo>
                <a:lnTo>
                  <a:pt x="1231" y="0"/>
                </a:lnTo>
                <a:lnTo>
                  <a:pt x="1562" y="114"/>
                </a:lnTo>
                <a:lnTo>
                  <a:pt x="1778" y="228"/>
                </a:lnTo>
                <a:lnTo>
                  <a:pt x="2006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589317" y="4111713"/>
            <a:ext cx="416547" cy="173014"/>
          </a:xfrm>
          <a:custGeom>
            <a:avLst/>
            <a:gdLst/>
            <a:ahLst/>
            <a:cxnLst/>
            <a:rect l="l" t="t" r="r" b="b"/>
            <a:pathLst>
              <a:path w="416547" h="173014">
                <a:moveTo>
                  <a:pt x="39065" y="444"/>
                </a:moveTo>
                <a:lnTo>
                  <a:pt x="34937" y="2895"/>
                </a:lnTo>
                <a:lnTo>
                  <a:pt x="34709" y="3009"/>
                </a:lnTo>
                <a:lnTo>
                  <a:pt x="31254" y="6248"/>
                </a:lnTo>
                <a:lnTo>
                  <a:pt x="25006" y="12166"/>
                </a:lnTo>
                <a:lnTo>
                  <a:pt x="24549" y="12166"/>
                </a:lnTo>
                <a:lnTo>
                  <a:pt x="19304" y="18859"/>
                </a:lnTo>
                <a:lnTo>
                  <a:pt x="14617" y="24777"/>
                </a:lnTo>
                <a:lnTo>
                  <a:pt x="15062" y="25450"/>
                </a:lnTo>
                <a:lnTo>
                  <a:pt x="10934" y="32029"/>
                </a:lnTo>
                <a:lnTo>
                  <a:pt x="9156" y="34823"/>
                </a:lnTo>
                <a:lnTo>
                  <a:pt x="8712" y="34823"/>
                </a:lnTo>
                <a:lnTo>
                  <a:pt x="7480" y="37718"/>
                </a:lnTo>
                <a:lnTo>
                  <a:pt x="4572" y="44310"/>
                </a:lnTo>
                <a:lnTo>
                  <a:pt x="4686" y="44526"/>
                </a:lnTo>
                <a:lnTo>
                  <a:pt x="2679" y="51561"/>
                </a:lnTo>
                <a:lnTo>
                  <a:pt x="1676" y="54800"/>
                </a:lnTo>
                <a:lnTo>
                  <a:pt x="1447" y="58267"/>
                </a:lnTo>
                <a:lnTo>
                  <a:pt x="673" y="65290"/>
                </a:lnTo>
                <a:lnTo>
                  <a:pt x="0" y="65735"/>
                </a:lnTo>
                <a:lnTo>
                  <a:pt x="444" y="72428"/>
                </a:lnTo>
                <a:lnTo>
                  <a:pt x="889" y="79362"/>
                </a:lnTo>
                <a:lnTo>
                  <a:pt x="1003" y="80022"/>
                </a:lnTo>
                <a:lnTo>
                  <a:pt x="3352" y="86613"/>
                </a:lnTo>
                <a:lnTo>
                  <a:pt x="5689" y="93535"/>
                </a:lnTo>
                <a:lnTo>
                  <a:pt x="6019" y="94094"/>
                </a:lnTo>
                <a:lnTo>
                  <a:pt x="10045" y="100342"/>
                </a:lnTo>
                <a:lnTo>
                  <a:pt x="14401" y="107251"/>
                </a:lnTo>
                <a:lnTo>
                  <a:pt x="14732" y="107594"/>
                </a:lnTo>
                <a:lnTo>
                  <a:pt x="20434" y="113614"/>
                </a:lnTo>
                <a:lnTo>
                  <a:pt x="26682" y="120205"/>
                </a:lnTo>
                <a:lnTo>
                  <a:pt x="27012" y="120434"/>
                </a:lnTo>
                <a:lnTo>
                  <a:pt x="34264" y="125895"/>
                </a:lnTo>
                <a:lnTo>
                  <a:pt x="42303" y="132143"/>
                </a:lnTo>
                <a:lnTo>
                  <a:pt x="42633" y="132143"/>
                </a:lnTo>
                <a:lnTo>
                  <a:pt x="51447" y="137274"/>
                </a:lnTo>
                <a:lnTo>
                  <a:pt x="61048" y="142747"/>
                </a:lnTo>
                <a:lnTo>
                  <a:pt x="71437" y="147332"/>
                </a:lnTo>
                <a:lnTo>
                  <a:pt x="82473" y="152133"/>
                </a:lnTo>
                <a:lnTo>
                  <a:pt x="94094" y="155917"/>
                </a:lnTo>
                <a:lnTo>
                  <a:pt x="106257" y="159737"/>
                </a:lnTo>
                <a:lnTo>
                  <a:pt x="118446" y="162766"/>
                </a:lnTo>
                <a:lnTo>
                  <a:pt x="131319" y="165722"/>
                </a:lnTo>
                <a:lnTo>
                  <a:pt x="143021" y="167734"/>
                </a:lnTo>
                <a:lnTo>
                  <a:pt x="158022" y="169984"/>
                </a:lnTo>
                <a:lnTo>
                  <a:pt x="169516" y="171146"/>
                </a:lnTo>
                <a:lnTo>
                  <a:pt x="185817" y="172482"/>
                </a:lnTo>
                <a:lnTo>
                  <a:pt x="197136" y="172824"/>
                </a:lnTo>
                <a:lnTo>
                  <a:pt x="214109" y="173014"/>
                </a:lnTo>
                <a:lnTo>
                  <a:pt x="225378" y="172630"/>
                </a:lnTo>
                <a:lnTo>
                  <a:pt x="229374" y="172440"/>
                </a:lnTo>
                <a:lnTo>
                  <a:pt x="242356" y="171714"/>
                </a:lnTo>
                <a:lnTo>
                  <a:pt x="253705" y="170456"/>
                </a:lnTo>
                <a:lnTo>
                  <a:pt x="257378" y="169989"/>
                </a:lnTo>
                <a:lnTo>
                  <a:pt x="270207" y="168398"/>
                </a:lnTo>
                <a:lnTo>
                  <a:pt x="281727" y="166280"/>
                </a:lnTo>
                <a:lnTo>
                  <a:pt x="284391" y="165747"/>
                </a:lnTo>
                <a:lnTo>
                  <a:pt x="296998" y="163152"/>
                </a:lnTo>
                <a:lnTo>
                  <a:pt x="308720" y="160082"/>
                </a:lnTo>
                <a:lnTo>
                  <a:pt x="322008" y="156260"/>
                </a:lnTo>
                <a:lnTo>
                  <a:pt x="322224" y="156260"/>
                </a:lnTo>
                <a:lnTo>
                  <a:pt x="333832" y="151904"/>
                </a:lnTo>
                <a:lnTo>
                  <a:pt x="344665" y="147777"/>
                </a:lnTo>
                <a:lnTo>
                  <a:pt x="344881" y="147777"/>
                </a:lnTo>
                <a:lnTo>
                  <a:pt x="355269" y="142532"/>
                </a:lnTo>
                <a:lnTo>
                  <a:pt x="364756" y="137845"/>
                </a:lnTo>
                <a:lnTo>
                  <a:pt x="364972" y="137731"/>
                </a:lnTo>
                <a:lnTo>
                  <a:pt x="373900" y="131927"/>
                </a:lnTo>
                <a:lnTo>
                  <a:pt x="381939" y="126568"/>
                </a:lnTo>
                <a:lnTo>
                  <a:pt x="382282" y="126453"/>
                </a:lnTo>
                <a:lnTo>
                  <a:pt x="389420" y="119976"/>
                </a:lnTo>
                <a:lnTo>
                  <a:pt x="396011" y="114287"/>
                </a:lnTo>
                <a:lnTo>
                  <a:pt x="396341" y="113957"/>
                </a:lnTo>
                <a:lnTo>
                  <a:pt x="401701" y="107251"/>
                </a:lnTo>
                <a:lnTo>
                  <a:pt x="406501" y="101117"/>
                </a:lnTo>
                <a:lnTo>
                  <a:pt x="410298" y="93637"/>
                </a:lnTo>
                <a:lnTo>
                  <a:pt x="413423" y="87274"/>
                </a:lnTo>
                <a:lnTo>
                  <a:pt x="413753" y="86613"/>
                </a:lnTo>
                <a:lnTo>
                  <a:pt x="415086" y="79692"/>
                </a:lnTo>
                <a:lnTo>
                  <a:pt x="416547" y="72986"/>
                </a:lnTo>
                <a:lnTo>
                  <a:pt x="416204" y="72428"/>
                </a:lnTo>
                <a:lnTo>
                  <a:pt x="416102" y="65519"/>
                </a:lnTo>
                <a:lnTo>
                  <a:pt x="416102" y="62280"/>
                </a:lnTo>
                <a:lnTo>
                  <a:pt x="415531" y="62166"/>
                </a:lnTo>
                <a:lnTo>
                  <a:pt x="414870" y="58813"/>
                </a:lnTo>
                <a:lnTo>
                  <a:pt x="413537" y="51790"/>
                </a:lnTo>
                <a:lnTo>
                  <a:pt x="414312" y="51231"/>
                </a:lnTo>
                <a:lnTo>
                  <a:pt x="412076" y="44754"/>
                </a:lnTo>
                <a:lnTo>
                  <a:pt x="409625" y="37833"/>
                </a:lnTo>
                <a:lnTo>
                  <a:pt x="408838" y="37718"/>
                </a:lnTo>
                <a:lnTo>
                  <a:pt x="405384" y="31026"/>
                </a:lnTo>
                <a:lnTo>
                  <a:pt x="403936" y="28232"/>
                </a:lnTo>
                <a:lnTo>
                  <a:pt x="401916" y="25450"/>
                </a:lnTo>
                <a:lnTo>
                  <a:pt x="397129" y="18859"/>
                </a:lnTo>
                <a:lnTo>
                  <a:pt x="397344" y="18414"/>
                </a:lnTo>
                <a:lnTo>
                  <a:pt x="391769" y="12611"/>
                </a:lnTo>
                <a:lnTo>
                  <a:pt x="385622" y="6134"/>
                </a:lnTo>
                <a:lnTo>
                  <a:pt x="385064" y="6476"/>
                </a:lnTo>
                <a:lnTo>
                  <a:pt x="378256" y="558"/>
                </a:lnTo>
                <a:lnTo>
                  <a:pt x="377926" y="215"/>
                </a:lnTo>
                <a:lnTo>
                  <a:pt x="37748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585300" y="4176782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228" y="0"/>
                </a:lnTo>
                <a:lnTo>
                  <a:pt x="558" y="114"/>
                </a:lnTo>
                <a:lnTo>
                  <a:pt x="774" y="114"/>
                </a:lnTo>
                <a:lnTo>
                  <a:pt x="1117" y="228"/>
                </a:lnTo>
                <a:lnTo>
                  <a:pt x="1333" y="330"/>
                </a:lnTo>
                <a:lnTo>
                  <a:pt x="1447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585187" y="4178233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1562" y="0"/>
                </a:moveTo>
                <a:lnTo>
                  <a:pt x="1117" y="228"/>
                </a:lnTo>
                <a:lnTo>
                  <a:pt x="888" y="330"/>
                </a:lnTo>
                <a:lnTo>
                  <a:pt x="558" y="330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589094" y="4161490"/>
            <a:ext cx="1333" cy="558"/>
          </a:xfrm>
          <a:custGeom>
            <a:avLst/>
            <a:gdLst/>
            <a:ahLst/>
            <a:cxnLst/>
            <a:rect l="l" t="t" r="r" b="b"/>
            <a:pathLst>
              <a:path w="1333" h="558">
                <a:moveTo>
                  <a:pt x="0" y="558"/>
                </a:moveTo>
                <a:lnTo>
                  <a:pt x="228" y="558"/>
                </a:lnTo>
                <a:lnTo>
                  <a:pt x="558" y="444"/>
                </a:lnTo>
                <a:lnTo>
                  <a:pt x="1003" y="228"/>
                </a:lnTo>
                <a:lnTo>
                  <a:pt x="1231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587196" y="4165733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330" y="0"/>
                </a:lnTo>
                <a:lnTo>
                  <a:pt x="673" y="114"/>
                </a:lnTo>
                <a:lnTo>
                  <a:pt x="889" y="114"/>
                </a:lnTo>
                <a:lnTo>
                  <a:pt x="1117" y="330"/>
                </a:lnTo>
                <a:lnTo>
                  <a:pt x="1333" y="330"/>
                </a:lnTo>
                <a:lnTo>
                  <a:pt x="1447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586745" y="4167182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1676" y="0"/>
                </a:moveTo>
                <a:lnTo>
                  <a:pt x="1231" y="228"/>
                </a:lnTo>
                <a:lnTo>
                  <a:pt x="901" y="330"/>
                </a:lnTo>
                <a:lnTo>
                  <a:pt x="673" y="330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585969" y="4171312"/>
            <a:ext cx="1447" cy="444"/>
          </a:xfrm>
          <a:custGeom>
            <a:avLst/>
            <a:gdLst/>
            <a:ahLst/>
            <a:cxnLst/>
            <a:rect l="l" t="t" r="r" b="b"/>
            <a:pathLst>
              <a:path w="1447" h="444">
                <a:moveTo>
                  <a:pt x="0" y="0"/>
                </a:moveTo>
                <a:lnTo>
                  <a:pt x="558" y="0"/>
                </a:lnTo>
                <a:lnTo>
                  <a:pt x="889" y="114"/>
                </a:lnTo>
                <a:lnTo>
                  <a:pt x="1117" y="228"/>
                </a:lnTo>
                <a:lnTo>
                  <a:pt x="1333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585630" y="4172652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1676" y="0"/>
                </a:moveTo>
                <a:lnTo>
                  <a:pt x="1231" y="228"/>
                </a:lnTo>
                <a:lnTo>
                  <a:pt x="1003" y="330"/>
                </a:lnTo>
                <a:lnTo>
                  <a:pt x="673" y="330"/>
                </a:lnTo>
                <a:lnTo>
                  <a:pt x="342" y="444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590657" y="4156020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558"/>
                </a:moveTo>
                <a:lnTo>
                  <a:pt x="673" y="558"/>
                </a:lnTo>
                <a:lnTo>
                  <a:pt x="889" y="558"/>
                </a:lnTo>
                <a:lnTo>
                  <a:pt x="1231" y="444"/>
                </a:lnTo>
                <a:lnTo>
                  <a:pt x="1447" y="444"/>
                </a:lnTo>
                <a:lnTo>
                  <a:pt x="1778" y="330"/>
                </a:lnTo>
                <a:lnTo>
                  <a:pt x="212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596571" y="4215066"/>
            <a:ext cx="2120" cy="444"/>
          </a:xfrm>
          <a:custGeom>
            <a:avLst/>
            <a:gdLst/>
            <a:ahLst/>
            <a:cxnLst/>
            <a:rect l="l" t="t" r="r" b="b"/>
            <a:pathLst>
              <a:path w="2120" h="444">
                <a:moveTo>
                  <a:pt x="2120" y="444"/>
                </a:moveTo>
                <a:lnTo>
                  <a:pt x="1790" y="215"/>
                </a:lnTo>
                <a:lnTo>
                  <a:pt x="1562" y="114"/>
                </a:lnTo>
                <a:lnTo>
                  <a:pt x="1231" y="114"/>
                </a:lnTo>
                <a:lnTo>
                  <a:pt x="888" y="0"/>
                </a:lnTo>
                <a:lnTo>
                  <a:pt x="673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604828" y="4225335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444"/>
                </a:moveTo>
                <a:lnTo>
                  <a:pt x="2120" y="215"/>
                </a:lnTo>
                <a:lnTo>
                  <a:pt x="1790" y="215"/>
                </a:lnTo>
                <a:lnTo>
                  <a:pt x="1562" y="114"/>
                </a:lnTo>
                <a:lnTo>
                  <a:pt x="1231" y="0"/>
                </a:lnTo>
                <a:lnTo>
                  <a:pt x="673" y="0"/>
                </a:lnTo>
                <a:lnTo>
                  <a:pt x="342" y="0"/>
                </a:ln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600479" y="4220316"/>
            <a:ext cx="2120" cy="330"/>
          </a:xfrm>
          <a:custGeom>
            <a:avLst/>
            <a:gdLst/>
            <a:ahLst/>
            <a:cxnLst/>
            <a:rect l="l" t="t" r="r" b="b"/>
            <a:pathLst>
              <a:path w="2120" h="330">
                <a:moveTo>
                  <a:pt x="2120" y="330"/>
                </a:moveTo>
                <a:lnTo>
                  <a:pt x="1790" y="101"/>
                </a:lnTo>
                <a:lnTo>
                  <a:pt x="1447" y="0"/>
                </a:lnTo>
                <a:lnTo>
                  <a:pt x="1231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597127" y="4112041"/>
            <a:ext cx="400926" cy="153695"/>
          </a:xfrm>
          <a:custGeom>
            <a:avLst/>
            <a:gdLst/>
            <a:ahLst/>
            <a:cxnLst/>
            <a:rect l="l" t="t" r="r" b="b"/>
            <a:pathLst>
              <a:path w="400926" h="153695">
                <a:moveTo>
                  <a:pt x="31254" y="228"/>
                </a:moveTo>
                <a:lnTo>
                  <a:pt x="28460" y="1905"/>
                </a:lnTo>
                <a:lnTo>
                  <a:pt x="28244" y="2019"/>
                </a:lnTo>
                <a:lnTo>
                  <a:pt x="25895" y="4254"/>
                </a:lnTo>
                <a:lnTo>
                  <a:pt x="19761" y="10045"/>
                </a:lnTo>
                <a:lnTo>
                  <a:pt x="14071" y="16637"/>
                </a:lnTo>
                <a:lnTo>
                  <a:pt x="11836" y="19202"/>
                </a:lnTo>
                <a:lnTo>
                  <a:pt x="12052" y="19532"/>
                </a:lnTo>
                <a:lnTo>
                  <a:pt x="10160" y="22669"/>
                </a:lnTo>
                <a:lnTo>
                  <a:pt x="7924" y="26123"/>
                </a:lnTo>
                <a:lnTo>
                  <a:pt x="7594" y="26009"/>
                </a:lnTo>
                <a:lnTo>
                  <a:pt x="5803" y="29578"/>
                </a:lnTo>
                <a:lnTo>
                  <a:pt x="4356" y="32486"/>
                </a:lnTo>
                <a:lnTo>
                  <a:pt x="4584" y="32702"/>
                </a:lnTo>
                <a:lnTo>
                  <a:pt x="3454" y="35826"/>
                </a:lnTo>
                <a:lnTo>
                  <a:pt x="2235" y="39408"/>
                </a:lnTo>
                <a:lnTo>
                  <a:pt x="2006" y="39522"/>
                </a:lnTo>
                <a:lnTo>
                  <a:pt x="1117" y="43091"/>
                </a:lnTo>
                <a:lnTo>
                  <a:pt x="457" y="46101"/>
                </a:lnTo>
                <a:lnTo>
                  <a:pt x="673" y="46329"/>
                </a:lnTo>
                <a:lnTo>
                  <a:pt x="457" y="49441"/>
                </a:lnTo>
                <a:lnTo>
                  <a:pt x="228" y="53136"/>
                </a:lnTo>
                <a:lnTo>
                  <a:pt x="0" y="53136"/>
                </a:lnTo>
                <a:lnTo>
                  <a:pt x="228" y="56705"/>
                </a:lnTo>
                <a:lnTo>
                  <a:pt x="342" y="59829"/>
                </a:lnTo>
                <a:lnTo>
                  <a:pt x="558" y="59944"/>
                </a:lnTo>
                <a:lnTo>
                  <a:pt x="1231" y="63068"/>
                </a:lnTo>
                <a:lnTo>
                  <a:pt x="2006" y="66751"/>
                </a:lnTo>
                <a:lnTo>
                  <a:pt x="1790" y="66865"/>
                </a:lnTo>
                <a:lnTo>
                  <a:pt x="3009" y="70319"/>
                </a:lnTo>
                <a:lnTo>
                  <a:pt x="4013" y="73558"/>
                </a:lnTo>
                <a:lnTo>
                  <a:pt x="4241" y="73558"/>
                </a:lnTo>
                <a:lnTo>
                  <a:pt x="5702" y="76568"/>
                </a:lnTo>
                <a:lnTo>
                  <a:pt x="7366" y="80149"/>
                </a:lnTo>
                <a:lnTo>
                  <a:pt x="9486" y="83718"/>
                </a:lnTo>
                <a:lnTo>
                  <a:pt x="11391" y="86728"/>
                </a:lnTo>
                <a:lnTo>
                  <a:pt x="13728" y="89636"/>
                </a:lnTo>
                <a:lnTo>
                  <a:pt x="16408" y="93091"/>
                </a:lnTo>
                <a:lnTo>
                  <a:pt x="19418" y="96329"/>
                </a:lnTo>
                <a:lnTo>
                  <a:pt x="22212" y="99339"/>
                </a:lnTo>
                <a:lnTo>
                  <a:pt x="25336" y="102019"/>
                </a:lnTo>
                <a:lnTo>
                  <a:pt x="28905" y="105257"/>
                </a:lnTo>
                <a:lnTo>
                  <a:pt x="32816" y="108267"/>
                </a:lnTo>
                <a:lnTo>
                  <a:pt x="36385" y="111061"/>
                </a:lnTo>
                <a:lnTo>
                  <a:pt x="40068" y="113512"/>
                </a:lnTo>
                <a:lnTo>
                  <a:pt x="44640" y="116420"/>
                </a:lnTo>
                <a:lnTo>
                  <a:pt x="49339" y="119202"/>
                </a:lnTo>
                <a:lnTo>
                  <a:pt x="53581" y="121666"/>
                </a:lnTo>
                <a:lnTo>
                  <a:pt x="57924" y="123901"/>
                </a:lnTo>
                <a:lnTo>
                  <a:pt x="63169" y="126466"/>
                </a:lnTo>
                <a:lnTo>
                  <a:pt x="68643" y="128917"/>
                </a:lnTo>
                <a:lnTo>
                  <a:pt x="73444" y="131038"/>
                </a:lnTo>
                <a:lnTo>
                  <a:pt x="78359" y="132943"/>
                </a:lnTo>
                <a:lnTo>
                  <a:pt x="84378" y="135166"/>
                </a:lnTo>
                <a:lnTo>
                  <a:pt x="90411" y="137172"/>
                </a:lnTo>
                <a:lnTo>
                  <a:pt x="95770" y="138849"/>
                </a:lnTo>
                <a:lnTo>
                  <a:pt x="101130" y="140411"/>
                </a:lnTo>
                <a:lnTo>
                  <a:pt x="107594" y="142316"/>
                </a:lnTo>
                <a:lnTo>
                  <a:pt x="114300" y="143878"/>
                </a:lnTo>
                <a:lnTo>
                  <a:pt x="119989" y="145211"/>
                </a:lnTo>
                <a:lnTo>
                  <a:pt x="125679" y="146443"/>
                </a:lnTo>
                <a:lnTo>
                  <a:pt x="132600" y="147777"/>
                </a:lnTo>
                <a:lnTo>
                  <a:pt x="139750" y="148894"/>
                </a:lnTo>
                <a:lnTo>
                  <a:pt x="145656" y="149783"/>
                </a:lnTo>
                <a:lnTo>
                  <a:pt x="151688" y="150685"/>
                </a:lnTo>
                <a:lnTo>
                  <a:pt x="158940" y="151574"/>
                </a:lnTo>
                <a:lnTo>
                  <a:pt x="166306" y="152133"/>
                </a:lnTo>
                <a:lnTo>
                  <a:pt x="172339" y="152692"/>
                </a:lnTo>
                <a:lnTo>
                  <a:pt x="178587" y="153022"/>
                </a:lnTo>
                <a:lnTo>
                  <a:pt x="185953" y="153466"/>
                </a:lnTo>
                <a:lnTo>
                  <a:pt x="193433" y="153466"/>
                </a:lnTo>
                <a:lnTo>
                  <a:pt x="199682" y="153695"/>
                </a:lnTo>
                <a:lnTo>
                  <a:pt x="205816" y="153581"/>
                </a:lnTo>
                <a:lnTo>
                  <a:pt x="213296" y="153466"/>
                </a:lnTo>
                <a:lnTo>
                  <a:pt x="220776" y="153022"/>
                </a:lnTo>
                <a:lnTo>
                  <a:pt x="226910" y="152806"/>
                </a:lnTo>
                <a:lnTo>
                  <a:pt x="233057" y="152361"/>
                </a:lnTo>
                <a:lnTo>
                  <a:pt x="240423" y="151688"/>
                </a:lnTo>
                <a:lnTo>
                  <a:pt x="247789" y="150799"/>
                </a:lnTo>
                <a:lnTo>
                  <a:pt x="253695" y="150012"/>
                </a:lnTo>
                <a:lnTo>
                  <a:pt x="259613" y="149225"/>
                </a:lnTo>
                <a:lnTo>
                  <a:pt x="266763" y="148120"/>
                </a:lnTo>
                <a:lnTo>
                  <a:pt x="273799" y="146659"/>
                </a:lnTo>
                <a:lnTo>
                  <a:pt x="279488" y="145554"/>
                </a:lnTo>
                <a:lnTo>
                  <a:pt x="285064" y="144322"/>
                </a:lnTo>
                <a:lnTo>
                  <a:pt x="291871" y="142646"/>
                </a:lnTo>
                <a:lnTo>
                  <a:pt x="298577" y="140754"/>
                </a:lnTo>
                <a:lnTo>
                  <a:pt x="303822" y="139306"/>
                </a:lnTo>
                <a:lnTo>
                  <a:pt x="308952" y="137731"/>
                </a:lnTo>
                <a:lnTo>
                  <a:pt x="315201" y="135610"/>
                </a:lnTo>
                <a:lnTo>
                  <a:pt x="321449" y="133273"/>
                </a:lnTo>
                <a:lnTo>
                  <a:pt x="326136" y="131483"/>
                </a:lnTo>
                <a:lnTo>
                  <a:pt x="330822" y="129476"/>
                </a:lnTo>
                <a:lnTo>
                  <a:pt x="336511" y="127025"/>
                </a:lnTo>
                <a:lnTo>
                  <a:pt x="341985" y="124345"/>
                </a:lnTo>
                <a:lnTo>
                  <a:pt x="346227" y="122224"/>
                </a:lnTo>
                <a:lnTo>
                  <a:pt x="350354" y="119875"/>
                </a:lnTo>
                <a:lnTo>
                  <a:pt x="355269" y="117094"/>
                </a:lnTo>
                <a:lnTo>
                  <a:pt x="360070" y="113957"/>
                </a:lnTo>
                <a:lnTo>
                  <a:pt x="363194" y="111950"/>
                </a:lnTo>
                <a:lnTo>
                  <a:pt x="366204" y="109613"/>
                </a:lnTo>
                <a:lnTo>
                  <a:pt x="366649" y="109385"/>
                </a:lnTo>
                <a:lnTo>
                  <a:pt x="366991" y="109054"/>
                </a:lnTo>
                <a:lnTo>
                  <a:pt x="371005" y="105816"/>
                </a:lnTo>
                <a:lnTo>
                  <a:pt x="375031" y="102577"/>
                </a:lnTo>
                <a:lnTo>
                  <a:pt x="377926" y="100012"/>
                </a:lnTo>
                <a:lnTo>
                  <a:pt x="380606" y="97218"/>
                </a:lnTo>
                <a:lnTo>
                  <a:pt x="383844" y="93878"/>
                </a:lnTo>
                <a:lnTo>
                  <a:pt x="386854" y="90182"/>
                </a:lnTo>
                <a:lnTo>
                  <a:pt x="388975" y="87617"/>
                </a:lnTo>
                <a:lnTo>
                  <a:pt x="390766" y="84607"/>
                </a:lnTo>
                <a:lnTo>
                  <a:pt x="393103" y="81038"/>
                </a:lnTo>
                <a:lnTo>
                  <a:pt x="395109" y="77241"/>
                </a:lnTo>
                <a:lnTo>
                  <a:pt x="396455" y="74447"/>
                </a:lnTo>
                <a:lnTo>
                  <a:pt x="397459" y="71323"/>
                </a:lnTo>
                <a:lnTo>
                  <a:pt x="398691" y="67640"/>
                </a:lnTo>
                <a:lnTo>
                  <a:pt x="398907" y="67525"/>
                </a:lnTo>
                <a:lnTo>
                  <a:pt x="399808" y="63741"/>
                </a:lnTo>
                <a:lnTo>
                  <a:pt x="400367" y="60833"/>
                </a:lnTo>
                <a:lnTo>
                  <a:pt x="400481" y="57708"/>
                </a:lnTo>
                <a:lnTo>
                  <a:pt x="400697" y="53911"/>
                </a:lnTo>
                <a:lnTo>
                  <a:pt x="400926" y="53797"/>
                </a:lnTo>
                <a:lnTo>
                  <a:pt x="400697" y="50114"/>
                </a:lnTo>
                <a:lnTo>
                  <a:pt x="400583" y="47104"/>
                </a:lnTo>
                <a:lnTo>
                  <a:pt x="400253" y="47104"/>
                </a:lnTo>
                <a:lnTo>
                  <a:pt x="399694" y="44094"/>
                </a:lnTo>
                <a:lnTo>
                  <a:pt x="398907" y="40297"/>
                </a:lnTo>
                <a:lnTo>
                  <a:pt x="399135" y="40081"/>
                </a:lnTo>
                <a:lnTo>
                  <a:pt x="397903" y="36499"/>
                </a:lnTo>
                <a:lnTo>
                  <a:pt x="397014" y="33489"/>
                </a:lnTo>
                <a:lnTo>
                  <a:pt x="396684" y="33489"/>
                </a:lnTo>
                <a:lnTo>
                  <a:pt x="395224" y="30581"/>
                </a:lnTo>
                <a:lnTo>
                  <a:pt x="393446" y="26898"/>
                </a:lnTo>
                <a:lnTo>
                  <a:pt x="393661" y="26682"/>
                </a:lnTo>
                <a:lnTo>
                  <a:pt x="391439" y="23215"/>
                </a:lnTo>
                <a:lnTo>
                  <a:pt x="389648" y="20205"/>
                </a:lnTo>
                <a:lnTo>
                  <a:pt x="389318" y="20320"/>
                </a:lnTo>
                <a:lnTo>
                  <a:pt x="387184" y="17526"/>
                </a:lnTo>
                <a:lnTo>
                  <a:pt x="384403" y="13957"/>
                </a:lnTo>
                <a:lnTo>
                  <a:pt x="384619" y="13614"/>
                </a:lnTo>
                <a:lnTo>
                  <a:pt x="381495" y="10502"/>
                </a:lnTo>
                <a:lnTo>
                  <a:pt x="376034" y="4914"/>
                </a:lnTo>
                <a:lnTo>
                  <a:pt x="375805" y="4800"/>
                </a:lnTo>
                <a:lnTo>
                  <a:pt x="36967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615322" y="4235155"/>
            <a:ext cx="2565" cy="558"/>
          </a:xfrm>
          <a:custGeom>
            <a:avLst/>
            <a:gdLst/>
            <a:ahLst/>
            <a:cxnLst/>
            <a:rect l="l" t="t" r="r" b="b"/>
            <a:pathLst>
              <a:path w="2565" h="558">
                <a:moveTo>
                  <a:pt x="2565" y="558"/>
                </a:moveTo>
                <a:lnTo>
                  <a:pt x="2451" y="330"/>
                </a:lnTo>
                <a:lnTo>
                  <a:pt x="2235" y="330"/>
                </a:lnTo>
                <a:lnTo>
                  <a:pt x="2006" y="114"/>
                </a:lnTo>
                <a:lnTo>
                  <a:pt x="1790" y="114"/>
                </a:lnTo>
                <a:lnTo>
                  <a:pt x="1447" y="0"/>
                </a:lnTo>
                <a:lnTo>
                  <a:pt x="1117" y="0"/>
                </a:lnTo>
                <a:lnTo>
                  <a:pt x="558" y="0"/>
                </a:lnTo>
                <a:lnTo>
                  <a:pt x="228" y="0"/>
                </a:ln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615322" y="4305245"/>
            <a:ext cx="1778" cy="228"/>
          </a:xfrm>
          <a:custGeom>
            <a:avLst/>
            <a:gdLst/>
            <a:ahLst/>
            <a:cxnLst/>
            <a:rect l="l" t="t" r="r" b="b"/>
            <a:pathLst>
              <a:path w="1777" h="228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889" y="0"/>
                </a:lnTo>
                <a:lnTo>
                  <a:pt x="1117" y="114"/>
                </a:lnTo>
                <a:lnTo>
                  <a:pt x="1447" y="114"/>
                </a:lnTo>
                <a:lnTo>
                  <a:pt x="1778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609855" y="4230240"/>
            <a:ext cx="2222" cy="457"/>
          </a:xfrm>
          <a:custGeom>
            <a:avLst/>
            <a:gdLst/>
            <a:ahLst/>
            <a:cxnLst/>
            <a:rect l="l" t="t" r="r" b="b"/>
            <a:pathLst>
              <a:path w="2222" h="457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889" y="0"/>
                </a:lnTo>
                <a:lnTo>
                  <a:pt x="1231" y="114"/>
                </a:lnTo>
                <a:lnTo>
                  <a:pt x="1447" y="114"/>
                </a:lnTo>
                <a:lnTo>
                  <a:pt x="1778" y="228"/>
                </a:lnTo>
                <a:lnTo>
                  <a:pt x="2006" y="228"/>
                </a:lnTo>
                <a:lnTo>
                  <a:pt x="2222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621242" y="4309932"/>
            <a:ext cx="2006" cy="228"/>
          </a:xfrm>
          <a:custGeom>
            <a:avLst/>
            <a:gdLst/>
            <a:ahLst/>
            <a:cxnLst/>
            <a:rect l="l" t="t" r="r" b="b"/>
            <a:pathLst>
              <a:path w="2006" h="228">
                <a:moveTo>
                  <a:pt x="2006" y="228"/>
                </a:moveTo>
                <a:lnTo>
                  <a:pt x="1676" y="114"/>
                </a:lnTo>
                <a:lnTo>
                  <a:pt x="1231" y="0"/>
                </a:lnTo>
                <a:lnTo>
                  <a:pt x="889" y="0"/>
                </a:lnTo>
                <a:lnTo>
                  <a:pt x="558" y="114"/>
                </a:lnTo>
                <a:lnTo>
                  <a:pt x="330" y="114"/>
                </a:ln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634626" y="4318749"/>
            <a:ext cx="2349" cy="228"/>
          </a:xfrm>
          <a:custGeom>
            <a:avLst/>
            <a:gdLst/>
            <a:ahLst/>
            <a:cxnLst/>
            <a:rect l="l" t="t" r="r" b="b"/>
            <a:pathLst>
              <a:path w="2349" h="228">
                <a:moveTo>
                  <a:pt x="2349" y="228"/>
                </a:moveTo>
                <a:lnTo>
                  <a:pt x="2019" y="114"/>
                </a:lnTo>
                <a:lnTo>
                  <a:pt x="1790" y="114"/>
                </a:lnTo>
                <a:lnTo>
                  <a:pt x="1460" y="0"/>
                </a:lnTo>
                <a:lnTo>
                  <a:pt x="1117" y="0"/>
                </a:lnTo>
                <a:lnTo>
                  <a:pt x="787" y="0"/>
                </a:lnTo>
                <a:lnTo>
                  <a:pt x="571" y="114"/>
                </a:lnTo>
                <a:lnTo>
                  <a:pt x="228" y="114"/>
                </a:ln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627709" y="4244309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2679" y="444"/>
                </a:moveTo>
                <a:lnTo>
                  <a:pt x="2235" y="215"/>
                </a:lnTo>
                <a:lnTo>
                  <a:pt x="2006" y="114"/>
                </a:lnTo>
                <a:lnTo>
                  <a:pt x="1790" y="114"/>
                </a:lnTo>
                <a:lnTo>
                  <a:pt x="1447" y="0"/>
                </a:lnTo>
                <a:lnTo>
                  <a:pt x="1117" y="0"/>
                </a:lnTo>
                <a:lnTo>
                  <a:pt x="558" y="0"/>
                </a:lnTo>
                <a:lnTo>
                  <a:pt x="228" y="114"/>
                </a:lnTo>
                <a:lnTo>
                  <a:pt x="0" y="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634630" y="4248655"/>
            <a:ext cx="2679" cy="457"/>
          </a:xfrm>
          <a:custGeom>
            <a:avLst/>
            <a:gdLst/>
            <a:ahLst/>
            <a:cxnLst/>
            <a:rect l="l" t="t" r="r" b="b"/>
            <a:pathLst>
              <a:path w="2679" h="457">
                <a:moveTo>
                  <a:pt x="0" y="228"/>
                </a:moveTo>
                <a:lnTo>
                  <a:pt x="228" y="114"/>
                </a:lnTo>
                <a:lnTo>
                  <a:pt x="558" y="0"/>
                </a:lnTo>
                <a:lnTo>
                  <a:pt x="1117" y="0"/>
                </a:lnTo>
                <a:lnTo>
                  <a:pt x="1790" y="0"/>
                </a:lnTo>
                <a:lnTo>
                  <a:pt x="2235" y="228"/>
                </a:lnTo>
                <a:lnTo>
                  <a:pt x="2451" y="228"/>
                </a:lnTo>
                <a:lnTo>
                  <a:pt x="2679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641998" y="4252785"/>
            <a:ext cx="2679" cy="342"/>
          </a:xfrm>
          <a:custGeom>
            <a:avLst/>
            <a:gdLst/>
            <a:ahLst/>
            <a:cxnLst/>
            <a:rect l="l" t="t" r="r" b="b"/>
            <a:pathLst>
              <a:path w="2679" h="342">
                <a:moveTo>
                  <a:pt x="0" y="228"/>
                </a:moveTo>
                <a:lnTo>
                  <a:pt x="228" y="114"/>
                </a:lnTo>
                <a:lnTo>
                  <a:pt x="444" y="114"/>
                </a:lnTo>
                <a:lnTo>
                  <a:pt x="774" y="0"/>
                </a:lnTo>
                <a:lnTo>
                  <a:pt x="1117" y="0"/>
                </a:lnTo>
                <a:lnTo>
                  <a:pt x="1676" y="0"/>
                </a:lnTo>
                <a:lnTo>
                  <a:pt x="2006" y="114"/>
                </a:lnTo>
                <a:lnTo>
                  <a:pt x="2235" y="114"/>
                </a:lnTo>
                <a:lnTo>
                  <a:pt x="26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649699" y="4256702"/>
            <a:ext cx="2794" cy="330"/>
          </a:xfrm>
          <a:custGeom>
            <a:avLst/>
            <a:gdLst/>
            <a:ahLst/>
            <a:cxnLst/>
            <a:rect l="l" t="t" r="r" b="b"/>
            <a:pathLst>
              <a:path w="2794" h="330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74" y="0"/>
                </a:lnTo>
                <a:lnTo>
                  <a:pt x="1117" y="0"/>
                </a:lnTo>
                <a:lnTo>
                  <a:pt x="1790" y="0"/>
                </a:lnTo>
                <a:lnTo>
                  <a:pt x="2006" y="101"/>
                </a:lnTo>
                <a:lnTo>
                  <a:pt x="2349" y="215"/>
                </a:lnTo>
                <a:lnTo>
                  <a:pt x="2565" y="215"/>
                </a:lnTo>
                <a:lnTo>
                  <a:pt x="279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657959" y="4260385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0" y="330"/>
                </a:moveTo>
                <a:lnTo>
                  <a:pt x="228" y="215"/>
                </a:lnTo>
                <a:lnTo>
                  <a:pt x="444" y="215"/>
                </a:lnTo>
                <a:lnTo>
                  <a:pt x="774" y="101"/>
                </a:lnTo>
                <a:lnTo>
                  <a:pt x="1003" y="101"/>
                </a:lnTo>
                <a:lnTo>
                  <a:pt x="1333" y="0"/>
                </a:lnTo>
                <a:lnTo>
                  <a:pt x="1676" y="101"/>
                </a:lnTo>
                <a:lnTo>
                  <a:pt x="2006" y="101"/>
                </a:lnTo>
                <a:lnTo>
                  <a:pt x="2235" y="215"/>
                </a:lnTo>
                <a:lnTo>
                  <a:pt x="2451" y="215"/>
                </a:lnTo>
                <a:lnTo>
                  <a:pt x="2679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666441" y="4334164"/>
            <a:ext cx="2908" cy="330"/>
          </a:xfrm>
          <a:custGeom>
            <a:avLst/>
            <a:gdLst/>
            <a:ahLst/>
            <a:cxnLst/>
            <a:rect l="l" t="t" r="r" b="b"/>
            <a:pathLst>
              <a:path w="2908" h="330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74" y="0"/>
                </a:lnTo>
                <a:lnTo>
                  <a:pt x="1117" y="0"/>
                </a:lnTo>
                <a:lnTo>
                  <a:pt x="1790" y="0"/>
                </a:lnTo>
                <a:lnTo>
                  <a:pt x="2006" y="0"/>
                </a:lnTo>
                <a:lnTo>
                  <a:pt x="2349" y="101"/>
                </a:lnTo>
                <a:lnTo>
                  <a:pt x="2565" y="101"/>
                </a:lnTo>
                <a:lnTo>
                  <a:pt x="2908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621237" y="4239841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0" y="114"/>
                </a:moveTo>
                <a:lnTo>
                  <a:pt x="228" y="0"/>
                </a:lnTo>
                <a:lnTo>
                  <a:pt x="558" y="0"/>
                </a:lnTo>
                <a:lnTo>
                  <a:pt x="1231" y="0"/>
                </a:lnTo>
                <a:lnTo>
                  <a:pt x="1790" y="0"/>
                </a:lnTo>
                <a:lnTo>
                  <a:pt x="2006" y="114"/>
                </a:lnTo>
                <a:lnTo>
                  <a:pt x="2349" y="228"/>
                </a:lnTo>
                <a:lnTo>
                  <a:pt x="2565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630277" y="4174661"/>
            <a:ext cx="336296" cy="70346"/>
          </a:xfrm>
          <a:custGeom>
            <a:avLst/>
            <a:gdLst/>
            <a:ahLst/>
            <a:cxnLst/>
            <a:rect l="l" t="t" r="r" b="b"/>
            <a:pathLst>
              <a:path w="336296" h="70346">
                <a:moveTo>
                  <a:pt x="336296" y="0"/>
                </a:moveTo>
                <a:lnTo>
                  <a:pt x="332054" y="10045"/>
                </a:lnTo>
                <a:lnTo>
                  <a:pt x="318884" y="25780"/>
                </a:lnTo>
                <a:lnTo>
                  <a:pt x="308838" y="33045"/>
                </a:lnTo>
                <a:lnTo>
                  <a:pt x="298190" y="40269"/>
                </a:lnTo>
                <a:lnTo>
                  <a:pt x="287547" y="45642"/>
                </a:lnTo>
                <a:lnTo>
                  <a:pt x="273276" y="52197"/>
                </a:lnTo>
                <a:lnTo>
                  <a:pt x="263104" y="55718"/>
                </a:lnTo>
                <a:lnTo>
                  <a:pt x="243873" y="61404"/>
                </a:lnTo>
                <a:lnTo>
                  <a:pt x="224345" y="65290"/>
                </a:lnTo>
                <a:lnTo>
                  <a:pt x="210724" y="67576"/>
                </a:lnTo>
                <a:lnTo>
                  <a:pt x="189407" y="69418"/>
                </a:lnTo>
                <a:lnTo>
                  <a:pt x="175596" y="70282"/>
                </a:lnTo>
                <a:lnTo>
                  <a:pt x="165579" y="70346"/>
                </a:lnTo>
                <a:lnTo>
                  <a:pt x="153466" y="69875"/>
                </a:lnTo>
                <a:lnTo>
                  <a:pt x="139620" y="69261"/>
                </a:lnTo>
                <a:lnTo>
                  <a:pt x="118198" y="66636"/>
                </a:lnTo>
                <a:lnTo>
                  <a:pt x="104670" y="64473"/>
                </a:lnTo>
                <a:lnTo>
                  <a:pt x="84937" y="59715"/>
                </a:lnTo>
                <a:lnTo>
                  <a:pt x="72011" y="56045"/>
                </a:lnTo>
                <a:lnTo>
                  <a:pt x="62105" y="52339"/>
                </a:lnTo>
                <a:lnTo>
                  <a:pt x="43430" y="44158"/>
                </a:lnTo>
                <a:lnTo>
                  <a:pt x="33527" y="38237"/>
                </a:lnTo>
                <a:lnTo>
                  <a:pt x="20878" y="29908"/>
                </a:lnTo>
                <a:lnTo>
                  <a:pt x="19977" y="29463"/>
                </a:lnTo>
                <a:lnTo>
                  <a:pt x="11938" y="21094"/>
                </a:lnTo>
                <a:lnTo>
                  <a:pt x="5130" y="13957"/>
                </a:lnTo>
                <a:lnTo>
                  <a:pt x="4470" y="12941"/>
                </a:lnTo>
                <a:lnTo>
                  <a:pt x="0" y="41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641998" y="4322889"/>
            <a:ext cx="2451" cy="330"/>
          </a:xfrm>
          <a:custGeom>
            <a:avLst/>
            <a:gdLst/>
            <a:ahLst/>
            <a:cxnLst/>
            <a:rect l="l" t="t" r="r" b="b"/>
            <a:pathLst>
              <a:path w="2451" h="330">
                <a:moveTo>
                  <a:pt x="0" y="330"/>
                </a:moveTo>
                <a:lnTo>
                  <a:pt x="444" y="101"/>
                </a:lnTo>
                <a:lnTo>
                  <a:pt x="1117" y="101"/>
                </a:lnTo>
                <a:lnTo>
                  <a:pt x="1346" y="0"/>
                </a:lnTo>
                <a:lnTo>
                  <a:pt x="1676" y="101"/>
                </a:lnTo>
                <a:lnTo>
                  <a:pt x="2120" y="215"/>
                </a:lnTo>
                <a:lnTo>
                  <a:pt x="2451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649699" y="4326897"/>
            <a:ext cx="2679" cy="342"/>
          </a:xfrm>
          <a:custGeom>
            <a:avLst/>
            <a:gdLst/>
            <a:ahLst/>
            <a:cxnLst/>
            <a:rect l="l" t="t" r="r" b="b"/>
            <a:pathLst>
              <a:path w="2679" h="342">
                <a:moveTo>
                  <a:pt x="0" y="228"/>
                </a:moveTo>
                <a:lnTo>
                  <a:pt x="228" y="114"/>
                </a:lnTo>
                <a:lnTo>
                  <a:pt x="558" y="114"/>
                </a:lnTo>
                <a:lnTo>
                  <a:pt x="774" y="0"/>
                </a:lnTo>
                <a:lnTo>
                  <a:pt x="1117" y="0"/>
                </a:lnTo>
                <a:lnTo>
                  <a:pt x="1790" y="0"/>
                </a:lnTo>
                <a:lnTo>
                  <a:pt x="2235" y="114"/>
                </a:lnTo>
                <a:lnTo>
                  <a:pt x="26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657959" y="4330590"/>
            <a:ext cx="2679" cy="330"/>
          </a:xfrm>
          <a:custGeom>
            <a:avLst/>
            <a:gdLst/>
            <a:ahLst/>
            <a:cxnLst/>
            <a:rect l="l" t="t" r="r" b="b"/>
            <a:pathLst>
              <a:path w="2679" h="330">
                <a:moveTo>
                  <a:pt x="0" y="330"/>
                </a:moveTo>
                <a:lnTo>
                  <a:pt x="444" y="101"/>
                </a:lnTo>
                <a:lnTo>
                  <a:pt x="774" y="101"/>
                </a:lnTo>
                <a:lnTo>
                  <a:pt x="1003" y="0"/>
                </a:lnTo>
                <a:lnTo>
                  <a:pt x="1676" y="0"/>
                </a:lnTo>
                <a:lnTo>
                  <a:pt x="2006" y="101"/>
                </a:lnTo>
                <a:lnTo>
                  <a:pt x="2235" y="101"/>
                </a:lnTo>
                <a:lnTo>
                  <a:pt x="2679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666441" y="4263957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74" y="0"/>
                </a:lnTo>
                <a:lnTo>
                  <a:pt x="1117" y="0"/>
                </a:lnTo>
                <a:lnTo>
                  <a:pt x="1790" y="0"/>
                </a:lnTo>
                <a:lnTo>
                  <a:pt x="2006" y="0"/>
                </a:lnTo>
                <a:lnTo>
                  <a:pt x="2349" y="101"/>
                </a:lnTo>
                <a:lnTo>
                  <a:pt x="2794" y="330"/>
                </a:lnTo>
                <a:lnTo>
                  <a:pt x="3009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675481" y="4337396"/>
            <a:ext cx="2908" cy="444"/>
          </a:xfrm>
          <a:custGeom>
            <a:avLst/>
            <a:gdLst/>
            <a:ahLst/>
            <a:cxnLst/>
            <a:rect l="l" t="t" r="r" b="b"/>
            <a:pathLst>
              <a:path w="2908" h="444">
                <a:moveTo>
                  <a:pt x="0" y="444"/>
                </a:moveTo>
                <a:lnTo>
                  <a:pt x="114" y="215"/>
                </a:lnTo>
                <a:lnTo>
                  <a:pt x="330" y="215"/>
                </a:lnTo>
                <a:lnTo>
                  <a:pt x="673" y="114"/>
                </a:lnTo>
                <a:lnTo>
                  <a:pt x="1003" y="0"/>
                </a:lnTo>
                <a:lnTo>
                  <a:pt x="1562" y="0"/>
                </a:lnTo>
                <a:lnTo>
                  <a:pt x="1892" y="0"/>
                </a:lnTo>
                <a:lnTo>
                  <a:pt x="2235" y="114"/>
                </a:lnTo>
                <a:lnTo>
                  <a:pt x="2451" y="114"/>
                </a:lnTo>
                <a:lnTo>
                  <a:pt x="2679" y="215"/>
                </a:lnTo>
                <a:lnTo>
                  <a:pt x="2908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684748" y="4340411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0" y="444"/>
                </a:moveTo>
                <a:lnTo>
                  <a:pt x="330" y="215"/>
                </a:lnTo>
                <a:lnTo>
                  <a:pt x="673" y="114"/>
                </a:lnTo>
                <a:lnTo>
                  <a:pt x="889" y="114"/>
                </a:lnTo>
                <a:lnTo>
                  <a:pt x="1231" y="0"/>
                </a:lnTo>
                <a:lnTo>
                  <a:pt x="1562" y="0"/>
                </a:lnTo>
                <a:lnTo>
                  <a:pt x="1778" y="0"/>
                </a:lnTo>
                <a:lnTo>
                  <a:pt x="2120" y="114"/>
                </a:lnTo>
                <a:lnTo>
                  <a:pt x="2451" y="114"/>
                </a:lnTo>
                <a:lnTo>
                  <a:pt x="2679" y="215"/>
                </a:lnTo>
                <a:lnTo>
                  <a:pt x="2895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675481" y="4267192"/>
            <a:ext cx="3009" cy="558"/>
          </a:xfrm>
          <a:custGeom>
            <a:avLst/>
            <a:gdLst/>
            <a:ahLst/>
            <a:cxnLst/>
            <a:rect l="l" t="t" r="r" b="b"/>
            <a:pathLst>
              <a:path w="3009" h="558">
                <a:moveTo>
                  <a:pt x="0" y="444"/>
                </a:moveTo>
                <a:lnTo>
                  <a:pt x="330" y="215"/>
                </a:lnTo>
                <a:lnTo>
                  <a:pt x="673" y="114"/>
                </a:lnTo>
                <a:lnTo>
                  <a:pt x="1003" y="114"/>
                </a:lnTo>
                <a:lnTo>
                  <a:pt x="1231" y="0"/>
                </a:lnTo>
                <a:lnTo>
                  <a:pt x="1562" y="0"/>
                </a:lnTo>
                <a:lnTo>
                  <a:pt x="1892" y="114"/>
                </a:lnTo>
                <a:lnTo>
                  <a:pt x="2235" y="114"/>
                </a:lnTo>
                <a:lnTo>
                  <a:pt x="2679" y="330"/>
                </a:lnTo>
                <a:lnTo>
                  <a:pt x="2908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704169" y="4345767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444"/>
                </a:moveTo>
                <a:lnTo>
                  <a:pt x="2895" y="215"/>
                </a:lnTo>
                <a:lnTo>
                  <a:pt x="2679" y="215"/>
                </a:lnTo>
                <a:lnTo>
                  <a:pt x="2349" y="114"/>
                </a:lnTo>
                <a:lnTo>
                  <a:pt x="2120" y="0"/>
                </a:lnTo>
                <a:lnTo>
                  <a:pt x="1447" y="0"/>
                </a:lnTo>
                <a:lnTo>
                  <a:pt x="1117" y="0"/>
                </a:lnTo>
                <a:lnTo>
                  <a:pt x="888" y="114"/>
                </a:lnTo>
                <a:lnTo>
                  <a:pt x="558" y="114"/>
                </a:lnTo>
                <a:lnTo>
                  <a:pt x="330" y="215"/>
                </a:lnTo>
                <a:lnTo>
                  <a:pt x="114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694236" y="4273109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3124" y="330"/>
                </a:moveTo>
                <a:lnTo>
                  <a:pt x="2895" y="215"/>
                </a:lnTo>
                <a:lnTo>
                  <a:pt x="2451" y="0"/>
                </a:lnTo>
                <a:lnTo>
                  <a:pt x="2222" y="0"/>
                </a:lnTo>
                <a:lnTo>
                  <a:pt x="1562" y="0"/>
                </a:lnTo>
                <a:lnTo>
                  <a:pt x="1003" y="0"/>
                </a:lnTo>
                <a:lnTo>
                  <a:pt x="673" y="101"/>
                </a:lnTo>
                <a:lnTo>
                  <a:pt x="444" y="215"/>
                </a:lnTo>
                <a:lnTo>
                  <a:pt x="215" y="215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694234" y="4343200"/>
            <a:ext cx="3238" cy="558"/>
          </a:xfrm>
          <a:custGeom>
            <a:avLst/>
            <a:gdLst/>
            <a:ahLst/>
            <a:cxnLst/>
            <a:rect l="l" t="t" r="r" b="b"/>
            <a:pathLst>
              <a:path w="3238" h="558">
                <a:moveTo>
                  <a:pt x="0" y="444"/>
                </a:moveTo>
                <a:lnTo>
                  <a:pt x="444" y="215"/>
                </a:lnTo>
                <a:lnTo>
                  <a:pt x="673" y="114"/>
                </a:lnTo>
                <a:lnTo>
                  <a:pt x="1003" y="114"/>
                </a:lnTo>
                <a:lnTo>
                  <a:pt x="1231" y="0"/>
                </a:lnTo>
                <a:lnTo>
                  <a:pt x="1562" y="0"/>
                </a:lnTo>
                <a:lnTo>
                  <a:pt x="1892" y="0"/>
                </a:lnTo>
                <a:lnTo>
                  <a:pt x="2235" y="114"/>
                </a:lnTo>
                <a:lnTo>
                  <a:pt x="2451" y="114"/>
                </a:lnTo>
                <a:lnTo>
                  <a:pt x="2794" y="215"/>
                </a:lnTo>
                <a:lnTo>
                  <a:pt x="3009" y="330"/>
                </a:lnTo>
                <a:lnTo>
                  <a:pt x="3238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684750" y="4270316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3009" y="444"/>
                </a:moveTo>
                <a:lnTo>
                  <a:pt x="2895" y="215"/>
                </a:lnTo>
                <a:lnTo>
                  <a:pt x="2679" y="215"/>
                </a:lnTo>
                <a:lnTo>
                  <a:pt x="2451" y="114"/>
                </a:lnTo>
                <a:lnTo>
                  <a:pt x="2120" y="0"/>
                </a:lnTo>
                <a:lnTo>
                  <a:pt x="1562" y="0"/>
                </a:lnTo>
                <a:lnTo>
                  <a:pt x="889" y="0"/>
                </a:lnTo>
                <a:lnTo>
                  <a:pt x="673" y="0"/>
                </a:lnTo>
                <a:lnTo>
                  <a:pt x="330" y="114"/>
                </a:lnTo>
                <a:lnTo>
                  <a:pt x="114" y="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704167" y="4275560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114" y="330"/>
                </a:lnTo>
                <a:lnTo>
                  <a:pt x="330" y="330"/>
                </a:lnTo>
                <a:lnTo>
                  <a:pt x="558" y="228"/>
                </a:lnTo>
                <a:lnTo>
                  <a:pt x="889" y="114"/>
                </a:lnTo>
                <a:lnTo>
                  <a:pt x="1117" y="0"/>
                </a:lnTo>
                <a:lnTo>
                  <a:pt x="1447" y="0"/>
                </a:lnTo>
                <a:lnTo>
                  <a:pt x="1790" y="0"/>
                </a:lnTo>
                <a:lnTo>
                  <a:pt x="2120" y="114"/>
                </a:lnTo>
                <a:lnTo>
                  <a:pt x="2349" y="114"/>
                </a:lnTo>
                <a:lnTo>
                  <a:pt x="2679" y="228"/>
                </a:lnTo>
                <a:lnTo>
                  <a:pt x="2908" y="330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714215" y="4347996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228" y="444"/>
                </a:lnTo>
                <a:lnTo>
                  <a:pt x="558" y="228"/>
                </a:lnTo>
                <a:lnTo>
                  <a:pt x="889" y="114"/>
                </a:lnTo>
                <a:lnTo>
                  <a:pt x="1117" y="114"/>
                </a:lnTo>
                <a:lnTo>
                  <a:pt x="1447" y="0"/>
                </a:lnTo>
                <a:lnTo>
                  <a:pt x="1778" y="0"/>
                </a:lnTo>
                <a:lnTo>
                  <a:pt x="2120" y="114"/>
                </a:lnTo>
                <a:lnTo>
                  <a:pt x="2336" y="114"/>
                </a:lnTo>
                <a:lnTo>
                  <a:pt x="2679" y="228"/>
                </a:lnTo>
                <a:lnTo>
                  <a:pt x="2895" y="228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714215" y="4277904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558" y="114"/>
                </a:lnTo>
                <a:lnTo>
                  <a:pt x="889" y="114"/>
                </a:lnTo>
                <a:lnTo>
                  <a:pt x="1117" y="0"/>
                </a:lnTo>
                <a:lnTo>
                  <a:pt x="1447" y="0"/>
                </a:lnTo>
                <a:lnTo>
                  <a:pt x="2120" y="0"/>
                </a:lnTo>
                <a:lnTo>
                  <a:pt x="2336" y="0"/>
                </a:lnTo>
                <a:lnTo>
                  <a:pt x="2679" y="114"/>
                </a:lnTo>
                <a:lnTo>
                  <a:pt x="312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724927" y="4350011"/>
            <a:ext cx="2679" cy="330"/>
          </a:xfrm>
          <a:custGeom>
            <a:avLst/>
            <a:gdLst/>
            <a:ahLst/>
            <a:cxnLst/>
            <a:rect l="l" t="t" r="r" b="b"/>
            <a:pathLst>
              <a:path w="2679" h="330">
                <a:moveTo>
                  <a:pt x="0" y="330"/>
                </a:moveTo>
                <a:lnTo>
                  <a:pt x="444" y="101"/>
                </a:lnTo>
                <a:lnTo>
                  <a:pt x="774" y="101"/>
                </a:lnTo>
                <a:lnTo>
                  <a:pt x="1003" y="0"/>
                </a:lnTo>
                <a:lnTo>
                  <a:pt x="1676" y="0"/>
                </a:lnTo>
                <a:lnTo>
                  <a:pt x="1892" y="101"/>
                </a:lnTo>
                <a:lnTo>
                  <a:pt x="2235" y="101"/>
                </a:lnTo>
                <a:lnTo>
                  <a:pt x="2679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735419" y="4351792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558"/>
                </a:moveTo>
                <a:lnTo>
                  <a:pt x="2793" y="228"/>
                </a:lnTo>
                <a:lnTo>
                  <a:pt x="2565" y="114"/>
                </a:lnTo>
                <a:lnTo>
                  <a:pt x="2235" y="114"/>
                </a:lnTo>
                <a:lnTo>
                  <a:pt x="2006" y="0"/>
                </a:lnTo>
                <a:lnTo>
                  <a:pt x="1676" y="0"/>
                </a:lnTo>
                <a:lnTo>
                  <a:pt x="1003" y="0"/>
                </a:lnTo>
                <a:lnTo>
                  <a:pt x="787" y="0"/>
                </a:lnTo>
                <a:lnTo>
                  <a:pt x="444" y="114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724927" y="4279807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2679" y="330"/>
                </a:moveTo>
                <a:lnTo>
                  <a:pt x="2451" y="215"/>
                </a:lnTo>
                <a:lnTo>
                  <a:pt x="2235" y="215"/>
                </a:lnTo>
                <a:lnTo>
                  <a:pt x="2006" y="101"/>
                </a:lnTo>
                <a:lnTo>
                  <a:pt x="1676" y="101"/>
                </a:lnTo>
                <a:lnTo>
                  <a:pt x="1333" y="0"/>
                </a:lnTo>
                <a:lnTo>
                  <a:pt x="1003" y="101"/>
                </a:lnTo>
                <a:lnTo>
                  <a:pt x="787" y="101"/>
                </a:lnTo>
                <a:lnTo>
                  <a:pt x="444" y="215"/>
                </a:lnTo>
                <a:lnTo>
                  <a:pt x="228" y="215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746139" y="4353246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3009" y="444"/>
                </a:moveTo>
                <a:lnTo>
                  <a:pt x="2679" y="215"/>
                </a:lnTo>
                <a:lnTo>
                  <a:pt x="2451" y="114"/>
                </a:lnTo>
                <a:lnTo>
                  <a:pt x="2235" y="0"/>
                </a:lnTo>
                <a:lnTo>
                  <a:pt x="1562" y="0"/>
                </a:lnTo>
                <a:lnTo>
                  <a:pt x="1003" y="0"/>
                </a:lnTo>
                <a:lnTo>
                  <a:pt x="660" y="0"/>
                </a:lnTo>
                <a:lnTo>
                  <a:pt x="444" y="114"/>
                </a:lnTo>
                <a:lnTo>
                  <a:pt x="215" y="215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735419" y="4281586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558"/>
                </a:moveTo>
                <a:lnTo>
                  <a:pt x="2895" y="444"/>
                </a:lnTo>
                <a:lnTo>
                  <a:pt x="2565" y="228"/>
                </a:lnTo>
                <a:lnTo>
                  <a:pt x="2235" y="114"/>
                </a:lnTo>
                <a:lnTo>
                  <a:pt x="2006" y="0"/>
                </a:lnTo>
                <a:lnTo>
                  <a:pt x="1676" y="0"/>
                </a:lnTo>
                <a:lnTo>
                  <a:pt x="1003" y="0"/>
                </a:lnTo>
                <a:lnTo>
                  <a:pt x="787" y="114"/>
                </a:lnTo>
                <a:lnTo>
                  <a:pt x="444" y="114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746134" y="4283040"/>
            <a:ext cx="3009" cy="558"/>
          </a:xfrm>
          <a:custGeom>
            <a:avLst/>
            <a:gdLst/>
            <a:ahLst/>
            <a:cxnLst/>
            <a:rect l="l" t="t" r="r" b="b"/>
            <a:pathLst>
              <a:path w="3009" h="558">
                <a:moveTo>
                  <a:pt x="0" y="444"/>
                </a:moveTo>
                <a:lnTo>
                  <a:pt x="114" y="215"/>
                </a:lnTo>
                <a:lnTo>
                  <a:pt x="444" y="215"/>
                </a:lnTo>
                <a:lnTo>
                  <a:pt x="673" y="114"/>
                </a:lnTo>
                <a:lnTo>
                  <a:pt x="1003" y="0"/>
                </a:lnTo>
                <a:lnTo>
                  <a:pt x="1562" y="0"/>
                </a:lnTo>
                <a:lnTo>
                  <a:pt x="1892" y="0"/>
                </a:lnTo>
                <a:lnTo>
                  <a:pt x="2235" y="114"/>
                </a:lnTo>
                <a:lnTo>
                  <a:pt x="2451" y="114"/>
                </a:lnTo>
                <a:lnTo>
                  <a:pt x="2679" y="215"/>
                </a:lnTo>
                <a:lnTo>
                  <a:pt x="2908" y="330"/>
                </a:lnTo>
                <a:lnTo>
                  <a:pt x="3009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756962" y="4284272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330"/>
                </a:moveTo>
                <a:lnTo>
                  <a:pt x="330" y="101"/>
                </a:lnTo>
                <a:lnTo>
                  <a:pt x="673" y="0"/>
                </a:lnTo>
                <a:lnTo>
                  <a:pt x="889" y="0"/>
                </a:lnTo>
                <a:lnTo>
                  <a:pt x="1562" y="0"/>
                </a:lnTo>
                <a:lnTo>
                  <a:pt x="2120" y="0"/>
                </a:lnTo>
                <a:lnTo>
                  <a:pt x="2451" y="101"/>
                </a:lnTo>
                <a:lnTo>
                  <a:pt x="2679" y="101"/>
                </a:lnTo>
                <a:lnTo>
                  <a:pt x="2895" y="215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767898" y="4355255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444"/>
                </a:moveTo>
                <a:lnTo>
                  <a:pt x="342" y="215"/>
                </a:lnTo>
                <a:lnTo>
                  <a:pt x="558" y="114"/>
                </a:lnTo>
                <a:lnTo>
                  <a:pt x="901" y="114"/>
                </a:lnTo>
                <a:lnTo>
                  <a:pt x="1117" y="0"/>
                </a:lnTo>
                <a:lnTo>
                  <a:pt x="1447" y="0"/>
                </a:lnTo>
                <a:lnTo>
                  <a:pt x="2120" y="0"/>
                </a:lnTo>
                <a:lnTo>
                  <a:pt x="2349" y="114"/>
                </a:lnTo>
                <a:lnTo>
                  <a:pt x="2679" y="215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767899" y="4285049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444"/>
                </a:moveTo>
                <a:lnTo>
                  <a:pt x="2679" y="215"/>
                </a:lnTo>
                <a:lnTo>
                  <a:pt x="2349" y="114"/>
                </a:lnTo>
                <a:lnTo>
                  <a:pt x="2120" y="114"/>
                </a:lnTo>
                <a:lnTo>
                  <a:pt x="1790" y="0"/>
                </a:lnTo>
                <a:lnTo>
                  <a:pt x="1447" y="0"/>
                </a:lnTo>
                <a:lnTo>
                  <a:pt x="1231" y="114"/>
                </a:lnTo>
                <a:lnTo>
                  <a:pt x="888" y="114"/>
                </a:lnTo>
                <a:lnTo>
                  <a:pt x="558" y="215"/>
                </a:lnTo>
                <a:lnTo>
                  <a:pt x="330" y="330"/>
                </a:lnTo>
                <a:lnTo>
                  <a:pt x="114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756962" y="4354361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444"/>
                </a:moveTo>
                <a:lnTo>
                  <a:pt x="330" y="215"/>
                </a:lnTo>
                <a:lnTo>
                  <a:pt x="673" y="114"/>
                </a:lnTo>
                <a:lnTo>
                  <a:pt x="889" y="114"/>
                </a:lnTo>
                <a:lnTo>
                  <a:pt x="1231" y="0"/>
                </a:lnTo>
                <a:lnTo>
                  <a:pt x="1562" y="0"/>
                </a:lnTo>
                <a:lnTo>
                  <a:pt x="1778" y="0"/>
                </a:lnTo>
                <a:lnTo>
                  <a:pt x="2120" y="114"/>
                </a:lnTo>
                <a:lnTo>
                  <a:pt x="2451" y="114"/>
                </a:lnTo>
                <a:lnTo>
                  <a:pt x="2679" y="215"/>
                </a:lnTo>
                <a:lnTo>
                  <a:pt x="2895" y="330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778838" y="4355810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444" y="330"/>
                </a:lnTo>
                <a:lnTo>
                  <a:pt x="889" y="114"/>
                </a:lnTo>
                <a:lnTo>
                  <a:pt x="1231" y="114"/>
                </a:lnTo>
                <a:lnTo>
                  <a:pt x="1447" y="0"/>
                </a:lnTo>
                <a:lnTo>
                  <a:pt x="1790" y="0"/>
                </a:lnTo>
                <a:lnTo>
                  <a:pt x="2120" y="114"/>
                </a:lnTo>
                <a:lnTo>
                  <a:pt x="2451" y="114"/>
                </a:lnTo>
                <a:lnTo>
                  <a:pt x="2679" y="228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790000" y="4356144"/>
            <a:ext cx="3352" cy="673"/>
          </a:xfrm>
          <a:custGeom>
            <a:avLst/>
            <a:gdLst/>
            <a:ahLst/>
            <a:cxnLst/>
            <a:rect l="l" t="t" r="r" b="b"/>
            <a:pathLst>
              <a:path w="3352" h="673">
                <a:moveTo>
                  <a:pt x="0" y="558"/>
                </a:moveTo>
                <a:lnTo>
                  <a:pt x="330" y="330"/>
                </a:lnTo>
                <a:lnTo>
                  <a:pt x="558" y="228"/>
                </a:lnTo>
                <a:lnTo>
                  <a:pt x="774" y="114"/>
                </a:lnTo>
                <a:lnTo>
                  <a:pt x="1003" y="0"/>
                </a:lnTo>
                <a:lnTo>
                  <a:pt x="1333" y="0"/>
                </a:lnTo>
                <a:lnTo>
                  <a:pt x="2006" y="0"/>
                </a:lnTo>
                <a:lnTo>
                  <a:pt x="2222" y="114"/>
                </a:lnTo>
                <a:lnTo>
                  <a:pt x="2565" y="114"/>
                </a:lnTo>
                <a:lnTo>
                  <a:pt x="3009" y="330"/>
                </a:lnTo>
                <a:lnTo>
                  <a:pt x="3238" y="444"/>
                </a:lnTo>
                <a:lnTo>
                  <a:pt x="3352" y="6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801381" y="4356150"/>
            <a:ext cx="3009" cy="558"/>
          </a:xfrm>
          <a:custGeom>
            <a:avLst/>
            <a:gdLst/>
            <a:ahLst/>
            <a:cxnLst/>
            <a:rect l="l" t="t" r="r" b="b"/>
            <a:pathLst>
              <a:path w="3009" h="558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101"/>
                </a:lnTo>
                <a:lnTo>
                  <a:pt x="1003" y="0"/>
                </a:lnTo>
                <a:lnTo>
                  <a:pt x="1676" y="0"/>
                </a:lnTo>
                <a:lnTo>
                  <a:pt x="2349" y="215"/>
                </a:lnTo>
                <a:lnTo>
                  <a:pt x="2565" y="215"/>
                </a:lnTo>
                <a:lnTo>
                  <a:pt x="2908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812433" y="4355927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562" y="0"/>
                </a:lnTo>
                <a:lnTo>
                  <a:pt x="1892" y="0"/>
                </a:lnTo>
                <a:lnTo>
                  <a:pt x="2235" y="101"/>
                </a:lnTo>
                <a:lnTo>
                  <a:pt x="2451" y="101"/>
                </a:lnTo>
                <a:lnTo>
                  <a:pt x="2679" y="215"/>
                </a:lnTo>
                <a:lnTo>
                  <a:pt x="2895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812425" y="4285716"/>
            <a:ext cx="3022" cy="558"/>
          </a:xfrm>
          <a:custGeom>
            <a:avLst/>
            <a:gdLst/>
            <a:ahLst/>
            <a:cxnLst/>
            <a:rect l="l" t="t" r="r" b="b"/>
            <a:pathLst>
              <a:path w="3022" h="558">
                <a:moveTo>
                  <a:pt x="3022" y="558"/>
                </a:moveTo>
                <a:lnTo>
                  <a:pt x="2908" y="330"/>
                </a:lnTo>
                <a:lnTo>
                  <a:pt x="2692" y="228"/>
                </a:lnTo>
                <a:lnTo>
                  <a:pt x="2463" y="114"/>
                </a:lnTo>
                <a:lnTo>
                  <a:pt x="2247" y="114"/>
                </a:lnTo>
                <a:lnTo>
                  <a:pt x="1904" y="0"/>
                </a:lnTo>
                <a:lnTo>
                  <a:pt x="1574" y="0"/>
                </a:lnTo>
                <a:lnTo>
                  <a:pt x="1015" y="0"/>
                </a:lnTo>
                <a:lnTo>
                  <a:pt x="673" y="114"/>
                </a:lnTo>
                <a:lnTo>
                  <a:pt x="457" y="114"/>
                </a:lnTo>
                <a:lnTo>
                  <a:pt x="228" y="228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778839" y="4285721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3124" y="330"/>
                </a:moveTo>
                <a:lnTo>
                  <a:pt x="2679" y="101"/>
                </a:lnTo>
                <a:lnTo>
                  <a:pt x="2451" y="0"/>
                </a:lnTo>
                <a:lnTo>
                  <a:pt x="2120" y="0"/>
                </a:lnTo>
                <a:lnTo>
                  <a:pt x="1447" y="0"/>
                </a:lnTo>
                <a:lnTo>
                  <a:pt x="1231" y="0"/>
                </a:lnTo>
                <a:lnTo>
                  <a:pt x="888" y="101"/>
                </a:lnTo>
                <a:lnTo>
                  <a:pt x="673" y="101"/>
                </a:lnTo>
                <a:lnTo>
                  <a:pt x="444" y="215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789996" y="4285936"/>
            <a:ext cx="3352" cy="673"/>
          </a:xfrm>
          <a:custGeom>
            <a:avLst/>
            <a:gdLst/>
            <a:ahLst/>
            <a:cxnLst/>
            <a:rect l="l" t="t" r="r" b="b"/>
            <a:pathLst>
              <a:path w="3352" h="673">
                <a:moveTo>
                  <a:pt x="3352" y="673"/>
                </a:moveTo>
                <a:lnTo>
                  <a:pt x="3238" y="444"/>
                </a:lnTo>
                <a:lnTo>
                  <a:pt x="3009" y="444"/>
                </a:lnTo>
                <a:lnTo>
                  <a:pt x="2794" y="228"/>
                </a:lnTo>
                <a:lnTo>
                  <a:pt x="2565" y="228"/>
                </a:lnTo>
                <a:lnTo>
                  <a:pt x="2349" y="114"/>
                </a:lnTo>
                <a:lnTo>
                  <a:pt x="2006" y="114"/>
                </a:lnTo>
                <a:lnTo>
                  <a:pt x="1676" y="0"/>
                </a:lnTo>
                <a:lnTo>
                  <a:pt x="1460" y="114"/>
                </a:lnTo>
                <a:lnTo>
                  <a:pt x="787" y="114"/>
                </a:lnTo>
                <a:lnTo>
                  <a:pt x="558" y="228"/>
                </a:lnTo>
                <a:lnTo>
                  <a:pt x="342" y="342"/>
                </a:lnTo>
                <a:lnTo>
                  <a:pt x="114" y="444"/>
                </a:lnTo>
                <a:lnTo>
                  <a:pt x="0" y="6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801381" y="4285941"/>
            <a:ext cx="3009" cy="673"/>
          </a:xfrm>
          <a:custGeom>
            <a:avLst/>
            <a:gdLst/>
            <a:ahLst/>
            <a:cxnLst/>
            <a:rect l="l" t="t" r="r" b="b"/>
            <a:pathLst>
              <a:path w="3009" h="673">
                <a:moveTo>
                  <a:pt x="0" y="444"/>
                </a:moveTo>
                <a:lnTo>
                  <a:pt x="228" y="215"/>
                </a:lnTo>
                <a:lnTo>
                  <a:pt x="444" y="215"/>
                </a:lnTo>
                <a:lnTo>
                  <a:pt x="673" y="114"/>
                </a:lnTo>
                <a:lnTo>
                  <a:pt x="1003" y="114"/>
                </a:lnTo>
                <a:lnTo>
                  <a:pt x="1346" y="0"/>
                </a:lnTo>
                <a:lnTo>
                  <a:pt x="1676" y="114"/>
                </a:lnTo>
                <a:lnTo>
                  <a:pt x="1892" y="114"/>
                </a:lnTo>
                <a:lnTo>
                  <a:pt x="2235" y="215"/>
                </a:lnTo>
                <a:lnTo>
                  <a:pt x="2451" y="215"/>
                </a:lnTo>
                <a:lnTo>
                  <a:pt x="2679" y="330"/>
                </a:lnTo>
                <a:lnTo>
                  <a:pt x="2908" y="444"/>
                </a:lnTo>
                <a:lnTo>
                  <a:pt x="3009" y="6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823373" y="4355369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330"/>
                </a:move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676" y="0"/>
                </a:lnTo>
                <a:lnTo>
                  <a:pt x="2222" y="0"/>
                </a:lnTo>
                <a:lnTo>
                  <a:pt x="2451" y="101"/>
                </a:lnTo>
                <a:lnTo>
                  <a:pt x="2794" y="215"/>
                </a:lnTo>
                <a:lnTo>
                  <a:pt x="3009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823374" y="4285161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3124" y="444"/>
                </a:moveTo>
                <a:lnTo>
                  <a:pt x="2781" y="215"/>
                </a:lnTo>
                <a:lnTo>
                  <a:pt x="2565" y="114"/>
                </a:lnTo>
                <a:lnTo>
                  <a:pt x="2222" y="114"/>
                </a:lnTo>
                <a:lnTo>
                  <a:pt x="1892" y="0"/>
                </a:lnTo>
                <a:lnTo>
                  <a:pt x="1676" y="0"/>
                </a:lnTo>
                <a:lnTo>
                  <a:pt x="1003" y="0"/>
                </a:lnTo>
                <a:lnTo>
                  <a:pt x="774" y="114"/>
                </a:lnTo>
                <a:lnTo>
                  <a:pt x="444" y="215"/>
                </a:lnTo>
                <a:lnTo>
                  <a:pt x="215" y="215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834309" y="4354473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03" y="0"/>
                </a:lnTo>
                <a:lnTo>
                  <a:pt x="1562" y="0"/>
                </a:lnTo>
                <a:lnTo>
                  <a:pt x="2235" y="0"/>
                </a:lnTo>
                <a:lnTo>
                  <a:pt x="2451" y="114"/>
                </a:lnTo>
                <a:lnTo>
                  <a:pt x="2794" y="215"/>
                </a:lnTo>
                <a:lnTo>
                  <a:pt x="3009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834310" y="4284268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3124" y="444"/>
                </a:moveTo>
                <a:lnTo>
                  <a:pt x="2895" y="330"/>
                </a:lnTo>
                <a:lnTo>
                  <a:pt x="2451" y="114"/>
                </a:lnTo>
                <a:lnTo>
                  <a:pt x="2235" y="114"/>
                </a:lnTo>
                <a:lnTo>
                  <a:pt x="1892" y="0"/>
                </a:lnTo>
                <a:lnTo>
                  <a:pt x="1562" y="0"/>
                </a:lnTo>
                <a:lnTo>
                  <a:pt x="1346" y="0"/>
                </a:lnTo>
                <a:lnTo>
                  <a:pt x="1003" y="114"/>
                </a:lnTo>
                <a:lnTo>
                  <a:pt x="673" y="114"/>
                </a:lnTo>
                <a:lnTo>
                  <a:pt x="444" y="215"/>
                </a:lnTo>
                <a:lnTo>
                  <a:pt x="215" y="330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855853" y="4351903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330" y="228"/>
                </a:lnTo>
                <a:lnTo>
                  <a:pt x="673" y="114"/>
                </a:lnTo>
                <a:lnTo>
                  <a:pt x="889" y="114"/>
                </a:lnTo>
                <a:lnTo>
                  <a:pt x="1231" y="0"/>
                </a:lnTo>
                <a:lnTo>
                  <a:pt x="1447" y="0"/>
                </a:lnTo>
                <a:lnTo>
                  <a:pt x="2120" y="0"/>
                </a:lnTo>
                <a:lnTo>
                  <a:pt x="2451" y="0"/>
                </a:lnTo>
                <a:lnTo>
                  <a:pt x="2679" y="114"/>
                </a:lnTo>
                <a:lnTo>
                  <a:pt x="312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855852" y="4281703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330"/>
                </a:moveTo>
                <a:lnTo>
                  <a:pt x="2679" y="101"/>
                </a:lnTo>
                <a:lnTo>
                  <a:pt x="2451" y="101"/>
                </a:lnTo>
                <a:lnTo>
                  <a:pt x="2120" y="0"/>
                </a:lnTo>
                <a:lnTo>
                  <a:pt x="1447" y="0"/>
                </a:lnTo>
                <a:lnTo>
                  <a:pt x="1231" y="0"/>
                </a:lnTo>
                <a:lnTo>
                  <a:pt x="888" y="101"/>
                </a:lnTo>
                <a:lnTo>
                  <a:pt x="673" y="215"/>
                </a:lnTo>
                <a:lnTo>
                  <a:pt x="330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845138" y="4353360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3124" y="330"/>
                </a:moveTo>
                <a:lnTo>
                  <a:pt x="2895" y="215"/>
                </a:lnTo>
                <a:lnTo>
                  <a:pt x="2679" y="101"/>
                </a:lnTo>
                <a:lnTo>
                  <a:pt x="2451" y="0"/>
                </a:lnTo>
                <a:lnTo>
                  <a:pt x="2120" y="0"/>
                </a:lnTo>
                <a:lnTo>
                  <a:pt x="1562" y="0"/>
                </a:lnTo>
                <a:lnTo>
                  <a:pt x="888" y="0"/>
                </a:lnTo>
                <a:lnTo>
                  <a:pt x="444" y="215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845137" y="4283152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444"/>
                </a:moveTo>
                <a:lnTo>
                  <a:pt x="444" y="215"/>
                </a:lnTo>
                <a:lnTo>
                  <a:pt x="673" y="114"/>
                </a:lnTo>
                <a:lnTo>
                  <a:pt x="889" y="114"/>
                </a:lnTo>
                <a:lnTo>
                  <a:pt x="1231" y="0"/>
                </a:lnTo>
                <a:lnTo>
                  <a:pt x="1562" y="0"/>
                </a:lnTo>
                <a:lnTo>
                  <a:pt x="2120" y="0"/>
                </a:lnTo>
                <a:lnTo>
                  <a:pt x="2451" y="114"/>
                </a:lnTo>
                <a:lnTo>
                  <a:pt x="2679" y="215"/>
                </a:lnTo>
                <a:lnTo>
                  <a:pt x="2908" y="215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866794" y="4350114"/>
            <a:ext cx="3009" cy="673"/>
          </a:xfrm>
          <a:custGeom>
            <a:avLst/>
            <a:gdLst/>
            <a:ahLst/>
            <a:cxnLst/>
            <a:rect l="l" t="t" r="r" b="b"/>
            <a:pathLst>
              <a:path w="3009" h="673">
                <a:moveTo>
                  <a:pt x="3009" y="673"/>
                </a:moveTo>
                <a:lnTo>
                  <a:pt x="2895" y="444"/>
                </a:lnTo>
                <a:lnTo>
                  <a:pt x="2679" y="342"/>
                </a:lnTo>
                <a:lnTo>
                  <a:pt x="2451" y="228"/>
                </a:lnTo>
                <a:lnTo>
                  <a:pt x="2235" y="228"/>
                </a:lnTo>
                <a:lnTo>
                  <a:pt x="2006" y="114"/>
                </a:lnTo>
                <a:lnTo>
                  <a:pt x="1676" y="114"/>
                </a:lnTo>
                <a:lnTo>
                  <a:pt x="1333" y="0"/>
                </a:lnTo>
                <a:lnTo>
                  <a:pt x="1003" y="114"/>
                </a:lnTo>
                <a:lnTo>
                  <a:pt x="774" y="114"/>
                </a:lnTo>
                <a:lnTo>
                  <a:pt x="444" y="228"/>
                </a:lnTo>
                <a:lnTo>
                  <a:pt x="215" y="228"/>
                </a:lnTo>
                <a:lnTo>
                  <a:pt x="0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877058" y="4348219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558"/>
                </a:moveTo>
                <a:lnTo>
                  <a:pt x="3009" y="330"/>
                </a:lnTo>
                <a:lnTo>
                  <a:pt x="2793" y="228"/>
                </a:lnTo>
                <a:lnTo>
                  <a:pt x="2565" y="114"/>
                </a:lnTo>
                <a:lnTo>
                  <a:pt x="2349" y="114"/>
                </a:lnTo>
                <a:lnTo>
                  <a:pt x="2006" y="0"/>
                </a:lnTo>
                <a:lnTo>
                  <a:pt x="1676" y="0"/>
                </a:lnTo>
                <a:lnTo>
                  <a:pt x="1117" y="0"/>
                </a:lnTo>
                <a:lnTo>
                  <a:pt x="787" y="0"/>
                </a:lnTo>
                <a:lnTo>
                  <a:pt x="558" y="114"/>
                </a:lnTo>
                <a:lnTo>
                  <a:pt x="228" y="228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866451" y="4280025"/>
            <a:ext cx="3352" cy="558"/>
          </a:xfrm>
          <a:custGeom>
            <a:avLst/>
            <a:gdLst/>
            <a:ahLst/>
            <a:cxnLst/>
            <a:rect l="l" t="t" r="r" b="b"/>
            <a:pathLst>
              <a:path w="3352" h="558">
                <a:moveTo>
                  <a:pt x="3352" y="558"/>
                </a:moveTo>
                <a:lnTo>
                  <a:pt x="3022" y="330"/>
                </a:lnTo>
                <a:lnTo>
                  <a:pt x="2794" y="228"/>
                </a:lnTo>
                <a:lnTo>
                  <a:pt x="2578" y="114"/>
                </a:lnTo>
                <a:lnTo>
                  <a:pt x="2349" y="0"/>
                </a:lnTo>
                <a:lnTo>
                  <a:pt x="2019" y="0"/>
                </a:lnTo>
                <a:lnTo>
                  <a:pt x="1346" y="0"/>
                </a:lnTo>
                <a:lnTo>
                  <a:pt x="1117" y="0"/>
                </a:lnTo>
                <a:lnTo>
                  <a:pt x="787" y="114"/>
                </a:lnTo>
                <a:lnTo>
                  <a:pt x="558" y="114"/>
                </a:lnTo>
                <a:lnTo>
                  <a:pt x="342" y="330"/>
                </a:lnTo>
                <a:lnTo>
                  <a:pt x="11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877059" y="4278021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330"/>
                </a:moveTo>
                <a:lnTo>
                  <a:pt x="228" y="215"/>
                </a:lnTo>
                <a:lnTo>
                  <a:pt x="558" y="101"/>
                </a:lnTo>
                <a:lnTo>
                  <a:pt x="774" y="101"/>
                </a:lnTo>
                <a:lnTo>
                  <a:pt x="1117" y="0"/>
                </a:lnTo>
                <a:lnTo>
                  <a:pt x="1676" y="0"/>
                </a:lnTo>
                <a:lnTo>
                  <a:pt x="2006" y="0"/>
                </a:lnTo>
                <a:lnTo>
                  <a:pt x="2336" y="101"/>
                </a:lnTo>
                <a:lnTo>
                  <a:pt x="2565" y="215"/>
                </a:lnTo>
                <a:lnTo>
                  <a:pt x="2794" y="330"/>
                </a:lnTo>
                <a:lnTo>
                  <a:pt x="3009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887214" y="4275789"/>
            <a:ext cx="3124" cy="444"/>
          </a:xfrm>
          <a:custGeom>
            <a:avLst/>
            <a:gdLst/>
            <a:ahLst/>
            <a:cxnLst/>
            <a:rect l="l" t="t" r="r" b="b"/>
            <a:pathLst>
              <a:path w="3124" h="444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101"/>
                </a:lnTo>
                <a:lnTo>
                  <a:pt x="1003" y="0"/>
                </a:lnTo>
                <a:lnTo>
                  <a:pt x="1676" y="0"/>
                </a:lnTo>
                <a:lnTo>
                  <a:pt x="1892" y="0"/>
                </a:lnTo>
                <a:lnTo>
                  <a:pt x="2235" y="101"/>
                </a:lnTo>
                <a:lnTo>
                  <a:pt x="2451" y="101"/>
                </a:lnTo>
                <a:lnTo>
                  <a:pt x="2794" y="215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887217" y="4345876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558"/>
                </a:moveTo>
                <a:lnTo>
                  <a:pt x="2895" y="444"/>
                </a:lnTo>
                <a:lnTo>
                  <a:pt x="2451" y="228"/>
                </a:lnTo>
                <a:lnTo>
                  <a:pt x="2235" y="114"/>
                </a:lnTo>
                <a:lnTo>
                  <a:pt x="1676" y="114"/>
                </a:lnTo>
                <a:lnTo>
                  <a:pt x="1333" y="0"/>
                </a:lnTo>
                <a:lnTo>
                  <a:pt x="1003" y="114"/>
                </a:lnTo>
                <a:lnTo>
                  <a:pt x="673" y="114"/>
                </a:lnTo>
                <a:lnTo>
                  <a:pt x="444" y="228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897035" y="4273217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444"/>
                </a:moveTo>
                <a:lnTo>
                  <a:pt x="228" y="330"/>
                </a:lnTo>
                <a:lnTo>
                  <a:pt x="444" y="215"/>
                </a:lnTo>
                <a:lnTo>
                  <a:pt x="673" y="114"/>
                </a:lnTo>
                <a:lnTo>
                  <a:pt x="1003" y="114"/>
                </a:lnTo>
                <a:lnTo>
                  <a:pt x="1346" y="0"/>
                </a:lnTo>
                <a:lnTo>
                  <a:pt x="1676" y="0"/>
                </a:lnTo>
                <a:lnTo>
                  <a:pt x="1892" y="0"/>
                </a:lnTo>
                <a:lnTo>
                  <a:pt x="2235" y="114"/>
                </a:lnTo>
                <a:lnTo>
                  <a:pt x="2451" y="114"/>
                </a:lnTo>
                <a:lnTo>
                  <a:pt x="2794" y="215"/>
                </a:lnTo>
                <a:lnTo>
                  <a:pt x="3009" y="330"/>
                </a:lnTo>
                <a:lnTo>
                  <a:pt x="3124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897038" y="4343424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444"/>
                </a:moveTo>
                <a:lnTo>
                  <a:pt x="2793" y="215"/>
                </a:lnTo>
                <a:lnTo>
                  <a:pt x="2565" y="114"/>
                </a:lnTo>
                <a:lnTo>
                  <a:pt x="2235" y="114"/>
                </a:lnTo>
                <a:lnTo>
                  <a:pt x="1892" y="0"/>
                </a:lnTo>
                <a:lnTo>
                  <a:pt x="1676" y="0"/>
                </a:lnTo>
                <a:lnTo>
                  <a:pt x="1003" y="0"/>
                </a:lnTo>
                <a:lnTo>
                  <a:pt x="787" y="114"/>
                </a:lnTo>
                <a:lnTo>
                  <a:pt x="444" y="215"/>
                </a:lnTo>
                <a:lnTo>
                  <a:pt x="215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906749" y="4340633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3009" y="444"/>
                </a:moveTo>
                <a:lnTo>
                  <a:pt x="2781" y="330"/>
                </a:lnTo>
                <a:lnTo>
                  <a:pt x="2336" y="114"/>
                </a:lnTo>
                <a:lnTo>
                  <a:pt x="2120" y="114"/>
                </a:lnTo>
                <a:lnTo>
                  <a:pt x="1778" y="0"/>
                </a:lnTo>
                <a:lnTo>
                  <a:pt x="1447" y="0"/>
                </a:lnTo>
                <a:lnTo>
                  <a:pt x="1117" y="0"/>
                </a:lnTo>
                <a:lnTo>
                  <a:pt x="889" y="114"/>
                </a:lnTo>
                <a:lnTo>
                  <a:pt x="558" y="114"/>
                </a:lnTo>
                <a:lnTo>
                  <a:pt x="330" y="215"/>
                </a:lnTo>
                <a:lnTo>
                  <a:pt x="11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906636" y="4270425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228" y="330"/>
                </a:lnTo>
                <a:lnTo>
                  <a:pt x="444" y="330"/>
                </a:lnTo>
                <a:lnTo>
                  <a:pt x="673" y="228"/>
                </a:lnTo>
                <a:lnTo>
                  <a:pt x="1003" y="114"/>
                </a:lnTo>
                <a:lnTo>
                  <a:pt x="1562" y="114"/>
                </a:lnTo>
                <a:lnTo>
                  <a:pt x="1892" y="0"/>
                </a:lnTo>
                <a:lnTo>
                  <a:pt x="2222" y="114"/>
                </a:lnTo>
                <a:lnTo>
                  <a:pt x="2451" y="114"/>
                </a:lnTo>
                <a:lnTo>
                  <a:pt x="2794" y="228"/>
                </a:lnTo>
                <a:lnTo>
                  <a:pt x="3009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925163" y="4334386"/>
            <a:ext cx="2895" cy="330"/>
          </a:xfrm>
          <a:custGeom>
            <a:avLst/>
            <a:gdLst/>
            <a:ahLst/>
            <a:cxnLst/>
            <a:rect l="l" t="t" r="r" b="b"/>
            <a:pathLst>
              <a:path w="2895" h="330">
                <a:moveTo>
                  <a:pt x="0" y="330"/>
                </a:moveTo>
                <a:lnTo>
                  <a:pt x="673" y="101"/>
                </a:lnTo>
                <a:lnTo>
                  <a:pt x="889" y="0"/>
                </a:lnTo>
                <a:lnTo>
                  <a:pt x="1231" y="0"/>
                </a:lnTo>
                <a:lnTo>
                  <a:pt x="1790" y="0"/>
                </a:lnTo>
                <a:lnTo>
                  <a:pt x="2120" y="0"/>
                </a:lnTo>
                <a:lnTo>
                  <a:pt x="2451" y="101"/>
                </a:lnTo>
                <a:lnTo>
                  <a:pt x="2895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916123" y="4337618"/>
            <a:ext cx="3009" cy="444"/>
          </a:xfrm>
          <a:custGeom>
            <a:avLst/>
            <a:gdLst/>
            <a:ahLst/>
            <a:cxnLst/>
            <a:rect l="l" t="t" r="r" b="b"/>
            <a:pathLst>
              <a:path w="3009" h="444">
                <a:moveTo>
                  <a:pt x="0" y="444"/>
                </a:moveTo>
                <a:lnTo>
                  <a:pt x="228" y="215"/>
                </a:lnTo>
                <a:lnTo>
                  <a:pt x="444" y="114"/>
                </a:lnTo>
                <a:lnTo>
                  <a:pt x="774" y="114"/>
                </a:lnTo>
                <a:lnTo>
                  <a:pt x="1003" y="0"/>
                </a:lnTo>
                <a:lnTo>
                  <a:pt x="1333" y="0"/>
                </a:lnTo>
                <a:lnTo>
                  <a:pt x="2006" y="0"/>
                </a:lnTo>
                <a:lnTo>
                  <a:pt x="2235" y="114"/>
                </a:lnTo>
                <a:lnTo>
                  <a:pt x="2565" y="215"/>
                </a:lnTo>
                <a:lnTo>
                  <a:pt x="2794" y="215"/>
                </a:lnTo>
                <a:lnTo>
                  <a:pt x="3009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916011" y="4267412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0" y="558"/>
                </a:moveTo>
                <a:lnTo>
                  <a:pt x="330" y="330"/>
                </a:lnTo>
                <a:lnTo>
                  <a:pt x="558" y="228"/>
                </a:lnTo>
                <a:lnTo>
                  <a:pt x="889" y="114"/>
                </a:lnTo>
                <a:lnTo>
                  <a:pt x="1117" y="114"/>
                </a:lnTo>
                <a:lnTo>
                  <a:pt x="1447" y="0"/>
                </a:lnTo>
                <a:lnTo>
                  <a:pt x="1778" y="0"/>
                </a:lnTo>
                <a:lnTo>
                  <a:pt x="2120" y="114"/>
                </a:lnTo>
                <a:lnTo>
                  <a:pt x="2349" y="114"/>
                </a:lnTo>
                <a:lnTo>
                  <a:pt x="2679" y="228"/>
                </a:lnTo>
                <a:lnTo>
                  <a:pt x="312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924942" y="4264181"/>
            <a:ext cx="3124" cy="558"/>
          </a:xfrm>
          <a:custGeom>
            <a:avLst/>
            <a:gdLst/>
            <a:ahLst/>
            <a:cxnLst/>
            <a:rect l="l" t="t" r="r" b="b"/>
            <a:pathLst>
              <a:path w="3124" h="558">
                <a:moveTo>
                  <a:pt x="3124" y="330"/>
                </a:moveTo>
                <a:lnTo>
                  <a:pt x="2679" y="101"/>
                </a:lnTo>
                <a:lnTo>
                  <a:pt x="2349" y="101"/>
                </a:lnTo>
                <a:lnTo>
                  <a:pt x="2006" y="0"/>
                </a:lnTo>
                <a:lnTo>
                  <a:pt x="1447" y="0"/>
                </a:lnTo>
                <a:lnTo>
                  <a:pt x="1117" y="0"/>
                </a:lnTo>
                <a:lnTo>
                  <a:pt x="888" y="101"/>
                </a:lnTo>
                <a:lnTo>
                  <a:pt x="558" y="215"/>
                </a:lnTo>
                <a:lnTo>
                  <a:pt x="330" y="330"/>
                </a:lnTo>
                <a:lnTo>
                  <a:pt x="11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933866" y="4330915"/>
            <a:ext cx="2794" cy="342"/>
          </a:xfrm>
          <a:custGeom>
            <a:avLst/>
            <a:gdLst/>
            <a:ahLst/>
            <a:cxnLst/>
            <a:rect l="l" t="t" r="r" b="b"/>
            <a:pathLst>
              <a:path w="2794" h="342">
                <a:moveTo>
                  <a:pt x="2794" y="228"/>
                </a:moveTo>
                <a:lnTo>
                  <a:pt x="2565" y="114"/>
                </a:lnTo>
                <a:lnTo>
                  <a:pt x="2349" y="114"/>
                </a:lnTo>
                <a:lnTo>
                  <a:pt x="2019" y="0"/>
                </a:lnTo>
                <a:lnTo>
                  <a:pt x="1676" y="0"/>
                </a:lnTo>
                <a:lnTo>
                  <a:pt x="1117" y="0"/>
                </a:lnTo>
                <a:lnTo>
                  <a:pt x="787" y="0"/>
                </a:lnTo>
                <a:lnTo>
                  <a:pt x="444" y="114"/>
                </a:lnTo>
                <a:lnTo>
                  <a:pt x="228" y="114"/>
                </a:lnTo>
                <a:lnTo>
                  <a:pt x="0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933869" y="4260719"/>
            <a:ext cx="2794" cy="330"/>
          </a:xfrm>
          <a:custGeom>
            <a:avLst/>
            <a:gdLst/>
            <a:ahLst/>
            <a:cxnLst/>
            <a:rect l="l" t="t" r="r" b="b"/>
            <a:pathLst>
              <a:path w="2794" h="330">
                <a:moveTo>
                  <a:pt x="0" y="330"/>
                </a:moveTo>
                <a:lnTo>
                  <a:pt x="444" y="101"/>
                </a:lnTo>
                <a:lnTo>
                  <a:pt x="774" y="0"/>
                </a:lnTo>
                <a:lnTo>
                  <a:pt x="1117" y="0"/>
                </a:lnTo>
                <a:lnTo>
                  <a:pt x="1676" y="0"/>
                </a:lnTo>
                <a:lnTo>
                  <a:pt x="2006" y="0"/>
                </a:lnTo>
                <a:lnTo>
                  <a:pt x="2349" y="101"/>
                </a:lnTo>
                <a:lnTo>
                  <a:pt x="279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942240" y="4327130"/>
            <a:ext cx="2565" cy="330"/>
          </a:xfrm>
          <a:custGeom>
            <a:avLst/>
            <a:gdLst/>
            <a:ahLst/>
            <a:cxnLst/>
            <a:rect l="l" t="t" r="r" b="b"/>
            <a:pathLst>
              <a:path w="2565" h="330">
                <a:moveTo>
                  <a:pt x="0" y="330"/>
                </a:moveTo>
                <a:lnTo>
                  <a:pt x="330" y="215"/>
                </a:lnTo>
                <a:lnTo>
                  <a:pt x="558" y="101"/>
                </a:lnTo>
                <a:lnTo>
                  <a:pt x="889" y="101"/>
                </a:lnTo>
                <a:lnTo>
                  <a:pt x="1231" y="0"/>
                </a:lnTo>
                <a:lnTo>
                  <a:pt x="1562" y="0"/>
                </a:lnTo>
                <a:lnTo>
                  <a:pt x="1790" y="101"/>
                </a:lnTo>
                <a:lnTo>
                  <a:pt x="2120" y="101"/>
                </a:lnTo>
                <a:lnTo>
                  <a:pt x="2565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942129" y="4257026"/>
            <a:ext cx="2679" cy="342"/>
          </a:xfrm>
          <a:custGeom>
            <a:avLst/>
            <a:gdLst/>
            <a:ahLst/>
            <a:cxnLst/>
            <a:rect l="l" t="t" r="r" b="b"/>
            <a:pathLst>
              <a:path w="2679" h="342">
                <a:moveTo>
                  <a:pt x="2679" y="228"/>
                </a:moveTo>
                <a:lnTo>
                  <a:pt x="2451" y="114"/>
                </a:lnTo>
                <a:lnTo>
                  <a:pt x="2235" y="114"/>
                </a:lnTo>
                <a:lnTo>
                  <a:pt x="1905" y="0"/>
                </a:lnTo>
                <a:lnTo>
                  <a:pt x="1676" y="0"/>
                </a:lnTo>
                <a:lnTo>
                  <a:pt x="1003" y="0"/>
                </a:lnTo>
                <a:lnTo>
                  <a:pt x="673" y="0"/>
                </a:lnTo>
                <a:lnTo>
                  <a:pt x="444" y="114"/>
                </a:lnTo>
                <a:lnTo>
                  <a:pt x="0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950164" y="4323223"/>
            <a:ext cx="2451" cy="330"/>
          </a:xfrm>
          <a:custGeom>
            <a:avLst/>
            <a:gdLst/>
            <a:ahLst/>
            <a:cxnLst/>
            <a:rect l="l" t="t" r="r" b="b"/>
            <a:pathLst>
              <a:path w="2451" h="330">
                <a:moveTo>
                  <a:pt x="0" y="330"/>
                </a:moveTo>
                <a:lnTo>
                  <a:pt x="330" y="101"/>
                </a:lnTo>
                <a:lnTo>
                  <a:pt x="774" y="101"/>
                </a:lnTo>
                <a:lnTo>
                  <a:pt x="1003" y="0"/>
                </a:lnTo>
                <a:lnTo>
                  <a:pt x="1333" y="0"/>
                </a:lnTo>
                <a:lnTo>
                  <a:pt x="1676" y="0"/>
                </a:lnTo>
                <a:lnTo>
                  <a:pt x="2006" y="101"/>
                </a:lnTo>
                <a:lnTo>
                  <a:pt x="2235" y="101"/>
                </a:lnTo>
                <a:lnTo>
                  <a:pt x="2451" y="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949942" y="4253020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2679" y="330"/>
                </a:moveTo>
                <a:lnTo>
                  <a:pt x="2451" y="215"/>
                </a:lnTo>
                <a:lnTo>
                  <a:pt x="2235" y="101"/>
                </a:lnTo>
                <a:lnTo>
                  <a:pt x="1562" y="101"/>
                </a:lnTo>
                <a:lnTo>
                  <a:pt x="1333" y="0"/>
                </a:lnTo>
                <a:lnTo>
                  <a:pt x="1003" y="101"/>
                </a:lnTo>
                <a:lnTo>
                  <a:pt x="673" y="101"/>
                </a:lnTo>
                <a:lnTo>
                  <a:pt x="444" y="215"/>
                </a:lnTo>
                <a:lnTo>
                  <a:pt x="228" y="330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957309" y="4249002"/>
            <a:ext cx="2794" cy="330"/>
          </a:xfrm>
          <a:custGeom>
            <a:avLst/>
            <a:gdLst/>
            <a:ahLst/>
            <a:cxnLst/>
            <a:rect l="l" t="t" r="r" b="b"/>
            <a:pathLst>
              <a:path w="2794" h="330">
                <a:moveTo>
                  <a:pt x="0" y="330"/>
                </a:moveTo>
                <a:lnTo>
                  <a:pt x="228" y="215"/>
                </a:lnTo>
                <a:lnTo>
                  <a:pt x="444" y="101"/>
                </a:lnTo>
                <a:lnTo>
                  <a:pt x="673" y="0"/>
                </a:lnTo>
                <a:lnTo>
                  <a:pt x="1003" y="0"/>
                </a:lnTo>
                <a:lnTo>
                  <a:pt x="1562" y="0"/>
                </a:lnTo>
                <a:lnTo>
                  <a:pt x="2222" y="0"/>
                </a:lnTo>
                <a:lnTo>
                  <a:pt x="2451" y="101"/>
                </a:lnTo>
                <a:lnTo>
                  <a:pt x="2794" y="1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957751" y="4319084"/>
            <a:ext cx="2349" cy="228"/>
          </a:xfrm>
          <a:custGeom>
            <a:avLst/>
            <a:gdLst/>
            <a:ahLst/>
            <a:cxnLst/>
            <a:rect l="l" t="t" r="r" b="b"/>
            <a:pathLst>
              <a:path w="2349" h="228">
                <a:moveTo>
                  <a:pt x="2349" y="228"/>
                </a:moveTo>
                <a:lnTo>
                  <a:pt x="2006" y="114"/>
                </a:lnTo>
                <a:lnTo>
                  <a:pt x="1790" y="114"/>
                </a:lnTo>
                <a:lnTo>
                  <a:pt x="1447" y="0"/>
                </a:lnTo>
                <a:lnTo>
                  <a:pt x="1117" y="0"/>
                </a:lnTo>
                <a:lnTo>
                  <a:pt x="901" y="0"/>
                </a:lnTo>
                <a:lnTo>
                  <a:pt x="558" y="114"/>
                </a:lnTo>
                <a:lnTo>
                  <a:pt x="228" y="114"/>
                </a:ln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971483" y="4310266"/>
            <a:ext cx="2006" cy="228"/>
          </a:xfrm>
          <a:custGeom>
            <a:avLst/>
            <a:gdLst/>
            <a:ahLst/>
            <a:cxnLst/>
            <a:rect l="l" t="t" r="r" b="b"/>
            <a:pathLst>
              <a:path w="2006" h="228">
                <a:moveTo>
                  <a:pt x="0" y="228"/>
                </a:moveTo>
                <a:lnTo>
                  <a:pt x="330" y="114"/>
                </a:lnTo>
                <a:lnTo>
                  <a:pt x="774" y="0"/>
                </a:lnTo>
                <a:lnTo>
                  <a:pt x="1117" y="0"/>
                </a:lnTo>
                <a:lnTo>
                  <a:pt x="1447" y="114"/>
                </a:lnTo>
                <a:lnTo>
                  <a:pt x="1676" y="114"/>
                </a:lnTo>
                <a:lnTo>
                  <a:pt x="2006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976843" y="4235489"/>
            <a:ext cx="2679" cy="558"/>
          </a:xfrm>
          <a:custGeom>
            <a:avLst/>
            <a:gdLst/>
            <a:ahLst/>
            <a:cxnLst/>
            <a:rect l="l" t="t" r="r" b="b"/>
            <a:pathLst>
              <a:path w="2679" h="558">
                <a:moveTo>
                  <a:pt x="0" y="558"/>
                </a:moveTo>
                <a:lnTo>
                  <a:pt x="228" y="330"/>
                </a:lnTo>
                <a:lnTo>
                  <a:pt x="558" y="114"/>
                </a:lnTo>
                <a:lnTo>
                  <a:pt x="889" y="114"/>
                </a:lnTo>
                <a:lnTo>
                  <a:pt x="1117" y="0"/>
                </a:lnTo>
                <a:lnTo>
                  <a:pt x="1447" y="0"/>
                </a:lnTo>
                <a:lnTo>
                  <a:pt x="2006" y="0"/>
                </a:lnTo>
                <a:lnTo>
                  <a:pt x="2336" y="0"/>
                </a:lnTo>
                <a:lnTo>
                  <a:pt x="2679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964343" y="4244646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0" y="444"/>
                </a:moveTo>
                <a:lnTo>
                  <a:pt x="330" y="215"/>
                </a:lnTo>
                <a:lnTo>
                  <a:pt x="558" y="114"/>
                </a:lnTo>
                <a:lnTo>
                  <a:pt x="889" y="0"/>
                </a:lnTo>
                <a:lnTo>
                  <a:pt x="1447" y="0"/>
                </a:lnTo>
                <a:lnTo>
                  <a:pt x="2120" y="0"/>
                </a:lnTo>
                <a:lnTo>
                  <a:pt x="2336" y="114"/>
                </a:lnTo>
                <a:lnTo>
                  <a:pt x="2679" y="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970813" y="4240175"/>
            <a:ext cx="2679" cy="444"/>
          </a:xfrm>
          <a:custGeom>
            <a:avLst/>
            <a:gdLst/>
            <a:ahLst/>
            <a:cxnLst/>
            <a:rect l="l" t="t" r="r" b="b"/>
            <a:pathLst>
              <a:path w="2679" h="444">
                <a:moveTo>
                  <a:pt x="2679" y="114"/>
                </a:moveTo>
                <a:lnTo>
                  <a:pt x="2349" y="0"/>
                </a:lnTo>
                <a:lnTo>
                  <a:pt x="2120" y="0"/>
                </a:lnTo>
                <a:lnTo>
                  <a:pt x="1447" y="0"/>
                </a:lnTo>
                <a:lnTo>
                  <a:pt x="889" y="0"/>
                </a:lnTo>
                <a:lnTo>
                  <a:pt x="673" y="114"/>
                </a:lnTo>
                <a:lnTo>
                  <a:pt x="330" y="228"/>
                </a:lnTo>
                <a:lnTo>
                  <a:pt x="114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977623" y="4305579"/>
            <a:ext cx="1892" cy="228"/>
          </a:xfrm>
          <a:custGeom>
            <a:avLst/>
            <a:gdLst/>
            <a:ahLst/>
            <a:cxnLst/>
            <a:rect l="l" t="t" r="r" b="b"/>
            <a:pathLst>
              <a:path w="1892" h="228">
                <a:moveTo>
                  <a:pt x="0" y="228"/>
                </a:moveTo>
                <a:lnTo>
                  <a:pt x="330" y="114"/>
                </a:lnTo>
                <a:lnTo>
                  <a:pt x="673" y="114"/>
                </a:lnTo>
                <a:lnTo>
                  <a:pt x="1003" y="0"/>
                </a:lnTo>
                <a:lnTo>
                  <a:pt x="1231" y="114"/>
                </a:lnTo>
                <a:lnTo>
                  <a:pt x="1562" y="114"/>
                </a:lnTo>
                <a:lnTo>
                  <a:pt x="1892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983200" y="4300781"/>
            <a:ext cx="1790" cy="228"/>
          </a:xfrm>
          <a:custGeom>
            <a:avLst/>
            <a:gdLst/>
            <a:ahLst/>
            <a:cxnLst/>
            <a:rect l="l" t="t" r="r" b="b"/>
            <a:pathLst>
              <a:path w="1790" h="228">
                <a:moveTo>
                  <a:pt x="1790" y="114"/>
                </a:moveTo>
                <a:lnTo>
                  <a:pt x="1231" y="114"/>
                </a:lnTo>
                <a:lnTo>
                  <a:pt x="889" y="0"/>
                </a:lnTo>
                <a:lnTo>
                  <a:pt x="558" y="114"/>
                </a:lnTo>
                <a:lnTo>
                  <a:pt x="342" y="114"/>
                </a:ln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987778" y="4225665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114"/>
                </a:moveTo>
                <a:lnTo>
                  <a:pt x="1904" y="114"/>
                </a:lnTo>
                <a:lnTo>
                  <a:pt x="1562" y="0"/>
                </a:lnTo>
                <a:lnTo>
                  <a:pt x="1231" y="0"/>
                </a:lnTo>
                <a:lnTo>
                  <a:pt x="1003" y="114"/>
                </a:lnTo>
                <a:lnTo>
                  <a:pt x="673" y="114"/>
                </a:lnTo>
                <a:lnTo>
                  <a:pt x="444" y="228"/>
                </a:lnTo>
                <a:lnTo>
                  <a:pt x="114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982755" y="4230688"/>
            <a:ext cx="2235" cy="342"/>
          </a:xfrm>
          <a:custGeom>
            <a:avLst/>
            <a:gdLst/>
            <a:ahLst/>
            <a:cxnLst/>
            <a:rect l="l" t="t" r="r" b="b"/>
            <a:pathLst>
              <a:path w="2235" h="342">
                <a:moveTo>
                  <a:pt x="2235" y="114"/>
                </a:moveTo>
                <a:lnTo>
                  <a:pt x="1892" y="0"/>
                </a:lnTo>
                <a:lnTo>
                  <a:pt x="1676" y="0"/>
                </a:lnTo>
                <a:lnTo>
                  <a:pt x="1003" y="0"/>
                </a:lnTo>
                <a:lnTo>
                  <a:pt x="673" y="0"/>
                </a:lnTo>
                <a:lnTo>
                  <a:pt x="444" y="114"/>
                </a:lnTo>
                <a:lnTo>
                  <a:pt x="0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996150" y="4215400"/>
            <a:ext cx="2235" cy="558"/>
          </a:xfrm>
          <a:custGeom>
            <a:avLst/>
            <a:gdLst/>
            <a:ahLst/>
            <a:cxnLst/>
            <a:rect l="l" t="t" r="r" b="b"/>
            <a:pathLst>
              <a:path w="2235" h="558">
                <a:moveTo>
                  <a:pt x="0" y="558"/>
                </a:moveTo>
                <a:lnTo>
                  <a:pt x="228" y="330"/>
                </a:lnTo>
                <a:lnTo>
                  <a:pt x="444" y="228"/>
                </a:lnTo>
                <a:lnTo>
                  <a:pt x="673" y="114"/>
                </a:lnTo>
                <a:lnTo>
                  <a:pt x="1003" y="114"/>
                </a:lnTo>
                <a:lnTo>
                  <a:pt x="1231" y="0"/>
                </a:lnTo>
                <a:lnTo>
                  <a:pt x="1562" y="0"/>
                </a:lnTo>
                <a:lnTo>
                  <a:pt x="1892" y="0"/>
                </a:lnTo>
                <a:lnTo>
                  <a:pt x="2235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004748" y="4199328"/>
            <a:ext cx="2006" cy="558"/>
          </a:xfrm>
          <a:custGeom>
            <a:avLst/>
            <a:gdLst/>
            <a:ahLst/>
            <a:cxnLst/>
            <a:rect l="l" t="t" r="r" b="b"/>
            <a:pathLst>
              <a:path w="2006" h="558">
                <a:moveTo>
                  <a:pt x="2006" y="0"/>
                </a:moveTo>
                <a:lnTo>
                  <a:pt x="1333" y="0"/>
                </a:lnTo>
                <a:lnTo>
                  <a:pt x="1117" y="114"/>
                </a:lnTo>
                <a:lnTo>
                  <a:pt x="774" y="114"/>
                </a:lnTo>
                <a:lnTo>
                  <a:pt x="330" y="330"/>
                </a:lnTo>
                <a:lnTo>
                  <a:pt x="11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002399" y="4204797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2120" y="0"/>
                </a:moveTo>
                <a:lnTo>
                  <a:pt x="1447" y="0"/>
                </a:lnTo>
                <a:lnTo>
                  <a:pt x="1231" y="0"/>
                </a:lnTo>
                <a:lnTo>
                  <a:pt x="888" y="114"/>
                </a:lnTo>
                <a:lnTo>
                  <a:pt x="673" y="114"/>
                </a:lnTo>
                <a:lnTo>
                  <a:pt x="342" y="228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992242" y="4220644"/>
            <a:ext cx="2235" cy="444"/>
          </a:xfrm>
          <a:custGeom>
            <a:avLst/>
            <a:gdLst/>
            <a:ahLst/>
            <a:cxnLst/>
            <a:rect l="l" t="t" r="r" b="b"/>
            <a:pathLst>
              <a:path w="2235" h="444">
                <a:moveTo>
                  <a:pt x="2235" y="114"/>
                </a:moveTo>
                <a:lnTo>
                  <a:pt x="1904" y="0"/>
                </a:lnTo>
                <a:lnTo>
                  <a:pt x="1562" y="0"/>
                </a:lnTo>
                <a:lnTo>
                  <a:pt x="888" y="0"/>
                </a:lnTo>
                <a:lnTo>
                  <a:pt x="444" y="228"/>
                </a:lnTo>
                <a:lnTo>
                  <a:pt x="228" y="228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999611" y="4210154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0" y="558"/>
                </a:moveTo>
                <a:lnTo>
                  <a:pt x="114" y="330"/>
                </a:lnTo>
                <a:lnTo>
                  <a:pt x="330" y="228"/>
                </a:lnTo>
                <a:lnTo>
                  <a:pt x="558" y="114"/>
                </a:lnTo>
                <a:lnTo>
                  <a:pt x="889" y="114"/>
                </a:lnTo>
                <a:lnTo>
                  <a:pt x="1117" y="0"/>
                </a:lnTo>
                <a:lnTo>
                  <a:pt x="1447" y="0"/>
                </a:lnTo>
                <a:lnTo>
                  <a:pt x="212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96486" y="4145866"/>
            <a:ext cx="2120" cy="444"/>
          </a:xfrm>
          <a:custGeom>
            <a:avLst/>
            <a:gdLst/>
            <a:ahLst/>
            <a:cxnLst/>
            <a:rect l="l" t="t" r="r" b="b"/>
            <a:pathLst>
              <a:path w="2120" h="444">
                <a:moveTo>
                  <a:pt x="2120" y="444"/>
                </a:moveTo>
                <a:lnTo>
                  <a:pt x="1447" y="444"/>
                </a:lnTo>
                <a:lnTo>
                  <a:pt x="888" y="444"/>
                </a:lnTo>
                <a:lnTo>
                  <a:pt x="673" y="330"/>
                </a:lnTo>
                <a:lnTo>
                  <a:pt x="330" y="215"/>
                </a:lnTo>
                <a:lnTo>
                  <a:pt x="114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007866" y="4188275"/>
            <a:ext cx="1676" cy="444"/>
          </a:xfrm>
          <a:custGeom>
            <a:avLst/>
            <a:gdLst/>
            <a:ahLst/>
            <a:cxnLst/>
            <a:rect l="l" t="t" r="r" b="b"/>
            <a:pathLst>
              <a:path w="1676" h="444">
                <a:moveTo>
                  <a:pt x="1676" y="114"/>
                </a:moveTo>
                <a:lnTo>
                  <a:pt x="1346" y="0"/>
                </a:lnTo>
                <a:lnTo>
                  <a:pt x="1003" y="114"/>
                </a:lnTo>
                <a:lnTo>
                  <a:pt x="787" y="114"/>
                </a:lnTo>
                <a:lnTo>
                  <a:pt x="444" y="228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007759" y="4189618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330" y="228"/>
                </a:lnTo>
                <a:lnTo>
                  <a:pt x="558" y="330"/>
                </a:lnTo>
                <a:lnTo>
                  <a:pt x="889" y="444"/>
                </a:lnTo>
                <a:lnTo>
                  <a:pt x="1117" y="444"/>
                </a:lnTo>
                <a:lnTo>
                  <a:pt x="1447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006750" y="4193858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1676" y="0"/>
                </a:moveTo>
                <a:lnTo>
                  <a:pt x="1003" y="0"/>
                </a:lnTo>
                <a:lnTo>
                  <a:pt x="787" y="114"/>
                </a:lnTo>
                <a:lnTo>
                  <a:pt x="444" y="114"/>
                </a:ln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4006532" y="4195088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0" y="0"/>
                </a:moveTo>
                <a:lnTo>
                  <a:pt x="114" y="228"/>
                </a:lnTo>
                <a:lnTo>
                  <a:pt x="330" y="330"/>
                </a:lnTo>
                <a:lnTo>
                  <a:pt x="558" y="444"/>
                </a:lnTo>
                <a:lnTo>
                  <a:pt x="774" y="444"/>
                </a:lnTo>
                <a:lnTo>
                  <a:pt x="1117" y="558"/>
                </a:lnTo>
                <a:lnTo>
                  <a:pt x="1447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008431" y="4182809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0"/>
                </a:moveTo>
                <a:lnTo>
                  <a:pt x="1003" y="0"/>
                </a:lnTo>
                <a:lnTo>
                  <a:pt x="660" y="114"/>
                </a:lnTo>
                <a:lnTo>
                  <a:pt x="444" y="114"/>
                </a:lnTo>
                <a:lnTo>
                  <a:pt x="215" y="228"/>
                </a:lnTo>
                <a:lnTo>
                  <a:pt x="0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008427" y="4184147"/>
            <a:ext cx="1447" cy="444"/>
          </a:xfrm>
          <a:custGeom>
            <a:avLst/>
            <a:gdLst/>
            <a:ahLst/>
            <a:cxnLst/>
            <a:rect l="l" t="t" r="r" b="b"/>
            <a:pathLst>
              <a:path w="1447" h="444">
                <a:moveTo>
                  <a:pt x="0" y="0"/>
                </a:moveTo>
                <a:lnTo>
                  <a:pt x="330" y="228"/>
                </a:lnTo>
                <a:lnTo>
                  <a:pt x="558" y="330"/>
                </a:lnTo>
                <a:lnTo>
                  <a:pt x="889" y="330"/>
                </a:lnTo>
                <a:lnTo>
                  <a:pt x="1231" y="444"/>
                </a:lnTo>
                <a:lnTo>
                  <a:pt x="1447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006645" y="4166179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0"/>
                </a:moveTo>
                <a:lnTo>
                  <a:pt x="774" y="0"/>
                </a:lnTo>
                <a:lnTo>
                  <a:pt x="330" y="228"/>
                </a:lnTo>
                <a:lnTo>
                  <a:pt x="114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006866" y="4167630"/>
            <a:ext cx="1676" cy="330"/>
          </a:xfrm>
          <a:custGeom>
            <a:avLst/>
            <a:gdLst/>
            <a:ahLst/>
            <a:cxnLst/>
            <a:rect l="l" t="t" r="r" b="b"/>
            <a:pathLst>
              <a:path w="1676" h="330">
                <a:moveTo>
                  <a:pt x="0" y="0"/>
                </a:moveTo>
                <a:lnTo>
                  <a:pt x="228" y="114"/>
                </a:lnTo>
                <a:lnTo>
                  <a:pt x="444" y="114"/>
                </a:lnTo>
                <a:lnTo>
                  <a:pt x="774" y="228"/>
                </a:lnTo>
                <a:lnTo>
                  <a:pt x="1003" y="228"/>
                </a:lnTo>
                <a:lnTo>
                  <a:pt x="1333" y="330"/>
                </a:lnTo>
                <a:lnTo>
                  <a:pt x="1676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007872" y="4171647"/>
            <a:ext cx="1447" cy="558"/>
          </a:xfrm>
          <a:custGeom>
            <a:avLst/>
            <a:gdLst/>
            <a:ahLst/>
            <a:cxnLst/>
            <a:rect l="l" t="t" r="r" b="b"/>
            <a:pathLst>
              <a:path w="1447" h="558">
                <a:moveTo>
                  <a:pt x="1447" y="0"/>
                </a:moveTo>
                <a:lnTo>
                  <a:pt x="1117" y="0"/>
                </a:lnTo>
                <a:lnTo>
                  <a:pt x="774" y="114"/>
                </a:lnTo>
                <a:lnTo>
                  <a:pt x="558" y="114"/>
                </a:lnTo>
                <a:lnTo>
                  <a:pt x="330" y="228"/>
                </a:lnTo>
                <a:lnTo>
                  <a:pt x="114" y="33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007981" y="4173098"/>
            <a:ext cx="1562" cy="330"/>
          </a:xfrm>
          <a:custGeom>
            <a:avLst/>
            <a:gdLst/>
            <a:ahLst/>
            <a:cxnLst/>
            <a:rect l="l" t="t" r="r" b="b"/>
            <a:pathLst>
              <a:path w="1562" h="330">
                <a:moveTo>
                  <a:pt x="0" y="0"/>
                </a:moveTo>
                <a:lnTo>
                  <a:pt x="228" y="114"/>
                </a:lnTo>
                <a:lnTo>
                  <a:pt x="444" y="228"/>
                </a:lnTo>
                <a:lnTo>
                  <a:pt x="673" y="330"/>
                </a:lnTo>
                <a:lnTo>
                  <a:pt x="1003" y="330"/>
                </a:lnTo>
                <a:lnTo>
                  <a:pt x="1562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008431" y="4177228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1562" y="0"/>
                </a:moveTo>
                <a:lnTo>
                  <a:pt x="888" y="0"/>
                </a:lnTo>
                <a:lnTo>
                  <a:pt x="660" y="114"/>
                </a:lnTo>
                <a:lnTo>
                  <a:pt x="330" y="228"/>
                </a:lnTo>
                <a:lnTo>
                  <a:pt x="11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008427" y="4178567"/>
            <a:ext cx="1562" cy="444"/>
          </a:xfrm>
          <a:custGeom>
            <a:avLst/>
            <a:gdLst/>
            <a:ahLst/>
            <a:cxnLst/>
            <a:rect l="l" t="t" r="r" b="b"/>
            <a:pathLst>
              <a:path w="1562" h="444">
                <a:moveTo>
                  <a:pt x="0" y="0"/>
                </a:moveTo>
                <a:lnTo>
                  <a:pt x="228" y="114"/>
                </a:lnTo>
                <a:lnTo>
                  <a:pt x="444" y="228"/>
                </a:lnTo>
                <a:lnTo>
                  <a:pt x="673" y="330"/>
                </a:lnTo>
                <a:lnTo>
                  <a:pt x="1003" y="444"/>
                </a:lnTo>
                <a:lnTo>
                  <a:pt x="1562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002623" y="4156469"/>
            <a:ext cx="2120" cy="558"/>
          </a:xfrm>
          <a:custGeom>
            <a:avLst/>
            <a:gdLst/>
            <a:ahLst/>
            <a:cxnLst/>
            <a:rect l="l" t="t" r="r" b="b"/>
            <a:pathLst>
              <a:path w="2120" h="558">
                <a:moveTo>
                  <a:pt x="2120" y="444"/>
                </a:moveTo>
                <a:lnTo>
                  <a:pt x="1790" y="558"/>
                </a:lnTo>
                <a:lnTo>
                  <a:pt x="1447" y="558"/>
                </a:lnTo>
                <a:lnTo>
                  <a:pt x="1117" y="558"/>
                </a:lnTo>
                <a:lnTo>
                  <a:pt x="888" y="444"/>
                </a:lnTo>
                <a:lnTo>
                  <a:pt x="558" y="330"/>
                </a:lnTo>
                <a:lnTo>
                  <a:pt x="342" y="215"/>
                </a:lnTo>
                <a:lnTo>
                  <a:pt x="114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591332" y="4204903"/>
            <a:ext cx="2895" cy="75120"/>
          </a:xfrm>
          <a:custGeom>
            <a:avLst/>
            <a:gdLst/>
            <a:ahLst/>
            <a:cxnLst/>
            <a:rect l="l" t="t" r="r" b="b"/>
            <a:pathLst>
              <a:path w="2895" h="75120">
                <a:moveTo>
                  <a:pt x="2895" y="75120"/>
                </a:moveTo>
                <a:lnTo>
                  <a:pt x="1892" y="75120"/>
                </a:lnTo>
                <a:lnTo>
                  <a:pt x="0" y="71437"/>
                </a:lnTo>
                <a:lnTo>
                  <a:pt x="0" y="1231"/>
                </a:lnTo>
                <a:lnTo>
                  <a:pt x="546" y="1117"/>
                </a:lnTo>
                <a:lnTo>
                  <a:pt x="1003" y="901"/>
                </a:lnTo>
                <a:lnTo>
                  <a:pt x="1333" y="673"/>
                </a:lnTo>
                <a:lnTo>
                  <a:pt x="1333" y="342"/>
                </a:lnTo>
                <a:lnTo>
                  <a:pt x="121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588985" y="4200779"/>
            <a:ext cx="2336" cy="73774"/>
          </a:xfrm>
          <a:custGeom>
            <a:avLst/>
            <a:gdLst/>
            <a:ahLst/>
            <a:cxnLst/>
            <a:rect l="l" t="t" r="r" b="b"/>
            <a:pathLst>
              <a:path w="2336" h="73774">
                <a:moveTo>
                  <a:pt x="1447" y="3683"/>
                </a:moveTo>
                <a:lnTo>
                  <a:pt x="0" y="0"/>
                </a:lnTo>
                <a:lnTo>
                  <a:pt x="0" y="70091"/>
                </a:lnTo>
                <a:lnTo>
                  <a:pt x="1447" y="73774"/>
                </a:lnTo>
                <a:lnTo>
                  <a:pt x="2336" y="7377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591332" y="4206135"/>
            <a:ext cx="1892" cy="73888"/>
          </a:xfrm>
          <a:custGeom>
            <a:avLst/>
            <a:gdLst/>
            <a:ahLst/>
            <a:cxnLst/>
            <a:rect l="l" t="t" r="r" b="b"/>
            <a:pathLst>
              <a:path w="1892" h="73888">
                <a:moveTo>
                  <a:pt x="1892" y="73888"/>
                </a:moveTo>
                <a:lnTo>
                  <a:pt x="1892" y="3682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590433" y="4204465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588983" y="4199329"/>
            <a:ext cx="1447" cy="1447"/>
          </a:xfrm>
          <a:custGeom>
            <a:avLst/>
            <a:gdLst/>
            <a:ahLst/>
            <a:cxnLst/>
            <a:rect l="l" t="t" r="r" b="b"/>
            <a:pathLst>
              <a:path w="1447" h="1447">
                <a:moveTo>
                  <a:pt x="0" y="1447"/>
                </a:moveTo>
                <a:lnTo>
                  <a:pt x="558" y="1333"/>
                </a:lnTo>
                <a:lnTo>
                  <a:pt x="1003" y="1117"/>
                </a:lnTo>
                <a:lnTo>
                  <a:pt x="1333" y="774"/>
                </a:lnTo>
                <a:lnTo>
                  <a:pt x="1447" y="558"/>
                </a:lnTo>
                <a:lnTo>
                  <a:pt x="1333" y="215"/>
                </a:lnTo>
                <a:lnTo>
                  <a:pt x="100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587079" y="4195309"/>
            <a:ext cx="1231" cy="3682"/>
          </a:xfrm>
          <a:custGeom>
            <a:avLst/>
            <a:gdLst/>
            <a:ahLst/>
            <a:cxnLst/>
            <a:rect l="l" t="t" r="r" b="b"/>
            <a:pathLst>
              <a:path w="1231" h="3683">
                <a:moveTo>
                  <a:pt x="1231" y="3683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588304" y="4193861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228" y="888"/>
                </a:moveTo>
                <a:lnTo>
                  <a:pt x="342" y="558"/>
                </a:lnTo>
                <a:lnTo>
                  <a:pt x="342" y="21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586637" y="4193524"/>
            <a:ext cx="444" cy="70091"/>
          </a:xfrm>
          <a:custGeom>
            <a:avLst/>
            <a:gdLst/>
            <a:ahLst/>
            <a:cxnLst/>
            <a:rect l="l" t="t" r="r" b="b"/>
            <a:pathLst>
              <a:path w="444" h="70091">
                <a:moveTo>
                  <a:pt x="0" y="0"/>
                </a:moveTo>
                <a:lnTo>
                  <a:pt x="0" y="70091"/>
                </a:lnTo>
                <a:lnTo>
                  <a:pt x="444" y="7009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585862" y="4189727"/>
            <a:ext cx="774" cy="73888"/>
          </a:xfrm>
          <a:custGeom>
            <a:avLst/>
            <a:gdLst/>
            <a:ahLst/>
            <a:cxnLst/>
            <a:rect l="l" t="t" r="r" b="b"/>
            <a:pathLst>
              <a:path w="774" h="73888">
                <a:moveTo>
                  <a:pt x="774" y="3797"/>
                </a:moveTo>
                <a:lnTo>
                  <a:pt x="0" y="0"/>
                </a:lnTo>
                <a:lnTo>
                  <a:pt x="0" y="70205"/>
                </a:lnTo>
                <a:lnTo>
                  <a:pt x="774" y="7388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587090" y="4195310"/>
            <a:ext cx="1892" cy="73888"/>
          </a:xfrm>
          <a:custGeom>
            <a:avLst/>
            <a:gdLst/>
            <a:ahLst/>
            <a:cxnLst/>
            <a:rect l="l" t="t" r="r" b="b"/>
            <a:pathLst>
              <a:path w="1892" h="73888">
                <a:moveTo>
                  <a:pt x="1892" y="73888"/>
                </a:moveTo>
                <a:lnTo>
                  <a:pt x="1219" y="73774"/>
                </a:lnTo>
                <a:lnTo>
                  <a:pt x="0" y="700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588311" y="4198994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585188" y="4182361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7020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586749" y="4182809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0" y="0"/>
                </a:moveTo>
                <a:lnTo>
                  <a:pt x="228" y="330"/>
                </a:lnTo>
                <a:lnTo>
                  <a:pt x="228" y="558"/>
                </a:lnTo>
                <a:lnTo>
                  <a:pt x="0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585188" y="4184147"/>
            <a:ext cx="444" cy="3797"/>
          </a:xfrm>
          <a:custGeom>
            <a:avLst/>
            <a:gdLst/>
            <a:ahLst/>
            <a:cxnLst/>
            <a:rect l="l" t="t" r="r" b="b"/>
            <a:pathLst>
              <a:path w="444" h="3797">
                <a:moveTo>
                  <a:pt x="0" y="0"/>
                </a:moveTo>
                <a:lnTo>
                  <a:pt x="444" y="37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587196" y="4188277"/>
            <a:ext cx="330" cy="889"/>
          </a:xfrm>
          <a:custGeom>
            <a:avLst/>
            <a:gdLst/>
            <a:ahLst/>
            <a:cxnLst/>
            <a:rect l="l" t="t" r="r" b="b"/>
            <a:pathLst>
              <a:path w="330" h="888">
                <a:moveTo>
                  <a:pt x="0" y="0"/>
                </a:moveTo>
                <a:lnTo>
                  <a:pt x="330" y="330"/>
                </a:lnTo>
                <a:lnTo>
                  <a:pt x="330" y="673"/>
                </a:lnTo>
                <a:lnTo>
                  <a:pt x="114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585185" y="4184707"/>
            <a:ext cx="673" cy="73444"/>
          </a:xfrm>
          <a:custGeom>
            <a:avLst/>
            <a:gdLst/>
            <a:ahLst/>
            <a:cxnLst/>
            <a:rect l="l" t="t" r="r" b="b"/>
            <a:pathLst>
              <a:path w="673" h="73444">
                <a:moveTo>
                  <a:pt x="114" y="0"/>
                </a:moveTo>
                <a:lnTo>
                  <a:pt x="0" y="69646"/>
                </a:lnTo>
                <a:lnTo>
                  <a:pt x="444" y="73444"/>
                </a:lnTo>
                <a:lnTo>
                  <a:pt x="673" y="73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585634" y="4187943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594227" y="4210265"/>
            <a:ext cx="2349" cy="75006"/>
          </a:xfrm>
          <a:custGeom>
            <a:avLst/>
            <a:gdLst/>
            <a:ahLst/>
            <a:cxnLst/>
            <a:rect l="l" t="t" r="r" b="b"/>
            <a:pathLst>
              <a:path w="2349" h="75006">
                <a:moveTo>
                  <a:pt x="1117" y="0"/>
                </a:moveTo>
                <a:lnTo>
                  <a:pt x="1346" y="330"/>
                </a:lnTo>
                <a:lnTo>
                  <a:pt x="1231" y="673"/>
                </a:lnTo>
                <a:lnTo>
                  <a:pt x="1003" y="889"/>
                </a:lnTo>
                <a:lnTo>
                  <a:pt x="558" y="1117"/>
                </a:lnTo>
                <a:lnTo>
                  <a:pt x="0" y="1231"/>
                </a:lnTo>
                <a:lnTo>
                  <a:pt x="2349" y="4800"/>
                </a:lnTo>
                <a:lnTo>
                  <a:pt x="2349" y="75006"/>
                </a:lnTo>
                <a:lnTo>
                  <a:pt x="0" y="71437"/>
                </a:lnTo>
                <a:lnTo>
                  <a:pt x="0" y="12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585300" y="4176777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179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586749" y="4177339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0" y="0"/>
                </a:moveTo>
                <a:lnTo>
                  <a:pt x="228" y="228"/>
                </a:lnTo>
                <a:lnTo>
                  <a:pt x="228" y="558"/>
                </a:lnTo>
                <a:lnTo>
                  <a:pt x="0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585188" y="4178567"/>
            <a:ext cx="0" cy="3797"/>
          </a:xfrm>
          <a:custGeom>
            <a:avLst/>
            <a:gdLst/>
            <a:ahLst/>
            <a:cxnLst/>
            <a:rect l="l" t="t" r="r" b="b"/>
            <a:pathLst>
              <a:path h="3797">
                <a:moveTo>
                  <a:pt x="0" y="0"/>
                </a:moveTo>
                <a:lnTo>
                  <a:pt x="0" y="37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587195" y="4160258"/>
            <a:ext cx="3352" cy="5473"/>
          </a:xfrm>
          <a:custGeom>
            <a:avLst/>
            <a:gdLst/>
            <a:ahLst/>
            <a:cxnLst/>
            <a:rect l="l" t="t" r="r" b="b"/>
            <a:pathLst>
              <a:path w="3352" h="5473">
                <a:moveTo>
                  <a:pt x="3238" y="1231"/>
                </a:moveTo>
                <a:lnTo>
                  <a:pt x="3352" y="901"/>
                </a:lnTo>
                <a:lnTo>
                  <a:pt x="3238" y="558"/>
                </a:lnTo>
                <a:lnTo>
                  <a:pt x="2908" y="342"/>
                </a:lnTo>
                <a:lnTo>
                  <a:pt x="2463" y="114"/>
                </a:lnTo>
                <a:lnTo>
                  <a:pt x="1904" y="0"/>
                </a:lnTo>
                <a:lnTo>
                  <a:pt x="1904" y="1790"/>
                </a:lnTo>
                <a:lnTo>
                  <a:pt x="1231" y="1790"/>
                </a:lnTo>
                <a:lnTo>
                  <a:pt x="0" y="54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588416" y="4166290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228" y="0"/>
                </a:moveTo>
                <a:lnTo>
                  <a:pt x="342" y="330"/>
                </a:lnTo>
                <a:lnTo>
                  <a:pt x="342" y="558"/>
                </a:lnTo>
                <a:lnTo>
                  <a:pt x="0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585974" y="4167517"/>
            <a:ext cx="774" cy="3797"/>
          </a:xfrm>
          <a:custGeom>
            <a:avLst/>
            <a:gdLst/>
            <a:ahLst/>
            <a:cxnLst/>
            <a:rect l="l" t="t" r="r" b="b"/>
            <a:pathLst>
              <a:path w="774" h="3797">
                <a:moveTo>
                  <a:pt x="774" y="0"/>
                </a:moveTo>
                <a:lnTo>
                  <a:pt x="0" y="37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587304" y="4171760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114" y="0"/>
                </a:moveTo>
                <a:lnTo>
                  <a:pt x="342" y="330"/>
                </a:lnTo>
                <a:lnTo>
                  <a:pt x="228" y="673"/>
                </a:lnTo>
                <a:lnTo>
                  <a:pt x="0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585303" y="4173098"/>
            <a:ext cx="330" cy="3682"/>
          </a:xfrm>
          <a:custGeom>
            <a:avLst/>
            <a:gdLst/>
            <a:ahLst/>
            <a:cxnLst/>
            <a:rect l="l" t="t" r="r" b="b"/>
            <a:pathLst>
              <a:path w="330" h="3683">
                <a:moveTo>
                  <a:pt x="330" y="0"/>
                </a:moveTo>
                <a:lnTo>
                  <a:pt x="0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585969" y="4171311"/>
            <a:ext cx="0" cy="1676"/>
          </a:xfrm>
          <a:custGeom>
            <a:avLst/>
            <a:gdLst/>
            <a:ahLst/>
            <a:cxnLst/>
            <a:rect l="l" t="t" r="r" b="b"/>
            <a:pathLst>
              <a:path h="1676">
                <a:moveTo>
                  <a:pt x="0" y="167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589094" y="4156580"/>
            <a:ext cx="1562" cy="3682"/>
          </a:xfrm>
          <a:custGeom>
            <a:avLst/>
            <a:gdLst/>
            <a:ahLst/>
            <a:cxnLst/>
            <a:rect l="l" t="t" r="r" b="b"/>
            <a:pathLst>
              <a:path w="1562" h="3683">
                <a:moveTo>
                  <a:pt x="0" y="3682"/>
                </a:moveTo>
                <a:lnTo>
                  <a:pt x="156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591543" y="4149443"/>
            <a:ext cx="4241" cy="6578"/>
          </a:xfrm>
          <a:custGeom>
            <a:avLst/>
            <a:gdLst/>
            <a:ahLst/>
            <a:cxnLst/>
            <a:rect l="l" t="t" r="r" b="b"/>
            <a:pathLst>
              <a:path w="4241" h="6578">
                <a:moveTo>
                  <a:pt x="1231" y="6578"/>
                </a:moveTo>
                <a:lnTo>
                  <a:pt x="1346" y="6350"/>
                </a:lnTo>
                <a:lnTo>
                  <a:pt x="1231" y="6019"/>
                </a:lnTo>
                <a:lnTo>
                  <a:pt x="1003" y="5689"/>
                </a:lnTo>
                <a:lnTo>
                  <a:pt x="558" y="5461"/>
                </a:lnTo>
                <a:lnTo>
                  <a:pt x="0" y="5346"/>
                </a:lnTo>
                <a:lnTo>
                  <a:pt x="1904" y="1778"/>
                </a:lnTo>
                <a:lnTo>
                  <a:pt x="2908" y="1778"/>
                </a:lnTo>
                <a:lnTo>
                  <a:pt x="2908" y="0"/>
                </a:lnTo>
                <a:lnTo>
                  <a:pt x="3467" y="215"/>
                </a:lnTo>
                <a:lnTo>
                  <a:pt x="3911" y="444"/>
                </a:lnTo>
                <a:lnTo>
                  <a:pt x="4127" y="660"/>
                </a:lnTo>
                <a:lnTo>
                  <a:pt x="4241" y="1003"/>
                </a:lnTo>
                <a:lnTo>
                  <a:pt x="4025" y="1333"/>
                </a:lnTo>
                <a:lnTo>
                  <a:pt x="3682" y="1562"/>
                </a:lnTo>
                <a:lnTo>
                  <a:pt x="2908" y="17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587196" y="4165733"/>
            <a:ext cx="0" cy="1778"/>
          </a:xfrm>
          <a:custGeom>
            <a:avLst/>
            <a:gdLst/>
            <a:ahLst/>
            <a:cxnLst/>
            <a:rect l="l" t="t" r="r" b="b"/>
            <a:pathLst>
              <a:path h="1777">
                <a:moveTo>
                  <a:pt x="0" y="0"/>
                </a:moveTo>
                <a:lnTo>
                  <a:pt x="0" y="17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591548" y="4154793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606394" y="4227008"/>
            <a:ext cx="3467" cy="73558"/>
          </a:xfrm>
          <a:custGeom>
            <a:avLst/>
            <a:gdLst/>
            <a:ahLst/>
            <a:cxnLst/>
            <a:rect l="l" t="t" r="r" b="b"/>
            <a:pathLst>
              <a:path w="3467" h="73558">
                <a:moveTo>
                  <a:pt x="0" y="70205"/>
                </a:moveTo>
                <a:lnTo>
                  <a:pt x="0" y="0"/>
                </a:lnTo>
                <a:lnTo>
                  <a:pt x="3467" y="3467"/>
                </a:lnTo>
                <a:lnTo>
                  <a:pt x="3467" y="73558"/>
                </a:ln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596570" y="4285272"/>
            <a:ext cx="1231" cy="0"/>
          </a:xfrm>
          <a:custGeom>
            <a:avLst/>
            <a:gdLst/>
            <a:ahLst/>
            <a:cxnLst/>
            <a:rect l="l" t="t" r="r" b="b"/>
            <a:pathLst>
              <a:path w="1231">
                <a:moveTo>
                  <a:pt x="0" y="0"/>
                </a:moveTo>
                <a:lnTo>
                  <a:pt x="673" y="0"/>
                </a:lnTo>
                <a:lnTo>
                  <a:pt x="12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597793" y="4215509"/>
            <a:ext cx="4025" cy="75006"/>
          </a:xfrm>
          <a:custGeom>
            <a:avLst/>
            <a:gdLst/>
            <a:ahLst/>
            <a:cxnLst/>
            <a:rect l="l" t="t" r="r" b="b"/>
            <a:pathLst>
              <a:path w="4025" h="75006">
                <a:moveTo>
                  <a:pt x="4025" y="75006"/>
                </a:moveTo>
                <a:lnTo>
                  <a:pt x="3238" y="74891"/>
                </a:lnTo>
                <a:lnTo>
                  <a:pt x="2679" y="75006"/>
                </a:lnTo>
                <a:lnTo>
                  <a:pt x="0" y="71437"/>
                </a:lnTo>
                <a:lnTo>
                  <a:pt x="0" y="1346"/>
                </a:lnTo>
                <a:lnTo>
                  <a:pt x="558" y="1117"/>
                </a:lnTo>
                <a:lnTo>
                  <a:pt x="901" y="889"/>
                </a:lnTo>
                <a:lnTo>
                  <a:pt x="1117" y="673"/>
                </a:lnTo>
                <a:lnTo>
                  <a:pt x="1117" y="342"/>
                </a:lnTo>
                <a:lnTo>
                  <a:pt x="90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606394" y="4225776"/>
            <a:ext cx="1003" cy="1231"/>
          </a:xfrm>
          <a:custGeom>
            <a:avLst/>
            <a:gdLst/>
            <a:ahLst/>
            <a:cxnLst/>
            <a:rect l="l" t="t" r="r" b="b"/>
            <a:pathLst>
              <a:path w="1003" h="1231">
                <a:moveTo>
                  <a:pt x="0" y="1231"/>
                </a:moveTo>
                <a:lnTo>
                  <a:pt x="558" y="1117"/>
                </a:lnTo>
                <a:lnTo>
                  <a:pt x="889" y="901"/>
                </a:lnTo>
                <a:lnTo>
                  <a:pt x="1003" y="558"/>
                </a:lnTo>
                <a:lnTo>
                  <a:pt x="1003" y="228"/>
                </a:lnTo>
                <a:lnTo>
                  <a:pt x="67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601820" y="4221990"/>
            <a:ext cx="4572" cy="73660"/>
          </a:xfrm>
          <a:custGeom>
            <a:avLst/>
            <a:gdLst/>
            <a:ahLst/>
            <a:cxnLst/>
            <a:rect l="l" t="t" r="r" b="b"/>
            <a:pathLst>
              <a:path w="4572" h="73660">
                <a:moveTo>
                  <a:pt x="3009" y="3454"/>
                </a:moveTo>
                <a:lnTo>
                  <a:pt x="0" y="0"/>
                </a:lnTo>
                <a:lnTo>
                  <a:pt x="0" y="70192"/>
                </a:lnTo>
                <a:lnTo>
                  <a:pt x="3009" y="73659"/>
                </a:lnTo>
                <a:lnTo>
                  <a:pt x="3683" y="73545"/>
                </a:lnTo>
                <a:lnTo>
                  <a:pt x="4572" y="736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607835" y="4225446"/>
            <a:ext cx="0" cy="75953"/>
          </a:xfrm>
          <a:custGeom>
            <a:avLst/>
            <a:gdLst/>
            <a:ahLst/>
            <a:cxnLst/>
            <a:rect l="l" t="t" r="r" b="b"/>
            <a:pathLst>
              <a:path h="75953">
                <a:moveTo>
                  <a:pt x="0" y="0"/>
                </a:moveTo>
                <a:lnTo>
                  <a:pt x="0" y="75953"/>
                </a:lnTo>
              </a:path>
            </a:pathLst>
          </a:custGeom>
          <a:ln w="16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597796" y="4216855"/>
            <a:ext cx="2679" cy="73660"/>
          </a:xfrm>
          <a:custGeom>
            <a:avLst/>
            <a:gdLst/>
            <a:ahLst/>
            <a:cxnLst/>
            <a:rect l="l" t="t" r="r" b="b"/>
            <a:pathLst>
              <a:path w="2679" h="73660">
                <a:moveTo>
                  <a:pt x="2679" y="73660"/>
                </a:moveTo>
                <a:lnTo>
                  <a:pt x="2679" y="3454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601819" y="4220653"/>
            <a:ext cx="1117" cy="1333"/>
          </a:xfrm>
          <a:custGeom>
            <a:avLst/>
            <a:gdLst/>
            <a:ahLst/>
            <a:cxnLst/>
            <a:rect l="l" t="t" r="r" b="b"/>
            <a:pathLst>
              <a:path w="1117" h="1333">
                <a:moveTo>
                  <a:pt x="0" y="1333"/>
                </a:moveTo>
                <a:lnTo>
                  <a:pt x="558" y="1219"/>
                </a:lnTo>
                <a:lnTo>
                  <a:pt x="889" y="889"/>
                </a:lnTo>
                <a:lnTo>
                  <a:pt x="1117" y="660"/>
                </a:lnTo>
                <a:lnTo>
                  <a:pt x="1117" y="330"/>
                </a:lnTo>
                <a:lnTo>
                  <a:pt x="77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594451" y="4144191"/>
            <a:ext cx="4800" cy="5245"/>
          </a:xfrm>
          <a:custGeom>
            <a:avLst/>
            <a:gdLst/>
            <a:ahLst/>
            <a:cxnLst/>
            <a:rect l="l" t="t" r="r" b="b"/>
            <a:pathLst>
              <a:path w="4800" h="5245">
                <a:moveTo>
                  <a:pt x="0" y="5245"/>
                </a:moveTo>
                <a:lnTo>
                  <a:pt x="2336" y="1676"/>
                </a:lnTo>
                <a:lnTo>
                  <a:pt x="3009" y="1790"/>
                </a:lnTo>
                <a:lnTo>
                  <a:pt x="3568" y="1676"/>
                </a:lnTo>
                <a:lnTo>
                  <a:pt x="3568" y="0"/>
                </a:lnTo>
                <a:lnTo>
                  <a:pt x="4127" y="114"/>
                </a:lnTo>
                <a:lnTo>
                  <a:pt x="4572" y="444"/>
                </a:lnTo>
                <a:lnTo>
                  <a:pt x="4800" y="673"/>
                </a:lnTo>
                <a:lnTo>
                  <a:pt x="4800" y="1003"/>
                </a:lnTo>
                <a:lnTo>
                  <a:pt x="4572" y="1346"/>
                </a:lnTo>
                <a:lnTo>
                  <a:pt x="4127" y="1562"/>
                </a:lnTo>
                <a:lnTo>
                  <a:pt x="3568" y="16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598025" y="4140617"/>
            <a:ext cx="4127" cy="3568"/>
          </a:xfrm>
          <a:custGeom>
            <a:avLst/>
            <a:gdLst/>
            <a:ahLst/>
            <a:cxnLst/>
            <a:rect l="l" t="t" r="r" b="b"/>
            <a:pathLst>
              <a:path w="4127" h="3568">
                <a:moveTo>
                  <a:pt x="4127" y="0"/>
                </a:moveTo>
                <a:lnTo>
                  <a:pt x="3340" y="114"/>
                </a:lnTo>
                <a:lnTo>
                  <a:pt x="2679" y="114"/>
                </a:lnTo>
                <a:lnTo>
                  <a:pt x="0" y="35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602156" y="4135593"/>
            <a:ext cx="3225" cy="3797"/>
          </a:xfrm>
          <a:custGeom>
            <a:avLst/>
            <a:gdLst/>
            <a:ahLst/>
            <a:cxnLst/>
            <a:rect l="l" t="t" r="r" b="b"/>
            <a:pathLst>
              <a:path w="3225" h="3797">
                <a:moveTo>
                  <a:pt x="888" y="3797"/>
                </a:moveTo>
                <a:lnTo>
                  <a:pt x="558" y="3568"/>
                </a:lnTo>
                <a:lnTo>
                  <a:pt x="0" y="3467"/>
                </a:lnTo>
                <a:lnTo>
                  <a:pt x="3009" y="0"/>
                </a:lnTo>
                <a:lnTo>
                  <a:pt x="322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602153" y="4139055"/>
            <a:ext cx="0" cy="1562"/>
          </a:xfrm>
          <a:custGeom>
            <a:avLst/>
            <a:gdLst/>
            <a:ahLst/>
            <a:cxnLst/>
            <a:rect l="l" t="t" r="r" b="b"/>
            <a:pathLst>
              <a:path h="1562">
                <a:moveTo>
                  <a:pt x="0" y="1562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617104" y="4236826"/>
            <a:ext cx="4127" cy="73329"/>
          </a:xfrm>
          <a:custGeom>
            <a:avLst/>
            <a:gdLst/>
            <a:ahLst/>
            <a:cxnLst/>
            <a:rect l="l" t="t" r="r" b="b"/>
            <a:pathLst>
              <a:path w="4127" h="73329">
                <a:moveTo>
                  <a:pt x="1790" y="71437"/>
                </a:moveTo>
                <a:lnTo>
                  <a:pt x="0" y="70104"/>
                </a:lnTo>
                <a:lnTo>
                  <a:pt x="0" y="0"/>
                </a:lnTo>
                <a:lnTo>
                  <a:pt x="4127" y="3124"/>
                </a:lnTo>
                <a:lnTo>
                  <a:pt x="4127" y="73329"/>
                </a:lnTo>
                <a:lnTo>
                  <a:pt x="1790" y="714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617107" y="4235712"/>
            <a:ext cx="901" cy="1117"/>
          </a:xfrm>
          <a:custGeom>
            <a:avLst/>
            <a:gdLst/>
            <a:ahLst/>
            <a:cxnLst/>
            <a:rect l="l" t="t" r="r" b="b"/>
            <a:pathLst>
              <a:path w="901" h="1117">
                <a:moveTo>
                  <a:pt x="0" y="1117"/>
                </a:moveTo>
                <a:lnTo>
                  <a:pt x="558" y="889"/>
                </a:lnTo>
                <a:lnTo>
                  <a:pt x="774" y="558"/>
                </a:lnTo>
                <a:lnTo>
                  <a:pt x="901" y="330"/>
                </a:lnTo>
                <a:lnTo>
                  <a:pt x="77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611525" y="4232029"/>
            <a:ext cx="3797" cy="73444"/>
          </a:xfrm>
          <a:custGeom>
            <a:avLst/>
            <a:gdLst/>
            <a:ahLst/>
            <a:cxnLst/>
            <a:rect l="l" t="t" r="r" b="b"/>
            <a:pathLst>
              <a:path w="3797" h="73444">
                <a:moveTo>
                  <a:pt x="3797" y="3238"/>
                </a:moveTo>
                <a:lnTo>
                  <a:pt x="0" y="0"/>
                </a:lnTo>
                <a:lnTo>
                  <a:pt x="0" y="70091"/>
                </a:lnTo>
                <a:lnTo>
                  <a:pt x="3797" y="73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615322" y="4235268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0"/>
                </a:move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611526" y="4230692"/>
            <a:ext cx="888" cy="1333"/>
          </a:xfrm>
          <a:custGeom>
            <a:avLst/>
            <a:gdLst/>
            <a:ahLst/>
            <a:cxnLst/>
            <a:rect l="l" t="t" r="r" b="b"/>
            <a:pathLst>
              <a:path w="888" h="1333">
                <a:moveTo>
                  <a:pt x="558" y="0"/>
                </a:moveTo>
                <a:lnTo>
                  <a:pt x="888" y="228"/>
                </a:lnTo>
                <a:lnTo>
                  <a:pt x="888" y="558"/>
                </a:lnTo>
                <a:lnTo>
                  <a:pt x="787" y="889"/>
                </a:lnTo>
                <a:lnTo>
                  <a:pt x="444" y="1117"/>
                </a:lnTo>
                <a:lnTo>
                  <a:pt x="0" y="133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623249" y="4241407"/>
            <a:ext cx="4470" cy="73215"/>
          </a:xfrm>
          <a:custGeom>
            <a:avLst/>
            <a:gdLst/>
            <a:ahLst/>
            <a:cxnLst/>
            <a:rect l="l" t="t" r="r" b="b"/>
            <a:pathLst>
              <a:path w="4470" h="73215">
                <a:moveTo>
                  <a:pt x="0" y="70205"/>
                </a:moveTo>
                <a:lnTo>
                  <a:pt x="4470" y="73215"/>
                </a:lnTo>
                <a:lnTo>
                  <a:pt x="4470" y="3124"/>
                </a:lnTo>
                <a:lnTo>
                  <a:pt x="0" y="0"/>
                </a:ln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629830" y="4244746"/>
            <a:ext cx="4800" cy="74231"/>
          </a:xfrm>
          <a:custGeom>
            <a:avLst/>
            <a:gdLst/>
            <a:ahLst/>
            <a:cxnLst/>
            <a:rect l="l" t="t" r="r" b="b"/>
            <a:pathLst>
              <a:path w="4800" h="74231">
                <a:moveTo>
                  <a:pt x="4800" y="74231"/>
                </a:moveTo>
                <a:lnTo>
                  <a:pt x="0" y="71335"/>
                </a:lnTo>
                <a:lnTo>
                  <a:pt x="0" y="1130"/>
                </a:lnTo>
                <a:lnTo>
                  <a:pt x="444" y="901"/>
                </a:lnTo>
                <a:lnTo>
                  <a:pt x="673" y="673"/>
                </a:lnTo>
                <a:lnTo>
                  <a:pt x="787" y="342"/>
                </a:lnTo>
                <a:lnTo>
                  <a:pt x="55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629831" y="4245870"/>
            <a:ext cx="4800" cy="3009"/>
          </a:xfrm>
          <a:custGeom>
            <a:avLst/>
            <a:gdLst/>
            <a:ahLst/>
            <a:cxnLst/>
            <a:rect l="l" t="t" r="r" b="b"/>
            <a:pathLst>
              <a:path w="4800" h="3009">
                <a:moveTo>
                  <a:pt x="0" y="0"/>
                </a:moveTo>
                <a:lnTo>
                  <a:pt x="4800" y="300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636980" y="4249107"/>
            <a:ext cx="5016" cy="74117"/>
          </a:xfrm>
          <a:custGeom>
            <a:avLst/>
            <a:gdLst/>
            <a:ahLst/>
            <a:cxnLst/>
            <a:rect l="l" t="t" r="r" b="b"/>
            <a:pathLst>
              <a:path w="5016" h="74117">
                <a:moveTo>
                  <a:pt x="330" y="0"/>
                </a:moveTo>
                <a:lnTo>
                  <a:pt x="558" y="228"/>
                </a:lnTo>
                <a:lnTo>
                  <a:pt x="558" y="558"/>
                </a:lnTo>
                <a:lnTo>
                  <a:pt x="330" y="889"/>
                </a:lnTo>
                <a:lnTo>
                  <a:pt x="0" y="1117"/>
                </a:lnTo>
                <a:lnTo>
                  <a:pt x="0" y="71323"/>
                </a:lnTo>
                <a:lnTo>
                  <a:pt x="5016" y="74117"/>
                </a:lnTo>
                <a:lnTo>
                  <a:pt x="5016" y="391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644449" y="4253124"/>
            <a:ext cx="5245" cy="3911"/>
          </a:xfrm>
          <a:custGeom>
            <a:avLst/>
            <a:gdLst/>
            <a:ahLst/>
            <a:cxnLst/>
            <a:rect l="l" t="t" r="r" b="b"/>
            <a:pathLst>
              <a:path w="5245" h="3911">
                <a:moveTo>
                  <a:pt x="228" y="0"/>
                </a:moveTo>
                <a:lnTo>
                  <a:pt x="457" y="330"/>
                </a:lnTo>
                <a:lnTo>
                  <a:pt x="558" y="673"/>
                </a:lnTo>
                <a:lnTo>
                  <a:pt x="342" y="1003"/>
                </a:lnTo>
                <a:lnTo>
                  <a:pt x="0" y="1231"/>
                </a:lnTo>
                <a:lnTo>
                  <a:pt x="5245" y="391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652376" y="4257032"/>
            <a:ext cx="5588" cy="3682"/>
          </a:xfrm>
          <a:custGeom>
            <a:avLst/>
            <a:gdLst/>
            <a:ahLst/>
            <a:cxnLst/>
            <a:rect l="l" t="t" r="r" b="b"/>
            <a:pathLst>
              <a:path w="5587" h="3683">
                <a:moveTo>
                  <a:pt x="114" y="0"/>
                </a:moveTo>
                <a:lnTo>
                  <a:pt x="342" y="330"/>
                </a:lnTo>
                <a:lnTo>
                  <a:pt x="444" y="673"/>
                </a:lnTo>
                <a:lnTo>
                  <a:pt x="342" y="889"/>
                </a:lnTo>
                <a:lnTo>
                  <a:pt x="0" y="1231"/>
                </a:lnTo>
                <a:lnTo>
                  <a:pt x="5588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660639" y="4260827"/>
            <a:ext cx="5803" cy="73672"/>
          </a:xfrm>
          <a:custGeom>
            <a:avLst/>
            <a:gdLst/>
            <a:ahLst/>
            <a:cxnLst/>
            <a:rect l="l" t="t" r="r" b="b"/>
            <a:pathLst>
              <a:path w="5803" h="73672">
                <a:moveTo>
                  <a:pt x="0" y="0"/>
                </a:moveTo>
                <a:lnTo>
                  <a:pt x="330" y="228"/>
                </a:lnTo>
                <a:lnTo>
                  <a:pt x="444" y="558"/>
                </a:lnTo>
                <a:lnTo>
                  <a:pt x="330" y="787"/>
                </a:lnTo>
                <a:lnTo>
                  <a:pt x="0" y="1117"/>
                </a:lnTo>
                <a:lnTo>
                  <a:pt x="5803" y="3467"/>
                </a:lnTo>
                <a:lnTo>
                  <a:pt x="5803" y="736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623243" y="4240289"/>
            <a:ext cx="787" cy="1117"/>
          </a:xfrm>
          <a:custGeom>
            <a:avLst/>
            <a:gdLst/>
            <a:ahLst/>
            <a:cxnLst/>
            <a:rect l="l" t="t" r="r" b="b"/>
            <a:pathLst>
              <a:path w="787" h="1117">
                <a:moveTo>
                  <a:pt x="673" y="0"/>
                </a:moveTo>
                <a:lnTo>
                  <a:pt x="787" y="330"/>
                </a:lnTo>
                <a:lnTo>
                  <a:pt x="787" y="673"/>
                </a:lnTo>
                <a:lnTo>
                  <a:pt x="444" y="889"/>
                </a:lnTo>
                <a:lnTo>
                  <a:pt x="0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966566" y="4146533"/>
            <a:ext cx="2908" cy="28130"/>
          </a:xfrm>
          <a:custGeom>
            <a:avLst/>
            <a:gdLst/>
            <a:ahLst/>
            <a:cxnLst/>
            <a:rect l="l" t="t" r="r" b="b"/>
            <a:pathLst>
              <a:path w="2908" h="28130">
                <a:moveTo>
                  <a:pt x="228" y="0"/>
                </a:moveTo>
                <a:lnTo>
                  <a:pt x="2908" y="10274"/>
                </a:lnTo>
                <a:lnTo>
                  <a:pt x="0" y="281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625705" y="4144526"/>
            <a:ext cx="4572" cy="34264"/>
          </a:xfrm>
          <a:custGeom>
            <a:avLst/>
            <a:gdLst/>
            <a:ahLst/>
            <a:cxnLst/>
            <a:rect l="l" t="t" r="r" b="b"/>
            <a:pathLst>
              <a:path w="4572" h="34264">
                <a:moveTo>
                  <a:pt x="4572" y="34264"/>
                </a:moveTo>
                <a:lnTo>
                  <a:pt x="0" y="16408"/>
                </a:lnTo>
                <a:lnTo>
                  <a:pt x="267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631518" y="4248886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0"/>
                </a:moveTo>
                <a:lnTo>
                  <a:pt x="0" y="7009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636976" y="4250223"/>
            <a:ext cx="5016" cy="2781"/>
          </a:xfrm>
          <a:custGeom>
            <a:avLst/>
            <a:gdLst/>
            <a:ahLst/>
            <a:cxnLst/>
            <a:rect l="l" t="t" r="r" b="b"/>
            <a:pathLst>
              <a:path w="5016" h="2781">
                <a:moveTo>
                  <a:pt x="0" y="0"/>
                </a:moveTo>
                <a:lnTo>
                  <a:pt x="5016" y="27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644454" y="4254353"/>
            <a:ext cx="5245" cy="72771"/>
          </a:xfrm>
          <a:custGeom>
            <a:avLst/>
            <a:gdLst/>
            <a:ahLst/>
            <a:cxnLst/>
            <a:rect l="l" t="t" r="r" b="b"/>
            <a:pathLst>
              <a:path w="5245" h="72771">
                <a:moveTo>
                  <a:pt x="0" y="0"/>
                </a:moveTo>
                <a:lnTo>
                  <a:pt x="0" y="70091"/>
                </a:lnTo>
                <a:lnTo>
                  <a:pt x="5245" y="7277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652384" y="4258264"/>
            <a:ext cx="5575" cy="72656"/>
          </a:xfrm>
          <a:custGeom>
            <a:avLst/>
            <a:gdLst/>
            <a:ahLst/>
            <a:cxnLst/>
            <a:rect l="l" t="t" r="r" b="b"/>
            <a:pathLst>
              <a:path w="5575" h="72656">
                <a:moveTo>
                  <a:pt x="5575" y="2451"/>
                </a:moveTo>
                <a:lnTo>
                  <a:pt x="5575" y="72656"/>
                </a:lnTo>
                <a:lnTo>
                  <a:pt x="0" y="700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649699" y="4257034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660637" y="4261952"/>
            <a:ext cx="5803" cy="72542"/>
          </a:xfrm>
          <a:custGeom>
            <a:avLst/>
            <a:gdLst/>
            <a:ahLst/>
            <a:cxnLst/>
            <a:rect l="l" t="t" r="r" b="b"/>
            <a:pathLst>
              <a:path w="5803" h="72542">
                <a:moveTo>
                  <a:pt x="5803" y="72542"/>
                </a:moveTo>
                <a:lnTo>
                  <a:pt x="0" y="70192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669339" y="4264511"/>
            <a:ext cx="6146" cy="73329"/>
          </a:xfrm>
          <a:custGeom>
            <a:avLst/>
            <a:gdLst/>
            <a:ahLst/>
            <a:cxnLst/>
            <a:rect l="l" t="t" r="r" b="b"/>
            <a:pathLst>
              <a:path w="6146" h="73329">
                <a:moveTo>
                  <a:pt x="228" y="0"/>
                </a:moveTo>
                <a:lnTo>
                  <a:pt x="342" y="330"/>
                </a:lnTo>
                <a:lnTo>
                  <a:pt x="342" y="673"/>
                </a:lnTo>
                <a:lnTo>
                  <a:pt x="0" y="889"/>
                </a:lnTo>
                <a:lnTo>
                  <a:pt x="6146" y="3124"/>
                </a:lnTo>
                <a:lnTo>
                  <a:pt x="6146" y="7332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678386" y="4268643"/>
            <a:ext cx="6362" cy="72212"/>
          </a:xfrm>
          <a:custGeom>
            <a:avLst/>
            <a:gdLst/>
            <a:ahLst/>
            <a:cxnLst/>
            <a:rect l="l" t="t" r="r" b="b"/>
            <a:pathLst>
              <a:path w="6362" h="72212">
                <a:moveTo>
                  <a:pt x="6362" y="72212"/>
                </a:moveTo>
                <a:lnTo>
                  <a:pt x="6362" y="2006"/>
                </a:lnTo>
                <a:lnTo>
                  <a:pt x="0" y="0"/>
                </a:lnTo>
                <a:lnTo>
                  <a:pt x="0" y="70205"/>
                </a:lnTo>
                <a:lnTo>
                  <a:pt x="6362" y="722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669347" y="4265400"/>
            <a:ext cx="6134" cy="72440"/>
          </a:xfrm>
          <a:custGeom>
            <a:avLst/>
            <a:gdLst/>
            <a:ahLst/>
            <a:cxnLst/>
            <a:rect l="l" t="t" r="r" b="b"/>
            <a:pathLst>
              <a:path w="6134" h="72440">
                <a:moveTo>
                  <a:pt x="6134" y="72440"/>
                </a:moveTo>
                <a:lnTo>
                  <a:pt x="0" y="7020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678382" y="4267748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114" y="0"/>
                </a:moveTo>
                <a:lnTo>
                  <a:pt x="342" y="330"/>
                </a:lnTo>
                <a:lnTo>
                  <a:pt x="228" y="558"/>
                </a:lnTo>
                <a:lnTo>
                  <a:pt x="0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707290" y="4346209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114" y="11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697359" y="4273438"/>
            <a:ext cx="6807" cy="72885"/>
          </a:xfrm>
          <a:custGeom>
            <a:avLst/>
            <a:gdLst/>
            <a:ahLst/>
            <a:cxnLst/>
            <a:rect l="l" t="t" r="r" b="b"/>
            <a:pathLst>
              <a:path w="6807" h="72885">
                <a:moveTo>
                  <a:pt x="6807" y="72885"/>
                </a:moveTo>
                <a:lnTo>
                  <a:pt x="114" y="71094"/>
                </a:lnTo>
                <a:lnTo>
                  <a:pt x="114" y="901"/>
                </a:lnTo>
                <a:lnTo>
                  <a:pt x="228" y="673"/>
                </a:lnTo>
                <a:lnTo>
                  <a:pt x="228" y="342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687757" y="4271658"/>
            <a:ext cx="6477" cy="71983"/>
          </a:xfrm>
          <a:custGeom>
            <a:avLst/>
            <a:gdLst/>
            <a:ahLst/>
            <a:cxnLst/>
            <a:rect l="l" t="t" r="r" b="b"/>
            <a:pathLst>
              <a:path w="6476" h="71983">
                <a:moveTo>
                  <a:pt x="6476" y="1892"/>
                </a:moveTo>
                <a:lnTo>
                  <a:pt x="0" y="0"/>
                </a:lnTo>
                <a:lnTo>
                  <a:pt x="0" y="70205"/>
                </a:lnTo>
                <a:lnTo>
                  <a:pt x="6476" y="7198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687759" y="4270764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0" y="888"/>
                </a:moveTo>
                <a:lnTo>
                  <a:pt x="228" y="558"/>
                </a:lnTo>
                <a:lnTo>
                  <a:pt x="228" y="21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697474" y="4274339"/>
            <a:ext cx="6692" cy="71983"/>
          </a:xfrm>
          <a:custGeom>
            <a:avLst/>
            <a:gdLst/>
            <a:ahLst/>
            <a:cxnLst/>
            <a:rect l="l" t="t" r="r" b="b"/>
            <a:pathLst>
              <a:path w="6692" h="71983">
                <a:moveTo>
                  <a:pt x="6692" y="71983"/>
                </a:moveTo>
                <a:lnTo>
                  <a:pt x="6692" y="177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694234" y="4273553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707293" y="4276007"/>
            <a:ext cx="6921" cy="72542"/>
          </a:xfrm>
          <a:custGeom>
            <a:avLst/>
            <a:gdLst/>
            <a:ahLst/>
            <a:cxnLst/>
            <a:rect l="l" t="t" r="r" b="b"/>
            <a:pathLst>
              <a:path w="6921" h="72542">
                <a:moveTo>
                  <a:pt x="0" y="0"/>
                </a:moveTo>
                <a:lnTo>
                  <a:pt x="228" y="228"/>
                </a:lnTo>
                <a:lnTo>
                  <a:pt x="228" y="558"/>
                </a:lnTo>
                <a:lnTo>
                  <a:pt x="114" y="889"/>
                </a:lnTo>
                <a:lnTo>
                  <a:pt x="114" y="71094"/>
                </a:lnTo>
                <a:lnTo>
                  <a:pt x="6921" y="72542"/>
                </a:lnTo>
                <a:lnTo>
                  <a:pt x="6921" y="2451"/>
                </a:lnTo>
                <a:lnTo>
                  <a:pt x="114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717336" y="4348444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0"/>
                </a:moveTo>
                <a:lnTo>
                  <a:pt x="228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717336" y="4278238"/>
            <a:ext cx="7251" cy="72440"/>
          </a:xfrm>
          <a:custGeom>
            <a:avLst/>
            <a:gdLst/>
            <a:ahLst/>
            <a:cxnLst/>
            <a:rect l="l" t="t" r="r" b="b"/>
            <a:pathLst>
              <a:path w="7251" h="72440">
                <a:moveTo>
                  <a:pt x="0" y="0"/>
                </a:moveTo>
                <a:lnTo>
                  <a:pt x="330" y="228"/>
                </a:lnTo>
                <a:lnTo>
                  <a:pt x="330" y="558"/>
                </a:lnTo>
                <a:lnTo>
                  <a:pt x="228" y="889"/>
                </a:lnTo>
                <a:lnTo>
                  <a:pt x="228" y="71094"/>
                </a:lnTo>
                <a:lnTo>
                  <a:pt x="7251" y="72440"/>
                </a:lnTo>
                <a:lnTo>
                  <a:pt x="7251" y="2235"/>
                </a:lnTo>
                <a:lnTo>
                  <a:pt x="228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724593" y="4350345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0" y="330"/>
                </a:moveTo>
                <a:lnTo>
                  <a:pt x="33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727607" y="4350341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0" y="0"/>
                </a:moveTo>
                <a:lnTo>
                  <a:pt x="33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738543" y="435234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727611" y="4280143"/>
            <a:ext cx="7810" cy="72313"/>
          </a:xfrm>
          <a:custGeom>
            <a:avLst/>
            <a:gdLst/>
            <a:ahLst/>
            <a:cxnLst/>
            <a:rect l="l" t="t" r="r" b="b"/>
            <a:pathLst>
              <a:path w="7810" h="72313">
                <a:moveTo>
                  <a:pt x="7810" y="71983"/>
                </a:moveTo>
                <a:lnTo>
                  <a:pt x="7480" y="72313"/>
                </a:lnTo>
                <a:lnTo>
                  <a:pt x="330" y="71094"/>
                </a:lnTo>
                <a:lnTo>
                  <a:pt x="330" y="889"/>
                </a:lnTo>
                <a:lnTo>
                  <a:pt x="444" y="660"/>
                </a:lnTo>
                <a:lnTo>
                  <a:pt x="330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724597" y="4280249"/>
            <a:ext cx="330" cy="228"/>
          </a:xfrm>
          <a:custGeom>
            <a:avLst/>
            <a:gdLst/>
            <a:ahLst/>
            <a:cxnLst/>
            <a:rect l="l" t="t" r="r" b="b"/>
            <a:pathLst>
              <a:path w="330" h="228">
                <a:moveTo>
                  <a:pt x="330" y="0"/>
                </a:move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727942" y="4281030"/>
            <a:ext cx="7137" cy="71437"/>
          </a:xfrm>
          <a:custGeom>
            <a:avLst/>
            <a:gdLst/>
            <a:ahLst/>
            <a:cxnLst/>
            <a:rect l="l" t="t" r="r" b="b"/>
            <a:pathLst>
              <a:path w="7137" h="71437">
                <a:moveTo>
                  <a:pt x="0" y="0"/>
                </a:moveTo>
                <a:lnTo>
                  <a:pt x="7137" y="1231"/>
                </a:lnTo>
                <a:lnTo>
                  <a:pt x="7137" y="714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749142" y="4353685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228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738539" y="4282141"/>
            <a:ext cx="7594" cy="71767"/>
          </a:xfrm>
          <a:custGeom>
            <a:avLst/>
            <a:gdLst/>
            <a:ahLst/>
            <a:cxnLst/>
            <a:rect l="l" t="t" r="r" b="b"/>
            <a:pathLst>
              <a:path w="7594" h="71767">
                <a:moveTo>
                  <a:pt x="7594" y="71437"/>
                </a:moveTo>
                <a:lnTo>
                  <a:pt x="7264" y="71767"/>
                </a:lnTo>
                <a:lnTo>
                  <a:pt x="0" y="70764"/>
                </a:lnTo>
                <a:lnTo>
                  <a:pt x="0" y="558"/>
                </a:lnTo>
                <a:lnTo>
                  <a:pt x="114" y="342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735091" y="4281921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330" y="0"/>
                </a:move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738543" y="4282704"/>
            <a:ext cx="7594" cy="1003"/>
          </a:xfrm>
          <a:custGeom>
            <a:avLst/>
            <a:gdLst/>
            <a:ahLst/>
            <a:cxnLst/>
            <a:rect l="l" t="t" r="r" b="b"/>
            <a:pathLst>
              <a:path w="7594" h="1003">
                <a:moveTo>
                  <a:pt x="0" y="0"/>
                </a:moveTo>
                <a:lnTo>
                  <a:pt x="7251" y="1003"/>
                </a:lnTo>
                <a:lnTo>
                  <a:pt x="7594" y="77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749149" y="4283596"/>
            <a:ext cx="7810" cy="1333"/>
          </a:xfrm>
          <a:custGeom>
            <a:avLst/>
            <a:gdLst/>
            <a:ahLst/>
            <a:cxnLst/>
            <a:rect l="l" t="t" r="r" b="b"/>
            <a:pathLst>
              <a:path w="7810" h="1333">
                <a:moveTo>
                  <a:pt x="0" y="0"/>
                </a:moveTo>
                <a:lnTo>
                  <a:pt x="228" y="228"/>
                </a:lnTo>
                <a:lnTo>
                  <a:pt x="228" y="558"/>
                </a:lnTo>
                <a:lnTo>
                  <a:pt x="7594" y="1333"/>
                </a:lnTo>
                <a:lnTo>
                  <a:pt x="7810" y="1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760087" y="4284713"/>
            <a:ext cx="7810" cy="71323"/>
          </a:xfrm>
          <a:custGeom>
            <a:avLst/>
            <a:gdLst/>
            <a:ahLst/>
            <a:cxnLst/>
            <a:rect l="l" t="t" r="r" b="b"/>
            <a:pathLst>
              <a:path w="7810" h="71323">
                <a:moveTo>
                  <a:pt x="0" y="0"/>
                </a:moveTo>
                <a:lnTo>
                  <a:pt x="114" y="228"/>
                </a:lnTo>
                <a:lnTo>
                  <a:pt x="114" y="70764"/>
                </a:lnTo>
                <a:lnTo>
                  <a:pt x="7581" y="71323"/>
                </a:lnTo>
                <a:lnTo>
                  <a:pt x="7810" y="7098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771023" y="4285494"/>
            <a:ext cx="228" cy="70764"/>
          </a:xfrm>
          <a:custGeom>
            <a:avLst/>
            <a:gdLst/>
            <a:ahLst/>
            <a:cxnLst/>
            <a:rect l="l" t="t" r="r" b="b"/>
            <a:pathLst>
              <a:path w="228" h="70764">
                <a:moveTo>
                  <a:pt x="0" y="70205"/>
                </a:moveTo>
                <a:lnTo>
                  <a:pt x="228" y="70434"/>
                </a:lnTo>
                <a:lnTo>
                  <a:pt x="228" y="70764"/>
                </a:lnTo>
                <a:lnTo>
                  <a:pt x="228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760202" y="4285275"/>
            <a:ext cx="7696" cy="558"/>
          </a:xfrm>
          <a:custGeom>
            <a:avLst/>
            <a:gdLst/>
            <a:ahLst/>
            <a:cxnLst/>
            <a:rect l="l" t="t" r="r" b="b"/>
            <a:pathLst>
              <a:path w="7696" h="558">
                <a:moveTo>
                  <a:pt x="7696" y="330"/>
                </a:moveTo>
                <a:lnTo>
                  <a:pt x="7467" y="55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749372" y="4284149"/>
            <a:ext cx="7365" cy="70993"/>
          </a:xfrm>
          <a:custGeom>
            <a:avLst/>
            <a:gdLst/>
            <a:ahLst/>
            <a:cxnLst/>
            <a:rect l="l" t="t" r="r" b="b"/>
            <a:pathLst>
              <a:path w="7365" h="70992">
                <a:moveTo>
                  <a:pt x="7365" y="787"/>
                </a:moveTo>
                <a:lnTo>
                  <a:pt x="7365" y="70993"/>
                </a:lnTo>
                <a:lnTo>
                  <a:pt x="0" y="7020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745800" y="4283708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0"/>
                </a:move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756738" y="4354810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0" y="330"/>
                </a:moveTo>
                <a:lnTo>
                  <a:pt x="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760087" y="4354805"/>
            <a:ext cx="114" cy="330"/>
          </a:xfrm>
          <a:custGeom>
            <a:avLst/>
            <a:gdLst/>
            <a:ahLst/>
            <a:cxnLst/>
            <a:rect l="l" t="t" r="r" b="b"/>
            <a:pathLst>
              <a:path w="114" h="330">
                <a:moveTo>
                  <a:pt x="0" y="0"/>
                </a:moveTo>
                <a:lnTo>
                  <a:pt x="114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767674" y="4285829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771247" y="4356257"/>
            <a:ext cx="7594" cy="444"/>
          </a:xfrm>
          <a:custGeom>
            <a:avLst/>
            <a:gdLst/>
            <a:ahLst/>
            <a:cxnLst/>
            <a:rect l="l" t="t" r="r" b="b"/>
            <a:pathLst>
              <a:path w="7594" h="444">
                <a:moveTo>
                  <a:pt x="0" y="0"/>
                </a:moveTo>
                <a:lnTo>
                  <a:pt x="7480" y="444"/>
                </a:lnTo>
                <a:lnTo>
                  <a:pt x="7594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781963" y="4356257"/>
            <a:ext cx="8039" cy="774"/>
          </a:xfrm>
          <a:custGeom>
            <a:avLst/>
            <a:gdLst/>
            <a:ahLst/>
            <a:cxnLst/>
            <a:rect l="l" t="t" r="r" b="b"/>
            <a:pathLst>
              <a:path w="8039" h="774">
                <a:moveTo>
                  <a:pt x="0" y="0"/>
                </a:moveTo>
                <a:lnTo>
                  <a:pt x="330" y="228"/>
                </a:lnTo>
                <a:lnTo>
                  <a:pt x="330" y="558"/>
                </a:lnTo>
                <a:lnTo>
                  <a:pt x="7810" y="774"/>
                </a:lnTo>
                <a:lnTo>
                  <a:pt x="8039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793349" y="4356484"/>
            <a:ext cx="8026" cy="558"/>
          </a:xfrm>
          <a:custGeom>
            <a:avLst/>
            <a:gdLst/>
            <a:ahLst/>
            <a:cxnLst/>
            <a:rect l="l" t="t" r="r" b="b"/>
            <a:pathLst>
              <a:path w="8026" h="558">
                <a:moveTo>
                  <a:pt x="0" y="330"/>
                </a:moveTo>
                <a:lnTo>
                  <a:pt x="114" y="558"/>
                </a:lnTo>
                <a:lnTo>
                  <a:pt x="7581" y="558"/>
                </a:lnTo>
                <a:lnTo>
                  <a:pt x="7696" y="330"/>
                </a:lnTo>
                <a:lnTo>
                  <a:pt x="802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804396" y="4356258"/>
            <a:ext cx="8039" cy="774"/>
          </a:xfrm>
          <a:custGeom>
            <a:avLst/>
            <a:gdLst/>
            <a:ahLst/>
            <a:cxnLst/>
            <a:rect l="l" t="t" r="r" b="b"/>
            <a:pathLst>
              <a:path w="8039" h="774">
                <a:moveTo>
                  <a:pt x="0" y="444"/>
                </a:moveTo>
                <a:lnTo>
                  <a:pt x="114" y="774"/>
                </a:lnTo>
                <a:lnTo>
                  <a:pt x="7696" y="558"/>
                </a:lnTo>
                <a:lnTo>
                  <a:pt x="7696" y="330"/>
                </a:lnTo>
                <a:lnTo>
                  <a:pt x="803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815448" y="4286277"/>
            <a:ext cx="228" cy="70421"/>
          </a:xfrm>
          <a:custGeom>
            <a:avLst/>
            <a:gdLst/>
            <a:ahLst/>
            <a:cxnLst/>
            <a:rect l="l" t="t" r="r" b="b"/>
            <a:pathLst>
              <a:path w="228" h="70421">
                <a:moveTo>
                  <a:pt x="0" y="70091"/>
                </a:moveTo>
                <a:lnTo>
                  <a:pt x="228" y="70421"/>
                </a:lnTo>
                <a:lnTo>
                  <a:pt x="228" y="21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812103" y="4286051"/>
            <a:ext cx="330" cy="70764"/>
          </a:xfrm>
          <a:custGeom>
            <a:avLst/>
            <a:gdLst/>
            <a:ahLst/>
            <a:cxnLst/>
            <a:rect l="l" t="t" r="r" b="b"/>
            <a:pathLst>
              <a:path w="330" h="70764">
                <a:moveTo>
                  <a:pt x="330" y="0"/>
                </a:moveTo>
                <a:lnTo>
                  <a:pt x="0" y="330"/>
                </a:lnTo>
                <a:lnTo>
                  <a:pt x="0" y="673"/>
                </a:lnTo>
                <a:lnTo>
                  <a:pt x="0" y="7076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781968" y="4286050"/>
            <a:ext cx="330" cy="70764"/>
          </a:xfrm>
          <a:custGeom>
            <a:avLst/>
            <a:gdLst/>
            <a:ahLst/>
            <a:cxnLst/>
            <a:rect l="l" t="t" r="r" b="b"/>
            <a:pathLst>
              <a:path w="330" h="70764">
                <a:moveTo>
                  <a:pt x="330" y="70764"/>
                </a:moveTo>
                <a:lnTo>
                  <a:pt x="330" y="558"/>
                </a:lnTo>
                <a:lnTo>
                  <a:pt x="330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778723" y="4286162"/>
            <a:ext cx="114" cy="70535"/>
          </a:xfrm>
          <a:custGeom>
            <a:avLst/>
            <a:gdLst/>
            <a:ahLst/>
            <a:cxnLst/>
            <a:rect l="l" t="t" r="r" b="b"/>
            <a:pathLst>
              <a:path w="114" h="70535">
                <a:moveTo>
                  <a:pt x="114" y="0"/>
                </a:moveTo>
                <a:lnTo>
                  <a:pt x="0" y="330"/>
                </a:lnTo>
                <a:lnTo>
                  <a:pt x="0" y="705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771245" y="4286167"/>
            <a:ext cx="7480" cy="330"/>
          </a:xfrm>
          <a:custGeom>
            <a:avLst/>
            <a:gdLst/>
            <a:ahLst/>
            <a:cxnLst/>
            <a:rect l="l" t="t" r="r" b="b"/>
            <a:pathLst>
              <a:path w="7480" h="330">
                <a:moveTo>
                  <a:pt x="7480" y="33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793346" y="4286604"/>
            <a:ext cx="114" cy="70434"/>
          </a:xfrm>
          <a:custGeom>
            <a:avLst/>
            <a:gdLst/>
            <a:ahLst/>
            <a:cxnLst/>
            <a:rect l="l" t="t" r="r" b="b"/>
            <a:pathLst>
              <a:path w="114" h="70434">
                <a:moveTo>
                  <a:pt x="114" y="70434"/>
                </a:moveTo>
                <a:lnTo>
                  <a:pt x="114" y="342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789771" y="4286609"/>
            <a:ext cx="228" cy="70434"/>
          </a:xfrm>
          <a:custGeom>
            <a:avLst/>
            <a:gdLst/>
            <a:ahLst/>
            <a:cxnLst/>
            <a:rect l="l" t="t" r="r" b="b"/>
            <a:pathLst>
              <a:path w="228" h="70434">
                <a:moveTo>
                  <a:pt x="228" y="0"/>
                </a:moveTo>
                <a:lnTo>
                  <a:pt x="0" y="228"/>
                </a:lnTo>
                <a:lnTo>
                  <a:pt x="0" y="7043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782298" y="4286609"/>
            <a:ext cx="7480" cy="228"/>
          </a:xfrm>
          <a:custGeom>
            <a:avLst/>
            <a:gdLst/>
            <a:ahLst/>
            <a:cxnLst/>
            <a:rect l="l" t="t" r="r" b="b"/>
            <a:pathLst>
              <a:path w="7480" h="228">
                <a:moveTo>
                  <a:pt x="0" y="0"/>
                </a:moveTo>
                <a:lnTo>
                  <a:pt x="748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793468" y="4286947"/>
            <a:ext cx="7467" cy="70091"/>
          </a:xfrm>
          <a:custGeom>
            <a:avLst/>
            <a:gdLst/>
            <a:ahLst/>
            <a:cxnLst/>
            <a:rect l="l" t="t" r="r" b="b"/>
            <a:pathLst>
              <a:path w="7467" h="70091">
                <a:moveTo>
                  <a:pt x="7467" y="70091"/>
                </a:moveTo>
                <a:lnTo>
                  <a:pt x="7467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800936" y="4286387"/>
            <a:ext cx="444" cy="558"/>
          </a:xfrm>
          <a:custGeom>
            <a:avLst/>
            <a:gdLst/>
            <a:ahLst/>
            <a:cxnLst/>
            <a:rect l="l" t="t" r="r" b="b"/>
            <a:pathLst>
              <a:path w="444" h="558">
                <a:moveTo>
                  <a:pt x="0" y="558"/>
                </a:moveTo>
                <a:lnTo>
                  <a:pt x="114" y="228"/>
                </a:lnTo>
                <a:lnTo>
                  <a:pt x="44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804396" y="4286609"/>
            <a:ext cx="7696" cy="228"/>
          </a:xfrm>
          <a:custGeom>
            <a:avLst/>
            <a:gdLst/>
            <a:ahLst/>
            <a:cxnLst/>
            <a:rect l="l" t="t" r="r" b="b"/>
            <a:pathLst>
              <a:path w="7696" h="228">
                <a:moveTo>
                  <a:pt x="0" y="0"/>
                </a:moveTo>
                <a:lnTo>
                  <a:pt x="114" y="228"/>
                </a:lnTo>
                <a:lnTo>
                  <a:pt x="7696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804508" y="4286832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815670" y="4355699"/>
            <a:ext cx="7696" cy="1003"/>
          </a:xfrm>
          <a:custGeom>
            <a:avLst/>
            <a:gdLst/>
            <a:ahLst/>
            <a:cxnLst/>
            <a:rect l="l" t="t" r="r" b="b"/>
            <a:pathLst>
              <a:path w="7696" h="1003">
                <a:moveTo>
                  <a:pt x="0" y="1003"/>
                </a:moveTo>
                <a:lnTo>
                  <a:pt x="7480" y="673"/>
                </a:lnTo>
                <a:lnTo>
                  <a:pt x="7480" y="330"/>
                </a:lnTo>
                <a:lnTo>
                  <a:pt x="769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826498" y="4285606"/>
            <a:ext cx="228" cy="70535"/>
          </a:xfrm>
          <a:custGeom>
            <a:avLst/>
            <a:gdLst/>
            <a:ahLst/>
            <a:cxnLst/>
            <a:rect l="l" t="t" r="r" b="b"/>
            <a:pathLst>
              <a:path w="228" h="70535">
                <a:moveTo>
                  <a:pt x="0" y="70205"/>
                </a:moveTo>
                <a:lnTo>
                  <a:pt x="228" y="70535"/>
                </a:lnTo>
                <a:lnTo>
                  <a:pt x="228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823144" y="4285606"/>
            <a:ext cx="228" cy="70764"/>
          </a:xfrm>
          <a:custGeom>
            <a:avLst/>
            <a:gdLst/>
            <a:ahLst/>
            <a:cxnLst/>
            <a:rect l="l" t="t" r="r" b="b"/>
            <a:pathLst>
              <a:path w="228" h="70764">
                <a:moveTo>
                  <a:pt x="228" y="0"/>
                </a:moveTo>
                <a:lnTo>
                  <a:pt x="0" y="228"/>
                </a:lnTo>
                <a:lnTo>
                  <a:pt x="0" y="558"/>
                </a:lnTo>
                <a:lnTo>
                  <a:pt x="0" y="7076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815670" y="4286167"/>
            <a:ext cx="7480" cy="330"/>
          </a:xfrm>
          <a:custGeom>
            <a:avLst/>
            <a:gdLst/>
            <a:ahLst/>
            <a:cxnLst/>
            <a:rect l="l" t="t" r="r" b="b"/>
            <a:pathLst>
              <a:path w="7480" h="330">
                <a:moveTo>
                  <a:pt x="0" y="330"/>
                </a:moveTo>
                <a:lnTo>
                  <a:pt x="748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826722" y="4285381"/>
            <a:ext cx="7365" cy="70764"/>
          </a:xfrm>
          <a:custGeom>
            <a:avLst/>
            <a:gdLst/>
            <a:ahLst/>
            <a:cxnLst/>
            <a:rect l="l" t="t" r="r" b="b"/>
            <a:pathLst>
              <a:path w="7365" h="70764">
                <a:moveTo>
                  <a:pt x="0" y="70764"/>
                </a:moveTo>
                <a:lnTo>
                  <a:pt x="7365" y="70091"/>
                </a:lnTo>
                <a:lnTo>
                  <a:pt x="7365" y="0"/>
                </a:lnTo>
                <a:lnTo>
                  <a:pt x="0" y="55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834085" y="4354923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0" y="330"/>
                </a:moveTo>
                <a:lnTo>
                  <a:pt x="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837434" y="4284712"/>
            <a:ext cx="228" cy="70434"/>
          </a:xfrm>
          <a:custGeom>
            <a:avLst/>
            <a:gdLst/>
            <a:ahLst/>
            <a:cxnLst/>
            <a:rect l="l" t="t" r="r" b="b"/>
            <a:pathLst>
              <a:path w="228" h="70434">
                <a:moveTo>
                  <a:pt x="0" y="70205"/>
                </a:moveTo>
                <a:lnTo>
                  <a:pt x="228" y="70434"/>
                </a:lnTo>
                <a:lnTo>
                  <a:pt x="228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834080" y="4284713"/>
            <a:ext cx="228" cy="673"/>
          </a:xfrm>
          <a:custGeom>
            <a:avLst/>
            <a:gdLst/>
            <a:ahLst/>
            <a:cxnLst/>
            <a:rect l="l" t="t" r="r" b="b"/>
            <a:pathLst>
              <a:path w="228" h="673">
                <a:moveTo>
                  <a:pt x="228" y="0"/>
                </a:moveTo>
                <a:lnTo>
                  <a:pt x="0" y="330"/>
                </a:lnTo>
                <a:lnTo>
                  <a:pt x="0" y="6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837658" y="4284262"/>
            <a:ext cx="7365" cy="70878"/>
          </a:xfrm>
          <a:custGeom>
            <a:avLst/>
            <a:gdLst/>
            <a:ahLst/>
            <a:cxnLst/>
            <a:rect l="l" t="t" r="r" b="b"/>
            <a:pathLst>
              <a:path w="7365" h="70878">
                <a:moveTo>
                  <a:pt x="0" y="70878"/>
                </a:moveTo>
                <a:lnTo>
                  <a:pt x="7365" y="70205"/>
                </a:lnTo>
                <a:lnTo>
                  <a:pt x="7365" y="0"/>
                </a:lnTo>
                <a:lnTo>
                  <a:pt x="0" y="78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855853" y="4352460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858976" y="4282033"/>
            <a:ext cx="330" cy="70535"/>
          </a:xfrm>
          <a:custGeom>
            <a:avLst/>
            <a:gdLst/>
            <a:ahLst/>
            <a:cxnLst/>
            <a:rect l="l" t="t" r="r" b="b"/>
            <a:pathLst>
              <a:path w="330" h="70535">
                <a:moveTo>
                  <a:pt x="0" y="70205"/>
                </a:moveTo>
                <a:lnTo>
                  <a:pt x="330" y="70535"/>
                </a:lnTo>
                <a:lnTo>
                  <a:pt x="330" y="33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848258" y="4282257"/>
            <a:ext cx="7594" cy="71767"/>
          </a:xfrm>
          <a:custGeom>
            <a:avLst/>
            <a:gdLst/>
            <a:ahLst/>
            <a:cxnLst/>
            <a:rect l="l" t="t" r="r" b="b"/>
            <a:pathLst>
              <a:path w="7594" h="71767">
                <a:moveTo>
                  <a:pt x="7594" y="0"/>
                </a:moveTo>
                <a:lnTo>
                  <a:pt x="7480" y="330"/>
                </a:lnTo>
                <a:lnTo>
                  <a:pt x="7594" y="558"/>
                </a:lnTo>
                <a:lnTo>
                  <a:pt x="7594" y="70764"/>
                </a:lnTo>
                <a:lnTo>
                  <a:pt x="342" y="71767"/>
                </a:lnTo>
                <a:lnTo>
                  <a:pt x="0" y="714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845022" y="4353802"/>
            <a:ext cx="114" cy="228"/>
          </a:xfrm>
          <a:custGeom>
            <a:avLst/>
            <a:gdLst/>
            <a:ahLst/>
            <a:cxnLst/>
            <a:rect l="l" t="t" r="r" b="b"/>
            <a:pathLst>
              <a:path w="114" h="228">
                <a:moveTo>
                  <a:pt x="114" y="0"/>
                </a:move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845025" y="4283591"/>
            <a:ext cx="114" cy="673"/>
          </a:xfrm>
          <a:custGeom>
            <a:avLst/>
            <a:gdLst/>
            <a:ahLst/>
            <a:cxnLst/>
            <a:rect l="l" t="t" r="r" b="b"/>
            <a:pathLst>
              <a:path w="114" h="673">
                <a:moveTo>
                  <a:pt x="0" y="673"/>
                </a:moveTo>
                <a:lnTo>
                  <a:pt x="0" y="342"/>
                </a:ln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848262" y="4283596"/>
            <a:ext cx="330" cy="70434"/>
          </a:xfrm>
          <a:custGeom>
            <a:avLst/>
            <a:gdLst/>
            <a:ahLst/>
            <a:cxnLst/>
            <a:rect l="l" t="t" r="r" b="b"/>
            <a:pathLst>
              <a:path w="330" h="70434">
                <a:moveTo>
                  <a:pt x="0" y="0"/>
                </a:moveTo>
                <a:lnTo>
                  <a:pt x="330" y="228"/>
                </a:lnTo>
                <a:lnTo>
                  <a:pt x="330" y="7043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848597" y="4282815"/>
            <a:ext cx="7251" cy="1003"/>
          </a:xfrm>
          <a:custGeom>
            <a:avLst/>
            <a:gdLst/>
            <a:ahLst/>
            <a:cxnLst/>
            <a:rect l="l" t="t" r="r" b="b"/>
            <a:pathLst>
              <a:path w="7251" h="1003">
                <a:moveTo>
                  <a:pt x="0" y="1003"/>
                </a:moveTo>
                <a:lnTo>
                  <a:pt x="725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859310" y="4281251"/>
            <a:ext cx="7137" cy="71323"/>
          </a:xfrm>
          <a:custGeom>
            <a:avLst/>
            <a:gdLst/>
            <a:ahLst/>
            <a:cxnLst/>
            <a:rect l="l" t="t" r="r" b="b"/>
            <a:pathLst>
              <a:path w="7137" h="71323">
                <a:moveTo>
                  <a:pt x="0" y="71323"/>
                </a:moveTo>
                <a:lnTo>
                  <a:pt x="7137" y="70091"/>
                </a:lnTo>
                <a:lnTo>
                  <a:pt x="7137" y="0"/>
                </a:lnTo>
                <a:lnTo>
                  <a:pt x="0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869801" y="4279251"/>
            <a:ext cx="7035" cy="71539"/>
          </a:xfrm>
          <a:custGeom>
            <a:avLst/>
            <a:gdLst/>
            <a:ahLst/>
            <a:cxnLst/>
            <a:rect l="l" t="t" r="r" b="b"/>
            <a:pathLst>
              <a:path w="7035" h="71539">
                <a:moveTo>
                  <a:pt x="7035" y="65735"/>
                </a:moveTo>
                <a:lnTo>
                  <a:pt x="7035" y="70205"/>
                </a:lnTo>
                <a:lnTo>
                  <a:pt x="0" y="71539"/>
                </a:lnTo>
                <a:lnTo>
                  <a:pt x="0" y="1333"/>
                </a:lnTo>
                <a:lnTo>
                  <a:pt x="7035" y="0"/>
                </a:lnTo>
                <a:lnTo>
                  <a:pt x="7035" y="657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866459" y="4350453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330" y="0"/>
                </a:moveTo>
                <a:lnTo>
                  <a:pt x="0" y="33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880182" y="4277010"/>
            <a:ext cx="6921" cy="71767"/>
          </a:xfrm>
          <a:custGeom>
            <a:avLst/>
            <a:gdLst/>
            <a:ahLst/>
            <a:cxnLst/>
            <a:rect l="l" t="t" r="r" b="b"/>
            <a:pathLst>
              <a:path w="6921" h="71767">
                <a:moveTo>
                  <a:pt x="0" y="71767"/>
                </a:moveTo>
                <a:lnTo>
                  <a:pt x="0" y="1562"/>
                </a:lnTo>
                <a:lnTo>
                  <a:pt x="6921" y="0"/>
                </a:lnTo>
                <a:lnTo>
                  <a:pt x="6921" y="70205"/>
                </a:lnTo>
                <a:lnTo>
                  <a:pt x="0" y="7176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876831" y="4348554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0"/>
                </a:move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866341" y="4280584"/>
            <a:ext cx="114" cy="673"/>
          </a:xfrm>
          <a:custGeom>
            <a:avLst/>
            <a:gdLst/>
            <a:ahLst/>
            <a:cxnLst/>
            <a:rect l="l" t="t" r="r" b="b"/>
            <a:pathLst>
              <a:path w="114" h="673">
                <a:moveTo>
                  <a:pt x="114" y="0"/>
                </a:moveTo>
                <a:lnTo>
                  <a:pt x="0" y="330"/>
                </a:lnTo>
                <a:lnTo>
                  <a:pt x="114" y="67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876723" y="4278354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114" y="888"/>
                </a:moveTo>
                <a:lnTo>
                  <a:pt x="0" y="558"/>
                </a:lnTo>
                <a:lnTo>
                  <a:pt x="114" y="330"/>
                </a:lnTo>
                <a:lnTo>
                  <a:pt x="3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886874" y="4276123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228" y="888"/>
                </a:moveTo>
                <a:lnTo>
                  <a:pt x="0" y="660"/>
                </a:lnTo>
                <a:lnTo>
                  <a:pt x="114" y="330"/>
                </a:lnTo>
                <a:lnTo>
                  <a:pt x="3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890341" y="4276230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0"/>
                </a:move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887100" y="4346323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114" y="0"/>
                </a:move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890341" y="4273664"/>
            <a:ext cx="6692" cy="72771"/>
          </a:xfrm>
          <a:custGeom>
            <a:avLst/>
            <a:gdLst/>
            <a:ahLst/>
            <a:cxnLst/>
            <a:rect l="l" t="t" r="r" b="b"/>
            <a:pathLst>
              <a:path w="6692" h="72771">
                <a:moveTo>
                  <a:pt x="0" y="72771"/>
                </a:moveTo>
                <a:lnTo>
                  <a:pt x="6692" y="71094"/>
                </a:lnTo>
                <a:lnTo>
                  <a:pt x="6692" y="889"/>
                </a:lnTo>
                <a:lnTo>
                  <a:pt x="6477" y="673"/>
                </a:lnTo>
                <a:lnTo>
                  <a:pt x="6477" y="330"/>
                </a:lnTo>
                <a:lnTo>
                  <a:pt x="669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900162" y="4271882"/>
            <a:ext cx="6591" cy="71983"/>
          </a:xfrm>
          <a:custGeom>
            <a:avLst/>
            <a:gdLst/>
            <a:ahLst/>
            <a:cxnLst/>
            <a:rect l="l" t="t" r="r" b="b"/>
            <a:pathLst>
              <a:path w="6591" h="71983">
                <a:moveTo>
                  <a:pt x="0" y="1892"/>
                </a:moveTo>
                <a:lnTo>
                  <a:pt x="0" y="71983"/>
                </a:lnTo>
                <a:lnTo>
                  <a:pt x="6591" y="70091"/>
                </a:lnTo>
                <a:lnTo>
                  <a:pt x="6591" y="0"/>
                </a:lnTo>
                <a:lnTo>
                  <a:pt x="0" y="189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890341" y="4274554"/>
            <a:ext cx="6692" cy="1676"/>
          </a:xfrm>
          <a:custGeom>
            <a:avLst/>
            <a:gdLst/>
            <a:ahLst/>
            <a:cxnLst/>
            <a:rect l="l" t="t" r="r" b="b"/>
            <a:pathLst>
              <a:path w="6692" h="1676">
                <a:moveTo>
                  <a:pt x="0" y="1676"/>
                </a:moveTo>
                <a:lnTo>
                  <a:pt x="669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909759" y="4268866"/>
            <a:ext cx="6362" cy="72212"/>
          </a:xfrm>
          <a:custGeom>
            <a:avLst/>
            <a:gdLst/>
            <a:ahLst/>
            <a:cxnLst/>
            <a:rect l="l" t="t" r="r" b="b"/>
            <a:pathLst>
              <a:path w="6362" h="72212">
                <a:moveTo>
                  <a:pt x="0" y="72212"/>
                </a:moveTo>
                <a:lnTo>
                  <a:pt x="6362" y="70205"/>
                </a:lnTo>
                <a:lnTo>
                  <a:pt x="6362" y="0"/>
                </a:lnTo>
                <a:lnTo>
                  <a:pt x="0" y="2006"/>
                </a:lnTo>
                <a:lnTo>
                  <a:pt x="0" y="722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906520" y="4270989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228" y="888"/>
                </a:moveTo>
                <a:lnTo>
                  <a:pt x="0" y="558"/>
                </a:lnTo>
                <a:lnTo>
                  <a:pt x="0" y="215"/>
                </a:ln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928066" y="4262174"/>
            <a:ext cx="5803" cy="72542"/>
          </a:xfrm>
          <a:custGeom>
            <a:avLst/>
            <a:gdLst/>
            <a:ahLst/>
            <a:cxnLst/>
            <a:rect l="l" t="t" r="r" b="b"/>
            <a:pathLst>
              <a:path w="5803" h="72542">
                <a:moveTo>
                  <a:pt x="0" y="72542"/>
                </a:moveTo>
                <a:lnTo>
                  <a:pt x="5803" y="70192"/>
                </a:lnTo>
                <a:lnTo>
                  <a:pt x="5803" y="0"/>
                </a:lnTo>
                <a:lnTo>
                  <a:pt x="0" y="2336"/>
                </a:lnTo>
                <a:lnTo>
                  <a:pt x="0" y="725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919138" y="4265626"/>
            <a:ext cx="6019" cy="72440"/>
          </a:xfrm>
          <a:custGeom>
            <a:avLst/>
            <a:gdLst/>
            <a:ahLst/>
            <a:cxnLst/>
            <a:rect l="l" t="t" r="r" b="b"/>
            <a:pathLst>
              <a:path w="6019" h="72440">
                <a:moveTo>
                  <a:pt x="0" y="67081"/>
                </a:moveTo>
                <a:lnTo>
                  <a:pt x="0" y="72440"/>
                </a:lnTo>
                <a:lnTo>
                  <a:pt x="6019" y="70205"/>
                </a:lnTo>
                <a:lnTo>
                  <a:pt x="6019" y="0"/>
                </a:lnTo>
                <a:lnTo>
                  <a:pt x="0" y="2235"/>
                </a:lnTo>
                <a:lnTo>
                  <a:pt x="0" y="67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915793" y="4267974"/>
            <a:ext cx="330" cy="889"/>
          </a:xfrm>
          <a:custGeom>
            <a:avLst/>
            <a:gdLst/>
            <a:ahLst/>
            <a:cxnLst/>
            <a:rect l="l" t="t" r="r" b="b"/>
            <a:pathLst>
              <a:path w="330" h="888">
                <a:moveTo>
                  <a:pt x="330" y="888"/>
                </a:moveTo>
                <a:lnTo>
                  <a:pt x="101" y="558"/>
                </a:lnTo>
                <a:lnTo>
                  <a:pt x="0" y="330"/>
                </a:lnTo>
                <a:lnTo>
                  <a:pt x="21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924825" y="4264733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114" y="0"/>
                </a:moveTo>
                <a:lnTo>
                  <a:pt x="0" y="330"/>
                </a:lnTo>
                <a:lnTo>
                  <a:pt x="114" y="673"/>
                </a:lnTo>
                <a:lnTo>
                  <a:pt x="342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936660" y="4258487"/>
            <a:ext cx="5575" cy="72656"/>
          </a:xfrm>
          <a:custGeom>
            <a:avLst/>
            <a:gdLst/>
            <a:ahLst/>
            <a:cxnLst/>
            <a:rect l="l" t="t" r="r" b="b"/>
            <a:pathLst>
              <a:path w="5575" h="72656">
                <a:moveTo>
                  <a:pt x="0" y="72656"/>
                </a:moveTo>
                <a:lnTo>
                  <a:pt x="0" y="2565"/>
                </a:lnTo>
                <a:lnTo>
                  <a:pt x="5575" y="0"/>
                </a:lnTo>
                <a:lnTo>
                  <a:pt x="5575" y="70205"/>
                </a:lnTo>
                <a:lnTo>
                  <a:pt x="0" y="726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933424" y="4261049"/>
            <a:ext cx="444" cy="1117"/>
          </a:xfrm>
          <a:custGeom>
            <a:avLst/>
            <a:gdLst/>
            <a:ahLst/>
            <a:cxnLst/>
            <a:rect l="l" t="t" r="r" b="b"/>
            <a:pathLst>
              <a:path w="444" h="1117">
                <a:moveTo>
                  <a:pt x="444" y="1117"/>
                </a:moveTo>
                <a:lnTo>
                  <a:pt x="114" y="889"/>
                </a:lnTo>
                <a:lnTo>
                  <a:pt x="0" y="558"/>
                </a:lnTo>
                <a:lnTo>
                  <a:pt x="114" y="228"/>
                </a:lnTo>
                <a:lnTo>
                  <a:pt x="44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944809" y="4254574"/>
            <a:ext cx="5359" cy="72885"/>
          </a:xfrm>
          <a:custGeom>
            <a:avLst/>
            <a:gdLst/>
            <a:ahLst/>
            <a:cxnLst/>
            <a:rect l="l" t="t" r="r" b="b"/>
            <a:pathLst>
              <a:path w="5359" h="72885">
                <a:moveTo>
                  <a:pt x="0" y="72885"/>
                </a:moveTo>
                <a:lnTo>
                  <a:pt x="5359" y="70205"/>
                </a:lnTo>
                <a:lnTo>
                  <a:pt x="5359" y="0"/>
                </a:lnTo>
                <a:lnTo>
                  <a:pt x="0" y="26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941798" y="4257366"/>
            <a:ext cx="444" cy="1117"/>
          </a:xfrm>
          <a:custGeom>
            <a:avLst/>
            <a:gdLst/>
            <a:ahLst/>
            <a:cxnLst/>
            <a:rect l="l" t="t" r="r" b="b"/>
            <a:pathLst>
              <a:path w="444" h="1117">
                <a:moveTo>
                  <a:pt x="330" y="0"/>
                </a:moveTo>
                <a:lnTo>
                  <a:pt x="0" y="228"/>
                </a:lnTo>
                <a:lnTo>
                  <a:pt x="0" y="558"/>
                </a:lnTo>
                <a:lnTo>
                  <a:pt x="101" y="889"/>
                </a:lnTo>
                <a:lnTo>
                  <a:pt x="444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952622" y="4253350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949611" y="4253462"/>
            <a:ext cx="558" cy="1117"/>
          </a:xfrm>
          <a:custGeom>
            <a:avLst/>
            <a:gdLst/>
            <a:ahLst/>
            <a:cxnLst/>
            <a:rect l="l" t="t" r="r" b="b"/>
            <a:pathLst>
              <a:path w="558" h="1117">
                <a:moveTo>
                  <a:pt x="330" y="0"/>
                </a:moveTo>
                <a:lnTo>
                  <a:pt x="101" y="330"/>
                </a:lnTo>
                <a:lnTo>
                  <a:pt x="0" y="558"/>
                </a:lnTo>
                <a:lnTo>
                  <a:pt x="215" y="889"/>
                </a:lnTo>
                <a:lnTo>
                  <a:pt x="558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944809" y="4257254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952622" y="4250556"/>
            <a:ext cx="5130" cy="72885"/>
          </a:xfrm>
          <a:custGeom>
            <a:avLst/>
            <a:gdLst/>
            <a:ahLst/>
            <a:cxnLst/>
            <a:rect l="l" t="t" r="r" b="b"/>
            <a:pathLst>
              <a:path w="5130" h="72885">
                <a:moveTo>
                  <a:pt x="0" y="72885"/>
                </a:moveTo>
                <a:lnTo>
                  <a:pt x="5130" y="70091"/>
                </a:lnTo>
                <a:lnTo>
                  <a:pt x="5130" y="0"/>
                </a:lnTo>
                <a:lnTo>
                  <a:pt x="0" y="279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957082" y="4249327"/>
            <a:ext cx="673" cy="1231"/>
          </a:xfrm>
          <a:custGeom>
            <a:avLst/>
            <a:gdLst/>
            <a:ahLst/>
            <a:cxnLst/>
            <a:rect l="l" t="t" r="r" b="b"/>
            <a:pathLst>
              <a:path w="673" h="1231">
                <a:moveTo>
                  <a:pt x="673" y="1231"/>
                </a:moveTo>
                <a:lnTo>
                  <a:pt x="228" y="1003"/>
                </a:lnTo>
                <a:lnTo>
                  <a:pt x="0" y="673"/>
                </a:lnTo>
                <a:lnTo>
                  <a:pt x="0" y="342"/>
                </a:lnTo>
                <a:lnTo>
                  <a:pt x="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960101" y="4246199"/>
            <a:ext cx="4686" cy="73113"/>
          </a:xfrm>
          <a:custGeom>
            <a:avLst/>
            <a:gdLst/>
            <a:ahLst/>
            <a:cxnLst/>
            <a:rect l="l" t="t" r="r" b="b"/>
            <a:pathLst>
              <a:path w="4686" h="73113">
                <a:moveTo>
                  <a:pt x="0" y="2908"/>
                </a:moveTo>
                <a:lnTo>
                  <a:pt x="0" y="73113"/>
                </a:lnTo>
                <a:lnTo>
                  <a:pt x="4686" y="70205"/>
                </a:lnTo>
                <a:lnTo>
                  <a:pt x="4686" y="0"/>
                </a:lnTo>
                <a:lnTo>
                  <a:pt x="0" y="290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973493" y="4236048"/>
            <a:ext cx="4127" cy="74447"/>
          </a:xfrm>
          <a:custGeom>
            <a:avLst/>
            <a:gdLst/>
            <a:ahLst/>
            <a:cxnLst/>
            <a:rect l="l" t="t" r="r" b="b"/>
            <a:pathLst>
              <a:path w="4127" h="74447">
                <a:moveTo>
                  <a:pt x="0" y="74447"/>
                </a:moveTo>
                <a:lnTo>
                  <a:pt x="4127" y="71208"/>
                </a:lnTo>
                <a:lnTo>
                  <a:pt x="4127" y="1117"/>
                </a:lnTo>
                <a:lnTo>
                  <a:pt x="3682" y="889"/>
                </a:lnTo>
                <a:lnTo>
                  <a:pt x="3352" y="558"/>
                </a:lnTo>
                <a:lnTo>
                  <a:pt x="3238" y="330"/>
                </a:lnTo>
                <a:lnTo>
                  <a:pt x="335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979519" y="4232363"/>
            <a:ext cx="3682" cy="73444"/>
          </a:xfrm>
          <a:custGeom>
            <a:avLst/>
            <a:gdLst/>
            <a:ahLst/>
            <a:cxnLst/>
            <a:rect l="l" t="t" r="r" b="b"/>
            <a:pathLst>
              <a:path w="3683" h="73444">
                <a:moveTo>
                  <a:pt x="0" y="3238"/>
                </a:moveTo>
                <a:lnTo>
                  <a:pt x="0" y="73444"/>
                </a:lnTo>
                <a:lnTo>
                  <a:pt x="3682" y="70205"/>
                </a:lnTo>
                <a:lnTo>
                  <a:pt x="3682" y="0"/>
                </a:lnTo>
                <a:lnTo>
                  <a:pt x="0" y="323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964114" y="4245088"/>
            <a:ext cx="673" cy="1117"/>
          </a:xfrm>
          <a:custGeom>
            <a:avLst/>
            <a:gdLst/>
            <a:ahLst/>
            <a:cxnLst/>
            <a:rect l="l" t="t" r="r" b="b"/>
            <a:pathLst>
              <a:path w="673" h="1117">
                <a:moveTo>
                  <a:pt x="673" y="1117"/>
                </a:moveTo>
                <a:lnTo>
                  <a:pt x="228" y="889"/>
                </a:lnTo>
                <a:lnTo>
                  <a:pt x="0" y="673"/>
                </a:lnTo>
                <a:lnTo>
                  <a:pt x="0" y="342"/>
                </a:lnTo>
                <a:lnTo>
                  <a:pt x="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967018" y="4241741"/>
            <a:ext cx="4470" cy="73215"/>
          </a:xfrm>
          <a:custGeom>
            <a:avLst/>
            <a:gdLst/>
            <a:ahLst/>
            <a:cxnLst/>
            <a:rect l="l" t="t" r="r" b="b"/>
            <a:pathLst>
              <a:path w="4470" h="73215">
                <a:moveTo>
                  <a:pt x="0" y="3124"/>
                </a:moveTo>
                <a:lnTo>
                  <a:pt x="4470" y="0"/>
                </a:lnTo>
                <a:lnTo>
                  <a:pt x="4470" y="70205"/>
                </a:lnTo>
                <a:lnTo>
                  <a:pt x="0" y="73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969484" y="4240289"/>
            <a:ext cx="0" cy="75787"/>
          </a:xfrm>
          <a:custGeom>
            <a:avLst/>
            <a:gdLst/>
            <a:ahLst/>
            <a:cxnLst/>
            <a:rect l="l" t="t" r="r" b="b"/>
            <a:pathLst>
              <a:path h="75787">
                <a:moveTo>
                  <a:pt x="0" y="0"/>
                </a:moveTo>
                <a:lnTo>
                  <a:pt x="0" y="75787"/>
                </a:lnTo>
              </a:path>
            </a:pathLst>
          </a:custGeom>
          <a:ln w="223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970699" y="4240623"/>
            <a:ext cx="787" cy="1117"/>
          </a:xfrm>
          <a:custGeom>
            <a:avLst/>
            <a:gdLst/>
            <a:ahLst/>
            <a:cxnLst/>
            <a:rect l="l" t="t" r="r" b="b"/>
            <a:pathLst>
              <a:path w="787" h="1117">
                <a:moveTo>
                  <a:pt x="114" y="0"/>
                </a:moveTo>
                <a:lnTo>
                  <a:pt x="0" y="330"/>
                </a:lnTo>
                <a:lnTo>
                  <a:pt x="0" y="673"/>
                </a:lnTo>
                <a:lnTo>
                  <a:pt x="342" y="889"/>
                </a:lnTo>
                <a:lnTo>
                  <a:pt x="787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967018" y="4244868"/>
            <a:ext cx="0" cy="70091"/>
          </a:xfrm>
          <a:custGeom>
            <a:avLst/>
            <a:gdLst/>
            <a:ahLst/>
            <a:cxnLst/>
            <a:rect l="l" t="t" r="r" b="b"/>
            <a:pathLst>
              <a:path h="70091">
                <a:moveTo>
                  <a:pt x="0" y="70091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973493" y="4237165"/>
            <a:ext cx="4127" cy="3124"/>
          </a:xfrm>
          <a:custGeom>
            <a:avLst/>
            <a:gdLst/>
            <a:ahLst/>
            <a:cxnLst/>
            <a:rect l="l" t="t" r="r" b="b"/>
            <a:pathLst>
              <a:path w="4127" h="3124">
                <a:moveTo>
                  <a:pt x="0" y="3124"/>
                </a:moveTo>
                <a:lnTo>
                  <a:pt x="412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984990" y="4227451"/>
            <a:ext cx="3454" cy="73444"/>
          </a:xfrm>
          <a:custGeom>
            <a:avLst/>
            <a:gdLst/>
            <a:ahLst/>
            <a:cxnLst/>
            <a:rect l="l" t="t" r="r" b="b"/>
            <a:pathLst>
              <a:path w="3454" h="73444">
                <a:moveTo>
                  <a:pt x="0" y="73444"/>
                </a:moveTo>
                <a:lnTo>
                  <a:pt x="3454" y="70091"/>
                </a:lnTo>
                <a:lnTo>
                  <a:pt x="3454" y="0"/>
                </a:lnTo>
                <a:lnTo>
                  <a:pt x="0" y="3352"/>
                </a:lnTo>
                <a:lnTo>
                  <a:pt x="0" y="73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988447" y="4225780"/>
            <a:ext cx="1562" cy="70205"/>
          </a:xfrm>
          <a:custGeom>
            <a:avLst/>
            <a:gdLst/>
            <a:ahLst/>
            <a:cxnLst/>
            <a:rect l="l" t="t" r="r" b="b"/>
            <a:pathLst>
              <a:path w="1562" h="70205">
                <a:moveTo>
                  <a:pt x="0" y="70205"/>
                </a:moveTo>
                <a:lnTo>
                  <a:pt x="901" y="70091"/>
                </a:lnTo>
                <a:lnTo>
                  <a:pt x="1562" y="70205"/>
                </a:lnTo>
                <a:lnTo>
                  <a:pt x="156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987449" y="4226116"/>
            <a:ext cx="1003" cy="1333"/>
          </a:xfrm>
          <a:custGeom>
            <a:avLst/>
            <a:gdLst/>
            <a:ahLst/>
            <a:cxnLst/>
            <a:rect l="l" t="t" r="r" b="b"/>
            <a:pathLst>
              <a:path w="1003" h="1333">
                <a:moveTo>
                  <a:pt x="330" y="0"/>
                </a:moveTo>
                <a:lnTo>
                  <a:pt x="0" y="228"/>
                </a:lnTo>
                <a:lnTo>
                  <a:pt x="0" y="558"/>
                </a:lnTo>
                <a:lnTo>
                  <a:pt x="101" y="889"/>
                </a:lnTo>
                <a:lnTo>
                  <a:pt x="444" y="1117"/>
                </a:lnTo>
                <a:lnTo>
                  <a:pt x="1003" y="133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982312" y="4231026"/>
            <a:ext cx="889" cy="1333"/>
          </a:xfrm>
          <a:custGeom>
            <a:avLst/>
            <a:gdLst/>
            <a:ahLst/>
            <a:cxnLst/>
            <a:rect l="l" t="t" r="r" b="b"/>
            <a:pathLst>
              <a:path w="888" h="1333">
                <a:moveTo>
                  <a:pt x="444" y="0"/>
                </a:moveTo>
                <a:lnTo>
                  <a:pt x="114" y="228"/>
                </a:lnTo>
                <a:lnTo>
                  <a:pt x="0" y="558"/>
                </a:lnTo>
                <a:lnTo>
                  <a:pt x="114" y="889"/>
                </a:lnTo>
                <a:lnTo>
                  <a:pt x="444" y="1117"/>
                </a:lnTo>
                <a:lnTo>
                  <a:pt x="889" y="133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990013" y="4222325"/>
            <a:ext cx="3009" cy="73660"/>
          </a:xfrm>
          <a:custGeom>
            <a:avLst/>
            <a:gdLst/>
            <a:ahLst/>
            <a:cxnLst/>
            <a:rect l="l" t="t" r="r" b="b"/>
            <a:pathLst>
              <a:path w="3009" h="73660">
                <a:moveTo>
                  <a:pt x="0" y="73660"/>
                </a:moveTo>
                <a:lnTo>
                  <a:pt x="3009" y="70192"/>
                </a:lnTo>
                <a:lnTo>
                  <a:pt x="3009" y="0"/>
                </a:lnTo>
                <a:lnTo>
                  <a:pt x="0" y="345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993023" y="4215960"/>
            <a:ext cx="4127" cy="74891"/>
          </a:xfrm>
          <a:custGeom>
            <a:avLst/>
            <a:gdLst/>
            <a:ahLst/>
            <a:cxnLst/>
            <a:rect l="l" t="t" r="r" b="b"/>
            <a:pathLst>
              <a:path w="4127" h="74891">
                <a:moveTo>
                  <a:pt x="0" y="74891"/>
                </a:moveTo>
                <a:lnTo>
                  <a:pt x="787" y="74891"/>
                </a:lnTo>
                <a:lnTo>
                  <a:pt x="1447" y="74891"/>
                </a:lnTo>
                <a:lnTo>
                  <a:pt x="4127" y="71424"/>
                </a:lnTo>
                <a:lnTo>
                  <a:pt x="4127" y="1219"/>
                </a:lnTo>
                <a:lnTo>
                  <a:pt x="3568" y="1117"/>
                </a:lnTo>
                <a:lnTo>
                  <a:pt x="3124" y="888"/>
                </a:lnTo>
                <a:lnTo>
                  <a:pt x="2908" y="558"/>
                </a:lnTo>
                <a:lnTo>
                  <a:pt x="2908" y="215"/>
                </a:lnTo>
                <a:lnTo>
                  <a:pt x="312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997152" y="4215511"/>
            <a:ext cx="1231" cy="70205"/>
          </a:xfrm>
          <a:custGeom>
            <a:avLst/>
            <a:gdLst/>
            <a:ahLst/>
            <a:cxnLst/>
            <a:rect l="l" t="t" r="r" b="b"/>
            <a:pathLst>
              <a:path w="1231" h="70205">
                <a:moveTo>
                  <a:pt x="1231" y="0"/>
                </a:moveTo>
                <a:lnTo>
                  <a:pt x="1231" y="70205"/>
                </a:lnTo>
                <a:lnTo>
                  <a:pt x="558" y="70091"/>
                </a:ln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994477" y="4217179"/>
            <a:ext cx="2679" cy="73672"/>
          </a:xfrm>
          <a:custGeom>
            <a:avLst/>
            <a:gdLst/>
            <a:ahLst/>
            <a:cxnLst/>
            <a:rect l="l" t="t" r="r" b="b"/>
            <a:pathLst>
              <a:path w="2679" h="73672">
                <a:moveTo>
                  <a:pt x="0" y="73672"/>
                </a:moveTo>
                <a:lnTo>
                  <a:pt x="0" y="3581"/>
                </a:lnTo>
                <a:lnTo>
                  <a:pt x="267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998384" y="4211943"/>
            <a:ext cx="2336" cy="73774"/>
          </a:xfrm>
          <a:custGeom>
            <a:avLst/>
            <a:gdLst/>
            <a:ahLst/>
            <a:cxnLst/>
            <a:rect l="l" t="t" r="r" b="b"/>
            <a:pathLst>
              <a:path w="2336" h="73774">
                <a:moveTo>
                  <a:pt x="0" y="73774"/>
                </a:moveTo>
                <a:lnTo>
                  <a:pt x="2336" y="70205"/>
                </a:lnTo>
                <a:lnTo>
                  <a:pt x="2336" y="0"/>
                </a:lnTo>
                <a:lnTo>
                  <a:pt x="0" y="35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4006085" y="4195644"/>
            <a:ext cx="1892" cy="73888"/>
          </a:xfrm>
          <a:custGeom>
            <a:avLst/>
            <a:gdLst/>
            <a:ahLst/>
            <a:cxnLst/>
            <a:rect l="l" t="t" r="r" b="b"/>
            <a:pathLst>
              <a:path w="1892" h="73888">
                <a:moveTo>
                  <a:pt x="0" y="73888"/>
                </a:moveTo>
                <a:lnTo>
                  <a:pt x="673" y="73888"/>
                </a:lnTo>
                <a:lnTo>
                  <a:pt x="1892" y="70205"/>
                </a:lnTo>
                <a:lnTo>
                  <a:pt x="1892" y="0"/>
                </a:lnTo>
                <a:lnTo>
                  <a:pt x="673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4004515" y="4199886"/>
            <a:ext cx="1574" cy="4914"/>
          </a:xfrm>
          <a:custGeom>
            <a:avLst/>
            <a:gdLst/>
            <a:ahLst/>
            <a:cxnLst/>
            <a:rect l="l" t="t" r="r" b="b"/>
            <a:pathLst>
              <a:path w="1574" h="4914">
                <a:moveTo>
                  <a:pt x="228" y="0"/>
                </a:moveTo>
                <a:lnTo>
                  <a:pt x="114" y="330"/>
                </a:lnTo>
                <a:lnTo>
                  <a:pt x="228" y="673"/>
                </a:lnTo>
                <a:lnTo>
                  <a:pt x="558" y="889"/>
                </a:lnTo>
                <a:lnTo>
                  <a:pt x="1003" y="1117"/>
                </a:lnTo>
                <a:lnTo>
                  <a:pt x="1574" y="1231"/>
                </a:lnTo>
                <a:lnTo>
                  <a:pt x="0" y="49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4000726" y="4205356"/>
            <a:ext cx="2908" cy="75006"/>
          </a:xfrm>
          <a:custGeom>
            <a:avLst/>
            <a:gdLst/>
            <a:ahLst/>
            <a:cxnLst/>
            <a:rect l="l" t="t" r="r" b="b"/>
            <a:pathLst>
              <a:path w="2908" h="75006">
                <a:moveTo>
                  <a:pt x="1676" y="0"/>
                </a:moveTo>
                <a:lnTo>
                  <a:pt x="1562" y="330"/>
                </a:lnTo>
                <a:lnTo>
                  <a:pt x="1676" y="558"/>
                </a:lnTo>
                <a:lnTo>
                  <a:pt x="1905" y="889"/>
                </a:lnTo>
                <a:lnTo>
                  <a:pt x="2349" y="1117"/>
                </a:lnTo>
                <a:lnTo>
                  <a:pt x="2908" y="1231"/>
                </a:lnTo>
                <a:lnTo>
                  <a:pt x="2908" y="71437"/>
                </a:lnTo>
                <a:lnTo>
                  <a:pt x="1003" y="75006"/>
                </a:lnTo>
                <a:lnTo>
                  <a:pt x="0" y="750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991913" y="4221092"/>
            <a:ext cx="1104" cy="1231"/>
          </a:xfrm>
          <a:custGeom>
            <a:avLst/>
            <a:gdLst/>
            <a:ahLst/>
            <a:cxnLst/>
            <a:rect l="l" t="t" r="r" b="b"/>
            <a:pathLst>
              <a:path w="1104" h="1231">
                <a:moveTo>
                  <a:pt x="330" y="0"/>
                </a:moveTo>
                <a:lnTo>
                  <a:pt x="101" y="228"/>
                </a:lnTo>
                <a:lnTo>
                  <a:pt x="0" y="558"/>
                </a:lnTo>
                <a:lnTo>
                  <a:pt x="215" y="889"/>
                </a:lnTo>
                <a:lnTo>
                  <a:pt x="558" y="1117"/>
                </a:lnTo>
                <a:lnTo>
                  <a:pt x="1104" y="12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999392" y="4210709"/>
            <a:ext cx="1333" cy="1231"/>
          </a:xfrm>
          <a:custGeom>
            <a:avLst/>
            <a:gdLst/>
            <a:ahLst/>
            <a:cxnLst/>
            <a:rect l="l" t="t" r="r" b="b"/>
            <a:pathLst>
              <a:path w="1333" h="1231">
                <a:moveTo>
                  <a:pt x="1333" y="1231"/>
                </a:moveTo>
                <a:lnTo>
                  <a:pt x="774" y="1117"/>
                </a:lnTo>
                <a:lnTo>
                  <a:pt x="330" y="901"/>
                </a:lnTo>
                <a:lnTo>
                  <a:pt x="101" y="558"/>
                </a:lnTo>
                <a:lnTo>
                  <a:pt x="0" y="228"/>
                </a:lnTo>
                <a:lnTo>
                  <a:pt x="21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4001733" y="4210155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0"/>
                </a:moveTo>
                <a:lnTo>
                  <a:pt x="0" y="7020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999617" y="4149879"/>
            <a:ext cx="1333" cy="1676"/>
          </a:xfrm>
          <a:custGeom>
            <a:avLst/>
            <a:gdLst/>
            <a:ahLst/>
            <a:cxnLst/>
            <a:rect l="l" t="t" r="r" b="b"/>
            <a:pathLst>
              <a:path w="1333" h="1676">
                <a:moveTo>
                  <a:pt x="774" y="114"/>
                </a:moveTo>
                <a:lnTo>
                  <a:pt x="330" y="342"/>
                </a:lnTo>
                <a:lnTo>
                  <a:pt x="101" y="673"/>
                </a:lnTo>
                <a:lnTo>
                  <a:pt x="0" y="889"/>
                </a:lnTo>
                <a:lnTo>
                  <a:pt x="215" y="1231"/>
                </a:lnTo>
                <a:lnTo>
                  <a:pt x="546" y="1447"/>
                </a:lnTo>
                <a:lnTo>
                  <a:pt x="1333" y="1676"/>
                </a:lnTo>
                <a:lnTo>
                  <a:pt x="1333" y="0"/>
                </a:lnTo>
                <a:lnTo>
                  <a:pt x="774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998611" y="4146313"/>
            <a:ext cx="2336" cy="3568"/>
          </a:xfrm>
          <a:custGeom>
            <a:avLst/>
            <a:gdLst/>
            <a:ahLst/>
            <a:cxnLst/>
            <a:rect l="l" t="t" r="r" b="b"/>
            <a:pathLst>
              <a:path w="2336" h="3568">
                <a:moveTo>
                  <a:pt x="2336" y="3568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993690" y="4141063"/>
            <a:ext cx="3683" cy="4800"/>
          </a:xfrm>
          <a:custGeom>
            <a:avLst/>
            <a:gdLst/>
            <a:ahLst/>
            <a:cxnLst/>
            <a:rect l="l" t="t" r="r" b="b"/>
            <a:pathLst>
              <a:path w="3683" h="4800">
                <a:moveTo>
                  <a:pt x="2794" y="4800"/>
                </a:moveTo>
                <a:lnTo>
                  <a:pt x="2565" y="4470"/>
                </a:lnTo>
                <a:lnTo>
                  <a:pt x="2565" y="4241"/>
                </a:lnTo>
                <a:lnTo>
                  <a:pt x="2794" y="3911"/>
                </a:lnTo>
                <a:lnTo>
                  <a:pt x="3124" y="3683"/>
                </a:lnTo>
                <a:lnTo>
                  <a:pt x="3683" y="3467"/>
                </a:lnTo>
                <a:lnTo>
                  <a:pt x="1016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4000948" y="4151557"/>
            <a:ext cx="2908" cy="5359"/>
          </a:xfrm>
          <a:custGeom>
            <a:avLst/>
            <a:gdLst/>
            <a:ahLst/>
            <a:cxnLst/>
            <a:rect l="l" t="t" r="r" b="b"/>
            <a:pathLst>
              <a:path w="2908" h="5359">
                <a:moveTo>
                  <a:pt x="0" y="0"/>
                </a:moveTo>
                <a:lnTo>
                  <a:pt x="1003" y="0"/>
                </a:lnTo>
                <a:lnTo>
                  <a:pt x="2908" y="3682"/>
                </a:lnTo>
                <a:lnTo>
                  <a:pt x="2908" y="5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992799" y="4139385"/>
            <a:ext cx="558" cy="1231"/>
          </a:xfrm>
          <a:custGeom>
            <a:avLst/>
            <a:gdLst/>
            <a:ahLst/>
            <a:cxnLst/>
            <a:rect l="l" t="t" r="r" b="b"/>
            <a:pathLst>
              <a:path w="558" h="1231">
                <a:moveTo>
                  <a:pt x="558" y="1231"/>
                </a:moveTo>
                <a:lnTo>
                  <a:pt x="558" y="0"/>
                </a:lnTo>
                <a:lnTo>
                  <a:pt x="0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990348" y="4135923"/>
            <a:ext cx="3009" cy="3467"/>
          </a:xfrm>
          <a:custGeom>
            <a:avLst/>
            <a:gdLst/>
            <a:ahLst/>
            <a:cxnLst/>
            <a:rect l="l" t="t" r="r" b="b"/>
            <a:pathLst>
              <a:path w="3009" h="3467">
                <a:moveTo>
                  <a:pt x="3009" y="3467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997377" y="4144520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179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4003629" y="4201114"/>
            <a:ext cx="2451" cy="73888"/>
          </a:xfrm>
          <a:custGeom>
            <a:avLst/>
            <a:gdLst/>
            <a:ahLst/>
            <a:cxnLst/>
            <a:rect l="l" t="t" r="r" b="b"/>
            <a:pathLst>
              <a:path w="2451" h="73888">
                <a:moveTo>
                  <a:pt x="0" y="73888"/>
                </a:moveTo>
                <a:lnTo>
                  <a:pt x="889" y="73888"/>
                </a:lnTo>
                <a:lnTo>
                  <a:pt x="2451" y="70205"/>
                </a:lnTo>
                <a:lnTo>
                  <a:pt x="245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4004520" y="4204797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4009542" y="4184707"/>
            <a:ext cx="330" cy="73774"/>
          </a:xfrm>
          <a:custGeom>
            <a:avLst/>
            <a:gdLst/>
            <a:ahLst/>
            <a:cxnLst/>
            <a:rect l="l" t="t" r="r" b="b"/>
            <a:pathLst>
              <a:path w="330" h="73774">
                <a:moveTo>
                  <a:pt x="0" y="3682"/>
                </a:moveTo>
                <a:lnTo>
                  <a:pt x="330" y="0"/>
                </a:lnTo>
                <a:lnTo>
                  <a:pt x="330" y="70091"/>
                </a:lnTo>
                <a:lnTo>
                  <a:pt x="0" y="73774"/>
                </a:lnTo>
                <a:lnTo>
                  <a:pt x="0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4007539" y="4188725"/>
            <a:ext cx="330" cy="889"/>
          </a:xfrm>
          <a:custGeom>
            <a:avLst/>
            <a:gdLst/>
            <a:ahLst/>
            <a:cxnLst/>
            <a:rect l="l" t="t" r="r" b="b"/>
            <a:pathLst>
              <a:path w="330" h="888">
                <a:moveTo>
                  <a:pt x="330" y="0"/>
                </a:moveTo>
                <a:lnTo>
                  <a:pt x="101" y="330"/>
                </a:lnTo>
                <a:lnTo>
                  <a:pt x="0" y="558"/>
                </a:lnTo>
                <a:lnTo>
                  <a:pt x="215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4008433" y="4190174"/>
            <a:ext cx="774" cy="73888"/>
          </a:xfrm>
          <a:custGeom>
            <a:avLst/>
            <a:gdLst/>
            <a:ahLst/>
            <a:cxnLst/>
            <a:rect l="l" t="t" r="r" b="b"/>
            <a:pathLst>
              <a:path w="774" h="73888">
                <a:moveTo>
                  <a:pt x="774" y="0"/>
                </a:moveTo>
                <a:lnTo>
                  <a:pt x="774" y="70091"/>
                </a:lnTo>
                <a:lnTo>
                  <a:pt x="0" y="73888"/>
                </a:lnTo>
                <a:lnTo>
                  <a:pt x="0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4006424" y="4194194"/>
            <a:ext cx="330" cy="889"/>
          </a:xfrm>
          <a:custGeom>
            <a:avLst/>
            <a:gdLst/>
            <a:ahLst/>
            <a:cxnLst/>
            <a:rect l="l" t="t" r="r" b="b"/>
            <a:pathLst>
              <a:path w="330" h="888">
                <a:moveTo>
                  <a:pt x="330" y="0"/>
                </a:moveTo>
                <a:lnTo>
                  <a:pt x="0" y="330"/>
                </a:lnTo>
                <a:lnTo>
                  <a:pt x="0" y="558"/>
                </a:lnTo>
                <a:lnTo>
                  <a:pt x="101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4007982" y="4264064"/>
            <a:ext cx="444" cy="0"/>
          </a:xfrm>
          <a:custGeom>
            <a:avLst/>
            <a:gdLst/>
            <a:ahLst/>
            <a:cxnLst/>
            <a:rect l="l" t="t" r="r" b="b"/>
            <a:pathLst>
              <a:path w="444">
                <a:moveTo>
                  <a:pt x="444" y="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4006754" y="4199327"/>
            <a:ext cx="0" cy="70205"/>
          </a:xfrm>
          <a:custGeom>
            <a:avLst/>
            <a:gdLst/>
            <a:ahLst/>
            <a:cxnLst/>
            <a:rect l="l" t="t" r="r" b="b"/>
            <a:pathLst>
              <a:path h="70205">
                <a:moveTo>
                  <a:pt x="0" y="702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4009878" y="4246323"/>
            <a:ext cx="114" cy="6578"/>
          </a:xfrm>
          <a:custGeom>
            <a:avLst/>
            <a:gdLst/>
            <a:ahLst/>
            <a:cxnLst/>
            <a:rect l="l" t="t" r="r" b="b"/>
            <a:pathLst>
              <a:path w="114" h="6578">
                <a:moveTo>
                  <a:pt x="114" y="6578"/>
                </a:moveTo>
                <a:lnTo>
                  <a:pt x="114" y="0"/>
                </a:lnTo>
                <a:lnTo>
                  <a:pt x="114" y="65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009212" y="4258483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009993" y="4182804"/>
            <a:ext cx="0" cy="63512"/>
          </a:xfrm>
          <a:custGeom>
            <a:avLst/>
            <a:gdLst/>
            <a:ahLst/>
            <a:cxnLst/>
            <a:rect l="l" t="t" r="r" b="b"/>
            <a:pathLst>
              <a:path h="63512">
                <a:moveTo>
                  <a:pt x="0" y="63512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008198" y="4183255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228" y="0"/>
                </a:moveTo>
                <a:lnTo>
                  <a:pt x="0" y="228"/>
                </a:lnTo>
                <a:lnTo>
                  <a:pt x="0" y="558"/>
                </a:lnTo>
                <a:lnTo>
                  <a:pt x="228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009877" y="4184595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0"/>
                </a:moveTo>
                <a:lnTo>
                  <a:pt x="0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001733" y="4206586"/>
            <a:ext cx="1892" cy="3568"/>
          </a:xfrm>
          <a:custGeom>
            <a:avLst/>
            <a:gdLst/>
            <a:ahLst/>
            <a:cxnLst/>
            <a:rect l="l" t="t" r="r" b="b"/>
            <a:pathLst>
              <a:path w="1892" h="3568">
                <a:moveTo>
                  <a:pt x="0" y="3568"/>
                </a:moveTo>
                <a:lnTo>
                  <a:pt x="189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008427" y="4190175"/>
            <a:ext cx="774" cy="3682"/>
          </a:xfrm>
          <a:custGeom>
            <a:avLst/>
            <a:gdLst/>
            <a:ahLst/>
            <a:cxnLst/>
            <a:rect l="l" t="t" r="r" b="b"/>
            <a:pathLst>
              <a:path w="774" h="3683">
                <a:moveTo>
                  <a:pt x="0" y="3683"/>
                </a:moveTo>
                <a:lnTo>
                  <a:pt x="77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004746" y="4160593"/>
            <a:ext cx="3340" cy="5587"/>
          </a:xfrm>
          <a:custGeom>
            <a:avLst/>
            <a:gdLst/>
            <a:ahLst/>
            <a:cxnLst/>
            <a:rect l="l" t="t" r="r" b="b"/>
            <a:pathLst>
              <a:path w="3340" h="5587">
                <a:moveTo>
                  <a:pt x="1562" y="1790"/>
                </a:moveTo>
                <a:lnTo>
                  <a:pt x="888" y="1676"/>
                </a:lnTo>
                <a:lnTo>
                  <a:pt x="444" y="1562"/>
                </a:lnTo>
                <a:lnTo>
                  <a:pt x="114" y="1231"/>
                </a:lnTo>
                <a:lnTo>
                  <a:pt x="0" y="901"/>
                </a:lnTo>
                <a:lnTo>
                  <a:pt x="114" y="673"/>
                </a:lnTo>
                <a:lnTo>
                  <a:pt x="444" y="342"/>
                </a:lnTo>
                <a:lnTo>
                  <a:pt x="888" y="114"/>
                </a:lnTo>
                <a:lnTo>
                  <a:pt x="1447" y="0"/>
                </a:lnTo>
                <a:lnTo>
                  <a:pt x="1562" y="1790"/>
                </a:lnTo>
                <a:lnTo>
                  <a:pt x="2120" y="1790"/>
                </a:lnTo>
                <a:lnTo>
                  <a:pt x="3340" y="558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006529" y="4166736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114" y="0"/>
                </a:moveTo>
                <a:lnTo>
                  <a:pt x="0" y="228"/>
                </a:lnTo>
                <a:lnTo>
                  <a:pt x="0" y="558"/>
                </a:lnTo>
                <a:lnTo>
                  <a:pt x="342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008539" y="4167966"/>
            <a:ext cx="774" cy="3682"/>
          </a:xfrm>
          <a:custGeom>
            <a:avLst/>
            <a:gdLst/>
            <a:ahLst/>
            <a:cxnLst/>
            <a:rect l="l" t="t" r="r" b="b"/>
            <a:pathLst>
              <a:path w="774" h="3683">
                <a:moveTo>
                  <a:pt x="0" y="0"/>
                </a:moveTo>
                <a:lnTo>
                  <a:pt x="774" y="368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007641" y="4172206"/>
            <a:ext cx="342" cy="889"/>
          </a:xfrm>
          <a:custGeom>
            <a:avLst/>
            <a:gdLst/>
            <a:ahLst/>
            <a:cxnLst/>
            <a:rect l="l" t="t" r="r" b="b"/>
            <a:pathLst>
              <a:path w="342" h="888">
                <a:moveTo>
                  <a:pt x="228" y="0"/>
                </a:moveTo>
                <a:lnTo>
                  <a:pt x="0" y="228"/>
                </a:lnTo>
                <a:lnTo>
                  <a:pt x="0" y="558"/>
                </a:lnTo>
                <a:lnTo>
                  <a:pt x="342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009542" y="4173433"/>
            <a:ext cx="444" cy="3797"/>
          </a:xfrm>
          <a:custGeom>
            <a:avLst/>
            <a:gdLst/>
            <a:ahLst/>
            <a:cxnLst/>
            <a:rect l="l" t="t" r="r" b="b"/>
            <a:pathLst>
              <a:path w="444" h="3797">
                <a:moveTo>
                  <a:pt x="0" y="0"/>
                </a:moveTo>
                <a:lnTo>
                  <a:pt x="444" y="37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008198" y="4177673"/>
            <a:ext cx="228" cy="889"/>
          </a:xfrm>
          <a:custGeom>
            <a:avLst/>
            <a:gdLst/>
            <a:ahLst/>
            <a:cxnLst/>
            <a:rect l="l" t="t" r="r" b="b"/>
            <a:pathLst>
              <a:path w="228" h="888">
                <a:moveTo>
                  <a:pt x="228" y="0"/>
                </a:moveTo>
                <a:lnTo>
                  <a:pt x="0" y="330"/>
                </a:lnTo>
                <a:lnTo>
                  <a:pt x="0" y="673"/>
                </a:lnTo>
                <a:lnTo>
                  <a:pt x="228" y="8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009993" y="4179015"/>
            <a:ext cx="0" cy="3797"/>
          </a:xfrm>
          <a:custGeom>
            <a:avLst/>
            <a:gdLst/>
            <a:ahLst/>
            <a:cxnLst/>
            <a:rect l="l" t="t" r="r" b="b"/>
            <a:pathLst>
              <a:path h="3797">
                <a:moveTo>
                  <a:pt x="0" y="0"/>
                </a:moveTo>
                <a:lnTo>
                  <a:pt x="0" y="379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009993" y="4179017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5689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009993" y="4177224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179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009320" y="4171642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179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008093" y="4166179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4004749" y="4156914"/>
            <a:ext cx="1447" cy="3682"/>
          </a:xfrm>
          <a:custGeom>
            <a:avLst/>
            <a:gdLst/>
            <a:ahLst/>
            <a:cxnLst/>
            <a:rect l="l" t="t" r="r" b="b"/>
            <a:pathLst>
              <a:path w="1447" h="3683">
                <a:moveTo>
                  <a:pt x="1447" y="3682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4002511" y="4155236"/>
            <a:ext cx="1346" cy="1231"/>
          </a:xfrm>
          <a:custGeom>
            <a:avLst/>
            <a:gdLst/>
            <a:ahLst/>
            <a:cxnLst/>
            <a:rect l="l" t="t" r="r" b="b"/>
            <a:pathLst>
              <a:path w="1346" h="1231">
                <a:moveTo>
                  <a:pt x="114" y="1231"/>
                </a:moveTo>
                <a:lnTo>
                  <a:pt x="0" y="901"/>
                </a:lnTo>
                <a:lnTo>
                  <a:pt x="0" y="558"/>
                </a:lnTo>
                <a:lnTo>
                  <a:pt x="342" y="342"/>
                </a:lnTo>
                <a:lnTo>
                  <a:pt x="787" y="114"/>
                </a:lnTo>
                <a:lnTo>
                  <a:pt x="134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627716" y="3925868"/>
            <a:ext cx="21430" cy="243992"/>
          </a:xfrm>
          <a:custGeom>
            <a:avLst/>
            <a:gdLst/>
            <a:ahLst/>
            <a:cxnLst/>
            <a:rect l="l" t="t" r="r" b="b"/>
            <a:pathLst>
              <a:path w="21430" h="243992">
                <a:moveTo>
                  <a:pt x="666" y="243992"/>
                </a:moveTo>
                <a:lnTo>
                  <a:pt x="506" y="226129"/>
                </a:lnTo>
                <a:lnTo>
                  <a:pt x="368" y="210389"/>
                </a:lnTo>
                <a:lnTo>
                  <a:pt x="251" y="196461"/>
                </a:lnTo>
                <a:lnTo>
                  <a:pt x="157" y="184030"/>
                </a:lnTo>
                <a:lnTo>
                  <a:pt x="85" y="172785"/>
                </a:lnTo>
                <a:lnTo>
                  <a:pt x="34" y="162414"/>
                </a:lnTo>
                <a:lnTo>
                  <a:pt x="6" y="152603"/>
                </a:lnTo>
                <a:lnTo>
                  <a:pt x="0" y="143042"/>
                </a:lnTo>
                <a:lnTo>
                  <a:pt x="15" y="133416"/>
                </a:lnTo>
                <a:lnTo>
                  <a:pt x="52" y="123415"/>
                </a:lnTo>
                <a:lnTo>
                  <a:pt x="112" y="112724"/>
                </a:lnTo>
                <a:lnTo>
                  <a:pt x="193" y="101033"/>
                </a:lnTo>
                <a:lnTo>
                  <a:pt x="296" y="88028"/>
                </a:lnTo>
                <a:lnTo>
                  <a:pt x="421" y="73397"/>
                </a:lnTo>
                <a:lnTo>
                  <a:pt x="568" y="56829"/>
                </a:lnTo>
                <a:lnTo>
                  <a:pt x="666" y="45986"/>
                </a:lnTo>
                <a:lnTo>
                  <a:pt x="666" y="39852"/>
                </a:lnTo>
                <a:lnTo>
                  <a:pt x="1440" y="39623"/>
                </a:lnTo>
                <a:lnTo>
                  <a:pt x="2444" y="33375"/>
                </a:lnTo>
                <a:lnTo>
                  <a:pt x="2901" y="31038"/>
                </a:lnTo>
                <a:lnTo>
                  <a:pt x="2558" y="30695"/>
                </a:lnTo>
                <a:lnTo>
                  <a:pt x="3345" y="28574"/>
                </a:lnTo>
                <a:lnTo>
                  <a:pt x="5682" y="22440"/>
                </a:lnTo>
                <a:lnTo>
                  <a:pt x="6025" y="22326"/>
                </a:lnTo>
                <a:lnTo>
                  <a:pt x="8921" y="16294"/>
                </a:lnTo>
                <a:lnTo>
                  <a:pt x="10038" y="14287"/>
                </a:lnTo>
                <a:lnTo>
                  <a:pt x="11385" y="12395"/>
                </a:lnTo>
                <a:lnTo>
                  <a:pt x="15741" y="6476"/>
                </a:lnTo>
                <a:lnTo>
                  <a:pt x="20427" y="901"/>
                </a:lnTo>
                <a:lnTo>
                  <a:pt x="20871" y="444"/>
                </a:lnTo>
                <a:lnTo>
                  <a:pt x="2143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633739" y="3925426"/>
            <a:ext cx="327698" cy="117525"/>
          </a:xfrm>
          <a:custGeom>
            <a:avLst/>
            <a:gdLst/>
            <a:ahLst/>
            <a:cxnLst/>
            <a:rect l="l" t="t" r="r" b="b"/>
            <a:pathLst>
              <a:path w="327698" h="117525">
                <a:moveTo>
                  <a:pt x="311403" y="0"/>
                </a:moveTo>
                <a:lnTo>
                  <a:pt x="314083" y="3238"/>
                </a:lnTo>
                <a:lnTo>
                  <a:pt x="316649" y="6578"/>
                </a:lnTo>
                <a:lnTo>
                  <a:pt x="318541" y="8928"/>
                </a:lnTo>
                <a:lnTo>
                  <a:pt x="318884" y="8826"/>
                </a:lnTo>
                <a:lnTo>
                  <a:pt x="320446" y="11391"/>
                </a:lnTo>
                <a:lnTo>
                  <a:pt x="322338" y="14617"/>
                </a:lnTo>
                <a:lnTo>
                  <a:pt x="322122" y="14846"/>
                </a:lnTo>
                <a:lnTo>
                  <a:pt x="323684" y="18300"/>
                </a:lnTo>
                <a:lnTo>
                  <a:pt x="324789" y="20764"/>
                </a:lnTo>
                <a:lnTo>
                  <a:pt x="325132" y="20764"/>
                </a:lnTo>
                <a:lnTo>
                  <a:pt x="325805" y="23329"/>
                </a:lnTo>
                <a:lnTo>
                  <a:pt x="326809" y="26682"/>
                </a:lnTo>
                <a:lnTo>
                  <a:pt x="326580" y="26898"/>
                </a:lnTo>
                <a:lnTo>
                  <a:pt x="327139" y="30353"/>
                </a:lnTo>
                <a:lnTo>
                  <a:pt x="327482" y="32931"/>
                </a:lnTo>
                <a:lnTo>
                  <a:pt x="327698" y="33045"/>
                </a:lnTo>
                <a:lnTo>
                  <a:pt x="327698" y="35496"/>
                </a:lnTo>
                <a:lnTo>
                  <a:pt x="327583" y="39065"/>
                </a:lnTo>
                <a:lnTo>
                  <a:pt x="327367" y="39065"/>
                </a:lnTo>
                <a:lnTo>
                  <a:pt x="326923" y="42633"/>
                </a:lnTo>
                <a:lnTo>
                  <a:pt x="326478" y="45199"/>
                </a:lnTo>
                <a:lnTo>
                  <a:pt x="325805" y="47764"/>
                </a:lnTo>
                <a:lnTo>
                  <a:pt x="324688" y="51231"/>
                </a:lnTo>
                <a:lnTo>
                  <a:pt x="323011" y="54686"/>
                </a:lnTo>
                <a:lnTo>
                  <a:pt x="321779" y="57264"/>
                </a:lnTo>
                <a:lnTo>
                  <a:pt x="320446" y="59715"/>
                </a:lnTo>
                <a:lnTo>
                  <a:pt x="318211" y="63068"/>
                </a:lnTo>
                <a:lnTo>
                  <a:pt x="315531" y="66294"/>
                </a:lnTo>
                <a:lnTo>
                  <a:pt x="313639" y="68757"/>
                </a:lnTo>
                <a:lnTo>
                  <a:pt x="311403" y="71094"/>
                </a:lnTo>
                <a:lnTo>
                  <a:pt x="308279" y="74333"/>
                </a:lnTo>
                <a:lnTo>
                  <a:pt x="304812" y="77241"/>
                </a:lnTo>
                <a:lnTo>
                  <a:pt x="302132" y="79578"/>
                </a:lnTo>
                <a:lnTo>
                  <a:pt x="299237" y="81699"/>
                </a:lnTo>
                <a:lnTo>
                  <a:pt x="295109" y="84607"/>
                </a:lnTo>
                <a:lnTo>
                  <a:pt x="290753" y="87287"/>
                </a:lnTo>
                <a:lnTo>
                  <a:pt x="287515" y="89408"/>
                </a:lnTo>
                <a:lnTo>
                  <a:pt x="283946" y="91300"/>
                </a:lnTo>
                <a:lnTo>
                  <a:pt x="279031" y="93865"/>
                </a:lnTo>
                <a:lnTo>
                  <a:pt x="274015" y="96215"/>
                </a:lnTo>
                <a:lnTo>
                  <a:pt x="270103" y="97993"/>
                </a:lnTo>
                <a:lnTo>
                  <a:pt x="265976" y="99555"/>
                </a:lnTo>
                <a:lnTo>
                  <a:pt x="260400" y="101790"/>
                </a:lnTo>
                <a:lnTo>
                  <a:pt x="254698" y="103695"/>
                </a:lnTo>
                <a:lnTo>
                  <a:pt x="250355" y="105257"/>
                </a:lnTo>
                <a:lnTo>
                  <a:pt x="245770" y="106476"/>
                </a:lnTo>
                <a:lnTo>
                  <a:pt x="239636" y="108153"/>
                </a:lnTo>
                <a:lnTo>
                  <a:pt x="233502" y="109715"/>
                </a:lnTo>
                <a:lnTo>
                  <a:pt x="228587" y="110947"/>
                </a:lnTo>
                <a:lnTo>
                  <a:pt x="223672" y="111836"/>
                </a:lnTo>
                <a:lnTo>
                  <a:pt x="217195" y="113068"/>
                </a:lnTo>
                <a:lnTo>
                  <a:pt x="210616" y="114071"/>
                </a:lnTo>
                <a:lnTo>
                  <a:pt x="205485" y="114846"/>
                </a:lnTo>
                <a:lnTo>
                  <a:pt x="200342" y="115417"/>
                </a:lnTo>
                <a:lnTo>
                  <a:pt x="193535" y="116078"/>
                </a:lnTo>
                <a:lnTo>
                  <a:pt x="186728" y="116751"/>
                </a:lnTo>
                <a:lnTo>
                  <a:pt x="181381" y="117081"/>
                </a:lnTo>
                <a:lnTo>
                  <a:pt x="176136" y="117195"/>
                </a:lnTo>
                <a:lnTo>
                  <a:pt x="169214" y="117424"/>
                </a:lnTo>
                <a:lnTo>
                  <a:pt x="162280" y="117525"/>
                </a:lnTo>
                <a:lnTo>
                  <a:pt x="156933" y="117525"/>
                </a:lnTo>
                <a:lnTo>
                  <a:pt x="151574" y="117195"/>
                </a:lnTo>
                <a:lnTo>
                  <a:pt x="144767" y="116967"/>
                </a:lnTo>
                <a:lnTo>
                  <a:pt x="137947" y="116522"/>
                </a:lnTo>
                <a:lnTo>
                  <a:pt x="132702" y="116078"/>
                </a:lnTo>
                <a:lnTo>
                  <a:pt x="127355" y="115417"/>
                </a:lnTo>
                <a:lnTo>
                  <a:pt x="120764" y="114630"/>
                </a:lnTo>
                <a:lnTo>
                  <a:pt x="114185" y="113626"/>
                </a:lnTo>
                <a:lnTo>
                  <a:pt x="109042" y="112839"/>
                </a:lnTo>
                <a:lnTo>
                  <a:pt x="104025" y="111836"/>
                </a:lnTo>
                <a:lnTo>
                  <a:pt x="97777" y="110502"/>
                </a:lnTo>
                <a:lnTo>
                  <a:pt x="91516" y="109054"/>
                </a:lnTo>
                <a:lnTo>
                  <a:pt x="86728" y="107924"/>
                </a:lnTo>
                <a:lnTo>
                  <a:pt x="81927" y="106476"/>
                </a:lnTo>
                <a:lnTo>
                  <a:pt x="76123" y="104813"/>
                </a:lnTo>
                <a:lnTo>
                  <a:pt x="70434" y="102908"/>
                </a:lnTo>
                <a:lnTo>
                  <a:pt x="66078" y="101346"/>
                </a:lnTo>
                <a:lnTo>
                  <a:pt x="61721" y="99555"/>
                </a:lnTo>
                <a:lnTo>
                  <a:pt x="56591" y="97447"/>
                </a:lnTo>
                <a:lnTo>
                  <a:pt x="51447" y="95211"/>
                </a:lnTo>
                <a:lnTo>
                  <a:pt x="47548" y="93306"/>
                </a:lnTo>
                <a:lnTo>
                  <a:pt x="43751" y="91300"/>
                </a:lnTo>
                <a:lnTo>
                  <a:pt x="39293" y="88849"/>
                </a:lnTo>
                <a:lnTo>
                  <a:pt x="34937" y="86169"/>
                </a:lnTo>
                <a:lnTo>
                  <a:pt x="31699" y="84048"/>
                </a:lnTo>
                <a:lnTo>
                  <a:pt x="28460" y="81699"/>
                </a:lnTo>
                <a:lnTo>
                  <a:pt x="24891" y="78917"/>
                </a:lnTo>
                <a:lnTo>
                  <a:pt x="21424" y="76009"/>
                </a:lnTo>
                <a:lnTo>
                  <a:pt x="18757" y="73672"/>
                </a:lnTo>
                <a:lnTo>
                  <a:pt x="16294" y="71094"/>
                </a:lnTo>
                <a:lnTo>
                  <a:pt x="13500" y="68199"/>
                </a:lnTo>
                <a:lnTo>
                  <a:pt x="11048" y="64846"/>
                </a:lnTo>
                <a:lnTo>
                  <a:pt x="9042" y="62395"/>
                </a:lnTo>
                <a:lnTo>
                  <a:pt x="7251" y="59715"/>
                </a:lnTo>
                <a:lnTo>
                  <a:pt x="5473" y="56591"/>
                </a:lnTo>
                <a:lnTo>
                  <a:pt x="4013" y="53124"/>
                </a:lnTo>
                <a:lnTo>
                  <a:pt x="2793" y="50558"/>
                </a:lnTo>
                <a:lnTo>
                  <a:pt x="1904" y="47764"/>
                </a:lnTo>
                <a:lnTo>
                  <a:pt x="1003" y="44538"/>
                </a:lnTo>
                <a:lnTo>
                  <a:pt x="558" y="41071"/>
                </a:lnTo>
                <a:lnTo>
                  <a:pt x="228" y="38290"/>
                </a:lnTo>
                <a:lnTo>
                  <a:pt x="0" y="38176"/>
                </a:lnTo>
                <a:lnTo>
                  <a:pt x="0" y="35496"/>
                </a:lnTo>
                <a:lnTo>
                  <a:pt x="114" y="32258"/>
                </a:lnTo>
                <a:lnTo>
                  <a:pt x="330" y="32143"/>
                </a:lnTo>
                <a:lnTo>
                  <a:pt x="774" y="28790"/>
                </a:lnTo>
                <a:lnTo>
                  <a:pt x="1231" y="26123"/>
                </a:lnTo>
                <a:lnTo>
                  <a:pt x="1003" y="25895"/>
                </a:lnTo>
                <a:lnTo>
                  <a:pt x="1904" y="23329"/>
                </a:lnTo>
                <a:lnTo>
                  <a:pt x="2895" y="19977"/>
                </a:lnTo>
                <a:lnTo>
                  <a:pt x="3238" y="19977"/>
                </a:lnTo>
                <a:lnTo>
                  <a:pt x="4686" y="16738"/>
                </a:lnTo>
                <a:lnTo>
                  <a:pt x="5918" y="14058"/>
                </a:lnTo>
                <a:lnTo>
                  <a:pt x="5689" y="13843"/>
                </a:lnTo>
                <a:lnTo>
                  <a:pt x="7251" y="11391"/>
                </a:lnTo>
                <a:lnTo>
                  <a:pt x="9372" y="8140"/>
                </a:lnTo>
                <a:lnTo>
                  <a:pt x="9715" y="8255"/>
                </a:lnTo>
                <a:lnTo>
                  <a:pt x="12166" y="5130"/>
                </a:lnTo>
                <a:lnTo>
                  <a:pt x="13728" y="3124"/>
                </a:lnTo>
                <a:lnTo>
                  <a:pt x="15290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675708" y="3834127"/>
            <a:ext cx="267538" cy="58153"/>
          </a:xfrm>
          <a:custGeom>
            <a:avLst/>
            <a:gdLst/>
            <a:ahLst/>
            <a:cxnLst/>
            <a:rect l="l" t="t" r="r" b="b"/>
            <a:pathLst>
              <a:path w="267538" h="58153">
                <a:moveTo>
                  <a:pt x="267538" y="0"/>
                </a:moveTo>
                <a:lnTo>
                  <a:pt x="263626" y="8140"/>
                </a:lnTo>
                <a:lnTo>
                  <a:pt x="262851" y="9271"/>
                </a:lnTo>
                <a:lnTo>
                  <a:pt x="256489" y="15735"/>
                </a:lnTo>
                <a:lnTo>
                  <a:pt x="249008" y="23545"/>
                </a:lnTo>
                <a:lnTo>
                  <a:pt x="238747" y="29908"/>
                </a:lnTo>
                <a:lnTo>
                  <a:pt x="227692" y="36439"/>
                </a:lnTo>
                <a:lnTo>
                  <a:pt x="216478" y="41186"/>
                </a:lnTo>
                <a:lnTo>
                  <a:pt x="202727" y="46450"/>
                </a:lnTo>
                <a:lnTo>
                  <a:pt x="192163" y="49353"/>
                </a:lnTo>
                <a:lnTo>
                  <a:pt x="186728" y="50673"/>
                </a:lnTo>
                <a:lnTo>
                  <a:pt x="173587" y="53661"/>
                </a:lnTo>
                <a:lnTo>
                  <a:pt x="163251" y="55262"/>
                </a:lnTo>
                <a:lnTo>
                  <a:pt x="155143" y="56248"/>
                </a:lnTo>
                <a:lnTo>
                  <a:pt x="141649" y="57462"/>
                </a:lnTo>
                <a:lnTo>
                  <a:pt x="131444" y="57782"/>
                </a:lnTo>
                <a:lnTo>
                  <a:pt x="121881" y="58039"/>
                </a:lnTo>
                <a:lnTo>
                  <a:pt x="118871" y="58153"/>
                </a:lnTo>
                <a:lnTo>
                  <a:pt x="118757" y="57924"/>
                </a:lnTo>
                <a:lnTo>
                  <a:pt x="115735" y="57708"/>
                </a:lnTo>
                <a:lnTo>
                  <a:pt x="102811" y="57282"/>
                </a:lnTo>
                <a:lnTo>
                  <a:pt x="91242" y="56541"/>
                </a:lnTo>
                <a:lnTo>
                  <a:pt x="75193" y="54544"/>
                </a:lnTo>
                <a:lnTo>
                  <a:pt x="64969" y="52543"/>
                </a:lnTo>
                <a:lnTo>
                  <a:pt x="57035" y="50673"/>
                </a:lnTo>
                <a:lnTo>
                  <a:pt x="44193" y="47431"/>
                </a:lnTo>
                <a:lnTo>
                  <a:pt x="33872" y="43811"/>
                </a:lnTo>
                <a:lnTo>
                  <a:pt x="28676" y="41744"/>
                </a:lnTo>
                <a:lnTo>
                  <a:pt x="17140" y="36592"/>
                </a:lnTo>
                <a:lnTo>
                  <a:pt x="6602" y="30759"/>
                </a:lnTo>
                <a:lnTo>
                  <a:pt x="5016" y="29908"/>
                </a:lnTo>
                <a:lnTo>
                  <a:pt x="2336" y="28575"/>
                </a:lnTo>
                <a:lnTo>
                  <a:pt x="0" y="265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664097" y="3860689"/>
            <a:ext cx="11939" cy="117081"/>
          </a:xfrm>
          <a:custGeom>
            <a:avLst/>
            <a:gdLst/>
            <a:ahLst/>
            <a:cxnLst/>
            <a:rect l="l" t="t" r="r" b="b"/>
            <a:pathLst>
              <a:path w="11939" h="117081">
                <a:moveTo>
                  <a:pt x="11607" y="0"/>
                </a:moveTo>
                <a:lnTo>
                  <a:pt x="11762" y="16737"/>
                </a:lnTo>
                <a:lnTo>
                  <a:pt x="11869" y="29725"/>
                </a:lnTo>
                <a:lnTo>
                  <a:pt x="11928" y="40341"/>
                </a:lnTo>
                <a:lnTo>
                  <a:pt x="11939" y="49958"/>
                </a:lnTo>
                <a:lnTo>
                  <a:pt x="11901" y="59951"/>
                </a:lnTo>
                <a:lnTo>
                  <a:pt x="11816" y="71696"/>
                </a:lnTo>
                <a:lnTo>
                  <a:pt x="11682" y="86568"/>
                </a:lnTo>
                <a:lnTo>
                  <a:pt x="11607" y="94538"/>
                </a:lnTo>
                <a:lnTo>
                  <a:pt x="11277" y="97993"/>
                </a:lnTo>
                <a:lnTo>
                  <a:pt x="10490" y="101231"/>
                </a:lnTo>
                <a:lnTo>
                  <a:pt x="9931" y="104025"/>
                </a:lnTo>
                <a:lnTo>
                  <a:pt x="8712" y="106705"/>
                </a:lnTo>
                <a:lnTo>
                  <a:pt x="7696" y="109270"/>
                </a:lnTo>
                <a:lnTo>
                  <a:pt x="6032" y="111620"/>
                </a:lnTo>
                <a:lnTo>
                  <a:pt x="5029" y="113169"/>
                </a:lnTo>
                <a:lnTo>
                  <a:pt x="3568" y="114515"/>
                </a:lnTo>
                <a:lnTo>
                  <a:pt x="2006" y="115963"/>
                </a:lnTo>
                <a:lnTo>
                  <a:pt x="1790" y="116078"/>
                </a:lnTo>
                <a:lnTo>
                  <a:pt x="0" y="117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650034" y="3967170"/>
            <a:ext cx="293217" cy="63842"/>
          </a:xfrm>
          <a:custGeom>
            <a:avLst/>
            <a:gdLst/>
            <a:ahLst/>
            <a:cxnLst/>
            <a:rect l="l" t="t" r="r" b="b"/>
            <a:pathLst>
              <a:path w="293217" h="63842">
                <a:moveTo>
                  <a:pt x="0" y="0"/>
                </a:moveTo>
                <a:lnTo>
                  <a:pt x="228" y="2679"/>
                </a:lnTo>
                <a:lnTo>
                  <a:pt x="444" y="3467"/>
                </a:lnTo>
                <a:lnTo>
                  <a:pt x="1892" y="5689"/>
                </a:lnTo>
                <a:lnTo>
                  <a:pt x="6692" y="13843"/>
                </a:lnTo>
                <a:lnTo>
                  <a:pt x="6591" y="14947"/>
                </a:lnTo>
                <a:lnTo>
                  <a:pt x="12941" y="21539"/>
                </a:lnTo>
                <a:lnTo>
                  <a:pt x="20421" y="29349"/>
                </a:lnTo>
                <a:lnTo>
                  <a:pt x="21323" y="29806"/>
                </a:lnTo>
                <a:lnTo>
                  <a:pt x="30695" y="35712"/>
                </a:lnTo>
                <a:lnTo>
                  <a:pt x="41743" y="42201"/>
                </a:lnTo>
                <a:lnTo>
                  <a:pt x="52966" y="46995"/>
                </a:lnTo>
                <a:lnTo>
                  <a:pt x="66717" y="52210"/>
                </a:lnTo>
                <a:lnTo>
                  <a:pt x="77303" y="55092"/>
                </a:lnTo>
                <a:lnTo>
                  <a:pt x="95839" y="59433"/>
                </a:lnTo>
                <a:lnTo>
                  <a:pt x="106173" y="61013"/>
                </a:lnTo>
                <a:lnTo>
                  <a:pt x="114300" y="61950"/>
                </a:lnTo>
                <a:lnTo>
                  <a:pt x="127837" y="63394"/>
                </a:lnTo>
                <a:lnTo>
                  <a:pt x="138092" y="63817"/>
                </a:lnTo>
                <a:lnTo>
                  <a:pt x="147561" y="63842"/>
                </a:lnTo>
                <a:lnTo>
                  <a:pt x="161179" y="63738"/>
                </a:lnTo>
                <a:lnTo>
                  <a:pt x="171415" y="63004"/>
                </a:lnTo>
                <a:lnTo>
                  <a:pt x="180822" y="61950"/>
                </a:lnTo>
                <a:lnTo>
                  <a:pt x="194202" y="60318"/>
                </a:lnTo>
                <a:lnTo>
                  <a:pt x="204464" y="58288"/>
                </a:lnTo>
                <a:lnTo>
                  <a:pt x="212394" y="56362"/>
                </a:lnTo>
                <a:lnTo>
                  <a:pt x="225252" y="53184"/>
                </a:lnTo>
                <a:lnTo>
                  <a:pt x="235589" y="49571"/>
                </a:lnTo>
                <a:lnTo>
                  <a:pt x="252638" y="42562"/>
                </a:lnTo>
                <a:lnTo>
                  <a:pt x="263152" y="36496"/>
                </a:lnTo>
                <a:lnTo>
                  <a:pt x="273786" y="29806"/>
                </a:lnTo>
                <a:lnTo>
                  <a:pt x="274688" y="29349"/>
                </a:lnTo>
                <a:lnTo>
                  <a:pt x="282155" y="21539"/>
                </a:lnTo>
                <a:lnTo>
                  <a:pt x="288518" y="14947"/>
                </a:lnTo>
                <a:lnTo>
                  <a:pt x="289306" y="13843"/>
                </a:lnTo>
                <a:lnTo>
                  <a:pt x="293217" y="56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943247" y="3887035"/>
            <a:ext cx="4356" cy="85826"/>
          </a:xfrm>
          <a:custGeom>
            <a:avLst/>
            <a:gdLst/>
            <a:ahLst/>
            <a:cxnLst/>
            <a:rect l="l" t="t" r="r" b="b"/>
            <a:pathLst>
              <a:path w="4356" h="85826">
                <a:moveTo>
                  <a:pt x="0" y="85826"/>
                </a:moveTo>
                <a:lnTo>
                  <a:pt x="2451" y="77787"/>
                </a:lnTo>
                <a:lnTo>
                  <a:pt x="2565" y="77571"/>
                </a:lnTo>
                <a:lnTo>
                  <a:pt x="3797" y="69189"/>
                </a:lnTo>
                <a:lnTo>
                  <a:pt x="4356" y="65062"/>
                </a:lnTo>
                <a:lnTo>
                  <a:pt x="4013" y="64846"/>
                </a:lnTo>
                <a:lnTo>
                  <a:pt x="3797" y="60375"/>
                </a:lnTo>
                <a:lnTo>
                  <a:pt x="3682" y="58813"/>
                </a:lnTo>
                <a:lnTo>
                  <a:pt x="3238" y="57137"/>
                </a:lnTo>
                <a:lnTo>
                  <a:pt x="2451" y="53009"/>
                </a:lnTo>
                <a:lnTo>
                  <a:pt x="1562" y="48882"/>
                </a:lnTo>
                <a:lnTo>
                  <a:pt x="1333" y="48107"/>
                </a:lnTo>
                <a:lnTo>
                  <a:pt x="1333" y="47205"/>
                </a:lnTo>
                <a:lnTo>
                  <a:pt x="1117" y="44754"/>
                </a:lnTo>
                <a:lnTo>
                  <a:pt x="1003" y="42303"/>
                </a:lnTo>
                <a:lnTo>
                  <a:pt x="1003" y="39839"/>
                </a:lnTo>
                <a:lnTo>
                  <a:pt x="1003" y="36830"/>
                </a:lnTo>
                <a:lnTo>
                  <a:pt x="1117" y="33705"/>
                </a:lnTo>
                <a:lnTo>
                  <a:pt x="1117" y="32359"/>
                </a:lnTo>
                <a:lnTo>
                  <a:pt x="1231" y="31026"/>
                </a:lnTo>
                <a:lnTo>
                  <a:pt x="1562" y="26339"/>
                </a:lnTo>
                <a:lnTo>
                  <a:pt x="2006" y="21539"/>
                </a:lnTo>
                <a:lnTo>
                  <a:pt x="2679" y="14058"/>
                </a:lnTo>
                <a:lnTo>
                  <a:pt x="3454" y="6578"/>
                </a:lnTo>
                <a:lnTo>
                  <a:pt x="3682" y="3340"/>
                </a:lnTo>
                <a:lnTo>
                  <a:pt x="379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660750" y="3918065"/>
            <a:ext cx="1676" cy="44081"/>
          </a:xfrm>
          <a:custGeom>
            <a:avLst/>
            <a:gdLst/>
            <a:ahLst/>
            <a:cxnLst/>
            <a:rect l="l" t="t" r="r" b="b"/>
            <a:pathLst>
              <a:path w="1676" h="44081">
                <a:moveTo>
                  <a:pt x="1003" y="44081"/>
                </a:moveTo>
                <a:lnTo>
                  <a:pt x="558" y="41402"/>
                </a:lnTo>
                <a:lnTo>
                  <a:pt x="330" y="38608"/>
                </a:lnTo>
                <a:lnTo>
                  <a:pt x="0" y="34366"/>
                </a:lnTo>
                <a:lnTo>
                  <a:pt x="0" y="30022"/>
                </a:lnTo>
                <a:lnTo>
                  <a:pt x="0" y="26339"/>
                </a:lnTo>
                <a:lnTo>
                  <a:pt x="114" y="22656"/>
                </a:lnTo>
                <a:lnTo>
                  <a:pt x="330" y="18072"/>
                </a:lnTo>
                <a:lnTo>
                  <a:pt x="558" y="13500"/>
                </a:lnTo>
                <a:lnTo>
                  <a:pt x="1003" y="6692"/>
                </a:lnTo>
                <a:lnTo>
                  <a:pt x="167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648138" y="3911926"/>
            <a:ext cx="2120" cy="33591"/>
          </a:xfrm>
          <a:custGeom>
            <a:avLst/>
            <a:gdLst/>
            <a:ahLst/>
            <a:cxnLst/>
            <a:rect l="l" t="t" r="r" b="b"/>
            <a:pathLst>
              <a:path w="2120" h="33591">
                <a:moveTo>
                  <a:pt x="0" y="33591"/>
                </a:moveTo>
                <a:lnTo>
                  <a:pt x="114" y="29121"/>
                </a:lnTo>
                <a:lnTo>
                  <a:pt x="228" y="24777"/>
                </a:lnTo>
                <a:lnTo>
                  <a:pt x="330" y="22212"/>
                </a:lnTo>
                <a:lnTo>
                  <a:pt x="558" y="19646"/>
                </a:lnTo>
                <a:lnTo>
                  <a:pt x="1231" y="9817"/>
                </a:lnTo>
                <a:lnTo>
                  <a:pt x="212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648138" y="3886809"/>
            <a:ext cx="2565" cy="30810"/>
          </a:xfrm>
          <a:custGeom>
            <a:avLst/>
            <a:gdLst/>
            <a:ahLst/>
            <a:cxnLst/>
            <a:rect l="l" t="t" r="r" b="b"/>
            <a:pathLst>
              <a:path w="2565" h="30810">
                <a:moveTo>
                  <a:pt x="0" y="0"/>
                </a:moveTo>
                <a:lnTo>
                  <a:pt x="0" y="1562"/>
                </a:lnTo>
                <a:lnTo>
                  <a:pt x="228" y="4800"/>
                </a:lnTo>
                <a:lnTo>
                  <a:pt x="444" y="8140"/>
                </a:lnTo>
                <a:lnTo>
                  <a:pt x="1117" y="15735"/>
                </a:lnTo>
                <a:lnTo>
                  <a:pt x="1892" y="23329"/>
                </a:lnTo>
                <a:lnTo>
                  <a:pt x="2222" y="27012"/>
                </a:lnTo>
                <a:lnTo>
                  <a:pt x="2565" y="30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650368" y="3913261"/>
            <a:ext cx="444" cy="4686"/>
          </a:xfrm>
          <a:custGeom>
            <a:avLst/>
            <a:gdLst/>
            <a:ahLst/>
            <a:cxnLst/>
            <a:rect l="l" t="t" r="r" b="b"/>
            <a:pathLst>
              <a:path w="444" h="4686">
                <a:moveTo>
                  <a:pt x="0" y="0"/>
                </a:moveTo>
                <a:lnTo>
                  <a:pt x="114" y="2006"/>
                </a:lnTo>
                <a:lnTo>
                  <a:pt x="228" y="4013"/>
                </a:lnTo>
                <a:lnTo>
                  <a:pt x="330" y="4241"/>
                </a:lnTo>
                <a:lnTo>
                  <a:pt x="330" y="45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651933" y="3742711"/>
            <a:ext cx="267538" cy="58153"/>
          </a:xfrm>
          <a:custGeom>
            <a:avLst/>
            <a:gdLst/>
            <a:ahLst/>
            <a:cxnLst/>
            <a:rect l="l" t="t" r="r" b="b"/>
            <a:pathLst>
              <a:path w="267538" h="58153">
                <a:moveTo>
                  <a:pt x="0" y="58153"/>
                </a:moveTo>
                <a:lnTo>
                  <a:pt x="3911" y="50012"/>
                </a:lnTo>
                <a:lnTo>
                  <a:pt x="4686" y="48894"/>
                </a:lnTo>
                <a:lnTo>
                  <a:pt x="11049" y="42303"/>
                </a:lnTo>
                <a:lnTo>
                  <a:pt x="18529" y="34493"/>
                </a:lnTo>
                <a:lnTo>
                  <a:pt x="19418" y="34048"/>
                </a:lnTo>
                <a:lnTo>
                  <a:pt x="28790" y="28130"/>
                </a:lnTo>
                <a:lnTo>
                  <a:pt x="39843" y="21682"/>
                </a:lnTo>
                <a:lnTo>
                  <a:pt x="51061" y="16860"/>
                </a:lnTo>
                <a:lnTo>
                  <a:pt x="64809" y="11637"/>
                </a:lnTo>
                <a:lnTo>
                  <a:pt x="75394" y="8757"/>
                </a:lnTo>
                <a:lnTo>
                  <a:pt x="93950" y="4408"/>
                </a:lnTo>
                <a:lnTo>
                  <a:pt x="104284" y="2828"/>
                </a:lnTo>
                <a:lnTo>
                  <a:pt x="112395" y="1892"/>
                </a:lnTo>
                <a:lnTo>
                  <a:pt x="125938" y="448"/>
                </a:lnTo>
                <a:lnTo>
                  <a:pt x="136188" y="25"/>
                </a:lnTo>
                <a:lnTo>
                  <a:pt x="145656" y="0"/>
                </a:lnTo>
                <a:lnTo>
                  <a:pt x="159280" y="104"/>
                </a:lnTo>
                <a:lnTo>
                  <a:pt x="169512" y="838"/>
                </a:lnTo>
                <a:lnTo>
                  <a:pt x="178917" y="1892"/>
                </a:lnTo>
                <a:lnTo>
                  <a:pt x="192294" y="3524"/>
                </a:lnTo>
                <a:lnTo>
                  <a:pt x="202555" y="5552"/>
                </a:lnTo>
                <a:lnTo>
                  <a:pt x="210502" y="7480"/>
                </a:lnTo>
                <a:lnTo>
                  <a:pt x="223354" y="10664"/>
                </a:lnTo>
                <a:lnTo>
                  <a:pt x="233695" y="14276"/>
                </a:lnTo>
                <a:lnTo>
                  <a:pt x="250392" y="21525"/>
                </a:lnTo>
                <a:lnTo>
                  <a:pt x="260923" y="27286"/>
                </a:lnTo>
                <a:lnTo>
                  <a:pt x="262521" y="28130"/>
                </a:lnTo>
                <a:lnTo>
                  <a:pt x="265188" y="29578"/>
                </a:lnTo>
                <a:lnTo>
                  <a:pt x="267538" y="3158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664440" y="3748921"/>
            <a:ext cx="239293" cy="52723"/>
          </a:xfrm>
          <a:custGeom>
            <a:avLst/>
            <a:gdLst/>
            <a:ahLst/>
            <a:cxnLst/>
            <a:rect l="l" t="t" r="r" b="b"/>
            <a:pathLst>
              <a:path w="239293" h="52723">
                <a:moveTo>
                  <a:pt x="239293" y="25380"/>
                </a:moveTo>
                <a:lnTo>
                  <a:pt x="233603" y="21582"/>
                </a:lnTo>
                <a:lnTo>
                  <a:pt x="233273" y="21481"/>
                </a:lnTo>
                <a:lnTo>
                  <a:pt x="227012" y="18801"/>
                </a:lnTo>
                <a:lnTo>
                  <a:pt x="215081" y="13671"/>
                </a:lnTo>
                <a:lnTo>
                  <a:pt x="203909" y="9979"/>
                </a:lnTo>
                <a:lnTo>
                  <a:pt x="188807" y="5789"/>
                </a:lnTo>
                <a:lnTo>
                  <a:pt x="178068" y="3873"/>
                </a:lnTo>
                <a:lnTo>
                  <a:pt x="159161" y="1184"/>
                </a:lnTo>
                <a:lnTo>
                  <a:pt x="148641" y="500"/>
                </a:lnTo>
                <a:lnTo>
                  <a:pt x="141071" y="272"/>
                </a:lnTo>
                <a:lnTo>
                  <a:pt x="127618" y="0"/>
                </a:lnTo>
                <a:lnTo>
                  <a:pt x="117162" y="507"/>
                </a:lnTo>
                <a:lnTo>
                  <a:pt x="109372" y="1161"/>
                </a:lnTo>
                <a:lnTo>
                  <a:pt x="96103" y="2450"/>
                </a:lnTo>
                <a:lnTo>
                  <a:pt x="85586" y="4302"/>
                </a:lnTo>
                <a:lnTo>
                  <a:pt x="66095" y="8658"/>
                </a:lnTo>
                <a:lnTo>
                  <a:pt x="55405" y="12189"/>
                </a:lnTo>
                <a:lnTo>
                  <a:pt x="39528" y="18351"/>
                </a:lnTo>
                <a:lnTo>
                  <a:pt x="28544" y="24475"/>
                </a:lnTo>
                <a:lnTo>
                  <a:pt x="19189" y="30066"/>
                </a:lnTo>
                <a:lnTo>
                  <a:pt x="18300" y="30396"/>
                </a:lnTo>
                <a:lnTo>
                  <a:pt x="10820" y="37876"/>
                </a:lnTo>
                <a:lnTo>
                  <a:pt x="4686" y="44023"/>
                </a:lnTo>
                <a:lnTo>
                  <a:pt x="3898" y="45027"/>
                </a:lnTo>
                <a:lnTo>
                  <a:pt x="0" y="5272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661754" y="3962147"/>
            <a:ext cx="5575" cy="13284"/>
          </a:xfrm>
          <a:custGeom>
            <a:avLst/>
            <a:gdLst/>
            <a:ahLst/>
            <a:cxnLst/>
            <a:rect l="l" t="t" r="r" b="b"/>
            <a:pathLst>
              <a:path w="5575" h="13284">
                <a:moveTo>
                  <a:pt x="0" y="0"/>
                </a:moveTo>
                <a:lnTo>
                  <a:pt x="0" y="673"/>
                </a:lnTo>
                <a:lnTo>
                  <a:pt x="228" y="1333"/>
                </a:lnTo>
                <a:lnTo>
                  <a:pt x="889" y="4241"/>
                </a:lnTo>
                <a:lnTo>
                  <a:pt x="1778" y="7035"/>
                </a:lnTo>
                <a:lnTo>
                  <a:pt x="2451" y="9156"/>
                </a:lnTo>
                <a:lnTo>
                  <a:pt x="3797" y="11163"/>
                </a:lnTo>
                <a:lnTo>
                  <a:pt x="4470" y="12280"/>
                </a:lnTo>
                <a:lnTo>
                  <a:pt x="5575" y="1328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3692781" y="3840822"/>
            <a:ext cx="233387" cy="45189"/>
          </a:xfrm>
          <a:custGeom>
            <a:avLst/>
            <a:gdLst/>
            <a:ahLst/>
            <a:cxnLst/>
            <a:rect l="l" t="t" r="r" b="b"/>
            <a:pathLst>
              <a:path w="233387" h="45189">
                <a:moveTo>
                  <a:pt x="0" y="20650"/>
                </a:moveTo>
                <a:lnTo>
                  <a:pt x="11124" y="26763"/>
                </a:lnTo>
                <a:lnTo>
                  <a:pt x="22882" y="31502"/>
                </a:lnTo>
                <a:lnTo>
                  <a:pt x="35409" y="35919"/>
                </a:lnTo>
                <a:lnTo>
                  <a:pt x="46397" y="38603"/>
                </a:lnTo>
                <a:lnTo>
                  <a:pt x="63669" y="42135"/>
                </a:lnTo>
                <a:lnTo>
                  <a:pt x="74251" y="43476"/>
                </a:lnTo>
                <a:lnTo>
                  <a:pt x="94416" y="45111"/>
                </a:lnTo>
                <a:lnTo>
                  <a:pt x="104903" y="45189"/>
                </a:lnTo>
                <a:lnTo>
                  <a:pt x="112725" y="44983"/>
                </a:lnTo>
                <a:lnTo>
                  <a:pt x="126164" y="44479"/>
                </a:lnTo>
                <a:lnTo>
                  <a:pt x="136625" y="43309"/>
                </a:lnTo>
                <a:lnTo>
                  <a:pt x="144094" y="42189"/>
                </a:lnTo>
                <a:lnTo>
                  <a:pt x="157187" y="40113"/>
                </a:lnTo>
                <a:lnTo>
                  <a:pt x="167768" y="37481"/>
                </a:lnTo>
                <a:lnTo>
                  <a:pt x="185614" y="32135"/>
                </a:lnTo>
                <a:lnTo>
                  <a:pt x="196472" y="27491"/>
                </a:lnTo>
                <a:lnTo>
                  <a:pt x="209283" y="21424"/>
                </a:lnTo>
                <a:lnTo>
                  <a:pt x="209943" y="21208"/>
                </a:lnTo>
                <a:lnTo>
                  <a:pt x="219100" y="14287"/>
                </a:lnTo>
                <a:lnTo>
                  <a:pt x="226809" y="8369"/>
                </a:lnTo>
                <a:lnTo>
                  <a:pt x="227584" y="7696"/>
                </a:lnTo>
                <a:lnTo>
                  <a:pt x="23338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944252" y="3924420"/>
            <a:ext cx="23208" cy="245440"/>
          </a:xfrm>
          <a:custGeom>
            <a:avLst/>
            <a:gdLst/>
            <a:ahLst/>
            <a:cxnLst/>
            <a:rect l="l" t="t" r="r" b="b"/>
            <a:pathLst>
              <a:path w="23208" h="245440">
                <a:moveTo>
                  <a:pt x="22542" y="245440"/>
                </a:moveTo>
                <a:lnTo>
                  <a:pt x="22702" y="227577"/>
                </a:lnTo>
                <a:lnTo>
                  <a:pt x="22840" y="211837"/>
                </a:lnTo>
                <a:lnTo>
                  <a:pt x="22956" y="197908"/>
                </a:lnTo>
                <a:lnTo>
                  <a:pt x="23051" y="185478"/>
                </a:lnTo>
                <a:lnTo>
                  <a:pt x="23123" y="174233"/>
                </a:lnTo>
                <a:lnTo>
                  <a:pt x="23173" y="163861"/>
                </a:lnTo>
                <a:lnTo>
                  <a:pt x="23202" y="154051"/>
                </a:lnTo>
                <a:lnTo>
                  <a:pt x="23208" y="144489"/>
                </a:lnTo>
                <a:lnTo>
                  <a:pt x="23193" y="134864"/>
                </a:lnTo>
                <a:lnTo>
                  <a:pt x="23155" y="124862"/>
                </a:lnTo>
                <a:lnTo>
                  <a:pt x="23096" y="114172"/>
                </a:lnTo>
                <a:lnTo>
                  <a:pt x="23015" y="102481"/>
                </a:lnTo>
                <a:lnTo>
                  <a:pt x="22912" y="89476"/>
                </a:lnTo>
                <a:lnTo>
                  <a:pt x="22786" y="74845"/>
                </a:lnTo>
                <a:lnTo>
                  <a:pt x="22639" y="58276"/>
                </a:lnTo>
                <a:lnTo>
                  <a:pt x="22542" y="47434"/>
                </a:lnTo>
                <a:lnTo>
                  <a:pt x="22542" y="41300"/>
                </a:lnTo>
                <a:lnTo>
                  <a:pt x="21653" y="41071"/>
                </a:lnTo>
                <a:lnTo>
                  <a:pt x="20764" y="34823"/>
                </a:lnTo>
                <a:lnTo>
                  <a:pt x="20319" y="32486"/>
                </a:lnTo>
                <a:lnTo>
                  <a:pt x="20650" y="32143"/>
                </a:lnTo>
                <a:lnTo>
                  <a:pt x="19862" y="30022"/>
                </a:lnTo>
                <a:lnTo>
                  <a:pt x="17525" y="23888"/>
                </a:lnTo>
                <a:lnTo>
                  <a:pt x="17183" y="23774"/>
                </a:lnTo>
                <a:lnTo>
                  <a:pt x="14287" y="17741"/>
                </a:lnTo>
                <a:lnTo>
                  <a:pt x="13169" y="15735"/>
                </a:lnTo>
                <a:lnTo>
                  <a:pt x="11823" y="13843"/>
                </a:lnTo>
                <a:lnTo>
                  <a:pt x="7480" y="7924"/>
                </a:lnTo>
                <a:lnTo>
                  <a:pt x="2781" y="2349"/>
                </a:lnTo>
                <a:lnTo>
                  <a:pt x="1663" y="1003"/>
                </a:lnTo>
                <a:lnTo>
                  <a:pt x="1447" y="889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627709" y="4163835"/>
            <a:ext cx="673" cy="4914"/>
          </a:xfrm>
          <a:custGeom>
            <a:avLst/>
            <a:gdLst/>
            <a:ahLst/>
            <a:cxnLst/>
            <a:rect l="l" t="t" r="r" b="b"/>
            <a:pathLst>
              <a:path w="673" h="4914">
                <a:moveTo>
                  <a:pt x="673" y="0"/>
                </a:moveTo>
                <a:lnTo>
                  <a:pt x="0" y="49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944251" y="3924645"/>
            <a:ext cx="889" cy="774"/>
          </a:xfrm>
          <a:custGeom>
            <a:avLst/>
            <a:gdLst/>
            <a:ahLst/>
            <a:cxnLst/>
            <a:rect l="l" t="t" r="r" b="b"/>
            <a:pathLst>
              <a:path w="888" h="774">
                <a:moveTo>
                  <a:pt x="0" y="0"/>
                </a:moveTo>
                <a:lnTo>
                  <a:pt x="889" y="77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943242" y="3817490"/>
            <a:ext cx="3797" cy="69875"/>
          </a:xfrm>
          <a:custGeom>
            <a:avLst/>
            <a:gdLst/>
            <a:ahLst/>
            <a:cxnLst/>
            <a:rect l="l" t="t" r="r" b="b"/>
            <a:pathLst>
              <a:path w="3797" h="69875">
                <a:moveTo>
                  <a:pt x="3797" y="69875"/>
                </a:moveTo>
                <a:lnTo>
                  <a:pt x="3797" y="0"/>
                </a:lnTo>
                <a:lnTo>
                  <a:pt x="0" y="1663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649139" y="3962152"/>
            <a:ext cx="14960" cy="16408"/>
          </a:xfrm>
          <a:custGeom>
            <a:avLst/>
            <a:gdLst/>
            <a:ahLst/>
            <a:cxnLst/>
            <a:rect l="l" t="t" r="r" b="b"/>
            <a:pathLst>
              <a:path w="14960" h="16408">
                <a:moveTo>
                  <a:pt x="14960" y="15621"/>
                </a:moveTo>
                <a:lnTo>
                  <a:pt x="11722" y="16408"/>
                </a:lnTo>
                <a:lnTo>
                  <a:pt x="8039" y="15735"/>
                </a:lnTo>
                <a:lnTo>
                  <a:pt x="5130" y="13614"/>
                </a:lnTo>
                <a:lnTo>
                  <a:pt x="2679" y="9931"/>
                </a:lnTo>
                <a:lnTo>
                  <a:pt x="901" y="5016"/>
                </a:lnTo>
                <a:lnTo>
                  <a:pt x="0" y="0"/>
                </a:lnTo>
                <a:lnTo>
                  <a:pt x="1261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648134" y="3945510"/>
            <a:ext cx="1003" cy="16637"/>
          </a:xfrm>
          <a:custGeom>
            <a:avLst/>
            <a:gdLst/>
            <a:ahLst/>
            <a:cxnLst/>
            <a:rect l="l" t="t" r="r" b="b"/>
            <a:pathLst>
              <a:path w="1003" h="16637">
                <a:moveTo>
                  <a:pt x="673" y="15074"/>
                </a:moveTo>
                <a:lnTo>
                  <a:pt x="114" y="7823"/>
                </a:lnTo>
                <a:lnTo>
                  <a:pt x="0" y="0"/>
                </a:lnTo>
                <a:lnTo>
                  <a:pt x="0" y="10718"/>
                </a:lnTo>
                <a:lnTo>
                  <a:pt x="1003" y="166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650372" y="3913258"/>
            <a:ext cx="330" cy="4356"/>
          </a:xfrm>
          <a:custGeom>
            <a:avLst/>
            <a:gdLst/>
            <a:ahLst/>
            <a:cxnLst/>
            <a:rect l="l" t="t" r="r" b="b"/>
            <a:pathLst>
              <a:path w="330" h="4356">
                <a:moveTo>
                  <a:pt x="330" y="435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648134" y="3817491"/>
            <a:ext cx="2794" cy="100457"/>
          </a:xfrm>
          <a:custGeom>
            <a:avLst/>
            <a:gdLst/>
            <a:ahLst/>
            <a:cxnLst/>
            <a:rect l="l" t="t" r="r" b="b"/>
            <a:pathLst>
              <a:path w="2794" h="100457">
                <a:moveTo>
                  <a:pt x="2679" y="100456"/>
                </a:moveTo>
                <a:lnTo>
                  <a:pt x="2794" y="14401"/>
                </a:lnTo>
                <a:lnTo>
                  <a:pt x="0" y="0"/>
                </a:lnTo>
                <a:lnTo>
                  <a:pt x="0" y="69316"/>
                </a:lnTo>
                <a:lnTo>
                  <a:pt x="0" y="6910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650926" y="3831893"/>
            <a:ext cx="12839" cy="86169"/>
          </a:xfrm>
          <a:custGeom>
            <a:avLst/>
            <a:gdLst/>
            <a:ahLst/>
            <a:cxnLst/>
            <a:rect l="l" t="t" r="r" b="b"/>
            <a:pathLst>
              <a:path w="12839" h="86169">
                <a:moveTo>
                  <a:pt x="0" y="0"/>
                </a:moveTo>
                <a:lnTo>
                  <a:pt x="12839" y="0"/>
                </a:lnTo>
                <a:lnTo>
                  <a:pt x="12839" y="85940"/>
                </a:lnTo>
                <a:lnTo>
                  <a:pt x="12839" y="86169"/>
                </a:lnTo>
                <a:lnTo>
                  <a:pt x="0" y="86055"/>
                </a:lnTo>
                <a:lnTo>
                  <a:pt x="4686" y="8605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648138" y="3800859"/>
            <a:ext cx="3797" cy="16637"/>
          </a:xfrm>
          <a:custGeom>
            <a:avLst/>
            <a:gdLst/>
            <a:ahLst/>
            <a:cxnLst/>
            <a:rect l="l" t="t" r="r" b="b"/>
            <a:pathLst>
              <a:path w="3797" h="16637">
                <a:moveTo>
                  <a:pt x="0" y="16636"/>
                </a:moveTo>
                <a:lnTo>
                  <a:pt x="379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903737" y="3774301"/>
            <a:ext cx="15735" cy="0"/>
          </a:xfrm>
          <a:custGeom>
            <a:avLst/>
            <a:gdLst/>
            <a:ahLst/>
            <a:cxnLst/>
            <a:rect l="l" t="t" r="r" b="b"/>
            <a:pathLst>
              <a:path w="15735">
                <a:moveTo>
                  <a:pt x="15735" y="0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660750" y="3801647"/>
            <a:ext cx="3682" cy="30251"/>
          </a:xfrm>
          <a:custGeom>
            <a:avLst/>
            <a:gdLst/>
            <a:ahLst/>
            <a:cxnLst/>
            <a:rect l="l" t="t" r="r" b="b"/>
            <a:pathLst>
              <a:path w="3683" h="30251">
                <a:moveTo>
                  <a:pt x="3683" y="0"/>
                </a:moveTo>
                <a:lnTo>
                  <a:pt x="0" y="15849"/>
                </a:lnTo>
                <a:lnTo>
                  <a:pt x="3009" y="3025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662535" y="3942393"/>
            <a:ext cx="13169" cy="23215"/>
          </a:xfrm>
          <a:custGeom>
            <a:avLst/>
            <a:gdLst/>
            <a:ahLst/>
            <a:cxnLst/>
            <a:rect l="l" t="t" r="r" b="b"/>
            <a:pathLst>
              <a:path w="13169" h="23215">
                <a:moveTo>
                  <a:pt x="0" y="23215"/>
                </a:moveTo>
                <a:lnTo>
                  <a:pt x="1892" y="15290"/>
                </a:lnTo>
                <a:lnTo>
                  <a:pt x="12725" y="330"/>
                </a:lnTo>
                <a:lnTo>
                  <a:pt x="1316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655841" y="3918060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0" y="0"/>
                </a:moveTo>
                <a:lnTo>
                  <a:pt x="55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675705" y="3860689"/>
            <a:ext cx="17081" cy="787"/>
          </a:xfrm>
          <a:custGeom>
            <a:avLst/>
            <a:gdLst/>
            <a:ahLst/>
            <a:cxnLst/>
            <a:rect l="l" t="t" r="r" b="b"/>
            <a:pathLst>
              <a:path w="17081" h="787">
                <a:moveTo>
                  <a:pt x="0" y="0"/>
                </a:moveTo>
                <a:lnTo>
                  <a:pt x="15735" y="0"/>
                </a:lnTo>
                <a:lnTo>
                  <a:pt x="17081" y="78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926166" y="3803103"/>
            <a:ext cx="7365" cy="37719"/>
          </a:xfrm>
          <a:custGeom>
            <a:avLst/>
            <a:gdLst/>
            <a:ahLst/>
            <a:cxnLst/>
            <a:rect l="l" t="t" r="r" b="b"/>
            <a:pathLst>
              <a:path w="7365" h="37719">
                <a:moveTo>
                  <a:pt x="0" y="37719"/>
                </a:moveTo>
                <a:lnTo>
                  <a:pt x="7365" y="22313"/>
                </a:lnTo>
                <a:lnTo>
                  <a:pt x="7365" y="6464"/>
                </a:lnTo>
                <a:lnTo>
                  <a:pt x="5245" y="0"/>
                </a:lnTo>
                <a:lnTo>
                  <a:pt x="5245" y="2678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903733" y="3774301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72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919472" y="3774301"/>
            <a:ext cx="0" cy="73215"/>
          </a:xfrm>
          <a:custGeom>
            <a:avLst/>
            <a:gdLst/>
            <a:ahLst/>
            <a:cxnLst/>
            <a:rect l="l" t="t" r="r" b="b"/>
            <a:pathLst>
              <a:path h="73215">
                <a:moveTo>
                  <a:pt x="0" y="0"/>
                </a:moveTo>
                <a:lnTo>
                  <a:pt x="0" y="7321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931415" y="3803097"/>
            <a:ext cx="15621" cy="14401"/>
          </a:xfrm>
          <a:custGeom>
            <a:avLst/>
            <a:gdLst/>
            <a:ahLst/>
            <a:cxnLst/>
            <a:rect l="l" t="t" r="r" b="b"/>
            <a:pathLst>
              <a:path w="15621" h="14401">
                <a:moveTo>
                  <a:pt x="0" y="0"/>
                </a:moveTo>
                <a:lnTo>
                  <a:pt x="12839" y="0"/>
                </a:lnTo>
                <a:lnTo>
                  <a:pt x="15621" y="144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966795" y="4164281"/>
            <a:ext cx="774" cy="4356"/>
          </a:xfrm>
          <a:custGeom>
            <a:avLst/>
            <a:gdLst/>
            <a:ahLst/>
            <a:cxnLst/>
            <a:rect l="l" t="t" r="r" b="b"/>
            <a:pathLst>
              <a:path w="774" h="4356">
                <a:moveTo>
                  <a:pt x="0" y="0"/>
                </a:moveTo>
                <a:lnTo>
                  <a:pt x="774" y="43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657513" y="4714429"/>
            <a:ext cx="296443" cy="40627"/>
          </a:xfrm>
          <a:custGeom>
            <a:avLst/>
            <a:gdLst/>
            <a:ahLst/>
            <a:cxnLst/>
            <a:rect l="l" t="t" r="r" b="b"/>
            <a:pathLst>
              <a:path w="296443" h="40627">
                <a:moveTo>
                  <a:pt x="0" y="29019"/>
                </a:moveTo>
                <a:lnTo>
                  <a:pt x="12219" y="23193"/>
                </a:lnTo>
                <a:lnTo>
                  <a:pt x="21932" y="19451"/>
                </a:lnTo>
                <a:lnTo>
                  <a:pt x="43178" y="12473"/>
                </a:lnTo>
                <a:lnTo>
                  <a:pt x="52948" y="9975"/>
                </a:lnTo>
                <a:lnTo>
                  <a:pt x="64287" y="7581"/>
                </a:lnTo>
                <a:lnTo>
                  <a:pt x="78056" y="4823"/>
                </a:lnTo>
                <a:lnTo>
                  <a:pt x="87881" y="3339"/>
                </a:lnTo>
                <a:lnTo>
                  <a:pt x="101460" y="1892"/>
                </a:lnTo>
                <a:lnTo>
                  <a:pt x="115499" y="623"/>
                </a:lnTo>
                <a:lnTo>
                  <a:pt x="125396" y="178"/>
                </a:lnTo>
                <a:lnTo>
                  <a:pt x="139207" y="10"/>
                </a:lnTo>
                <a:lnTo>
                  <a:pt x="140081" y="0"/>
                </a:lnTo>
                <a:lnTo>
                  <a:pt x="153562" y="35"/>
                </a:lnTo>
                <a:lnTo>
                  <a:pt x="163981" y="665"/>
                </a:lnTo>
                <a:lnTo>
                  <a:pt x="184821" y="2554"/>
                </a:lnTo>
                <a:lnTo>
                  <a:pt x="196260" y="4396"/>
                </a:lnTo>
                <a:lnTo>
                  <a:pt x="212517" y="7315"/>
                </a:lnTo>
                <a:lnTo>
                  <a:pt x="222660" y="9672"/>
                </a:lnTo>
                <a:lnTo>
                  <a:pt x="242955" y="15225"/>
                </a:lnTo>
                <a:lnTo>
                  <a:pt x="253275" y="18865"/>
                </a:lnTo>
                <a:lnTo>
                  <a:pt x="270403" y="25732"/>
                </a:lnTo>
                <a:lnTo>
                  <a:pt x="281104" y="31134"/>
                </a:lnTo>
                <a:lnTo>
                  <a:pt x="289864" y="35712"/>
                </a:lnTo>
                <a:lnTo>
                  <a:pt x="290093" y="35826"/>
                </a:lnTo>
                <a:lnTo>
                  <a:pt x="296443" y="406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668448" y="4727764"/>
            <a:ext cx="258279" cy="30303"/>
          </a:xfrm>
          <a:custGeom>
            <a:avLst/>
            <a:gdLst/>
            <a:ahLst/>
            <a:cxnLst/>
            <a:rect l="l" t="t" r="r" b="b"/>
            <a:pathLst>
              <a:path w="258279" h="30303">
                <a:moveTo>
                  <a:pt x="258279" y="30303"/>
                </a:moveTo>
                <a:lnTo>
                  <a:pt x="251586" y="25617"/>
                </a:lnTo>
                <a:lnTo>
                  <a:pt x="243547" y="22162"/>
                </a:lnTo>
                <a:lnTo>
                  <a:pt x="231261" y="16971"/>
                </a:lnTo>
                <a:lnTo>
                  <a:pt x="221121" y="13572"/>
                </a:lnTo>
                <a:lnTo>
                  <a:pt x="201522" y="8031"/>
                </a:lnTo>
                <a:lnTo>
                  <a:pt x="191453" y="5972"/>
                </a:lnTo>
                <a:lnTo>
                  <a:pt x="182041" y="4408"/>
                </a:lnTo>
                <a:lnTo>
                  <a:pt x="168359" y="2298"/>
                </a:lnTo>
                <a:lnTo>
                  <a:pt x="158336" y="1299"/>
                </a:lnTo>
                <a:lnTo>
                  <a:pt x="147002" y="610"/>
                </a:lnTo>
                <a:lnTo>
                  <a:pt x="133153" y="0"/>
                </a:lnTo>
                <a:lnTo>
                  <a:pt x="123151" y="61"/>
                </a:lnTo>
                <a:lnTo>
                  <a:pt x="111277" y="610"/>
                </a:lnTo>
                <a:lnTo>
                  <a:pt x="97515" y="1482"/>
                </a:lnTo>
                <a:lnTo>
                  <a:pt x="87503" y="2637"/>
                </a:lnTo>
                <a:lnTo>
                  <a:pt x="76238" y="4408"/>
                </a:lnTo>
                <a:lnTo>
                  <a:pt x="62807" y="6701"/>
                </a:lnTo>
                <a:lnTo>
                  <a:pt x="52811" y="9067"/>
                </a:lnTo>
                <a:lnTo>
                  <a:pt x="43637" y="11672"/>
                </a:lnTo>
                <a:lnTo>
                  <a:pt x="30870" y="15561"/>
                </a:lnTo>
                <a:lnTo>
                  <a:pt x="20926" y="19490"/>
                </a:lnTo>
                <a:lnTo>
                  <a:pt x="14731" y="22162"/>
                </a:lnTo>
                <a:lnTo>
                  <a:pt x="7150" y="25388"/>
                </a:lnTo>
                <a:lnTo>
                  <a:pt x="6692" y="25617"/>
                </a:lnTo>
                <a:lnTo>
                  <a:pt x="0" y="303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731962" y="4755899"/>
            <a:ext cx="131254" cy="7189"/>
          </a:xfrm>
          <a:custGeom>
            <a:avLst/>
            <a:gdLst/>
            <a:ahLst/>
            <a:cxnLst/>
            <a:rect l="l" t="t" r="r" b="b"/>
            <a:pathLst>
              <a:path w="131254" h="7189">
                <a:moveTo>
                  <a:pt x="131254" y="7189"/>
                </a:moveTo>
                <a:lnTo>
                  <a:pt x="125120" y="5297"/>
                </a:lnTo>
                <a:lnTo>
                  <a:pt x="124891" y="5182"/>
                </a:lnTo>
                <a:lnTo>
                  <a:pt x="118529" y="4293"/>
                </a:lnTo>
                <a:lnTo>
                  <a:pt x="104792" y="2385"/>
                </a:lnTo>
                <a:lnTo>
                  <a:pt x="94796" y="1302"/>
                </a:lnTo>
                <a:lnTo>
                  <a:pt x="83489" y="610"/>
                </a:lnTo>
                <a:lnTo>
                  <a:pt x="69641" y="0"/>
                </a:lnTo>
                <a:lnTo>
                  <a:pt x="59638" y="61"/>
                </a:lnTo>
                <a:lnTo>
                  <a:pt x="47764" y="610"/>
                </a:lnTo>
                <a:lnTo>
                  <a:pt x="34028" y="1508"/>
                </a:lnTo>
                <a:lnTo>
                  <a:pt x="24032" y="2720"/>
                </a:lnTo>
                <a:lnTo>
                  <a:pt x="12725" y="4293"/>
                </a:lnTo>
                <a:lnTo>
                  <a:pt x="6362" y="5182"/>
                </a:lnTo>
                <a:lnTo>
                  <a:pt x="6134" y="5297"/>
                </a:lnTo>
                <a:lnTo>
                  <a:pt x="0" y="718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830628" y="4716100"/>
            <a:ext cx="59372" cy="11391"/>
          </a:xfrm>
          <a:custGeom>
            <a:avLst/>
            <a:gdLst/>
            <a:ahLst/>
            <a:cxnLst/>
            <a:rect l="l" t="t" r="r" b="b"/>
            <a:pathLst>
              <a:path w="59372" h="11391">
                <a:moveTo>
                  <a:pt x="0" y="0"/>
                </a:moveTo>
                <a:lnTo>
                  <a:pt x="10261" y="1231"/>
                </a:lnTo>
                <a:lnTo>
                  <a:pt x="20421" y="2908"/>
                </a:lnTo>
                <a:lnTo>
                  <a:pt x="29019" y="4241"/>
                </a:lnTo>
                <a:lnTo>
                  <a:pt x="37617" y="6032"/>
                </a:lnTo>
                <a:lnTo>
                  <a:pt x="45872" y="7696"/>
                </a:lnTo>
                <a:lnTo>
                  <a:pt x="54013" y="9817"/>
                </a:lnTo>
                <a:lnTo>
                  <a:pt x="56692" y="10490"/>
                </a:lnTo>
                <a:lnTo>
                  <a:pt x="59372" y="1139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890006" y="4727487"/>
            <a:ext cx="42862" cy="15963"/>
          </a:xfrm>
          <a:custGeom>
            <a:avLst/>
            <a:gdLst/>
            <a:ahLst/>
            <a:cxnLst/>
            <a:rect l="l" t="t" r="r" b="b"/>
            <a:pathLst>
              <a:path w="42862" h="15963">
                <a:moveTo>
                  <a:pt x="0" y="0"/>
                </a:moveTo>
                <a:lnTo>
                  <a:pt x="5130" y="1231"/>
                </a:lnTo>
                <a:lnTo>
                  <a:pt x="10160" y="2895"/>
                </a:lnTo>
                <a:lnTo>
                  <a:pt x="16408" y="4914"/>
                </a:lnTo>
                <a:lnTo>
                  <a:pt x="22542" y="7137"/>
                </a:lnTo>
                <a:lnTo>
                  <a:pt x="29578" y="9829"/>
                </a:lnTo>
                <a:lnTo>
                  <a:pt x="36499" y="12839"/>
                </a:lnTo>
                <a:lnTo>
                  <a:pt x="38392" y="13728"/>
                </a:lnTo>
                <a:lnTo>
                  <a:pt x="40284" y="14731"/>
                </a:lnTo>
                <a:lnTo>
                  <a:pt x="41516" y="15290"/>
                </a:lnTo>
                <a:lnTo>
                  <a:pt x="42862" y="1596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926951" y="4740656"/>
            <a:ext cx="26225" cy="14516"/>
          </a:xfrm>
          <a:custGeom>
            <a:avLst/>
            <a:gdLst/>
            <a:ahLst/>
            <a:cxnLst/>
            <a:rect l="l" t="t" r="r" b="b"/>
            <a:pathLst>
              <a:path w="26225" h="14516">
                <a:moveTo>
                  <a:pt x="0" y="0"/>
                </a:moveTo>
                <a:lnTo>
                  <a:pt x="6248" y="2679"/>
                </a:lnTo>
                <a:lnTo>
                  <a:pt x="12280" y="5918"/>
                </a:lnTo>
                <a:lnTo>
                  <a:pt x="18084" y="9156"/>
                </a:lnTo>
                <a:lnTo>
                  <a:pt x="23774" y="12725"/>
                </a:lnTo>
                <a:lnTo>
                  <a:pt x="25006" y="13500"/>
                </a:lnTo>
                <a:lnTo>
                  <a:pt x="26225" y="1451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638985" y="4744454"/>
            <a:ext cx="16852" cy="10375"/>
          </a:xfrm>
          <a:custGeom>
            <a:avLst/>
            <a:gdLst/>
            <a:ahLst/>
            <a:cxnLst/>
            <a:rect l="l" t="t" r="r" b="b"/>
            <a:pathLst>
              <a:path w="16852" h="10375">
                <a:moveTo>
                  <a:pt x="8483" y="5130"/>
                </a:moveTo>
                <a:lnTo>
                  <a:pt x="9486" y="4457"/>
                </a:lnTo>
                <a:lnTo>
                  <a:pt x="16852" y="0"/>
                </a:lnTo>
                <a:lnTo>
                  <a:pt x="0" y="10375"/>
                </a:lnTo>
                <a:lnTo>
                  <a:pt x="9486" y="4457"/>
                </a:lnTo>
                <a:lnTo>
                  <a:pt x="9931" y="424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655841" y="4743448"/>
            <a:ext cx="1676" cy="1003"/>
          </a:xfrm>
          <a:custGeom>
            <a:avLst/>
            <a:gdLst/>
            <a:ahLst/>
            <a:cxnLst/>
            <a:rect l="l" t="t" r="r" b="b"/>
            <a:pathLst>
              <a:path w="1676" h="1003">
                <a:moveTo>
                  <a:pt x="0" y="1003"/>
                </a:moveTo>
                <a:lnTo>
                  <a:pt x="1676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829621" y="4715878"/>
            <a:ext cx="1003" cy="228"/>
          </a:xfrm>
          <a:custGeom>
            <a:avLst/>
            <a:gdLst/>
            <a:ahLst/>
            <a:cxnLst/>
            <a:rect l="l" t="t" r="r" b="b"/>
            <a:pathLst>
              <a:path w="1003" h="228">
                <a:moveTo>
                  <a:pt x="0" y="0"/>
                </a:moveTo>
                <a:lnTo>
                  <a:pt x="1003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886653" y="4726484"/>
            <a:ext cx="3352" cy="1003"/>
          </a:xfrm>
          <a:custGeom>
            <a:avLst/>
            <a:gdLst/>
            <a:ahLst/>
            <a:cxnLst/>
            <a:rect l="l" t="t" r="r" b="b"/>
            <a:pathLst>
              <a:path w="3352" h="1003">
                <a:moveTo>
                  <a:pt x="3352" y="1003"/>
                </a:moveTo>
                <a:lnTo>
                  <a:pt x="0" y="0"/>
                </a:ln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851051" y="4719003"/>
            <a:ext cx="2006" cy="330"/>
          </a:xfrm>
          <a:custGeom>
            <a:avLst/>
            <a:gdLst/>
            <a:ahLst/>
            <a:cxnLst/>
            <a:rect l="l" t="t" r="r" b="b"/>
            <a:pathLst>
              <a:path w="2006" h="330">
                <a:moveTo>
                  <a:pt x="0" y="0"/>
                </a:moveTo>
                <a:lnTo>
                  <a:pt x="2006" y="330"/>
                </a:lnTo>
                <a:lnTo>
                  <a:pt x="901" y="1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853066" y="4719336"/>
            <a:ext cx="15176" cy="2794"/>
          </a:xfrm>
          <a:custGeom>
            <a:avLst/>
            <a:gdLst/>
            <a:ahLst/>
            <a:cxnLst/>
            <a:rect l="l" t="t" r="r" b="b"/>
            <a:pathLst>
              <a:path w="15176" h="2794">
                <a:moveTo>
                  <a:pt x="15176" y="2794"/>
                </a:moveTo>
                <a:lnTo>
                  <a:pt x="3340" y="444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884653" y="4725924"/>
            <a:ext cx="2006" cy="558"/>
          </a:xfrm>
          <a:custGeom>
            <a:avLst/>
            <a:gdLst/>
            <a:ahLst/>
            <a:cxnLst/>
            <a:rect l="l" t="t" r="r" b="b"/>
            <a:pathLst>
              <a:path w="2006" h="558">
                <a:moveTo>
                  <a:pt x="1892" y="558"/>
                </a:moveTo>
                <a:lnTo>
                  <a:pt x="2006" y="55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884757" y="4725921"/>
            <a:ext cx="2451" cy="558"/>
          </a:xfrm>
          <a:custGeom>
            <a:avLst/>
            <a:gdLst/>
            <a:ahLst/>
            <a:cxnLst/>
            <a:rect l="l" t="t" r="r" b="b"/>
            <a:pathLst>
              <a:path w="2451" h="558">
                <a:moveTo>
                  <a:pt x="0" y="0"/>
                </a:moveTo>
                <a:lnTo>
                  <a:pt x="2451" y="558"/>
                </a:lnTo>
                <a:lnTo>
                  <a:pt x="558" y="22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854060" y="4707172"/>
            <a:ext cx="41414" cy="11836"/>
          </a:xfrm>
          <a:custGeom>
            <a:avLst/>
            <a:gdLst/>
            <a:ahLst/>
            <a:cxnLst/>
            <a:rect l="l" t="t" r="r" b="b"/>
            <a:pathLst>
              <a:path w="41414" h="11836">
                <a:moveTo>
                  <a:pt x="41414" y="0"/>
                </a:moveTo>
                <a:lnTo>
                  <a:pt x="34163" y="444"/>
                </a:lnTo>
                <a:lnTo>
                  <a:pt x="33718" y="444"/>
                </a:lnTo>
                <a:lnTo>
                  <a:pt x="26797" y="2349"/>
                </a:lnTo>
                <a:lnTo>
                  <a:pt x="14846" y="5473"/>
                </a:lnTo>
                <a:lnTo>
                  <a:pt x="14846" y="5918"/>
                </a:lnTo>
                <a:lnTo>
                  <a:pt x="3124" y="10045"/>
                </a:lnTo>
                <a:lnTo>
                  <a:pt x="1562" y="10604"/>
                </a:lnTo>
                <a:lnTo>
                  <a:pt x="1346" y="10718"/>
                </a:lnTo>
                <a:lnTo>
                  <a:pt x="0" y="1183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858748" y="4709963"/>
            <a:ext cx="33934" cy="9817"/>
          </a:xfrm>
          <a:custGeom>
            <a:avLst/>
            <a:gdLst/>
            <a:ahLst/>
            <a:cxnLst/>
            <a:rect l="l" t="t" r="r" b="b"/>
            <a:pathLst>
              <a:path w="33934" h="9817">
                <a:moveTo>
                  <a:pt x="33934" y="0"/>
                </a:moveTo>
                <a:lnTo>
                  <a:pt x="29019" y="228"/>
                </a:lnTo>
                <a:lnTo>
                  <a:pt x="28689" y="330"/>
                </a:lnTo>
                <a:lnTo>
                  <a:pt x="24003" y="1562"/>
                </a:lnTo>
                <a:lnTo>
                  <a:pt x="12611" y="4686"/>
                </a:lnTo>
                <a:lnTo>
                  <a:pt x="12725" y="5130"/>
                </a:lnTo>
                <a:lnTo>
                  <a:pt x="1460" y="8928"/>
                </a:lnTo>
                <a:lnTo>
                  <a:pt x="673" y="9271"/>
                </a:lnTo>
                <a:lnTo>
                  <a:pt x="0" y="98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960994" y="4737420"/>
            <a:ext cx="33705" cy="11607"/>
          </a:xfrm>
          <a:custGeom>
            <a:avLst/>
            <a:gdLst/>
            <a:ahLst/>
            <a:cxnLst/>
            <a:rect l="l" t="t" r="r" b="b"/>
            <a:pathLst>
              <a:path w="33705" h="11607">
                <a:moveTo>
                  <a:pt x="33705" y="11607"/>
                </a:moveTo>
                <a:lnTo>
                  <a:pt x="29349" y="8699"/>
                </a:lnTo>
                <a:lnTo>
                  <a:pt x="28905" y="8483"/>
                </a:lnTo>
                <a:lnTo>
                  <a:pt x="24104" y="6692"/>
                </a:lnTo>
                <a:lnTo>
                  <a:pt x="12611" y="2793"/>
                </a:lnTo>
                <a:lnTo>
                  <a:pt x="12382" y="3352"/>
                </a:lnTo>
                <a:lnTo>
                  <a:pt x="558" y="114"/>
                </a:lnTo>
                <a:lnTo>
                  <a:pt x="330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963334" y="4708179"/>
            <a:ext cx="58153" cy="29235"/>
          </a:xfrm>
          <a:custGeom>
            <a:avLst/>
            <a:gdLst/>
            <a:ahLst/>
            <a:cxnLst/>
            <a:rect l="l" t="t" r="r" b="b"/>
            <a:pathLst>
              <a:path w="58153" h="29235">
                <a:moveTo>
                  <a:pt x="0" y="0"/>
                </a:moveTo>
                <a:lnTo>
                  <a:pt x="12473" y="2659"/>
                </a:lnTo>
                <a:lnTo>
                  <a:pt x="24447" y="6921"/>
                </a:lnTo>
                <a:lnTo>
                  <a:pt x="34607" y="10820"/>
                </a:lnTo>
                <a:lnTo>
                  <a:pt x="35496" y="11049"/>
                </a:lnTo>
                <a:lnTo>
                  <a:pt x="44424" y="16967"/>
                </a:lnTo>
                <a:lnTo>
                  <a:pt x="51676" y="21767"/>
                </a:lnTo>
                <a:lnTo>
                  <a:pt x="52463" y="22542"/>
                </a:lnTo>
                <a:lnTo>
                  <a:pt x="58153" y="292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957199" y="4709742"/>
            <a:ext cx="60045" cy="28460"/>
          </a:xfrm>
          <a:custGeom>
            <a:avLst/>
            <a:gdLst/>
            <a:ahLst/>
            <a:cxnLst/>
            <a:rect l="l" t="t" r="r" b="b"/>
            <a:pathLst>
              <a:path w="60045" h="28460">
                <a:moveTo>
                  <a:pt x="60045" y="28460"/>
                </a:moveTo>
                <a:lnTo>
                  <a:pt x="54686" y="22097"/>
                </a:lnTo>
                <a:lnTo>
                  <a:pt x="53911" y="21424"/>
                </a:lnTo>
                <a:lnTo>
                  <a:pt x="46875" y="16738"/>
                </a:lnTo>
                <a:lnTo>
                  <a:pt x="38277" y="11048"/>
                </a:lnTo>
                <a:lnTo>
                  <a:pt x="37503" y="10934"/>
                </a:lnTo>
                <a:lnTo>
                  <a:pt x="27901" y="7251"/>
                </a:lnTo>
                <a:lnTo>
                  <a:pt x="16738" y="2895"/>
                </a:lnTo>
                <a:lnTo>
                  <a:pt x="16179" y="3568"/>
                </a:lnTo>
                <a:lnTo>
                  <a:pt x="4343" y="558"/>
                </a:lnTo>
                <a:lnTo>
                  <a:pt x="2336" y="0"/>
                </a:lnTo>
                <a:lnTo>
                  <a:pt x="2120" y="0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961331" y="4753049"/>
            <a:ext cx="2336" cy="1117"/>
          </a:xfrm>
          <a:custGeom>
            <a:avLst/>
            <a:gdLst/>
            <a:ahLst/>
            <a:cxnLst/>
            <a:rect l="l" t="t" r="r" b="b"/>
            <a:pathLst>
              <a:path w="2336" h="1117">
                <a:moveTo>
                  <a:pt x="2336" y="888"/>
                </a:moveTo>
                <a:lnTo>
                  <a:pt x="1003" y="0"/>
                </a:lnTo>
                <a:lnTo>
                  <a:pt x="0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960997" y="4751598"/>
            <a:ext cx="1333" cy="1447"/>
          </a:xfrm>
          <a:custGeom>
            <a:avLst/>
            <a:gdLst/>
            <a:ahLst/>
            <a:cxnLst/>
            <a:rect l="l" t="t" r="r" b="b"/>
            <a:pathLst>
              <a:path w="1333" h="1447">
                <a:moveTo>
                  <a:pt x="1333" y="1447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960992" y="4748692"/>
            <a:ext cx="9601" cy="4470"/>
          </a:xfrm>
          <a:custGeom>
            <a:avLst/>
            <a:gdLst/>
            <a:ahLst/>
            <a:cxnLst/>
            <a:rect l="l" t="t" r="r" b="b"/>
            <a:pathLst>
              <a:path w="9601" h="4470">
                <a:moveTo>
                  <a:pt x="0" y="0"/>
                </a:moveTo>
                <a:lnTo>
                  <a:pt x="9601" y="447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954518" y="4707060"/>
            <a:ext cx="8813" cy="1117"/>
          </a:xfrm>
          <a:custGeom>
            <a:avLst/>
            <a:gdLst/>
            <a:ahLst/>
            <a:cxnLst/>
            <a:rect l="l" t="t" r="r" b="b"/>
            <a:pathLst>
              <a:path w="8813" h="1117">
                <a:moveTo>
                  <a:pt x="0" y="0"/>
                </a:moveTo>
                <a:lnTo>
                  <a:pt x="8813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021486" y="4737418"/>
            <a:ext cx="3009" cy="6362"/>
          </a:xfrm>
          <a:custGeom>
            <a:avLst/>
            <a:gdLst/>
            <a:ahLst/>
            <a:cxnLst/>
            <a:rect l="l" t="t" r="r" b="b"/>
            <a:pathLst>
              <a:path w="3009" h="6362">
                <a:moveTo>
                  <a:pt x="0" y="0"/>
                </a:moveTo>
                <a:lnTo>
                  <a:pt x="3009" y="636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017237" y="4738201"/>
            <a:ext cx="3022" cy="6362"/>
          </a:xfrm>
          <a:custGeom>
            <a:avLst/>
            <a:gdLst/>
            <a:ahLst/>
            <a:cxnLst/>
            <a:rect l="l" t="t" r="r" b="b"/>
            <a:pathLst>
              <a:path w="3022" h="6362">
                <a:moveTo>
                  <a:pt x="3022" y="6362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190475" y="3664919"/>
            <a:ext cx="135496" cy="640219"/>
          </a:xfrm>
          <a:custGeom>
            <a:avLst/>
            <a:gdLst/>
            <a:ahLst/>
            <a:cxnLst/>
            <a:rect l="l" t="t" r="r" b="b"/>
            <a:pathLst>
              <a:path w="135496" h="640219">
                <a:moveTo>
                  <a:pt x="67741" y="640219"/>
                </a:moveTo>
                <a:lnTo>
                  <a:pt x="135496" y="504723"/>
                </a:lnTo>
                <a:lnTo>
                  <a:pt x="101676" y="504723"/>
                </a:lnTo>
                <a:lnTo>
                  <a:pt x="101676" y="0"/>
                </a:lnTo>
                <a:lnTo>
                  <a:pt x="33921" y="0"/>
                </a:lnTo>
                <a:lnTo>
                  <a:pt x="33921" y="504723"/>
                </a:lnTo>
                <a:lnTo>
                  <a:pt x="0" y="504723"/>
                </a:lnTo>
                <a:lnTo>
                  <a:pt x="67741" y="64021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190475" y="3664919"/>
            <a:ext cx="135496" cy="640219"/>
          </a:xfrm>
          <a:custGeom>
            <a:avLst/>
            <a:gdLst/>
            <a:ahLst/>
            <a:cxnLst/>
            <a:rect l="l" t="t" r="r" b="b"/>
            <a:pathLst>
              <a:path w="135496" h="640219">
                <a:moveTo>
                  <a:pt x="101676" y="0"/>
                </a:moveTo>
                <a:lnTo>
                  <a:pt x="33921" y="0"/>
                </a:lnTo>
                <a:lnTo>
                  <a:pt x="33921" y="504723"/>
                </a:lnTo>
                <a:lnTo>
                  <a:pt x="0" y="504723"/>
                </a:lnTo>
                <a:lnTo>
                  <a:pt x="67741" y="640219"/>
                </a:lnTo>
                <a:lnTo>
                  <a:pt x="135496" y="504723"/>
                </a:lnTo>
                <a:lnTo>
                  <a:pt x="101676" y="504723"/>
                </a:lnTo>
                <a:lnTo>
                  <a:pt x="101676" y="0"/>
                </a:lnTo>
                <a:close/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783801" y="7801305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347624" y="8787938"/>
            <a:ext cx="894207" cy="806704"/>
          </a:xfrm>
          <a:custGeom>
            <a:avLst/>
            <a:gdLst/>
            <a:ahLst/>
            <a:cxnLst/>
            <a:rect l="l" t="t" r="r" b="b"/>
            <a:pathLst>
              <a:path w="894206" h="806703">
                <a:moveTo>
                  <a:pt x="509790" y="1676"/>
                </a:moveTo>
                <a:lnTo>
                  <a:pt x="473583" y="0"/>
                </a:lnTo>
                <a:lnTo>
                  <a:pt x="420522" y="0"/>
                </a:lnTo>
                <a:lnTo>
                  <a:pt x="346633" y="4927"/>
                </a:lnTo>
                <a:lnTo>
                  <a:pt x="312102" y="9867"/>
                </a:lnTo>
                <a:lnTo>
                  <a:pt x="267716" y="18046"/>
                </a:lnTo>
                <a:lnTo>
                  <a:pt x="221754" y="29590"/>
                </a:lnTo>
                <a:lnTo>
                  <a:pt x="182397" y="42811"/>
                </a:lnTo>
                <a:lnTo>
                  <a:pt x="141744" y="59677"/>
                </a:lnTo>
                <a:lnTo>
                  <a:pt x="78816" y="95288"/>
                </a:lnTo>
                <a:lnTo>
                  <a:pt x="54648" y="115506"/>
                </a:lnTo>
                <a:lnTo>
                  <a:pt x="18440" y="158229"/>
                </a:lnTo>
                <a:lnTo>
                  <a:pt x="0" y="208622"/>
                </a:lnTo>
                <a:lnTo>
                  <a:pt x="3746" y="599643"/>
                </a:lnTo>
                <a:lnTo>
                  <a:pt x="16865" y="642467"/>
                </a:lnTo>
                <a:lnTo>
                  <a:pt x="48234" y="684974"/>
                </a:lnTo>
                <a:lnTo>
                  <a:pt x="72898" y="706386"/>
                </a:lnTo>
                <a:lnTo>
                  <a:pt x="104165" y="727595"/>
                </a:lnTo>
                <a:lnTo>
                  <a:pt x="137020" y="745743"/>
                </a:lnTo>
                <a:lnTo>
                  <a:pt x="204089" y="772274"/>
                </a:lnTo>
                <a:lnTo>
                  <a:pt x="250164" y="785393"/>
                </a:lnTo>
                <a:lnTo>
                  <a:pt x="297802" y="795159"/>
                </a:lnTo>
                <a:lnTo>
                  <a:pt x="355307" y="803452"/>
                </a:lnTo>
                <a:lnTo>
                  <a:pt x="396455" y="806703"/>
                </a:lnTo>
                <a:lnTo>
                  <a:pt x="497751" y="806703"/>
                </a:lnTo>
                <a:lnTo>
                  <a:pt x="550824" y="802271"/>
                </a:lnTo>
                <a:lnTo>
                  <a:pt x="603402" y="794080"/>
                </a:lnTo>
                <a:lnTo>
                  <a:pt x="650659" y="783818"/>
                </a:lnTo>
                <a:lnTo>
                  <a:pt x="694944" y="770597"/>
                </a:lnTo>
                <a:lnTo>
                  <a:pt x="733209" y="756297"/>
                </a:lnTo>
                <a:lnTo>
                  <a:pt x="790041" y="727595"/>
                </a:lnTo>
                <a:lnTo>
                  <a:pt x="821309" y="706386"/>
                </a:lnTo>
                <a:lnTo>
                  <a:pt x="845959" y="684974"/>
                </a:lnTo>
                <a:lnTo>
                  <a:pt x="877824" y="641273"/>
                </a:lnTo>
                <a:lnTo>
                  <a:pt x="890943" y="598563"/>
                </a:lnTo>
                <a:lnTo>
                  <a:pt x="894207" y="208622"/>
                </a:lnTo>
                <a:lnTo>
                  <a:pt x="887691" y="182397"/>
                </a:lnTo>
                <a:lnTo>
                  <a:pt x="859878" y="136232"/>
                </a:lnTo>
                <a:lnTo>
                  <a:pt x="810348" y="92036"/>
                </a:lnTo>
                <a:lnTo>
                  <a:pt x="780859" y="73875"/>
                </a:lnTo>
                <a:lnTo>
                  <a:pt x="711809" y="42811"/>
                </a:lnTo>
                <a:lnTo>
                  <a:pt x="672350" y="29590"/>
                </a:lnTo>
                <a:lnTo>
                  <a:pt x="618197" y="16471"/>
                </a:lnTo>
                <a:lnTo>
                  <a:pt x="559117" y="6603"/>
                </a:lnTo>
                <a:lnTo>
                  <a:pt x="509790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349197" y="8789616"/>
            <a:ext cx="891044" cy="803351"/>
          </a:xfrm>
          <a:custGeom>
            <a:avLst/>
            <a:gdLst/>
            <a:ahLst/>
            <a:cxnLst/>
            <a:rect l="l" t="t" r="r" b="b"/>
            <a:pathLst>
              <a:path w="891044" h="803351">
                <a:moveTo>
                  <a:pt x="506539" y="1574"/>
                </a:moveTo>
                <a:lnTo>
                  <a:pt x="470433" y="0"/>
                </a:lnTo>
                <a:lnTo>
                  <a:pt x="420623" y="0"/>
                </a:lnTo>
                <a:lnTo>
                  <a:pt x="346646" y="4927"/>
                </a:lnTo>
                <a:lnTo>
                  <a:pt x="312204" y="9867"/>
                </a:lnTo>
                <a:lnTo>
                  <a:pt x="267817" y="18046"/>
                </a:lnTo>
                <a:lnTo>
                  <a:pt x="221856" y="29590"/>
                </a:lnTo>
                <a:lnTo>
                  <a:pt x="182397" y="42710"/>
                </a:lnTo>
                <a:lnTo>
                  <a:pt x="141858" y="59677"/>
                </a:lnTo>
                <a:lnTo>
                  <a:pt x="78917" y="95288"/>
                </a:lnTo>
                <a:lnTo>
                  <a:pt x="54749" y="115506"/>
                </a:lnTo>
                <a:lnTo>
                  <a:pt x="18554" y="158229"/>
                </a:lnTo>
                <a:lnTo>
                  <a:pt x="0" y="208635"/>
                </a:lnTo>
                <a:lnTo>
                  <a:pt x="3848" y="596391"/>
                </a:lnTo>
                <a:lnTo>
                  <a:pt x="16967" y="639102"/>
                </a:lnTo>
                <a:lnTo>
                  <a:pt x="48336" y="681621"/>
                </a:lnTo>
                <a:lnTo>
                  <a:pt x="72897" y="703033"/>
                </a:lnTo>
                <a:lnTo>
                  <a:pt x="104266" y="724331"/>
                </a:lnTo>
                <a:lnTo>
                  <a:pt x="137121" y="742391"/>
                </a:lnTo>
                <a:lnTo>
                  <a:pt x="204203" y="768921"/>
                </a:lnTo>
                <a:lnTo>
                  <a:pt x="250266" y="782040"/>
                </a:lnTo>
                <a:lnTo>
                  <a:pt x="297903" y="791908"/>
                </a:lnTo>
                <a:lnTo>
                  <a:pt x="355422" y="800087"/>
                </a:lnTo>
                <a:lnTo>
                  <a:pt x="396455" y="803351"/>
                </a:lnTo>
                <a:lnTo>
                  <a:pt x="494499" y="803351"/>
                </a:lnTo>
                <a:lnTo>
                  <a:pt x="547674" y="799007"/>
                </a:lnTo>
                <a:lnTo>
                  <a:pt x="600252" y="790714"/>
                </a:lnTo>
                <a:lnTo>
                  <a:pt x="647407" y="780465"/>
                </a:lnTo>
                <a:lnTo>
                  <a:pt x="691794" y="767245"/>
                </a:lnTo>
                <a:lnTo>
                  <a:pt x="730059" y="753033"/>
                </a:lnTo>
                <a:lnTo>
                  <a:pt x="786790" y="724331"/>
                </a:lnTo>
                <a:lnTo>
                  <a:pt x="818057" y="703033"/>
                </a:lnTo>
                <a:lnTo>
                  <a:pt x="842708" y="681621"/>
                </a:lnTo>
                <a:lnTo>
                  <a:pt x="874585" y="637920"/>
                </a:lnTo>
                <a:lnTo>
                  <a:pt x="887691" y="595210"/>
                </a:lnTo>
                <a:lnTo>
                  <a:pt x="891044" y="208635"/>
                </a:lnTo>
                <a:lnTo>
                  <a:pt x="884440" y="182397"/>
                </a:lnTo>
                <a:lnTo>
                  <a:pt x="856627" y="136220"/>
                </a:lnTo>
                <a:lnTo>
                  <a:pt x="807199" y="92036"/>
                </a:lnTo>
                <a:lnTo>
                  <a:pt x="777709" y="73875"/>
                </a:lnTo>
                <a:lnTo>
                  <a:pt x="708558" y="42710"/>
                </a:lnTo>
                <a:lnTo>
                  <a:pt x="669201" y="29590"/>
                </a:lnTo>
                <a:lnTo>
                  <a:pt x="614946" y="16370"/>
                </a:lnTo>
                <a:lnTo>
                  <a:pt x="555866" y="6502"/>
                </a:lnTo>
                <a:lnTo>
                  <a:pt x="506539" y="15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627372" y="7927079"/>
            <a:ext cx="335191" cy="691680"/>
          </a:xfrm>
          <a:custGeom>
            <a:avLst/>
            <a:gdLst/>
            <a:ahLst/>
            <a:cxnLst/>
            <a:rect l="l" t="t" r="r" b="b"/>
            <a:pathLst>
              <a:path w="335191" h="691680">
                <a:moveTo>
                  <a:pt x="72313" y="634072"/>
                </a:moveTo>
                <a:lnTo>
                  <a:pt x="79019" y="635660"/>
                </a:lnTo>
                <a:lnTo>
                  <a:pt x="82067" y="640778"/>
                </a:lnTo>
                <a:lnTo>
                  <a:pt x="92138" y="650455"/>
                </a:lnTo>
                <a:lnTo>
                  <a:pt x="93522" y="663867"/>
                </a:lnTo>
                <a:lnTo>
                  <a:pt x="98653" y="671855"/>
                </a:lnTo>
                <a:lnTo>
                  <a:pt x="106933" y="678370"/>
                </a:lnTo>
                <a:lnTo>
                  <a:pt x="128041" y="688428"/>
                </a:lnTo>
                <a:lnTo>
                  <a:pt x="147866" y="691680"/>
                </a:lnTo>
                <a:lnTo>
                  <a:pt x="186829" y="691680"/>
                </a:lnTo>
                <a:lnTo>
                  <a:pt x="198373" y="690105"/>
                </a:lnTo>
                <a:lnTo>
                  <a:pt x="218008" y="683399"/>
                </a:lnTo>
                <a:lnTo>
                  <a:pt x="229349" y="676694"/>
                </a:lnTo>
                <a:lnTo>
                  <a:pt x="238328" y="669188"/>
                </a:lnTo>
                <a:lnTo>
                  <a:pt x="241579" y="662686"/>
                </a:lnTo>
                <a:lnTo>
                  <a:pt x="243255" y="649465"/>
                </a:lnTo>
                <a:lnTo>
                  <a:pt x="254203" y="637438"/>
                </a:lnTo>
                <a:lnTo>
                  <a:pt x="258051" y="629831"/>
                </a:lnTo>
                <a:lnTo>
                  <a:pt x="259041" y="597979"/>
                </a:lnTo>
                <a:lnTo>
                  <a:pt x="265747" y="596392"/>
                </a:lnTo>
                <a:lnTo>
                  <a:pt x="266141" y="581596"/>
                </a:lnTo>
                <a:lnTo>
                  <a:pt x="263182" y="573112"/>
                </a:lnTo>
                <a:lnTo>
                  <a:pt x="259638" y="570052"/>
                </a:lnTo>
                <a:lnTo>
                  <a:pt x="259727" y="475361"/>
                </a:lnTo>
                <a:lnTo>
                  <a:pt x="267817" y="462140"/>
                </a:lnTo>
                <a:lnTo>
                  <a:pt x="269493" y="457314"/>
                </a:lnTo>
                <a:lnTo>
                  <a:pt x="271170" y="407987"/>
                </a:lnTo>
                <a:lnTo>
                  <a:pt x="282613" y="396443"/>
                </a:lnTo>
                <a:lnTo>
                  <a:pt x="294157" y="378396"/>
                </a:lnTo>
                <a:lnTo>
                  <a:pt x="302348" y="358660"/>
                </a:lnTo>
                <a:lnTo>
                  <a:pt x="333514" y="195999"/>
                </a:lnTo>
                <a:lnTo>
                  <a:pt x="335191" y="179527"/>
                </a:lnTo>
                <a:lnTo>
                  <a:pt x="335191" y="151117"/>
                </a:lnTo>
                <a:lnTo>
                  <a:pt x="328587" y="118275"/>
                </a:lnTo>
                <a:lnTo>
                  <a:pt x="317144" y="90360"/>
                </a:lnTo>
                <a:lnTo>
                  <a:pt x="307378" y="73685"/>
                </a:lnTo>
                <a:lnTo>
                  <a:pt x="294258" y="55626"/>
                </a:lnTo>
                <a:lnTo>
                  <a:pt x="277685" y="39357"/>
                </a:lnTo>
                <a:lnTo>
                  <a:pt x="254698" y="22974"/>
                </a:lnTo>
                <a:lnTo>
                  <a:pt x="223431" y="8280"/>
                </a:lnTo>
                <a:lnTo>
                  <a:pt x="197192" y="1574"/>
                </a:lnTo>
                <a:lnTo>
                  <a:pt x="185648" y="0"/>
                </a:lnTo>
                <a:lnTo>
                  <a:pt x="148958" y="0"/>
                </a:lnTo>
                <a:lnTo>
                  <a:pt x="111277" y="8280"/>
                </a:lnTo>
                <a:lnTo>
                  <a:pt x="79997" y="22974"/>
                </a:lnTo>
                <a:lnTo>
                  <a:pt x="57022" y="39357"/>
                </a:lnTo>
                <a:lnTo>
                  <a:pt x="41236" y="54838"/>
                </a:lnTo>
                <a:lnTo>
                  <a:pt x="27228" y="73685"/>
                </a:lnTo>
                <a:lnTo>
                  <a:pt x="17564" y="90360"/>
                </a:lnTo>
                <a:lnTo>
                  <a:pt x="6121" y="118275"/>
                </a:lnTo>
                <a:lnTo>
                  <a:pt x="0" y="150037"/>
                </a:lnTo>
                <a:lnTo>
                  <a:pt x="0" y="180708"/>
                </a:lnTo>
                <a:lnTo>
                  <a:pt x="3263" y="206946"/>
                </a:lnTo>
                <a:lnTo>
                  <a:pt x="32753" y="359854"/>
                </a:lnTo>
                <a:lnTo>
                  <a:pt x="41135" y="379476"/>
                </a:lnTo>
                <a:lnTo>
                  <a:pt x="51003" y="394271"/>
                </a:lnTo>
                <a:lnTo>
                  <a:pt x="64223" y="408978"/>
                </a:lnTo>
                <a:lnTo>
                  <a:pt x="65608" y="458393"/>
                </a:lnTo>
                <a:lnTo>
                  <a:pt x="67373" y="463321"/>
                </a:lnTo>
                <a:lnTo>
                  <a:pt x="75666" y="476351"/>
                </a:lnTo>
                <a:lnTo>
                  <a:pt x="75666" y="608431"/>
                </a:lnTo>
                <a:lnTo>
                  <a:pt x="68948" y="609904"/>
                </a:lnTo>
                <a:lnTo>
                  <a:pt x="68948" y="625983"/>
                </a:lnTo>
                <a:lnTo>
                  <a:pt x="72313" y="6340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380868" y="8881455"/>
            <a:ext cx="828103" cy="338543"/>
          </a:xfrm>
          <a:custGeom>
            <a:avLst/>
            <a:gdLst/>
            <a:ahLst/>
            <a:cxnLst/>
            <a:rect l="l" t="t" r="r" b="b"/>
            <a:pathLst>
              <a:path w="828103" h="338543">
                <a:moveTo>
                  <a:pt x="461746" y="59969"/>
                </a:moveTo>
                <a:lnTo>
                  <a:pt x="435406" y="56032"/>
                </a:lnTo>
                <a:lnTo>
                  <a:pt x="392201" y="56032"/>
                </a:lnTo>
                <a:lnTo>
                  <a:pt x="365861" y="59969"/>
                </a:lnTo>
                <a:lnTo>
                  <a:pt x="364782" y="0"/>
                </a:lnTo>
                <a:lnTo>
                  <a:pt x="363207" y="61455"/>
                </a:lnTo>
                <a:lnTo>
                  <a:pt x="341312" y="70827"/>
                </a:lnTo>
                <a:lnTo>
                  <a:pt x="328180" y="79006"/>
                </a:lnTo>
                <a:lnTo>
                  <a:pt x="318020" y="90258"/>
                </a:lnTo>
                <a:lnTo>
                  <a:pt x="313880" y="102489"/>
                </a:lnTo>
                <a:lnTo>
                  <a:pt x="313982" y="176568"/>
                </a:lnTo>
                <a:lnTo>
                  <a:pt x="312407" y="178346"/>
                </a:lnTo>
                <a:lnTo>
                  <a:pt x="302336" y="194424"/>
                </a:lnTo>
                <a:lnTo>
                  <a:pt x="300761" y="204381"/>
                </a:lnTo>
                <a:lnTo>
                  <a:pt x="299186" y="299770"/>
                </a:lnTo>
                <a:lnTo>
                  <a:pt x="291884" y="307174"/>
                </a:lnTo>
                <a:lnTo>
                  <a:pt x="277685" y="324243"/>
                </a:lnTo>
                <a:lnTo>
                  <a:pt x="267919" y="323850"/>
                </a:lnTo>
                <a:lnTo>
                  <a:pt x="216814" y="312394"/>
                </a:lnTo>
                <a:lnTo>
                  <a:pt x="166014" y="295922"/>
                </a:lnTo>
                <a:lnTo>
                  <a:pt x="134848" y="282702"/>
                </a:lnTo>
                <a:lnTo>
                  <a:pt x="113436" y="272846"/>
                </a:lnTo>
                <a:lnTo>
                  <a:pt x="111861" y="226771"/>
                </a:lnTo>
                <a:lnTo>
                  <a:pt x="105448" y="218490"/>
                </a:lnTo>
                <a:lnTo>
                  <a:pt x="95389" y="212077"/>
                </a:lnTo>
                <a:lnTo>
                  <a:pt x="85521" y="208724"/>
                </a:lnTo>
                <a:lnTo>
                  <a:pt x="73977" y="207149"/>
                </a:lnTo>
                <a:lnTo>
                  <a:pt x="52184" y="207149"/>
                </a:lnTo>
                <a:lnTo>
                  <a:pt x="35610" y="210604"/>
                </a:lnTo>
                <a:lnTo>
                  <a:pt x="31470" y="210502"/>
                </a:lnTo>
                <a:lnTo>
                  <a:pt x="14897" y="185750"/>
                </a:lnTo>
                <a:lnTo>
                  <a:pt x="6604" y="169468"/>
                </a:lnTo>
                <a:lnTo>
                  <a:pt x="1676" y="151320"/>
                </a:lnTo>
                <a:lnTo>
                  <a:pt x="101" y="137998"/>
                </a:lnTo>
                <a:lnTo>
                  <a:pt x="0" y="152996"/>
                </a:lnTo>
                <a:lnTo>
                  <a:pt x="4927" y="171043"/>
                </a:lnTo>
                <a:lnTo>
                  <a:pt x="13220" y="187426"/>
                </a:lnTo>
                <a:lnTo>
                  <a:pt x="29692" y="212077"/>
                </a:lnTo>
                <a:lnTo>
                  <a:pt x="37388" y="212077"/>
                </a:lnTo>
                <a:lnTo>
                  <a:pt x="53759" y="208826"/>
                </a:lnTo>
                <a:lnTo>
                  <a:pt x="72402" y="208826"/>
                </a:lnTo>
                <a:lnTo>
                  <a:pt x="83947" y="210400"/>
                </a:lnTo>
                <a:lnTo>
                  <a:pt x="93713" y="213753"/>
                </a:lnTo>
                <a:lnTo>
                  <a:pt x="103771" y="220065"/>
                </a:lnTo>
                <a:lnTo>
                  <a:pt x="110286" y="228447"/>
                </a:lnTo>
                <a:lnTo>
                  <a:pt x="111861" y="274523"/>
                </a:lnTo>
                <a:lnTo>
                  <a:pt x="133159" y="284378"/>
                </a:lnTo>
                <a:lnTo>
                  <a:pt x="164338" y="297497"/>
                </a:lnTo>
                <a:lnTo>
                  <a:pt x="203695" y="310718"/>
                </a:lnTo>
                <a:lnTo>
                  <a:pt x="249758" y="322262"/>
                </a:lnTo>
                <a:lnTo>
                  <a:pt x="295833" y="330352"/>
                </a:lnTo>
                <a:lnTo>
                  <a:pt x="336867" y="335280"/>
                </a:lnTo>
                <a:lnTo>
                  <a:pt x="387870" y="338543"/>
                </a:lnTo>
                <a:lnTo>
                  <a:pt x="439851" y="338543"/>
                </a:lnTo>
                <a:lnTo>
                  <a:pt x="504456" y="334200"/>
                </a:lnTo>
                <a:lnTo>
                  <a:pt x="568579" y="324332"/>
                </a:lnTo>
                <a:lnTo>
                  <a:pt x="624014" y="310718"/>
                </a:lnTo>
                <a:lnTo>
                  <a:pt x="663371" y="297497"/>
                </a:lnTo>
                <a:lnTo>
                  <a:pt x="694550" y="284378"/>
                </a:lnTo>
                <a:lnTo>
                  <a:pt x="716546" y="273532"/>
                </a:lnTo>
                <a:lnTo>
                  <a:pt x="717918" y="227266"/>
                </a:lnTo>
                <a:lnTo>
                  <a:pt x="725716" y="218681"/>
                </a:lnTo>
                <a:lnTo>
                  <a:pt x="737755" y="212572"/>
                </a:lnTo>
                <a:lnTo>
                  <a:pt x="743775" y="210400"/>
                </a:lnTo>
                <a:lnTo>
                  <a:pt x="755307" y="208826"/>
                </a:lnTo>
                <a:lnTo>
                  <a:pt x="773849" y="208826"/>
                </a:lnTo>
                <a:lnTo>
                  <a:pt x="790333" y="212077"/>
                </a:lnTo>
                <a:lnTo>
                  <a:pt x="798029" y="212077"/>
                </a:lnTo>
                <a:lnTo>
                  <a:pt x="814400" y="187426"/>
                </a:lnTo>
                <a:lnTo>
                  <a:pt x="823277" y="169964"/>
                </a:lnTo>
                <a:lnTo>
                  <a:pt x="828103" y="151803"/>
                </a:lnTo>
                <a:lnTo>
                  <a:pt x="828103" y="137998"/>
                </a:lnTo>
                <a:lnTo>
                  <a:pt x="826528" y="150139"/>
                </a:lnTo>
                <a:lnTo>
                  <a:pt x="821601" y="168287"/>
                </a:lnTo>
                <a:lnTo>
                  <a:pt x="812825" y="185750"/>
                </a:lnTo>
                <a:lnTo>
                  <a:pt x="796251" y="210502"/>
                </a:lnTo>
                <a:lnTo>
                  <a:pt x="792010" y="210604"/>
                </a:lnTo>
                <a:lnTo>
                  <a:pt x="775538" y="207149"/>
                </a:lnTo>
                <a:lnTo>
                  <a:pt x="753630" y="207149"/>
                </a:lnTo>
                <a:lnTo>
                  <a:pt x="742099" y="208724"/>
                </a:lnTo>
                <a:lnTo>
                  <a:pt x="736079" y="210896"/>
                </a:lnTo>
                <a:lnTo>
                  <a:pt x="724141" y="217017"/>
                </a:lnTo>
                <a:lnTo>
                  <a:pt x="716254" y="225590"/>
                </a:lnTo>
                <a:lnTo>
                  <a:pt x="714971" y="271957"/>
                </a:lnTo>
                <a:lnTo>
                  <a:pt x="692873" y="282702"/>
                </a:lnTo>
                <a:lnTo>
                  <a:pt x="661695" y="295922"/>
                </a:lnTo>
                <a:lnTo>
                  <a:pt x="627176" y="307467"/>
                </a:lnTo>
                <a:lnTo>
                  <a:pt x="588213" y="317728"/>
                </a:lnTo>
                <a:lnTo>
                  <a:pt x="565429" y="322173"/>
                </a:lnTo>
                <a:lnTo>
                  <a:pt x="560489" y="317030"/>
                </a:lnTo>
                <a:lnTo>
                  <a:pt x="553783" y="310629"/>
                </a:lnTo>
                <a:lnTo>
                  <a:pt x="540664" y="304012"/>
                </a:lnTo>
                <a:lnTo>
                  <a:pt x="529120" y="300863"/>
                </a:lnTo>
                <a:lnTo>
                  <a:pt x="527443" y="205473"/>
                </a:lnTo>
                <a:lnTo>
                  <a:pt x="525970" y="195503"/>
                </a:lnTo>
                <a:lnTo>
                  <a:pt x="516102" y="179031"/>
                </a:lnTo>
                <a:lnTo>
                  <a:pt x="514324" y="177558"/>
                </a:lnTo>
                <a:lnTo>
                  <a:pt x="514324" y="103670"/>
                </a:lnTo>
                <a:lnTo>
                  <a:pt x="512749" y="95389"/>
                </a:lnTo>
                <a:lnTo>
                  <a:pt x="500608" y="95389"/>
                </a:lnTo>
                <a:lnTo>
                  <a:pt x="499630" y="115798"/>
                </a:lnTo>
                <a:lnTo>
                  <a:pt x="497852" y="119062"/>
                </a:lnTo>
                <a:lnTo>
                  <a:pt x="496277" y="75755"/>
                </a:lnTo>
                <a:lnTo>
                  <a:pt x="471512" y="64312"/>
                </a:lnTo>
                <a:lnTo>
                  <a:pt x="464515" y="61455"/>
                </a:lnTo>
                <a:lnTo>
                  <a:pt x="463423" y="0"/>
                </a:lnTo>
                <a:lnTo>
                  <a:pt x="461746" y="59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693858" y="8335564"/>
            <a:ext cx="201726" cy="260019"/>
          </a:xfrm>
          <a:custGeom>
            <a:avLst/>
            <a:gdLst/>
            <a:ahLst/>
            <a:cxnLst/>
            <a:rect l="l" t="t" r="r" b="b"/>
            <a:pathLst>
              <a:path w="201726" h="260019">
                <a:moveTo>
                  <a:pt x="22098" y="222821"/>
                </a:moveTo>
                <a:lnTo>
                  <a:pt x="14706" y="225399"/>
                </a:lnTo>
                <a:lnTo>
                  <a:pt x="17272" y="230619"/>
                </a:lnTo>
                <a:lnTo>
                  <a:pt x="28016" y="241566"/>
                </a:lnTo>
                <a:lnTo>
                  <a:pt x="35420" y="245313"/>
                </a:lnTo>
                <a:lnTo>
                  <a:pt x="63931" y="256565"/>
                </a:lnTo>
                <a:lnTo>
                  <a:pt x="72009" y="257644"/>
                </a:lnTo>
                <a:lnTo>
                  <a:pt x="73787" y="258241"/>
                </a:lnTo>
                <a:lnTo>
                  <a:pt x="81876" y="259232"/>
                </a:lnTo>
                <a:lnTo>
                  <a:pt x="83756" y="259918"/>
                </a:lnTo>
                <a:lnTo>
                  <a:pt x="108318" y="260019"/>
                </a:lnTo>
                <a:lnTo>
                  <a:pt x="127850" y="258241"/>
                </a:lnTo>
                <a:lnTo>
                  <a:pt x="129717" y="257644"/>
                </a:lnTo>
                <a:lnTo>
                  <a:pt x="136029" y="256666"/>
                </a:lnTo>
                <a:lnTo>
                  <a:pt x="137909" y="255968"/>
                </a:lnTo>
                <a:lnTo>
                  <a:pt x="144322" y="254990"/>
                </a:lnTo>
                <a:lnTo>
                  <a:pt x="173621" y="241477"/>
                </a:lnTo>
                <a:lnTo>
                  <a:pt x="186042" y="227368"/>
                </a:lnTo>
                <a:lnTo>
                  <a:pt x="189890" y="219671"/>
                </a:lnTo>
                <a:lnTo>
                  <a:pt x="190779" y="187413"/>
                </a:lnTo>
                <a:lnTo>
                  <a:pt x="190677" y="162661"/>
                </a:lnTo>
                <a:lnTo>
                  <a:pt x="191566" y="65290"/>
                </a:lnTo>
                <a:lnTo>
                  <a:pt x="199656" y="51981"/>
                </a:lnTo>
                <a:lnTo>
                  <a:pt x="201333" y="47142"/>
                </a:lnTo>
                <a:lnTo>
                  <a:pt x="201726" y="0"/>
                </a:lnTo>
                <a:lnTo>
                  <a:pt x="199859" y="1473"/>
                </a:lnTo>
                <a:lnTo>
                  <a:pt x="197485" y="5422"/>
                </a:lnTo>
                <a:lnTo>
                  <a:pt x="190385" y="7886"/>
                </a:lnTo>
                <a:lnTo>
                  <a:pt x="180225" y="12814"/>
                </a:lnTo>
                <a:lnTo>
                  <a:pt x="159016" y="21602"/>
                </a:lnTo>
                <a:lnTo>
                  <a:pt x="145999" y="24955"/>
                </a:lnTo>
                <a:lnTo>
                  <a:pt x="139585" y="26034"/>
                </a:lnTo>
                <a:lnTo>
                  <a:pt x="137706" y="26631"/>
                </a:lnTo>
                <a:lnTo>
                  <a:pt x="127952" y="27508"/>
                </a:lnTo>
                <a:lnTo>
                  <a:pt x="124688" y="28409"/>
                </a:lnTo>
                <a:lnTo>
                  <a:pt x="104863" y="29184"/>
                </a:lnTo>
                <a:lnTo>
                  <a:pt x="77050" y="28409"/>
                </a:lnTo>
                <a:lnTo>
                  <a:pt x="73787" y="27508"/>
                </a:lnTo>
                <a:lnTo>
                  <a:pt x="63931" y="26631"/>
                </a:lnTo>
                <a:lnTo>
                  <a:pt x="62153" y="26034"/>
                </a:lnTo>
                <a:lnTo>
                  <a:pt x="55740" y="24955"/>
                </a:lnTo>
                <a:lnTo>
                  <a:pt x="42621" y="21602"/>
                </a:lnTo>
                <a:lnTo>
                  <a:pt x="22402" y="13601"/>
                </a:lnTo>
                <a:lnTo>
                  <a:pt x="11353" y="7886"/>
                </a:lnTo>
                <a:lnTo>
                  <a:pt x="4241" y="5422"/>
                </a:lnTo>
                <a:lnTo>
                  <a:pt x="1879" y="1473"/>
                </a:lnTo>
                <a:lnTo>
                  <a:pt x="0" y="0"/>
                </a:lnTo>
                <a:lnTo>
                  <a:pt x="787" y="48336"/>
                </a:lnTo>
                <a:lnTo>
                  <a:pt x="2476" y="53162"/>
                </a:lnTo>
                <a:lnTo>
                  <a:pt x="10858" y="66179"/>
                </a:lnTo>
                <a:lnTo>
                  <a:pt x="11747" y="200431"/>
                </a:lnTo>
                <a:lnTo>
                  <a:pt x="17360" y="200825"/>
                </a:lnTo>
                <a:lnTo>
                  <a:pt x="22301" y="207543"/>
                </a:lnTo>
                <a:lnTo>
                  <a:pt x="24079" y="219671"/>
                </a:lnTo>
                <a:lnTo>
                  <a:pt x="22098" y="222821"/>
                </a:lnTo>
                <a:close/>
              </a:path>
            </a:pathLst>
          </a:custGeom>
          <a:solidFill>
            <a:srgbClr val="FED98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661213" y="8939065"/>
            <a:ext cx="267119" cy="279361"/>
          </a:xfrm>
          <a:custGeom>
            <a:avLst/>
            <a:gdLst/>
            <a:ahLst/>
            <a:cxnLst/>
            <a:rect l="l" t="t" r="r" b="b"/>
            <a:pathLst>
              <a:path w="267119" h="279361">
                <a:moveTo>
                  <a:pt x="584" y="265239"/>
                </a:moveTo>
                <a:lnTo>
                  <a:pt x="0" y="268300"/>
                </a:lnTo>
                <a:lnTo>
                  <a:pt x="17157" y="271068"/>
                </a:lnTo>
                <a:lnTo>
                  <a:pt x="58191" y="276098"/>
                </a:lnTo>
                <a:lnTo>
                  <a:pt x="109093" y="279361"/>
                </a:lnTo>
                <a:lnTo>
                  <a:pt x="157924" y="279361"/>
                </a:lnTo>
                <a:lnTo>
                  <a:pt x="222440" y="274916"/>
                </a:lnTo>
                <a:lnTo>
                  <a:pt x="267030" y="268300"/>
                </a:lnTo>
                <a:lnTo>
                  <a:pt x="267119" y="266331"/>
                </a:lnTo>
                <a:lnTo>
                  <a:pt x="248869" y="246405"/>
                </a:lnTo>
                <a:lnTo>
                  <a:pt x="247192" y="244830"/>
                </a:lnTo>
                <a:lnTo>
                  <a:pt x="245516" y="149542"/>
                </a:lnTo>
                <a:lnTo>
                  <a:pt x="243941" y="139573"/>
                </a:lnTo>
                <a:lnTo>
                  <a:pt x="234175" y="123101"/>
                </a:lnTo>
                <a:lnTo>
                  <a:pt x="232397" y="121526"/>
                </a:lnTo>
                <a:lnTo>
                  <a:pt x="232295" y="47739"/>
                </a:lnTo>
                <a:lnTo>
                  <a:pt x="230822" y="39446"/>
                </a:lnTo>
                <a:lnTo>
                  <a:pt x="221856" y="39446"/>
                </a:lnTo>
                <a:lnTo>
                  <a:pt x="220954" y="59778"/>
                </a:lnTo>
                <a:lnTo>
                  <a:pt x="215925" y="66484"/>
                </a:lnTo>
                <a:lnTo>
                  <a:pt x="214249" y="19723"/>
                </a:lnTo>
                <a:lnTo>
                  <a:pt x="189585" y="8280"/>
                </a:lnTo>
                <a:lnTo>
                  <a:pt x="173215" y="3352"/>
                </a:lnTo>
                <a:lnTo>
                  <a:pt x="153492" y="0"/>
                </a:lnTo>
                <a:lnTo>
                  <a:pt x="113538" y="0"/>
                </a:lnTo>
                <a:lnTo>
                  <a:pt x="103670" y="1676"/>
                </a:lnTo>
                <a:lnTo>
                  <a:pt x="82372" y="6705"/>
                </a:lnTo>
                <a:lnTo>
                  <a:pt x="62534" y="14795"/>
                </a:lnTo>
                <a:lnTo>
                  <a:pt x="49415" y="23075"/>
                </a:lnTo>
                <a:lnTo>
                  <a:pt x="39357" y="34328"/>
                </a:lnTo>
                <a:lnTo>
                  <a:pt x="35115" y="46558"/>
                </a:lnTo>
                <a:lnTo>
                  <a:pt x="35318" y="120637"/>
                </a:lnTo>
                <a:lnTo>
                  <a:pt x="33731" y="122313"/>
                </a:lnTo>
                <a:lnTo>
                  <a:pt x="23571" y="138493"/>
                </a:lnTo>
                <a:lnTo>
                  <a:pt x="22098" y="148450"/>
                </a:lnTo>
                <a:lnTo>
                  <a:pt x="20510" y="243840"/>
                </a:lnTo>
                <a:lnTo>
                  <a:pt x="584" y="265239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05993" y="9006525"/>
            <a:ext cx="168084" cy="84340"/>
          </a:xfrm>
          <a:custGeom>
            <a:avLst/>
            <a:gdLst/>
            <a:ahLst/>
            <a:cxnLst/>
            <a:rect l="l" t="t" r="r" b="b"/>
            <a:pathLst>
              <a:path w="168084" h="84340">
                <a:moveTo>
                  <a:pt x="101" y="75971"/>
                </a:moveTo>
                <a:lnTo>
                  <a:pt x="0" y="82270"/>
                </a:lnTo>
                <a:lnTo>
                  <a:pt x="1485" y="84340"/>
                </a:lnTo>
                <a:lnTo>
                  <a:pt x="4546" y="83858"/>
                </a:lnTo>
                <a:lnTo>
                  <a:pt x="6908" y="79413"/>
                </a:lnTo>
                <a:lnTo>
                  <a:pt x="7899" y="9766"/>
                </a:lnTo>
                <a:lnTo>
                  <a:pt x="18453" y="9677"/>
                </a:lnTo>
                <a:lnTo>
                  <a:pt x="33147" y="16281"/>
                </a:lnTo>
                <a:lnTo>
                  <a:pt x="47739" y="21412"/>
                </a:lnTo>
                <a:lnTo>
                  <a:pt x="67665" y="24574"/>
                </a:lnTo>
                <a:lnTo>
                  <a:pt x="111467" y="24574"/>
                </a:lnTo>
                <a:lnTo>
                  <a:pt x="136232" y="19735"/>
                </a:lnTo>
                <a:lnTo>
                  <a:pt x="155663" y="11252"/>
                </a:lnTo>
                <a:lnTo>
                  <a:pt x="167398" y="2971"/>
                </a:lnTo>
                <a:lnTo>
                  <a:pt x="168084" y="0"/>
                </a:lnTo>
                <a:lnTo>
                  <a:pt x="153987" y="9575"/>
                </a:lnTo>
                <a:lnTo>
                  <a:pt x="134556" y="18059"/>
                </a:lnTo>
                <a:lnTo>
                  <a:pt x="109791" y="22885"/>
                </a:lnTo>
                <a:lnTo>
                  <a:pt x="69253" y="22885"/>
                </a:lnTo>
                <a:lnTo>
                  <a:pt x="49415" y="19735"/>
                </a:lnTo>
                <a:lnTo>
                  <a:pt x="34823" y="14706"/>
                </a:lnTo>
                <a:lnTo>
                  <a:pt x="20027" y="8089"/>
                </a:lnTo>
                <a:lnTo>
                  <a:pt x="6210" y="8089"/>
                </a:lnTo>
                <a:lnTo>
                  <a:pt x="5321" y="67970"/>
                </a:lnTo>
                <a:lnTo>
                  <a:pt x="3746" y="69646"/>
                </a:lnTo>
                <a:lnTo>
                  <a:pt x="101" y="75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629060" y="7928654"/>
            <a:ext cx="331825" cy="436105"/>
          </a:xfrm>
          <a:custGeom>
            <a:avLst/>
            <a:gdLst/>
            <a:ahLst/>
            <a:cxnLst/>
            <a:rect l="l" t="t" r="r" b="b"/>
            <a:pathLst>
              <a:path w="331825" h="436105">
                <a:moveTo>
                  <a:pt x="193827" y="1676"/>
                </a:moveTo>
                <a:lnTo>
                  <a:pt x="182384" y="0"/>
                </a:lnTo>
                <a:lnTo>
                  <a:pt x="148945" y="0"/>
                </a:lnTo>
                <a:lnTo>
                  <a:pt x="111264" y="8280"/>
                </a:lnTo>
                <a:lnTo>
                  <a:pt x="79895" y="22987"/>
                </a:lnTo>
                <a:lnTo>
                  <a:pt x="56908" y="39458"/>
                </a:lnTo>
                <a:lnTo>
                  <a:pt x="41224" y="54940"/>
                </a:lnTo>
                <a:lnTo>
                  <a:pt x="27216" y="73787"/>
                </a:lnTo>
                <a:lnTo>
                  <a:pt x="17551" y="90360"/>
                </a:lnTo>
                <a:lnTo>
                  <a:pt x="6108" y="118376"/>
                </a:lnTo>
                <a:lnTo>
                  <a:pt x="0" y="150037"/>
                </a:lnTo>
                <a:lnTo>
                  <a:pt x="0" y="177457"/>
                </a:lnTo>
                <a:lnTo>
                  <a:pt x="1663" y="192252"/>
                </a:lnTo>
                <a:lnTo>
                  <a:pt x="31165" y="349986"/>
                </a:lnTo>
                <a:lnTo>
                  <a:pt x="37680" y="369722"/>
                </a:lnTo>
                <a:lnTo>
                  <a:pt x="47739" y="387667"/>
                </a:lnTo>
                <a:lnTo>
                  <a:pt x="64808" y="406908"/>
                </a:lnTo>
                <a:lnTo>
                  <a:pt x="87198" y="420522"/>
                </a:lnTo>
                <a:lnTo>
                  <a:pt x="107416" y="428510"/>
                </a:lnTo>
                <a:lnTo>
                  <a:pt x="126949" y="432943"/>
                </a:lnTo>
                <a:lnTo>
                  <a:pt x="128727" y="433539"/>
                </a:lnTo>
                <a:lnTo>
                  <a:pt x="138582" y="434428"/>
                </a:lnTo>
                <a:lnTo>
                  <a:pt x="141846" y="435317"/>
                </a:lnTo>
                <a:lnTo>
                  <a:pt x="169659" y="436105"/>
                </a:lnTo>
                <a:lnTo>
                  <a:pt x="189484" y="435317"/>
                </a:lnTo>
                <a:lnTo>
                  <a:pt x="192735" y="434428"/>
                </a:lnTo>
                <a:lnTo>
                  <a:pt x="202514" y="433539"/>
                </a:lnTo>
                <a:lnTo>
                  <a:pt x="204381" y="432943"/>
                </a:lnTo>
                <a:lnTo>
                  <a:pt x="210794" y="431863"/>
                </a:lnTo>
                <a:lnTo>
                  <a:pt x="223812" y="428510"/>
                </a:lnTo>
                <a:lnTo>
                  <a:pt x="245021" y="419722"/>
                </a:lnTo>
                <a:lnTo>
                  <a:pt x="264655" y="408381"/>
                </a:lnTo>
                <a:lnTo>
                  <a:pt x="280441" y="391020"/>
                </a:lnTo>
                <a:lnTo>
                  <a:pt x="290195" y="376224"/>
                </a:lnTo>
                <a:lnTo>
                  <a:pt x="298983" y="355409"/>
                </a:lnTo>
                <a:lnTo>
                  <a:pt x="330149" y="192747"/>
                </a:lnTo>
                <a:lnTo>
                  <a:pt x="331825" y="176377"/>
                </a:lnTo>
                <a:lnTo>
                  <a:pt x="331825" y="151218"/>
                </a:lnTo>
                <a:lnTo>
                  <a:pt x="325221" y="118376"/>
                </a:lnTo>
                <a:lnTo>
                  <a:pt x="313778" y="90360"/>
                </a:lnTo>
                <a:lnTo>
                  <a:pt x="304114" y="73787"/>
                </a:lnTo>
                <a:lnTo>
                  <a:pt x="290893" y="55727"/>
                </a:lnTo>
                <a:lnTo>
                  <a:pt x="274320" y="39458"/>
                </a:lnTo>
                <a:lnTo>
                  <a:pt x="251333" y="22987"/>
                </a:lnTo>
                <a:lnTo>
                  <a:pt x="220065" y="8280"/>
                </a:lnTo>
                <a:lnTo>
                  <a:pt x="193827" y="16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916103" y="9186950"/>
            <a:ext cx="26835" cy="18745"/>
          </a:xfrm>
          <a:custGeom>
            <a:avLst/>
            <a:gdLst/>
            <a:ahLst/>
            <a:cxnLst/>
            <a:rect l="l" t="t" r="r" b="b"/>
            <a:pathLst>
              <a:path w="26835" h="18745">
                <a:moveTo>
                  <a:pt x="13614" y="5130"/>
                </a:moveTo>
                <a:lnTo>
                  <a:pt x="3657" y="0"/>
                </a:lnTo>
                <a:lnTo>
                  <a:pt x="0" y="0"/>
                </a:lnTo>
                <a:lnTo>
                  <a:pt x="14693" y="18745"/>
                </a:lnTo>
                <a:lnTo>
                  <a:pt x="24853" y="18440"/>
                </a:lnTo>
                <a:lnTo>
                  <a:pt x="26835" y="15189"/>
                </a:lnTo>
                <a:lnTo>
                  <a:pt x="13614" y="5130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884542" y="8498225"/>
            <a:ext cx="7391" cy="24752"/>
          </a:xfrm>
          <a:custGeom>
            <a:avLst/>
            <a:gdLst/>
            <a:ahLst/>
            <a:cxnLst/>
            <a:rect l="l" t="t" r="r" b="b"/>
            <a:pathLst>
              <a:path w="7391" h="24752">
                <a:moveTo>
                  <a:pt x="685" y="3848"/>
                </a:moveTo>
                <a:lnTo>
                  <a:pt x="88" y="23088"/>
                </a:lnTo>
                <a:lnTo>
                  <a:pt x="88" y="24752"/>
                </a:lnTo>
                <a:lnTo>
                  <a:pt x="6908" y="23672"/>
                </a:lnTo>
                <a:lnTo>
                  <a:pt x="7391" y="12026"/>
                </a:lnTo>
                <a:lnTo>
                  <a:pt x="4343" y="3555"/>
                </a:lnTo>
                <a:lnTo>
                  <a:pt x="0" y="0"/>
                </a:lnTo>
                <a:lnTo>
                  <a:pt x="0" y="3149"/>
                </a:lnTo>
                <a:lnTo>
                  <a:pt x="685" y="384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697904" y="8536005"/>
            <a:ext cx="20027" cy="24955"/>
          </a:xfrm>
          <a:custGeom>
            <a:avLst/>
            <a:gdLst/>
            <a:ahLst/>
            <a:cxnLst/>
            <a:rect l="l" t="t" r="r" b="b"/>
            <a:pathLst>
              <a:path w="20027" h="24955">
                <a:moveTo>
                  <a:pt x="18249" y="7099"/>
                </a:moveTo>
                <a:lnTo>
                  <a:pt x="13322" y="393"/>
                </a:lnTo>
                <a:lnTo>
                  <a:pt x="7696" y="0"/>
                </a:lnTo>
                <a:lnTo>
                  <a:pt x="101" y="2666"/>
                </a:lnTo>
                <a:lnTo>
                  <a:pt x="0" y="15481"/>
                </a:lnTo>
                <a:lnTo>
                  <a:pt x="3454" y="23571"/>
                </a:lnTo>
                <a:lnTo>
                  <a:pt x="10655" y="24955"/>
                </a:lnTo>
                <a:lnTo>
                  <a:pt x="18046" y="22390"/>
                </a:lnTo>
                <a:lnTo>
                  <a:pt x="20027" y="19227"/>
                </a:lnTo>
                <a:lnTo>
                  <a:pt x="18249" y="709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721872" y="8577036"/>
            <a:ext cx="145605" cy="40055"/>
          </a:xfrm>
          <a:custGeom>
            <a:avLst/>
            <a:gdLst/>
            <a:ahLst/>
            <a:cxnLst/>
            <a:rect l="l" t="t" r="r" b="b"/>
            <a:pathLst>
              <a:path w="145605" h="40055">
                <a:moveTo>
                  <a:pt x="698" y="12230"/>
                </a:moveTo>
                <a:lnTo>
                  <a:pt x="5829" y="20218"/>
                </a:lnTo>
                <a:lnTo>
                  <a:pt x="14109" y="26733"/>
                </a:lnTo>
                <a:lnTo>
                  <a:pt x="35217" y="36791"/>
                </a:lnTo>
                <a:lnTo>
                  <a:pt x="55041" y="40055"/>
                </a:lnTo>
                <a:lnTo>
                  <a:pt x="90652" y="40055"/>
                </a:lnTo>
                <a:lnTo>
                  <a:pt x="102298" y="38468"/>
                </a:lnTo>
                <a:lnTo>
                  <a:pt x="121831" y="31762"/>
                </a:lnTo>
                <a:lnTo>
                  <a:pt x="133172" y="25057"/>
                </a:lnTo>
                <a:lnTo>
                  <a:pt x="142151" y="17564"/>
                </a:lnTo>
                <a:lnTo>
                  <a:pt x="145503" y="11049"/>
                </a:lnTo>
                <a:lnTo>
                  <a:pt x="145605" y="0"/>
                </a:lnTo>
                <a:lnTo>
                  <a:pt x="116306" y="13512"/>
                </a:lnTo>
                <a:lnTo>
                  <a:pt x="109893" y="14503"/>
                </a:lnTo>
                <a:lnTo>
                  <a:pt x="108013" y="15189"/>
                </a:lnTo>
                <a:lnTo>
                  <a:pt x="101701" y="16179"/>
                </a:lnTo>
                <a:lnTo>
                  <a:pt x="99834" y="16764"/>
                </a:lnTo>
                <a:lnTo>
                  <a:pt x="80302" y="18542"/>
                </a:lnTo>
                <a:lnTo>
                  <a:pt x="60566" y="18440"/>
                </a:lnTo>
                <a:lnTo>
                  <a:pt x="59778" y="19240"/>
                </a:lnTo>
                <a:lnTo>
                  <a:pt x="55740" y="18440"/>
                </a:lnTo>
                <a:lnTo>
                  <a:pt x="53860" y="17754"/>
                </a:lnTo>
                <a:lnTo>
                  <a:pt x="45770" y="16764"/>
                </a:lnTo>
                <a:lnTo>
                  <a:pt x="44005" y="16179"/>
                </a:lnTo>
                <a:lnTo>
                  <a:pt x="35915" y="15087"/>
                </a:lnTo>
                <a:lnTo>
                  <a:pt x="7404" y="3848"/>
                </a:lnTo>
                <a:lnTo>
                  <a:pt x="0" y="101"/>
                </a:lnTo>
                <a:lnTo>
                  <a:pt x="698" y="1223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707864" y="9078737"/>
            <a:ext cx="3454" cy="8674"/>
          </a:xfrm>
          <a:custGeom>
            <a:avLst/>
            <a:gdLst/>
            <a:ahLst/>
            <a:cxnLst/>
            <a:rect l="l" t="t" r="r" b="b"/>
            <a:pathLst>
              <a:path w="3454" h="8674">
                <a:moveTo>
                  <a:pt x="1193" y="1384"/>
                </a:moveTo>
                <a:lnTo>
                  <a:pt x="0" y="8394"/>
                </a:lnTo>
                <a:lnTo>
                  <a:pt x="1587" y="8674"/>
                </a:lnTo>
                <a:lnTo>
                  <a:pt x="3454" y="5626"/>
                </a:lnTo>
                <a:lnTo>
                  <a:pt x="3454" y="0"/>
                </a:lnTo>
                <a:lnTo>
                  <a:pt x="1193" y="1384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695745" y="8337039"/>
            <a:ext cx="9461" cy="6413"/>
          </a:xfrm>
          <a:custGeom>
            <a:avLst/>
            <a:gdLst/>
            <a:ahLst/>
            <a:cxnLst/>
            <a:rect l="l" t="t" r="r" b="b"/>
            <a:pathLst>
              <a:path w="9461" h="6413">
                <a:moveTo>
                  <a:pt x="2362" y="3949"/>
                </a:moveTo>
                <a:lnTo>
                  <a:pt x="9461" y="6413"/>
                </a:lnTo>
                <a:lnTo>
                  <a:pt x="0" y="0"/>
                </a:lnTo>
                <a:lnTo>
                  <a:pt x="2362" y="39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884245" y="8337033"/>
            <a:ext cx="9461" cy="6413"/>
          </a:xfrm>
          <a:custGeom>
            <a:avLst/>
            <a:gdLst/>
            <a:ahLst/>
            <a:cxnLst/>
            <a:rect l="l" t="t" r="r" b="b"/>
            <a:pathLst>
              <a:path w="9461" h="6413">
                <a:moveTo>
                  <a:pt x="0" y="6413"/>
                </a:moveTo>
                <a:lnTo>
                  <a:pt x="7099" y="3949"/>
                </a:lnTo>
                <a:lnTo>
                  <a:pt x="9461" y="0"/>
                </a:lnTo>
                <a:lnTo>
                  <a:pt x="0" y="64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884545" y="8501369"/>
            <a:ext cx="685" cy="19938"/>
          </a:xfrm>
          <a:custGeom>
            <a:avLst/>
            <a:gdLst/>
            <a:ahLst/>
            <a:cxnLst/>
            <a:rect l="l" t="t" r="r" b="b"/>
            <a:pathLst>
              <a:path w="685" h="19939">
                <a:moveTo>
                  <a:pt x="88" y="19939"/>
                </a:moveTo>
                <a:lnTo>
                  <a:pt x="685" y="698"/>
                </a:lnTo>
                <a:lnTo>
                  <a:pt x="0" y="0"/>
                </a:lnTo>
                <a:lnTo>
                  <a:pt x="88" y="199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777615" y="8595478"/>
            <a:ext cx="4838" cy="800"/>
          </a:xfrm>
          <a:custGeom>
            <a:avLst/>
            <a:gdLst/>
            <a:ahLst/>
            <a:cxnLst/>
            <a:rect l="l" t="t" r="r" b="b"/>
            <a:pathLst>
              <a:path w="4838" h="800">
                <a:moveTo>
                  <a:pt x="0" y="0"/>
                </a:moveTo>
                <a:lnTo>
                  <a:pt x="4038" y="800"/>
                </a:lnTo>
                <a:lnTo>
                  <a:pt x="483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786096" y="8815946"/>
            <a:ext cx="17551" cy="1879"/>
          </a:xfrm>
          <a:custGeom>
            <a:avLst/>
            <a:gdLst/>
            <a:ahLst/>
            <a:cxnLst/>
            <a:rect l="l" t="t" r="r" b="b"/>
            <a:pathLst>
              <a:path w="17551" h="1879">
                <a:moveTo>
                  <a:pt x="0" y="1879"/>
                </a:moveTo>
                <a:lnTo>
                  <a:pt x="17259" y="1879"/>
                </a:lnTo>
                <a:lnTo>
                  <a:pt x="17551" y="203"/>
                </a:lnTo>
                <a:lnTo>
                  <a:pt x="49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706103" y="8991638"/>
            <a:ext cx="1866" cy="63131"/>
          </a:xfrm>
          <a:custGeom>
            <a:avLst/>
            <a:gdLst/>
            <a:ahLst/>
            <a:cxnLst/>
            <a:rect l="l" t="t" r="r" b="b"/>
            <a:pathLst>
              <a:path w="1866" h="63131">
                <a:moveTo>
                  <a:pt x="1765" y="63131"/>
                </a:moveTo>
                <a:lnTo>
                  <a:pt x="1866" y="3162"/>
                </a:lnTo>
                <a:lnTo>
                  <a:pt x="0" y="0"/>
                </a:lnTo>
                <a:lnTo>
                  <a:pt x="1765" y="63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132825" y="9119772"/>
            <a:ext cx="25247" cy="1778"/>
          </a:xfrm>
          <a:custGeom>
            <a:avLst/>
            <a:gdLst/>
            <a:ahLst/>
            <a:cxnLst/>
            <a:rect l="l" t="t" r="r" b="b"/>
            <a:pathLst>
              <a:path w="25247" h="1777">
                <a:moveTo>
                  <a:pt x="0" y="0"/>
                </a:moveTo>
                <a:lnTo>
                  <a:pt x="3746" y="1777"/>
                </a:lnTo>
                <a:lnTo>
                  <a:pt x="21602" y="1777"/>
                </a:lnTo>
                <a:lnTo>
                  <a:pt x="25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431274" y="9119772"/>
            <a:ext cx="25349" cy="1778"/>
          </a:xfrm>
          <a:custGeom>
            <a:avLst/>
            <a:gdLst/>
            <a:ahLst/>
            <a:cxnLst/>
            <a:rect l="l" t="t" r="r" b="b"/>
            <a:pathLst>
              <a:path w="25349" h="1777">
                <a:moveTo>
                  <a:pt x="0" y="0"/>
                </a:moveTo>
                <a:lnTo>
                  <a:pt x="3746" y="1777"/>
                </a:lnTo>
                <a:lnTo>
                  <a:pt x="21602" y="1777"/>
                </a:lnTo>
                <a:lnTo>
                  <a:pt x="2534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477343" y="9145927"/>
            <a:ext cx="12128" cy="6794"/>
          </a:xfrm>
          <a:custGeom>
            <a:avLst/>
            <a:gdLst/>
            <a:ahLst/>
            <a:cxnLst/>
            <a:rect l="l" t="t" r="r" b="b"/>
            <a:pathLst>
              <a:path w="12128" h="6794">
                <a:moveTo>
                  <a:pt x="393" y="1562"/>
                </a:moveTo>
                <a:lnTo>
                  <a:pt x="8978" y="6794"/>
                </a:lnTo>
                <a:lnTo>
                  <a:pt x="12128" y="6794"/>
                </a:lnTo>
                <a:lnTo>
                  <a:pt x="5524" y="1854"/>
                </a:lnTo>
                <a:lnTo>
                  <a:pt x="0" y="0"/>
                </a:lnTo>
                <a:lnTo>
                  <a:pt x="393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99977" y="9145920"/>
            <a:ext cx="12230" cy="6807"/>
          </a:xfrm>
          <a:custGeom>
            <a:avLst/>
            <a:gdLst/>
            <a:ahLst/>
            <a:cxnLst/>
            <a:rect l="l" t="t" r="r" b="b"/>
            <a:pathLst>
              <a:path w="12230" h="6807">
                <a:moveTo>
                  <a:pt x="6603" y="1866"/>
                </a:moveTo>
                <a:lnTo>
                  <a:pt x="0" y="6807"/>
                </a:lnTo>
                <a:lnTo>
                  <a:pt x="3060" y="6807"/>
                </a:lnTo>
                <a:lnTo>
                  <a:pt x="12230" y="685"/>
                </a:lnTo>
                <a:lnTo>
                  <a:pt x="12026" y="0"/>
                </a:lnTo>
                <a:lnTo>
                  <a:pt x="660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349101" y="9024291"/>
            <a:ext cx="891540" cy="211086"/>
          </a:xfrm>
          <a:custGeom>
            <a:avLst/>
            <a:gdLst/>
            <a:ahLst/>
            <a:cxnLst/>
            <a:rect l="l" t="t" r="r" b="b"/>
            <a:pathLst>
              <a:path w="891539" h="211086">
                <a:moveTo>
                  <a:pt x="0" y="0"/>
                </a:moveTo>
                <a:lnTo>
                  <a:pt x="1384" y="11937"/>
                </a:lnTo>
                <a:lnTo>
                  <a:pt x="5232" y="24066"/>
                </a:lnTo>
                <a:lnTo>
                  <a:pt x="9588" y="36050"/>
                </a:lnTo>
                <a:lnTo>
                  <a:pt x="15414" y="47150"/>
                </a:lnTo>
                <a:lnTo>
                  <a:pt x="22176" y="58827"/>
                </a:lnTo>
                <a:lnTo>
                  <a:pt x="29201" y="68178"/>
                </a:lnTo>
                <a:lnTo>
                  <a:pt x="39484" y="80764"/>
                </a:lnTo>
                <a:lnTo>
                  <a:pt x="47198" y="88495"/>
                </a:lnTo>
                <a:lnTo>
                  <a:pt x="61307" y="101635"/>
                </a:lnTo>
                <a:lnTo>
                  <a:pt x="69432" y="108120"/>
                </a:lnTo>
                <a:lnTo>
                  <a:pt x="76250" y="113144"/>
                </a:lnTo>
                <a:lnTo>
                  <a:pt x="87428" y="121259"/>
                </a:lnTo>
                <a:lnTo>
                  <a:pt x="95915" y="126703"/>
                </a:lnTo>
                <a:lnTo>
                  <a:pt x="105549" y="132372"/>
                </a:lnTo>
                <a:lnTo>
                  <a:pt x="117685" y="139429"/>
                </a:lnTo>
                <a:lnTo>
                  <a:pt x="126500" y="144061"/>
                </a:lnTo>
                <a:lnTo>
                  <a:pt x="138798" y="149936"/>
                </a:lnTo>
                <a:lnTo>
                  <a:pt x="151729" y="156019"/>
                </a:lnTo>
                <a:lnTo>
                  <a:pt x="160814" y="159922"/>
                </a:lnTo>
                <a:lnTo>
                  <a:pt x="173060" y="164657"/>
                </a:lnTo>
                <a:lnTo>
                  <a:pt x="189152" y="170712"/>
                </a:lnTo>
                <a:lnTo>
                  <a:pt x="198559" y="173944"/>
                </a:lnTo>
                <a:lnTo>
                  <a:pt x="210232" y="177517"/>
                </a:lnTo>
                <a:lnTo>
                  <a:pt x="215633" y="179133"/>
                </a:lnTo>
                <a:lnTo>
                  <a:pt x="229633" y="183343"/>
                </a:lnTo>
                <a:lnTo>
                  <a:pt x="250562" y="188688"/>
                </a:lnTo>
                <a:lnTo>
                  <a:pt x="272684" y="193751"/>
                </a:lnTo>
                <a:lnTo>
                  <a:pt x="293587" y="197798"/>
                </a:lnTo>
                <a:lnTo>
                  <a:pt x="317884" y="201856"/>
                </a:lnTo>
                <a:lnTo>
                  <a:pt x="338752" y="204642"/>
                </a:lnTo>
                <a:lnTo>
                  <a:pt x="364595" y="207499"/>
                </a:lnTo>
                <a:lnTo>
                  <a:pt x="385460" y="209150"/>
                </a:lnTo>
                <a:lnTo>
                  <a:pt x="412431" y="210573"/>
                </a:lnTo>
                <a:lnTo>
                  <a:pt x="433315" y="211074"/>
                </a:lnTo>
                <a:lnTo>
                  <a:pt x="445770" y="211086"/>
                </a:lnTo>
                <a:lnTo>
                  <a:pt x="460666" y="211063"/>
                </a:lnTo>
                <a:lnTo>
                  <a:pt x="481550" y="210455"/>
                </a:lnTo>
                <a:lnTo>
                  <a:pt x="508862" y="208988"/>
                </a:lnTo>
                <a:lnTo>
                  <a:pt x="529719" y="207203"/>
                </a:lnTo>
                <a:lnTo>
                  <a:pt x="556461" y="204222"/>
                </a:lnTo>
                <a:lnTo>
                  <a:pt x="577313" y="201268"/>
                </a:lnTo>
                <a:lnTo>
                  <a:pt x="602827" y="196947"/>
                </a:lnTo>
                <a:lnTo>
                  <a:pt x="623679" y="192664"/>
                </a:lnTo>
                <a:lnTo>
                  <a:pt x="647438" y="187177"/>
                </a:lnTo>
                <a:lnTo>
                  <a:pt x="668265" y="181449"/>
                </a:lnTo>
                <a:lnTo>
                  <a:pt x="675906" y="179133"/>
                </a:lnTo>
                <a:lnTo>
                  <a:pt x="689717" y="174970"/>
                </a:lnTo>
                <a:lnTo>
                  <a:pt x="699159" y="171869"/>
                </a:lnTo>
                <a:lnTo>
                  <a:pt x="710653" y="167629"/>
                </a:lnTo>
                <a:lnTo>
                  <a:pt x="729272" y="160504"/>
                </a:lnTo>
                <a:lnTo>
                  <a:pt x="738381" y="156669"/>
                </a:lnTo>
                <a:lnTo>
                  <a:pt x="750290" y="151107"/>
                </a:lnTo>
                <a:lnTo>
                  <a:pt x="765420" y="143874"/>
                </a:lnTo>
                <a:lnTo>
                  <a:pt x="774224" y="139221"/>
                </a:lnTo>
                <a:lnTo>
                  <a:pt x="785990" y="132372"/>
                </a:lnTo>
                <a:lnTo>
                  <a:pt x="797855" y="125348"/>
                </a:lnTo>
                <a:lnTo>
                  <a:pt x="806247" y="119755"/>
                </a:lnTo>
                <a:lnTo>
                  <a:pt x="815289" y="113144"/>
                </a:lnTo>
                <a:lnTo>
                  <a:pt x="826115" y="105058"/>
                </a:lnTo>
                <a:lnTo>
                  <a:pt x="833974" y="98250"/>
                </a:lnTo>
                <a:lnTo>
                  <a:pt x="840155" y="92430"/>
                </a:lnTo>
                <a:lnTo>
                  <a:pt x="849717" y="83272"/>
                </a:lnTo>
                <a:lnTo>
                  <a:pt x="856879" y="75029"/>
                </a:lnTo>
                <a:lnTo>
                  <a:pt x="868425" y="60214"/>
                </a:lnTo>
                <a:lnTo>
                  <a:pt x="874416" y="50244"/>
                </a:lnTo>
                <a:lnTo>
                  <a:pt x="881839" y="36320"/>
                </a:lnTo>
                <a:lnTo>
                  <a:pt x="886133" y="24593"/>
                </a:lnTo>
                <a:lnTo>
                  <a:pt x="889965" y="12623"/>
                </a:lnTo>
                <a:lnTo>
                  <a:pt x="890155" y="11937"/>
                </a:lnTo>
                <a:lnTo>
                  <a:pt x="89154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357587" y="9024291"/>
            <a:ext cx="883278" cy="570052"/>
          </a:xfrm>
          <a:custGeom>
            <a:avLst/>
            <a:gdLst/>
            <a:ahLst/>
            <a:cxnLst/>
            <a:rect l="l" t="t" r="r" b="b"/>
            <a:pathLst>
              <a:path w="883278" h="570052">
                <a:moveTo>
                  <a:pt x="883056" y="0"/>
                </a:moveTo>
                <a:lnTo>
                  <a:pt x="883126" y="25716"/>
                </a:lnTo>
                <a:lnTo>
                  <a:pt x="883186" y="49010"/>
                </a:lnTo>
                <a:lnTo>
                  <a:pt x="883233" y="70148"/>
                </a:lnTo>
                <a:lnTo>
                  <a:pt x="883264" y="89401"/>
                </a:lnTo>
                <a:lnTo>
                  <a:pt x="883278" y="107038"/>
                </a:lnTo>
                <a:lnTo>
                  <a:pt x="883270" y="123328"/>
                </a:lnTo>
                <a:lnTo>
                  <a:pt x="883238" y="138540"/>
                </a:lnTo>
                <a:lnTo>
                  <a:pt x="883179" y="152944"/>
                </a:lnTo>
                <a:lnTo>
                  <a:pt x="883092" y="166808"/>
                </a:lnTo>
                <a:lnTo>
                  <a:pt x="882972" y="180403"/>
                </a:lnTo>
                <a:lnTo>
                  <a:pt x="882817" y="193997"/>
                </a:lnTo>
                <a:lnTo>
                  <a:pt x="882625" y="207859"/>
                </a:lnTo>
                <a:lnTo>
                  <a:pt x="882393" y="222259"/>
                </a:lnTo>
                <a:lnTo>
                  <a:pt x="882118" y="237466"/>
                </a:lnTo>
                <a:lnTo>
                  <a:pt x="881797" y="253749"/>
                </a:lnTo>
                <a:lnTo>
                  <a:pt x="881427" y="271378"/>
                </a:lnTo>
                <a:lnTo>
                  <a:pt x="881007" y="290621"/>
                </a:lnTo>
                <a:lnTo>
                  <a:pt x="880532" y="311748"/>
                </a:lnTo>
                <a:lnTo>
                  <a:pt x="880001" y="335028"/>
                </a:lnTo>
                <a:lnTo>
                  <a:pt x="879411" y="360730"/>
                </a:lnTo>
                <a:lnTo>
                  <a:pt x="877925" y="373265"/>
                </a:lnTo>
                <a:lnTo>
                  <a:pt x="874179" y="384505"/>
                </a:lnTo>
                <a:lnTo>
                  <a:pt x="857394" y="419149"/>
                </a:lnTo>
                <a:lnTo>
                  <a:pt x="832454" y="448585"/>
                </a:lnTo>
                <a:lnTo>
                  <a:pt x="810381" y="468069"/>
                </a:lnTo>
                <a:lnTo>
                  <a:pt x="784093" y="486477"/>
                </a:lnTo>
                <a:lnTo>
                  <a:pt x="753808" y="503677"/>
                </a:lnTo>
                <a:lnTo>
                  <a:pt x="719815" y="519369"/>
                </a:lnTo>
                <a:lnTo>
                  <a:pt x="691696" y="530040"/>
                </a:lnTo>
                <a:lnTo>
                  <a:pt x="651560" y="542564"/>
                </a:lnTo>
                <a:lnTo>
                  <a:pt x="623227" y="549630"/>
                </a:lnTo>
                <a:lnTo>
                  <a:pt x="587951" y="556949"/>
                </a:lnTo>
                <a:lnTo>
                  <a:pt x="554033" y="562410"/>
                </a:lnTo>
                <a:lnTo>
                  <a:pt x="517700" y="566507"/>
                </a:lnTo>
                <a:lnTo>
                  <a:pt x="485127" y="568769"/>
                </a:lnTo>
                <a:lnTo>
                  <a:pt x="449327" y="570041"/>
                </a:lnTo>
                <a:lnTo>
                  <a:pt x="437286" y="570052"/>
                </a:lnTo>
                <a:lnTo>
                  <a:pt x="422414" y="570028"/>
                </a:lnTo>
                <a:lnTo>
                  <a:pt x="389445" y="568769"/>
                </a:lnTo>
                <a:lnTo>
                  <a:pt x="353701" y="566179"/>
                </a:lnTo>
                <a:lnTo>
                  <a:pt x="317414" y="561976"/>
                </a:lnTo>
                <a:lnTo>
                  <a:pt x="281433" y="556055"/>
                </a:lnTo>
                <a:lnTo>
                  <a:pt x="251434" y="549630"/>
                </a:lnTo>
                <a:lnTo>
                  <a:pt x="216510" y="540636"/>
                </a:lnTo>
                <a:lnTo>
                  <a:pt x="184633" y="530708"/>
                </a:lnTo>
                <a:lnTo>
                  <a:pt x="156044" y="519844"/>
                </a:lnTo>
                <a:lnTo>
                  <a:pt x="120114" y="503359"/>
                </a:lnTo>
                <a:lnTo>
                  <a:pt x="87978" y="484952"/>
                </a:lnTo>
                <a:lnTo>
                  <a:pt x="60026" y="464873"/>
                </a:lnTo>
                <a:lnTo>
                  <a:pt x="36584" y="443218"/>
                </a:lnTo>
                <a:lnTo>
                  <a:pt x="18025" y="420388"/>
                </a:lnTo>
                <a:lnTo>
                  <a:pt x="888" y="385669"/>
                </a:lnTo>
                <a:lnTo>
                  <a:pt x="393" y="384505"/>
                </a:lnTo>
                <a:lnTo>
                  <a:pt x="101" y="383819"/>
                </a:lnTo>
                <a:lnTo>
                  <a:pt x="0" y="38293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347923" y="8789023"/>
            <a:ext cx="893902" cy="235267"/>
          </a:xfrm>
          <a:custGeom>
            <a:avLst/>
            <a:gdLst/>
            <a:ahLst/>
            <a:cxnLst/>
            <a:rect l="l" t="t" r="r" b="b"/>
            <a:pathLst>
              <a:path w="893902" h="235267">
                <a:moveTo>
                  <a:pt x="892721" y="235267"/>
                </a:moveTo>
                <a:lnTo>
                  <a:pt x="893902" y="223621"/>
                </a:lnTo>
                <a:lnTo>
                  <a:pt x="893902" y="222732"/>
                </a:lnTo>
                <a:lnTo>
                  <a:pt x="892721" y="211099"/>
                </a:lnTo>
                <a:lnTo>
                  <a:pt x="891438" y="199263"/>
                </a:lnTo>
                <a:lnTo>
                  <a:pt x="891146" y="198475"/>
                </a:lnTo>
                <a:lnTo>
                  <a:pt x="887488" y="187032"/>
                </a:lnTo>
                <a:lnTo>
                  <a:pt x="883134" y="175046"/>
                </a:lnTo>
                <a:lnTo>
                  <a:pt x="877314" y="163950"/>
                </a:lnTo>
                <a:lnTo>
                  <a:pt x="870542" y="152257"/>
                </a:lnTo>
                <a:lnTo>
                  <a:pt x="863511" y="142908"/>
                </a:lnTo>
                <a:lnTo>
                  <a:pt x="853236" y="130325"/>
                </a:lnTo>
                <a:lnTo>
                  <a:pt x="845522" y="122599"/>
                </a:lnTo>
                <a:lnTo>
                  <a:pt x="831413" y="109454"/>
                </a:lnTo>
                <a:lnTo>
                  <a:pt x="823288" y="102972"/>
                </a:lnTo>
                <a:lnTo>
                  <a:pt x="816470" y="97955"/>
                </a:lnTo>
                <a:lnTo>
                  <a:pt x="805293" y="89834"/>
                </a:lnTo>
                <a:lnTo>
                  <a:pt x="796809" y="84391"/>
                </a:lnTo>
                <a:lnTo>
                  <a:pt x="787171" y="78714"/>
                </a:lnTo>
                <a:lnTo>
                  <a:pt x="775034" y="71665"/>
                </a:lnTo>
                <a:lnTo>
                  <a:pt x="766217" y="67036"/>
                </a:lnTo>
                <a:lnTo>
                  <a:pt x="753922" y="61163"/>
                </a:lnTo>
                <a:lnTo>
                  <a:pt x="740991" y="55079"/>
                </a:lnTo>
                <a:lnTo>
                  <a:pt x="731907" y="51176"/>
                </a:lnTo>
                <a:lnTo>
                  <a:pt x="719660" y="46441"/>
                </a:lnTo>
                <a:lnTo>
                  <a:pt x="703568" y="40378"/>
                </a:lnTo>
                <a:lnTo>
                  <a:pt x="694161" y="37145"/>
                </a:lnTo>
                <a:lnTo>
                  <a:pt x="682489" y="33578"/>
                </a:lnTo>
                <a:lnTo>
                  <a:pt x="677087" y="31965"/>
                </a:lnTo>
                <a:lnTo>
                  <a:pt x="663087" y="27756"/>
                </a:lnTo>
                <a:lnTo>
                  <a:pt x="653457" y="25109"/>
                </a:lnTo>
                <a:lnTo>
                  <a:pt x="642159" y="22411"/>
                </a:lnTo>
                <a:lnTo>
                  <a:pt x="634377" y="20624"/>
                </a:lnTo>
                <a:lnTo>
                  <a:pt x="620036" y="17340"/>
                </a:lnTo>
                <a:lnTo>
                  <a:pt x="610178" y="15280"/>
                </a:lnTo>
                <a:lnTo>
                  <a:pt x="599133" y="13295"/>
                </a:lnTo>
                <a:lnTo>
                  <a:pt x="589483" y="11645"/>
                </a:lnTo>
                <a:lnTo>
                  <a:pt x="574842" y="9257"/>
                </a:lnTo>
                <a:lnTo>
                  <a:pt x="564833" y="7803"/>
                </a:lnTo>
                <a:lnTo>
                  <a:pt x="553989" y="6492"/>
                </a:lnTo>
                <a:lnTo>
                  <a:pt x="542925" y="5232"/>
                </a:lnTo>
                <a:lnTo>
                  <a:pt x="529725" y="3910"/>
                </a:lnTo>
                <a:lnTo>
                  <a:pt x="519107" y="3243"/>
                </a:lnTo>
                <a:lnTo>
                  <a:pt x="512546" y="2768"/>
                </a:lnTo>
                <a:lnTo>
                  <a:pt x="503872" y="1968"/>
                </a:lnTo>
                <a:lnTo>
                  <a:pt x="503872" y="1676"/>
                </a:lnTo>
                <a:lnTo>
                  <a:pt x="495185" y="1282"/>
                </a:lnTo>
                <a:lnTo>
                  <a:pt x="480289" y="638"/>
                </a:lnTo>
                <a:lnTo>
                  <a:pt x="470110" y="239"/>
                </a:lnTo>
                <a:lnTo>
                  <a:pt x="459405" y="42"/>
                </a:lnTo>
                <a:lnTo>
                  <a:pt x="446951" y="0"/>
                </a:lnTo>
                <a:lnTo>
                  <a:pt x="432054" y="23"/>
                </a:lnTo>
                <a:lnTo>
                  <a:pt x="421875" y="187"/>
                </a:lnTo>
                <a:lnTo>
                  <a:pt x="411170" y="631"/>
                </a:lnTo>
                <a:lnTo>
                  <a:pt x="398716" y="1282"/>
                </a:lnTo>
                <a:lnTo>
                  <a:pt x="383858" y="2105"/>
                </a:lnTo>
                <a:lnTo>
                  <a:pt x="373720" y="2829"/>
                </a:lnTo>
                <a:lnTo>
                  <a:pt x="363002" y="3895"/>
                </a:lnTo>
                <a:lnTo>
                  <a:pt x="350964" y="5232"/>
                </a:lnTo>
                <a:lnTo>
                  <a:pt x="336259" y="6876"/>
                </a:lnTo>
                <a:lnTo>
                  <a:pt x="326234" y="8156"/>
                </a:lnTo>
                <a:lnTo>
                  <a:pt x="315407" y="9830"/>
                </a:lnTo>
                <a:lnTo>
                  <a:pt x="304406" y="11645"/>
                </a:lnTo>
                <a:lnTo>
                  <a:pt x="289893" y="14144"/>
                </a:lnTo>
                <a:lnTo>
                  <a:pt x="279996" y="16022"/>
                </a:lnTo>
                <a:lnTo>
                  <a:pt x="269041" y="18429"/>
                </a:lnTo>
                <a:lnTo>
                  <a:pt x="259524" y="20624"/>
                </a:lnTo>
                <a:lnTo>
                  <a:pt x="245282" y="23921"/>
                </a:lnTo>
                <a:lnTo>
                  <a:pt x="235606" y="26391"/>
                </a:lnTo>
                <a:lnTo>
                  <a:pt x="224455" y="29649"/>
                </a:lnTo>
                <a:lnTo>
                  <a:pt x="216814" y="31965"/>
                </a:lnTo>
                <a:lnTo>
                  <a:pt x="203003" y="36120"/>
                </a:lnTo>
                <a:lnTo>
                  <a:pt x="193561" y="39220"/>
                </a:lnTo>
                <a:lnTo>
                  <a:pt x="182067" y="43466"/>
                </a:lnTo>
                <a:lnTo>
                  <a:pt x="163448" y="50595"/>
                </a:lnTo>
                <a:lnTo>
                  <a:pt x="154339" y="54429"/>
                </a:lnTo>
                <a:lnTo>
                  <a:pt x="142430" y="59992"/>
                </a:lnTo>
                <a:lnTo>
                  <a:pt x="127298" y="67224"/>
                </a:lnTo>
                <a:lnTo>
                  <a:pt x="118493" y="71875"/>
                </a:lnTo>
                <a:lnTo>
                  <a:pt x="106730" y="78714"/>
                </a:lnTo>
                <a:lnTo>
                  <a:pt x="94867" y="85743"/>
                </a:lnTo>
                <a:lnTo>
                  <a:pt x="86477" y="91335"/>
                </a:lnTo>
                <a:lnTo>
                  <a:pt x="77431" y="97955"/>
                </a:lnTo>
                <a:lnTo>
                  <a:pt x="66603" y="106033"/>
                </a:lnTo>
                <a:lnTo>
                  <a:pt x="58746" y="112847"/>
                </a:lnTo>
                <a:lnTo>
                  <a:pt x="52578" y="118668"/>
                </a:lnTo>
                <a:lnTo>
                  <a:pt x="43007" y="127815"/>
                </a:lnTo>
                <a:lnTo>
                  <a:pt x="35847" y="136059"/>
                </a:lnTo>
                <a:lnTo>
                  <a:pt x="24293" y="150876"/>
                </a:lnTo>
                <a:lnTo>
                  <a:pt x="18298" y="160853"/>
                </a:lnTo>
                <a:lnTo>
                  <a:pt x="10883" y="174768"/>
                </a:lnTo>
                <a:lnTo>
                  <a:pt x="6592" y="186490"/>
                </a:lnTo>
                <a:lnTo>
                  <a:pt x="2755" y="198475"/>
                </a:lnTo>
                <a:lnTo>
                  <a:pt x="2463" y="199263"/>
                </a:lnTo>
                <a:lnTo>
                  <a:pt x="1181" y="211099"/>
                </a:lnTo>
                <a:lnTo>
                  <a:pt x="0" y="222732"/>
                </a:lnTo>
                <a:lnTo>
                  <a:pt x="0" y="223621"/>
                </a:lnTo>
                <a:lnTo>
                  <a:pt x="1181" y="235267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413022" y="9089292"/>
            <a:ext cx="72605" cy="12230"/>
          </a:xfrm>
          <a:custGeom>
            <a:avLst/>
            <a:gdLst/>
            <a:ahLst/>
            <a:cxnLst/>
            <a:rect l="l" t="t" r="r" b="b"/>
            <a:pathLst>
              <a:path w="72605" h="12230">
                <a:moveTo>
                  <a:pt x="72605" y="12230"/>
                </a:moveTo>
                <a:lnTo>
                  <a:pt x="68757" y="8978"/>
                </a:lnTo>
                <a:lnTo>
                  <a:pt x="68364" y="8788"/>
                </a:lnTo>
                <a:lnTo>
                  <a:pt x="63830" y="6705"/>
                </a:lnTo>
                <a:lnTo>
                  <a:pt x="58394" y="4140"/>
                </a:lnTo>
                <a:lnTo>
                  <a:pt x="58013" y="4051"/>
                </a:lnTo>
                <a:lnTo>
                  <a:pt x="52082" y="2667"/>
                </a:lnTo>
                <a:lnTo>
                  <a:pt x="45567" y="1092"/>
                </a:lnTo>
                <a:lnTo>
                  <a:pt x="45275" y="1092"/>
                </a:lnTo>
                <a:lnTo>
                  <a:pt x="38569" y="596"/>
                </a:lnTo>
                <a:lnTo>
                  <a:pt x="31673" y="0"/>
                </a:lnTo>
                <a:lnTo>
                  <a:pt x="31470" y="0"/>
                </a:lnTo>
                <a:lnTo>
                  <a:pt x="24472" y="495"/>
                </a:lnTo>
                <a:lnTo>
                  <a:pt x="17754" y="990"/>
                </a:lnTo>
                <a:lnTo>
                  <a:pt x="17564" y="1092"/>
                </a:lnTo>
                <a:lnTo>
                  <a:pt x="10947" y="2565"/>
                </a:lnTo>
                <a:lnTo>
                  <a:pt x="5422" y="3848"/>
                </a:lnTo>
                <a:lnTo>
                  <a:pt x="5130" y="3949"/>
                </a:lnTo>
                <a:lnTo>
                  <a:pt x="0" y="621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77807" y="8908181"/>
            <a:ext cx="56819" cy="187325"/>
          </a:xfrm>
          <a:custGeom>
            <a:avLst/>
            <a:gdLst/>
            <a:ahLst/>
            <a:cxnLst/>
            <a:rect l="l" t="t" r="r" b="b"/>
            <a:pathLst>
              <a:path w="56819" h="187325">
                <a:moveTo>
                  <a:pt x="35217" y="187324"/>
                </a:moveTo>
                <a:lnTo>
                  <a:pt x="27127" y="178358"/>
                </a:lnTo>
                <a:lnTo>
                  <a:pt x="26835" y="177965"/>
                </a:lnTo>
                <a:lnTo>
                  <a:pt x="20421" y="167805"/>
                </a:lnTo>
                <a:lnTo>
                  <a:pt x="13817" y="157238"/>
                </a:lnTo>
                <a:lnTo>
                  <a:pt x="13411" y="156844"/>
                </a:lnTo>
                <a:lnTo>
                  <a:pt x="8686" y="145402"/>
                </a:lnTo>
                <a:lnTo>
                  <a:pt x="4343" y="134645"/>
                </a:lnTo>
                <a:lnTo>
                  <a:pt x="2070" y="122415"/>
                </a:lnTo>
                <a:lnTo>
                  <a:pt x="101" y="111366"/>
                </a:lnTo>
                <a:lnTo>
                  <a:pt x="0" y="110477"/>
                </a:lnTo>
                <a:lnTo>
                  <a:pt x="495" y="99237"/>
                </a:lnTo>
                <a:lnTo>
                  <a:pt x="1092" y="87985"/>
                </a:lnTo>
                <a:lnTo>
                  <a:pt x="4140" y="76161"/>
                </a:lnTo>
                <a:lnTo>
                  <a:pt x="7302" y="64719"/>
                </a:lnTo>
                <a:lnTo>
                  <a:pt x="12928" y="53466"/>
                </a:lnTo>
                <a:lnTo>
                  <a:pt x="18936" y="42149"/>
                </a:lnTo>
                <a:lnTo>
                  <a:pt x="26045" y="32059"/>
                </a:lnTo>
                <a:lnTo>
                  <a:pt x="34687" y="21052"/>
                </a:lnTo>
                <a:lnTo>
                  <a:pt x="42579" y="12766"/>
                </a:lnTo>
                <a:lnTo>
                  <a:pt x="45186" y="10071"/>
                </a:lnTo>
                <a:lnTo>
                  <a:pt x="50406" y="4635"/>
                </a:lnTo>
                <a:lnTo>
                  <a:pt x="50698" y="4444"/>
                </a:lnTo>
                <a:lnTo>
                  <a:pt x="56819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430090" y="9117503"/>
            <a:ext cx="30772" cy="5232"/>
          </a:xfrm>
          <a:custGeom>
            <a:avLst/>
            <a:gdLst/>
            <a:ahLst/>
            <a:cxnLst/>
            <a:rect l="l" t="t" r="r" b="b"/>
            <a:pathLst>
              <a:path w="30772" h="5232">
                <a:moveTo>
                  <a:pt x="0" y="1778"/>
                </a:moveTo>
                <a:lnTo>
                  <a:pt x="2171" y="2959"/>
                </a:lnTo>
                <a:lnTo>
                  <a:pt x="4635" y="3746"/>
                </a:lnTo>
                <a:lnTo>
                  <a:pt x="7302" y="4533"/>
                </a:lnTo>
                <a:lnTo>
                  <a:pt x="7493" y="4533"/>
                </a:lnTo>
                <a:lnTo>
                  <a:pt x="10248" y="4927"/>
                </a:lnTo>
                <a:lnTo>
                  <a:pt x="13220" y="5232"/>
                </a:lnTo>
                <a:lnTo>
                  <a:pt x="16281" y="5029"/>
                </a:lnTo>
                <a:lnTo>
                  <a:pt x="19227" y="4927"/>
                </a:lnTo>
                <a:lnTo>
                  <a:pt x="22199" y="4241"/>
                </a:lnTo>
                <a:lnTo>
                  <a:pt x="24663" y="3657"/>
                </a:lnTo>
                <a:lnTo>
                  <a:pt x="24853" y="3657"/>
                </a:lnTo>
                <a:lnTo>
                  <a:pt x="27127" y="2463"/>
                </a:lnTo>
                <a:lnTo>
                  <a:pt x="28994" y="1574"/>
                </a:lnTo>
                <a:lnTo>
                  <a:pt x="29197" y="1473"/>
                </a:lnTo>
                <a:lnTo>
                  <a:pt x="30772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429500" y="9104091"/>
            <a:ext cx="30873" cy="4635"/>
          </a:xfrm>
          <a:custGeom>
            <a:avLst/>
            <a:gdLst/>
            <a:ahLst/>
            <a:cxnLst/>
            <a:rect l="l" t="t" r="r" b="b"/>
            <a:pathLst>
              <a:path w="30873" h="4635">
                <a:moveTo>
                  <a:pt x="30873" y="4635"/>
                </a:moveTo>
                <a:lnTo>
                  <a:pt x="29197" y="3352"/>
                </a:lnTo>
                <a:lnTo>
                  <a:pt x="28994" y="3149"/>
                </a:lnTo>
                <a:lnTo>
                  <a:pt x="27025" y="2362"/>
                </a:lnTo>
                <a:lnTo>
                  <a:pt x="24561" y="1282"/>
                </a:lnTo>
                <a:lnTo>
                  <a:pt x="24358" y="1282"/>
                </a:lnTo>
                <a:lnTo>
                  <a:pt x="21793" y="787"/>
                </a:lnTo>
                <a:lnTo>
                  <a:pt x="18935" y="203"/>
                </a:lnTo>
                <a:lnTo>
                  <a:pt x="15874" y="88"/>
                </a:lnTo>
                <a:lnTo>
                  <a:pt x="12915" y="0"/>
                </a:lnTo>
                <a:lnTo>
                  <a:pt x="9867" y="393"/>
                </a:lnTo>
                <a:lnTo>
                  <a:pt x="7099" y="787"/>
                </a:lnTo>
                <a:lnTo>
                  <a:pt x="4343" y="1676"/>
                </a:lnTo>
                <a:lnTo>
                  <a:pt x="2171" y="2463"/>
                </a:lnTo>
                <a:lnTo>
                  <a:pt x="1968" y="2565"/>
                </a:lnTo>
                <a:lnTo>
                  <a:pt x="0" y="384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434627" y="8805199"/>
            <a:ext cx="313588" cy="102984"/>
          </a:xfrm>
          <a:custGeom>
            <a:avLst/>
            <a:gdLst/>
            <a:ahLst/>
            <a:cxnLst/>
            <a:rect l="l" t="t" r="r" b="b"/>
            <a:pathLst>
              <a:path w="313588" h="102984">
                <a:moveTo>
                  <a:pt x="0" y="102984"/>
                </a:moveTo>
                <a:lnTo>
                  <a:pt x="5321" y="97663"/>
                </a:lnTo>
                <a:lnTo>
                  <a:pt x="5524" y="97459"/>
                </a:lnTo>
                <a:lnTo>
                  <a:pt x="11544" y="93027"/>
                </a:lnTo>
                <a:lnTo>
                  <a:pt x="22563" y="84924"/>
                </a:lnTo>
                <a:lnTo>
                  <a:pt x="31039" y="79230"/>
                </a:lnTo>
                <a:lnTo>
                  <a:pt x="50983" y="67191"/>
                </a:lnTo>
                <a:lnTo>
                  <a:pt x="59851" y="62492"/>
                </a:lnTo>
                <a:lnTo>
                  <a:pt x="70535" y="57315"/>
                </a:lnTo>
                <a:lnTo>
                  <a:pt x="83299" y="51231"/>
                </a:lnTo>
                <a:lnTo>
                  <a:pt x="105549" y="42125"/>
                </a:lnTo>
                <a:lnTo>
                  <a:pt x="118921" y="37059"/>
                </a:lnTo>
                <a:lnTo>
                  <a:pt x="140627" y="29983"/>
                </a:lnTo>
                <a:lnTo>
                  <a:pt x="157654" y="24850"/>
                </a:lnTo>
                <a:lnTo>
                  <a:pt x="167240" y="22227"/>
                </a:lnTo>
                <a:lnTo>
                  <a:pt x="179136" y="19357"/>
                </a:lnTo>
                <a:lnTo>
                  <a:pt x="198867" y="14807"/>
                </a:lnTo>
                <a:lnTo>
                  <a:pt x="208653" y="12787"/>
                </a:lnTo>
                <a:lnTo>
                  <a:pt x="220172" y="10756"/>
                </a:lnTo>
                <a:lnTo>
                  <a:pt x="242203" y="7118"/>
                </a:lnTo>
                <a:lnTo>
                  <a:pt x="252134" y="5681"/>
                </a:lnTo>
                <a:lnTo>
                  <a:pt x="263458" y="4345"/>
                </a:lnTo>
                <a:lnTo>
                  <a:pt x="286720" y="1802"/>
                </a:lnTo>
                <a:lnTo>
                  <a:pt x="309178" y="231"/>
                </a:lnTo>
                <a:lnTo>
                  <a:pt x="313588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750584" y="8818613"/>
            <a:ext cx="88582" cy="14998"/>
          </a:xfrm>
          <a:custGeom>
            <a:avLst/>
            <a:gdLst/>
            <a:ahLst/>
            <a:cxnLst/>
            <a:rect l="l" t="t" r="r" b="b"/>
            <a:pathLst>
              <a:path w="88582" h="14998">
                <a:moveTo>
                  <a:pt x="0" y="0"/>
                </a:moveTo>
                <a:lnTo>
                  <a:pt x="2959" y="3352"/>
                </a:lnTo>
                <a:lnTo>
                  <a:pt x="3454" y="3746"/>
                </a:lnTo>
                <a:lnTo>
                  <a:pt x="7200" y="6121"/>
                </a:lnTo>
                <a:lnTo>
                  <a:pt x="11836" y="9080"/>
                </a:lnTo>
                <a:lnTo>
                  <a:pt x="12331" y="9182"/>
                </a:lnTo>
                <a:lnTo>
                  <a:pt x="17551" y="10947"/>
                </a:lnTo>
                <a:lnTo>
                  <a:pt x="23672" y="13017"/>
                </a:lnTo>
                <a:lnTo>
                  <a:pt x="23964" y="13017"/>
                </a:lnTo>
                <a:lnTo>
                  <a:pt x="30276" y="14008"/>
                </a:lnTo>
                <a:lnTo>
                  <a:pt x="37185" y="14998"/>
                </a:lnTo>
                <a:lnTo>
                  <a:pt x="37388" y="14998"/>
                </a:lnTo>
                <a:lnTo>
                  <a:pt x="44297" y="14998"/>
                </a:lnTo>
                <a:lnTo>
                  <a:pt x="51193" y="14998"/>
                </a:lnTo>
                <a:lnTo>
                  <a:pt x="51485" y="14998"/>
                </a:lnTo>
                <a:lnTo>
                  <a:pt x="58293" y="14008"/>
                </a:lnTo>
                <a:lnTo>
                  <a:pt x="64604" y="13017"/>
                </a:lnTo>
                <a:lnTo>
                  <a:pt x="64808" y="12826"/>
                </a:lnTo>
                <a:lnTo>
                  <a:pt x="71018" y="10947"/>
                </a:lnTo>
                <a:lnTo>
                  <a:pt x="74079" y="9969"/>
                </a:lnTo>
                <a:lnTo>
                  <a:pt x="74079" y="9575"/>
                </a:lnTo>
                <a:lnTo>
                  <a:pt x="77038" y="8089"/>
                </a:lnTo>
                <a:lnTo>
                  <a:pt x="79209" y="7099"/>
                </a:lnTo>
                <a:lnTo>
                  <a:pt x="79603" y="7404"/>
                </a:lnTo>
                <a:lnTo>
                  <a:pt x="81381" y="6121"/>
                </a:lnTo>
                <a:lnTo>
                  <a:pt x="85128" y="3454"/>
                </a:lnTo>
                <a:lnTo>
                  <a:pt x="85331" y="3352"/>
                </a:lnTo>
                <a:lnTo>
                  <a:pt x="88582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459688" y="9122040"/>
            <a:ext cx="29095" cy="13906"/>
          </a:xfrm>
          <a:custGeom>
            <a:avLst/>
            <a:gdLst/>
            <a:ahLst/>
            <a:cxnLst/>
            <a:rect l="l" t="t" r="r" b="b"/>
            <a:pathLst>
              <a:path w="29095" h="13906">
                <a:moveTo>
                  <a:pt x="29095" y="0"/>
                </a:moveTo>
                <a:lnTo>
                  <a:pt x="26238" y="3352"/>
                </a:lnTo>
                <a:lnTo>
                  <a:pt x="25742" y="3746"/>
                </a:lnTo>
                <a:lnTo>
                  <a:pt x="22085" y="6121"/>
                </a:lnTo>
                <a:lnTo>
                  <a:pt x="17449" y="8978"/>
                </a:lnTo>
                <a:lnTo>
                  <a:pt x="16967" y="9080"/>
                </a:lnTo>
                <a:lnTo>
                  <a:pt x="11734" y="10947"/>
                </a:lnTo>
                <a:lnTo>
                  <a:pt x="6210" y="12928"/>
                </a:lnTo>
                <a:lnTo>
                  <a:pt x="5816" y="13017"/>
                </a:lnTo>
                <a:lnTo>
                  <a:pt x="0" y="1390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459684" y="9135954"/>
            <a:ext cx="670382" cy="84748"/>
          </a:xfrm>
          <a:custGeom>
            <a:avLst/>
            <a:gdLst/>
            <a:ahLst/>
            <a:cxnLst/>
            <a:rect l="l" t="t" r="r" b="b"/>
            <a:pathLst>
              <a:path w="670382" h="84748">
                <a:moveTo>
                  <a:pt x="0" y="0"/>
                </a:moveTo>
                <a:lnTo>
                  <a:pt x="11121" y="7394"/>
                </a:lnTo>
                <a:lnTo>
                  <a:pt x="20305" y="12747"/>
                </a:lnTo>
                <a:lnTo>
                  <a:pt x="38732" y="22728"/>
                </a:lnTo>
                <a:lnTo>
                  <a:pt x="47658" y="27116"/>
                </a:lnTo>
                <a:lnTo>
                  <a:pt x="59385" y="32346"/>
                </a:lnTo>
                <a:lnTo>
                  <a:pt x="72408" y="38032"/>
                </a:lnTo>
                <a:lnTo>
                  <a:pt x="81616" y="41683"/>
                </a:lnTo>
                <a:lnTo>
                  <a:pt x="94347" y="46251"/>
                </a:lnTo>
                <a:lnTo>
                  <a:pt x="109337" y="51464"/>
                </a:lnTo>
                <a:lnTo>
                  <a:pt x="118797" y="54444"/>
                </a:lnTo>
                <a:lnTo>
                  <a:pt x="130966" y="57847"/>
                </a:lnTo>
                <a:lnTo>
                  <a:pt x="149172" y="62753"/>
                </a:lnTo>
                <a:lnTo>
                  <a:pt x="158832" y="65116"/>
                </a:lnTo>
                <a:lnTo>
                  <a:pt x="170544" y="67620"/>
                </a:lnTo>
                <a:lnTo>
                  <a:pt x="191288" y="71846"/>
                </a:lnTo>
                <a:lnTo>
                  <a:pt x="201120" y="73630"/>
                </a:lnTo>
                <a:lnTo>
                  <a:pt x="212545" y="75362"/>
                </a:lnTo>
                <a:lnTo>
                  <a:pt x="235349" y="78625"/>
                </a:lnTo>
                <a:lnTo>
                  <a:pt x="245319" y="79851"/>
                </a:lnTo>
                <a:lnTo>
                  <a:pt x="256543" y="80891"/>
                </a:lnTo>
                <a:lnTo>
                  <a:pt x="265938" y="81673"/>
                </a:lnTo>
                <a:lnTo>
                  <a:pt x="280673" y="82905"/>
                </a:lnTo>
                <a:lnTo>
                  <a:pt x="290730" y="83563"/>
                </a:lnTo>
                <a:lnTo>
                  <a:pt x="301837" y="83968"/>
                </a:lnTo>
                <a:lnTo>
                  <a:pt x="312000" y="84239"/>
                </a:lnTo>
                <a:lnTo>
                  <a:pt x="326757" y="84648"/>
                </a:lnTo>
                <a:lnTo>
                  <a:pt x="336855" y="84748"/>
                </a:lnTo>
                <a:lnTo>
                  <a:pt x="347929" y="84541"/>
                </a:lnTo>
                <a:lnTo>
                  <a:pt x="358368" y="84239"/>
                </a:lnTo>
                <a:lnTo>
                  <a:pt x="373104" y="83828"/>
                </a:lnTo>
                <a:lnTo>
                  <a:pt x="383161" y="83367"/>
                </a:lnTo>
                <a:lnTo>
                  <a:pt x="394267" y="82536"/>
                </a:lnTo>
                <a:lnTo>
                  <a:pt x="404431" y="81673"/>
                </a:lnTo>
                <a:lnTo>
                  <a:pt x="419075" y="80415"/>
                </a:lnTo>
                <a:lnTo>
                  <a:pt x="429059" y="79351"/>
                </a:lnTo>
                <a:lnTo>
                  <a:pt x="440248" y="77856"/>
                </a:lnTo>
                <a:lnTo>
                  <a:pt x="449618" y="76542"/>
                </a:lnTo>
                <a:lnTo>
                  <a:pt x="463643" y="74374"/>
                </a:lnTo>
                <a:lnTo>
                  <a:pt x="473365" y="72562"/>
                </a:lnTo>
                <a:lnTo>
                  <a:pt x="486682" y="70100"/>
                </a:lnTo>
                <a:lnTo>
                  <a:pt x="488188" y="69837"/>
                </a:lnTo>
                <a:lnTo>
                  <a:pt x="490855" y="69443"/>
                </a:lnTo>
                <a:lnTo>
                  <a:pt x="493407" y="68948"/>
                </a:lnTo>
                <a:lnTo>
                  <a:pt x="507519" y="65775"/>
                </a:lnTo>
                <a:lnTo>
                  <a:pt x="517175" y="63623"/>
                </a:lnTo>
                <a:lnTo>
                  <a:pt x="528648" y="60754"/>
                </a:lnTo>
                <a:lnTo>
                  <a:pt x="535241" y="58991"/>
                </a:lnTo>
                <a:lnTo>
                  <a:pt x="549110" y="55157"/>
                </a:lnTo>
                <a:lnTo>
                  <a:pt x="558601" y="52272"/>
                </a:lnTo>
                <a:lnTo>
                  <a:pt x="570526" y="48190"/>
                </a:lnTo>
                <a:lnTo>
                  <a:pt x="587948" y="41985"/>
                </a:lnTo>
                <a:lnTo>
                  <a:pt x="597168" y="38370"/>
                </a:lnTo>
                <a:lnTo>
                  <a:pt x="609599" y="32964"/>
                </a:lnTo>
                <a:lnTo>
                  <a:pt x="623756" y="26635"/>
                </a:lnTo>
                <a:lnTo>
                  <a:pt x="632658" y="22195"/>
                </a:lnTo>
                <a:lnTo>
                  <a:pt x="643940" y="16078"/>
                </a:lnTo>
                <a:lnTo>
                  <a:pt x="655638" y="9605"/>
                </a:lnTo>
                <a:lnTo>
                  <a:pt x="664598" y="3891"/>
                </a:lnTo>
                <a:lnTo>
                  <a:pt x="670382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00965" y="9122048"/>
            <a:ext cx="29095" cy="13906"/>
          </a:xfrm>
          <a:custGeom>
            <a:avLst/>
            <a:gdLst/>
            <a:ahLst/>
            <a:cxnLst/>
            <a:rect l="l" t="t" r="r" b="b"/>
            <a:pathLst>
              <a:path w="29095" h="13906">
                <a:moveTo>
                  <a:pt x="29095" y="13906"/>
                </a:moveTo>
                <a:lnTo>
                  <a:pt x="23279" y="13017"/>
                </a:lnTo>
                <a:lnTo>
                  <a:pt x="22885" y="12915"/>
                </a:lnTo>
                <a:lnTo>
                  <a:pt x="17360" y="10947"/>
                </a:lnTo>
                <a:lnTo>
                  <a:pt x="12128" y="9067"/>
                </a:lnTo>
                <a:lnTo>
                  <a:pt x="11633" y="8966"/>
                </a:lnTo>
                <a:lnTo>
                  <a:pt x="6997" y="6108"/>
                </a:lnTo>
                <a:lnTo>
                  <a:pt x="3352" y="3746"/>
                </a:lnTo>
                <a:lnTo>
                  <a:pt x="2857" y="3352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50729" y="9148676"/>
            <a:ext cx="132283" cy="32156"/>
          </a:xfrm>
          <a:custGeom>
            <a:avLst/>
            <a:gdLst/>
            <a:ahLst/>
            <a:cxnLst/>
            <a:rect l="l" t="t" r="r" b="b"/>
            <a:pathLst>
              <a:path w="132283" h="32156">
                <a:moveTo>
                  <a:pt x="0" y="32156"/>
                </a:moveTo>
                <a:lnTo>
                  <a:pt x="12497" y="27376"/>
                </a:lnTo>
                <a:lnTo>
                  <a:pt x="22513" y="24103"/>
                </a:lnTo>
                <a:lnTo>
                  <a:pt x="29591" y="21996"/>
                </a:lnTo>
                <a:lnTo>
                  <a:pt x="43391" y="17853"/>
                </a:lnTo>
                <a:lnTo>
                  <a:pt x="52949" y="15216"/>
                </a:lnTo>
                <a:lnTo>
                  <a:pt x="65012" y="12301"/>
                </a:lnTo>
                <a:lnTo>
                  <a:pt x="69938" y="11150"/>
                </a:lnTo>
                <a:lnTo>
                  <a:pt x="84141" y="7982"/>
                </a:lnTo>
                <a:lnTo>
                  <a:pt x="93888" y="6031"/>
                </a:lnTo>
                <a:lnTo>
                  <a:pt x="105456" y="3952"/>
                </a:lnTo>
                <a:lnTo>
                  <a:pt x="112648" y="2666"/>
                </a:lnTo>
                <a:lnTo>
                  <a:pt x="122415" y="888"/>
                </a:lnTo>
                <a:lnTo>
                  <a:pt x="132283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779385" y="8814868"/>
            <a:ext cx="30975" cy="4241"/>
          </a:xfrm>
          <a:custGeom>
            <a:avLst/>
            <a:gdLst/>
            <a:ahLst/>
            <a:cxnLst/>
            <a:rect l="l" t="t" r="r" b="b"/>
            <a:pathLst>
              <a:path w="30975" h="4241">
                <a:moveTo>
                  <a:pt x="0" y="0"/>
                </a:moveTo>
                <a:lnTo>
                  <a:pt x="1879" y="1384"/>
                </a:lnTo>
                <a:lnTo>
                  <a:pt x="2070" y="1473"/>
                </a:lnTo>
                <a:lnTo>
                  <a:pt x="4140" y="2273"/>
                </a:lnTo>
                <a:lnTo>
                  <a:pt x="6604" y="3251"/>
                </a:lnTo>
                <a:lnTo>
                  <a:pt x="6807" y="3251"/>
                </a:lnTo>
                <a:lnTo>
                  <a:pt x="9474" y="3746"/>
                </a:lnTo>
                <a:lnTo>
                  <a:pt x="12433" y="4241"/>
                </a:lnTo>
                <a:lnTo>
                  <a:pt x="15494" y="4241"/>
                </a:lnTo>
                <a:lnTo>
                  <a:pt x="18453" y="4241"/>
                </a:lnTo>
                <a:lnTo>
                  <a:pt x="21501" y="3746"/>
                </a:lnTo>
                <a:lnTo>
                  <a:pt x="24168" y="3251"/>
                </a:lnTo>
                <a:lnTo>
                  <a:pt x="24371" y="3251"/>
                </a:lnTo>
                <a:lnTo>
                  <a:pt x="26835" y="2273"/>
                </a:lnTo>
                <a:lnTo>
                  <a:pt x="28905" y="1473"/>
                </a:lnTo>
                <a:lnTo>
                  <a:pt x="29095" y="1384"/>
                </a:lnTo>
                <a:lnTo>
                  <a:pt x="30975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778009" y="8800461"/>
            <a:ext cx="33731" cy="5626"/>
          </a:xfrm>
          <a:custGeom>
            <a:avLst/>
            <a:gdLst/>
            <a:ahLst/>
            <a:cxnLst/>
            <a:rect l="l" t="t" r="r" b="b"/>
            <a:pathLst>
              <a:path w="33731" h="5626">
                <a:moveTo>
                  <a:pt x="33731" y="5626"/>
                </a:moveTo>
                <a:lnTo>
                  <a:pt x="32346" y="4241"/>
                </a:lnTo>
                <a:lnTo>
                  <a:pt x="32156" y="4051"/>
                </a:lnTo>
                <a:lnTo>
                  <a:pt x="30480" y="3162"/>
                </a:lnTo>
                <a:lnTo>
                  <a:pt x="28308" y="1981"/>
                </a:lnTo>
                <a:lnTo>
                  <a:pt x="28016" y="1879"/>
                </a:lnTo>
                <a:lnTo>
                  <a:pt x="25641" y="1282"/>
                </a:lnTo>
                <a:lnTo>
                  <a:pt x="22885" y="495"/>
                </a:lnTo>
                <a:lnTo>
                  <a:pt x="19913" y="304"/>
                </a:lnTo>
                <a:lnTo>
                  <a:pt x="16967" y="0"/>
                </a:lnTo>
                <a:lnTo>
                  <a:pt x="16764" y="0"/>
                </a:lnTo>
                <a:lnTo>
                  <a:pt x="13804" y="304"/>
                </a:lnTo>
                <a:lnTo>
                  <a:pt x="10947" y="495"/>
                </a:lnTo>
                <a:lnTo>
                  <a:pt x="8089" y="1282"/>
                </a:lnTo>
                <a:lnTo>
                  <a:pt x="5715" y="1879"/>
                </a:lnTo>
                <a:lnTo>
                  <a:pt x="5422" y="1981"/>
                </a:lnTo>
                <a:lnTo>
                  <a:pt x="3251" y="3162"/>
                </a:lnTo>
                <a:lnTo>
                  <a:pt x="1574" y="4051"/>
                </a:lnTo>
                <a:lnTo>
                  <a:pt x="1371" y="4241"/>
                </a:lnTo>
                <a:lnTo>
                  <a:pt x="0" y="562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841530" y="8805199"/>
            <a:ext cx="313588" cy="102984"/>
          </a:xfrm>
          <a:custGeom>
            <a:avLst/>
            <a:gdLst/>
            <a:ahLst/>
            <a:cxnLst/>
            <a:rect l="l" t="t" r="r" b="b"/>
            <a:pathLst>
              <a:path w="313588" h="102984">
                <a:moveTo>
                  <a:pt x="0" y="0"/>
                </a:moveTo>
                <a:lnTo>
                  <a:pt x="14396" y="787"/>
                </a:lnTo>
                <a:lnTo>
                  <a:pt x="36768" y="2867"/>
                </a:lnTo>
                <a:lnTo>
                  <a:pt x="55757" y="4984"/>
                </a:lnTo>
                <a:lnTo>
                  <a:pt x="76950" y="8013"/>
                </a:lnTo>
                <a:lnTo>
                  <a:pt x="100202" y="11927"/>
                </a:lnTo>
                <a:lnTo>
                  <a:pt x="121429" y="16326"/>
                </a:lnTo>
                <a:lnTo>
                  <a:pt x="143008" y="21399"/>
                </a:lnTo>
                <a:lnTo>
                  <a:pt x="164347" y="27362"/>
                </a:lnTo>
                <a:lnTo>
                  <a:pt x="183461" y="33227"/>
                </a:lnTo>
                <a:lnTo>
                  <a:pt x="204922" y="40933"/>
                </a:lnTo>
                <a:lnTo>
                  <a:pt x="221132" y="47287"/>
                </a:lnTo>
                <a:lnTo>
                  <a:pt x="243052" y="57315"/>
                </a:lnTo>
                <a:lnTo>
                  <a:pt x="255520" y="63385"/>
                </a:lnTo>
                <a:lnTo>
                  <a:pt x="274523" y="74282"/>
                </a:lnTo>
                <a:lnTo>
                  <a:pt x="286036" y="81477"/>
                </a:lnTo>
                <a:lnTo>
                  <a:pt x="294397" y="87383"/>
                </a:lnTo>
                <a:lnTo>
                  <a:pt x="302044" y="93027"/>
                </a:lnTo>
                <a:lnTo>
                  <a:pt x="308063" y="97459"/>
                </a:lnTo>
                <a:lnTo>
                  <a:pt x="308267" y="97663"/>
                </a:lnTo>
                <a:lnTo>
                  <a:pt x="313588" y="10298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906733" y="9148676"/>
            <a:ext cx="132283" cy="32156"/>
          </a:xfrm>
          <a:custGeom>
            <a:avLst/>
            <a:gdLst/>
            <a:ahLst/>
            <a:cxnLst/>
            <a:rect l="l" t="t" r="r" b="b"/>
            <a:pathLst>
              <a:path w="132283" h="32156">
                <a:moveTo>
                  <a:pt x="132283" y="32156"/>
                </a:moveTo>
                <a:lnTo>
                  <a:pt x="119788" y="27357"/>
                </a:lnTo>
                <a:lnTo>
                  <a:pt x="109734" y="24059"/>
                </a:lnTo>
                <a:lnTo>
                  <a:pt x="102882" y="21996"/>
                </a:lnTo>
                <a:lnTo>
                  <a:pt x="89002" y="17867"/>
                </a:lnTo>
                <a:lnTo>
                  <a:pt x="79430" y="15238"/>
                </a:lnTo>
                <a:lnTo>
                  <a:pt x="67474" y="12349"/>
                </a:lnTo>
                <a:lnTo>
                  <a:pt x="62344" y="11150"/>
                </a:lnTo>
                <a:lnTo>
                  <a:pt x="48141" y="7982"/>
                </a:lnTo>
                <a:lnTo>
                  <a:pt x="38394" y="6031"/>
                </a:lnTo>
                <a:lnTo>
                  <a:pt x="26826" y="3952"/>
                </a:lnTo>
                <a:lnTo>
                  <a:pt x="19634" y="2666"/>
                </a:lnTo>
                <a:lnTo>
                  <a:pt x="9867" y="888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104118" y="9089292"/>
            <a:ext cx="72605" cy="12230"/>
          </a:xfrm>
          <a:custGeom>
            <a:avLst/>
            <a:gdLst/>
            <a:ahLst/>
            <a:cxnLst/>
            <a:rect l="l" t="t" r="r" b="b"/>
            <a:pathLst>
              <a:path w="72605" h="12230">
                <a:moveTo>
                  <a:pt x="0" y="12230"/>
                </a:moveTo>
                <a:lnTo>
                  <a:pt x="3848" y="8978"/>
                </a:lnTo>
                <a:lnTo>
                  <a:pt x="4241" y="8788"/>
                </a:lnTo>
                <a:lnTo>
                  <a:pt x="8775" y="6705"/>
                </a:lnTo>
                <a:lnTo>
                  <a:pt x="14198" y="4140"/>
                </a:lnTo>
                <a:lnTo>
                  <a:pt x="14592" y="4051"/>
                </a:lnTo>
                <a:lnTo>
                  <a:pt x="20523" y="2667"/>
                </a:lnTo>
                <a:lnTo>
                  <a:pt x="27038" y="1092"/>
                </a:lnTo>
                <a:lnTo>
                  <a:pt x="27330" y="1092"/>
                </a:lnTo>
                <a:lnTo>
                  <a:pt x="34036" y="596"/>
                </a:lnTo>
                <a:lnTo>
                  <a:pt x="40944" y="0"/>
                </a:lnTo>
                <a:lnTo>
                  <a:pt x="41135" y="0"/>
                </a:lnTo>
                <a:lnTo>
                  <a:pt x="48145" y="495"/>
                </a:lnTo>
                <a:lnTo>
                  <a:pt x="54851" y="990"/>
                </a:lnTo>
                <a:lnTo>
                  <a:pt x="55041" y="1092"/>
                </a:lnTo>
                <a:lnTo>
                  <a:pt x="61658" y="2565"/>
                </a:lnTo>
                <a:lnTo>
                  <a:pt x="67183" y="3848"/>
                </a:lnTo>
                <a:lnTo>
                  <a:pt x="67475" y="3949"/>
                </a:lnTo>
                <a:lnTo>
                  <a:pt x="72605" y="621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155118" y="8908181"/>
            <a:ext cx="56819" cy="187325"/>
          </a:xfrm>
          <a:custGeom>
            <a:avLst/>
            <a:gdLst/>
            <a:ahLst/>
            <a:cxnLst/>
            <a:rect l="l" t="t" r="r" b="b"/>
            <a:pathLst>
              <a:path w="56819" h="187325">
                <a:moveTo>
                  <a:pt x="21602" y="187324"/>
                </a:moveTo>
                <a:lnTo>
                  <a:pt x="29692" y="178358"/>
                </a:lnTo>
                <a:lnTo>
                  <a:pt x="29984" y="177965"/>
                </a:lnTo>
                <a:lnTo>
                  <a:pt x="36398" y="167805"/>
                </a:lnTo>
                <a:lnTo>
                  <a:pt x="43002" y="157238"/>
                </a:lnTo>
                <a:lnTo>
                  <a:pt x="43408" y="156844"/>
                </a:lnTo>
                <a:lnTo>
                  <a:pt x="48133" y="145402"/>
                </a:lnTo>
                <a:lnTo>
                  <a:pt x="52476" y="134645"/>
                </a:lnTo>
                <a:lnTo>
                  <a:pt x="54749" y="122415"/>
                </a:lnTo>
                <a:lnTo>
                  <a:pt x="56718" y="111366"/>
                </a:lnTo>
                <a:lnTo>
                  <a:pt x="56819" y="110477"/>
                </a:lnTo>
                <a:lnTo>
                  <a:pt x="56324" y="99237"/>
                </a:lnTo>
                <a:lnTo>
                  <a:pt x="55740" y="87985"/>
                </a:lnTo>
                <a:lnTo>
                  <a:pt x="52679" y="76161"/>
                </a:lnTo>
                <a:lnTo>
                  <a:pt x="49517" y="64719"/>
                </a:lnTo>
                <a:lnTo>
                  <a:pt x="43891" y="53466"/>
                </a:lnTo>
                <a:lnTo>
                  <a:pt x="37883" y="42149"/>
                </a:lnTo>
                <a:lnTo>
                  <a:pt x="30774" y="32059"/>
                </a:lnTo>
                <a:lnTo>
                  <a:pt x="22131" y="21050"/>
                </a:lnTo>
                <a:lnTo>
                  <a:pt x="14243" y="12760"/>
                </a:lnTo>
                <a:lnTo>
                  <a:pt x="11645" y="10071"/>
                </a:lnTo>
                <a:lnTo>
                  <a:pt x="6413" y="4635"/>
                </a:lnTo>
                <a:lnTo>
                  <a:pt x="6121" y="4444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128879" y="9116618"/>
            <a:ext cx="33731" cy="6121"/>
          </a:xfrm>
          <a:custGeom>
            <a:avLst/>
            <a:gdLst/>
            <a:ahLst/>
            <a:cxnLst/>
            <a:rect l="l" t="t" r="r" b="b"/>
            <a:pathLst>
              <a:path w="33731" h="6121">
                <a:moveTo>
                  <a:pt x="0" y="888"/>
                </a:moveTo>
                <a:lnTo>
                  <a:pt x="1574" y="2362"/>
                </a:lnTo>
                <a:lnTo>
                  <a:pt x="1778" y="2463"/>
                </a:lnTo>
                <a:lnTo>
                  <a:pt x="3644" y="3352"/>
                </a:lnTo>
                <a:lnTo>
                  <a:pt x="5918" y="4533"/>
                </a:lnTo>
                <a:lnTo>
                  <a:pt x="6121" y="4533"/>
                </a:lnTo>
                <a:lnTo>
                  <a:pt x="8585" y="5130"/>
                </a:lnTo>
                <a:lnTo>
                  <a:pt x="11442" y="5816"/>
                </a:lnTo>
                <a:lnTo>
                  <a:pt x="14503" y="5918"/>
                </a:lnTo>
                <a:lnTo>
                  <a:pt x="17462" y="6121"/>
                </a:lnTo>
                <a:lnTo>
                  <a:pt x="20523" y="5816"/>
                </a:lnTo>
                <a:lnTo>
                  <a:pt x="23380" y="5422"/>
                </a:lnTo>
                <a:lnTo>
                  <a:pt x="26136" y="4635"/>
                </a:lnTo>
                <a:lnTo>
                  <a:pt x="28511" y="3949"/>
                </a:lnTo>
                <a:lnTo>
                  <a:pt x="28701" y="3848"/>
                </a:lnTo>
                <a:lnTo>
                  <a:pt x="30784" y="2666"/>
                </a:lnTo>
                <a:lnTo>
                  <a:pt x="32359" y="1676"/>
                </a:lnTo>
                <a:lnTo>
                  <a:pt x="32550" y="1485"/>
                </a:lnTo>
                <a:lnTo>
                  <a:pt x="33731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29375" y="9104090"/>
            <a:ext cx="30873" cy="4635"/>
          </a:xfrm>
          <a:custGeom>
            <a:avLst/>
            <a:gdLst/>
            <a:ahLst/>
            <a:cxnLst/>
            <a:rect l="l" t="t" r="r" b="b"/>
            <a:pathLst>
              <a:path w="30873" h="4635">
                <a:moveTo>
                  <a:pt x="30873" y="3848"/>
                </a:moveTo>
                <a:lnTo>
                  <a:pt x="28905" y="2565"/>
                </a:lnTo>
                <a:lnTo>
                  <a:pt x="28701" y="2463"/>
                </a:lnTo>
                <a:lnTo>
                  <a:pt x="26530" y="1676"/>
                </a:lnTo>
                <a:lnTo>
                  <a:pt x="23863" y="787"/>
                </a:lnTo>
                <a:lnTo>
                  <a:pt x="21005" y="393"/>
                </a:lnTo>
                <a:lnTo>
                  <a:pt x="18046" y="0"/>
                </a:lnTo>
                <a:lnTo>
                  <a:pt x="14985" y="101"/>
                </a:lnTo>
                <a:lnTo>
                  <a:pt x="12039" y="203"/>
                </a:lnTo>
                <a:lnTo>
                  <a:pt x="9067" y="787"/>
                </a:lnTo>
                <a:lnTo>
                  <a:pt x="6705" y="1181"/>
                </a:lnTo>
                <a:lnTo>
                  <a:pt x="6502" y="1282"/>
                </a:lnTo>
                <a:lnTo>
                  <a:pt x="4343" y="2171"/>
                </a:lnTo>
                <a:lnTo>
                  <a:pt x="2171" y="3149"/>
                </a:lnTo>
                <a:lnTo>
                  <a:pt x="1968" y="3251"/>
                </a:lnTo>
                <a:lnTo>
                  <a:pt x="0" y="463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349104" y="9024287"/>
            <a:ext cx="8483" cy="382930"/>
          </a:xfrm>
          <a:custGeom>
            <a:avLst/>
            <a:gdLst/>
            <a:ahLst/>
            <a:cxnLst/>
            <a:rect l="l" t="t" r="r" b="b"/>
            <a:pathLst>
              <a:path w="8483" h="382930">
                <a:moveTo>
                  <a:pt x="8483" y="382930"/>
                </a:moveTo>
                <a:lnTo>
                  <a:pt x="3644" y="360743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485629" y="9101518"/>
            <a:ext cx="6604" cy="53568"/>
          </a:xfrm>
          <a:custGeom>
            <a:avLst/>
            <a:gdLst/>
            <a:ahLst/>
            <a:cxnLst/>
            <a:rect l="l" t="t" r="r" b="b"/>
            <a:pathLst>
              <a:path w="6603" h="53568">
                <a:moveTo>
                  <a:pt x="6603" y="53568"/>
                </a:moveTo>
                <a:lnTo>
                  <a:pt x="6210" y="13614"/>
                </a:lnTo>
                <a:lnTo>
                  <a:pt x="5130" y="6515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434627" y="8908183"/>
            <a:ext cx="1574" cy="181800"/>
          </a:xfrm>
          <a:custGeom>
            <a:avLst/>
            <a:gdLst/>
            <a:ahLst/>
            <a:cxnLst/>
            <a:rect l="l" t="t" r="r" b="b"/>
            <a:pathLst>
              <a:path w="1574" h="181800">
                <a:moveTo>
                  <a:pt x="0" y="0"/>
                </a:moveTo>
                <a:lnTo>
                  <a:pt x="1574" y="18180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460371" y="9108732"/>
            <a:ext cx="2273" cy="8775"/>
          </a:xfrm>
          <a:custGeom>
            <a:avLst/>
            <a:gdLst/>
            <a:ahLst/>
            <a:cxnLst/>
            <a:rect l="l" t="t" r="r" b="b"/>
            <a:pathLst>
              <a:path w="2273" h="8775">
                <a:moveTo>
                  <a:pt x="495" y="8775"/>
                </a:moveTo>
                <a:lnTo>
                  <a:pt x="2273" y="5918"/>
                </a:lnTo>
                <a:lnTo>
                  <a:pt x="2070" y="2857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425940" y="9107938"/>
            <a:ext cx="4152" cy="11341"/>
          </a:xfrm>
          <a:custGeom>
            <a:avLst/>
            <a:gdLst/>
            <a:ahLst/>
            <a:cxnLst/>
            <a:rect l="l" t="t" r="r" b="b"/>
            <a:pathLst>
              <a:path w="4152" h="11341">
                <a:moveTo>
                  <a:pt x="3555" y="0"/>
                </a:moveTo>
                <a:lnTo>
                  <a:pt x="800" y="2667"/>
                </a:lnTo>
                <a:lnTo>
                  <a:pt x="0" y="5727"/>
                </a:lnTo>
                <a:lnTo>
                  <a:pt x="1193" y="8674"/>
                </a:lnTo>
                <a:lnTo>
                  <a:pt x="4152" y="1134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747428" y="8805199"/>
            <a:ext cx="3162" cy="13411"/>
          </a:xfrm>
          <a:custGeom>
            <a:avLst/>
            <a:gdLst/>
            <a:ahLst/>
            <a:cxnLst/>
            <a:rect l="l" t="t" r="r" b="b"/>
            <a:pathLst>
              <a:path w="3162" h="13411">
                <a:moveTo>
                  <a:pt x="787" y="0"/>
                </a:moveTo>
                <a:lnTo>
                  <a:pt x="0" y="6604"/>
                </a:lnTo>
                <a:lnTo>
                  <a:pt x="3162" y="1341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839165" y="8811806"/>
            <a:ext cx="4533" cy="132969"/>
          </a:xfrm>
          <a:custGeom>
            <a:avLst/>
            <a:gdLst/>
            <a:ahLst/>
            <a:cxnLst/>
            <a:rect l="l" t="t" r="r" b="b"/>
            <a:pathLst>
              <a:path w="4533" h="132969">
                <a:moveTo>
                  <a:pt x="0" y="6807"/>
                </a:moveTo>
                <a:lnTo>
                  <a:pt x="3149" y="0"/>
                </a:lnTo>
                <a:lnTo>
                  <a:pt x="4533" y="13296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488778" y="9115135"/>
            <a:ext cx="3060" cy="6908"/>
          </a:xfrm>
          <a:custGeom>
            <a:avLst/>
            <a:gdLst/>
            <a:ahLst/>
            <a:cxnLst/>
            <a:rect l="l" t="t" r="r" b="b"/>
            <a:pathLst>
              <a:path w="3060" h="6908">
                <a:moveTo>
                  <a:pt x="3060" y="0"/>
                </a:moveTo>
                <a:lnTo>
                  <a:pt x="0" y="690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097510" y="9115131"/>
            <a:ext cx="3454" cy="39954"/>
          </a:xfrm>
          <a:custGeom>
            <a:avLst/>
            <a:gdLst/>
            <a:ahLst/>
            <a:cxnLst/>
            <a:rect l="l" t="t" r="r" b="b"/>
            <a:pathLst>
              <a:path w="3454" h="39954">
                <a:moveTo>
                  <a:pt x="3454" y="6908"/>
                </a:moveTo>
                <a:lnTo>
                  <a:pt x="393" y="0"/>
                </a:lnTo>
                <a:lnTo>
                  <a:pt x="0" y="3995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747230" y="8944286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0" y="0"/>
                </a:moveTo>
                <a:lnTo>
                  <a:pt x="101" y="10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746044" y="8811813"/>
            <a:ext cx="1384" cy="132969"/>
          </a:xfrm>
          <a:custGeom>
            <a:avLst/>
            <a:gdLst/>
            <a:ahLst/>
            <a:cxnLst/>
            <a:rect l="l" t="t" r="r" b="b"/>
            <a:pathLst>
              <a:path w="1384" h="132969">
                <a:moveTo>
                  <a:pt x="0" y="132969"/>
                </a:moveTo>
                <a:lnTo>
                  <a:pt x="1384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777019" y="8812105"/>
            <a:ext cx="2362" cy="2768"/>
          </a:xfrm>
          <a:custGeom>
            <a:avLst/>
            <a:gdLst/>
            <a:ahLst/>
            <a:cxnLst/>
            <a:rect l="l" t="t" r="r" b="b"/>
            <a:pathLst>
              <a:path w="2362" h="2768">
                <a:moveTo>
                  <a:pt x="0" y="0"/>
                </a:moveTo>
                <a:lnTo>
                  <a:pt x="2362" y="276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810360" y="8806092"/>
            <a:ext cx="2857" cy="8775"/>
          </a:xfrm>
          <a:custGeom>
            <a:avLst/>
            <a:gdLst/>
            <a:ahLst/>
            <a:cxnLst/>
            <a:rect l="l" t="t" r="r" b="b"/>
            <a:pathLst>
              <a:path w="2857" h="8775">
                <a:moveTo>
                  <a:pt x="0" y="8775"/>
                </a:moveTo>
                <a:lnTo>
                  <a:pt x="2362" y="6007"/>
                </a:lnTo>
                <a:lnTo>
                  <a:pt x="2857" y="2959"/>
                </a:lnTo>
                <a:lnTo>
                  <a:pt x="1371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76531" y="8806087"/>
            <a:ext cx="1473" cy="6019"/>
          </a:xfrm>
          <a:custGeom>
            <a:avLst/>
            <a:gdLst/>
            <a:ahLst/>
            <a:cxnLst/>
            <a:rect l="l" t="t" r="r" b="b"/>
            <a:pathLst>
              <a:path w="1473" h="6019">
                <a:moveTo>
                  <a:pt x="1473" y="0"/>
                </a:moveTo>
                <a:lnTo>
                  <a:pt x="0" y="2959"/>
                </a:lnTo>
                <a:lnTo>
                  <a:pt x="482" y="601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42519" y="8944279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841531" y="8805205"/>
            <a:ext cx="787" cy="6604"/>
          </a:xfrm>
          <a:custGeom>
            <a:avLst/>
            <a:gdLst/>
            <a:ahLst/>
            <a:cxnLst/>
            <a:rect l="l" t="t" r="r" b="b"/>
            <a:pathLst>
              <a:path w="787" h="6603">
                <a:moveTo>
                  <a:pt x="787" y="6603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153542" y="8908183"/>
            <a:ext cx="1574" cy="181800"/>
          </a:xfrm>
          <a:custGeom>
            <a:avLst/>
            <a:gdLst/>
            <a:ahLst/>
            <a:cxnLst/>
            <a:rect l="l" t="t" r="r" b="b"/>
            <a:pathLst>
              <a:path w="1574" h="181800">
                <a:moveTo>
                  <a:pt x="1574" y="0"/>
                </a:moveTo>
                <a:lnTo>
                  <a:pt x="0" y="18180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097906" y="9101521"/>
            <a:ext cx="6210" cy="13614"/>
          </a:xfrm>
          <a:custGeom>
            <a:avLst/>
            <a:gdLst/>
            <a:ahLst/>
            <a:cxnLst/>
            <a:rect l="l" t="t" r="r" b="b"/>
            <a:pathLst>
              <a:path w="6210" h="13614">
                <a:moveTo>
                  <a:pt x="0" y="13614"/>
                </a:moveTo>
                <a:lnTo>
                  <a:pt x="1092" y="6515"/>
                </a:lnTo>
                <a:lnTo>
                  <a:pt x="621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128189" y="9116420"/>
            <a:ext cx="685" cy="1092"/>
          </a:xfrm>
          <a:custGeom>
            <a:avLst/>
            <a:gdLst/>
            <a:ahLst/>
            <a:cxnLst/>
            <a:rect l="l" t="t" r="r" b="b"/>
            <a:pathLst>
              <a:path w="685" h="1092">
                <a:moveTo>
                  <a:pt x="0" y="0"/>
                </a:moveTo>
                <a:lnTo>
                  <a:pt x="685" y="109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160252" y="9107943"/>
            <a:ext cx="3543" cy="8674"/>
          </a:xfrm>
          <a:custGeom>
            <a:avLst/>
            <a:gdLst/>
            <a:ahLst/>
            <a:cxnLst/>
            <a:rect l="l" t="t" r="r" b="b"/>
            <a:pathLst>
              <a:path w="3543" h="8674">
                <a:moveTo>
                  <a:pt x="2362" y="8674"/>
                </a:moveTo>
                <a:lnTo>
                  <a:pt x="3543" y="5715"/>
                </a:lnTo>
                <a:lnTo>
                  <a:pt x="2755" y="2654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127111" y="9108727"/>
            <a:ext cx="2260" cy="7696"/>
          </a:xfrm>
          <a:custGeom>
            <a:avLst/>
            <a:gdLst/>
            <a:ahLst/>
            <a:cxnLst/>
            <a:rect l="l" t="t" r="r" b="b"/>
            <a:pathLst>
              <a:path w="2260" h="7696">
                <a:moveTo>
                  <a:pt x="2260" y="0"/>
                </a:moveTo>
                <a:lnTo>
                  <a:pt x="190" y="2857"/>
                </a:lnTo>
                <a:lnTo>
                  <a:pt x="0" y="5918"/>
                </a:lnTo>
                <a:lnTo>
                  <a:pt x="1079" y="769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663478" y="9182314"/>
            <a:ext cx="19532" cy="27228"/>
          </a:xfrm>
          <a:custGeom>
            <a:avLst/>
            <a:gdLst/>
            <a:ahLst/>
            <a:cxnLst/>
            <a:rect l="l" t="t" r="r" b="b"/>
            <a:pathLst>
              <a:path w="19532" h="27228">
                <a:moveTo>
                  <a:pt x="19532" y="0"/>
                </a:moveTo>
                <a:lnTo>
                  <a:pt x="17665" y="1181"/>
                </a:lnTo>
                <a:lnTo>
                  <a:pt x="15976" y="2667"/>
                </a:lnTo>
                <a:lnTo>
                  <a:pt x="14008" y="4432"/>
                </a:lnTo>
                <a:lnTo>
                  <a:pt x="12331" y="6515"/>
                </a:lnTo>
                <a:lnTo>
                  <a:pt x="10261" y="8674"/>
                </a:lnTo>
                <a:lnTo>
                  <a:pt x="10058" y="8585"/>
                </a:lnTo>
                <a:lnTo>
                  <a:pt x="8191" y="10845"/>
                </a:lnTo>
                <a:lnTo>
                  <a:pt x="6705" y="12623"/>
                </a:lnTo>
                <a:lnTo>
                  <a:pt x="6908" y="12827"/>
                </a:lnTo>
                <a:lnTo>
                  <a:pt x="5626" y="14795"/>
                </a:lnTo>
                <a:lnTo>
                  <a:pt x="4140" y="17157"/>
                </a:lnTo>
                <a:lnTo>
                  <a:pt x="3949" y="17068"/>
                </a:lnTo>
                <a:lnTo>
                  <a:pt x="2768" y="19431"/>
                </a:lnTo>
                <a:lnTo>
                  <a:pt x="1778" y="21399"/>
                </a:lnTo>
                <a:lnTo>
                  <a:pt x="1181" y="23571"/>
                </a:lnTo>
                <a:lnTo>
                  <a:pt x="596" y="25450"/>
                </a:lnTo>
                <a:lnTo>
                  <a:pt x="0" y="2722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662194" y="9204308"/>
            <a:ext cx="1384" cy="304"/>
          </a:xfrm>
          <a:custGeom>
            <a:avLst/>
            <a:gdLst/>
            <a:ahLst/>
            <a:cxnLst/>
            <a:rect l="l" t="t" r="r" b="b"/>
            <a:pathLst>
              <a:path w="1384" h="304">
                <a:moveTo>
                  <a:pt x="1384" y="0"/>
                </a:moveTo>
                <a:lnTo>
                  <a:pt x="1092" y="203"/>
                </a:lnTo>
                <a:lnTo>
                  <a:pt x="787" y="304"/>
                </a:lnTo>
                <a:lnTo>
                  <a:pt x="393" y="304"/>
                </a:lnTo>
                <a:lnTo>
                  <a:pt x="0" y="30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661309" y="9182210"/>
            <a:ext cx="21704" cy="26936"/>
          </a:xfrm>
          <a:custGeom>
            <a:avLst/>
            <a:gdLst/>
            <a:ahLst/>
            <a:cxnLst/>
            <a:rect l="l" t="t" r="r" b="b"/>
            <a:pathLst>
              <a:path w="21704" h="26936">
                <a:moveTo>
                  <a:pt x="0" y="26936"/>
                </a:moveTo>
                <a:lnTo>
                  <a:pt x="203" y="25844"/>
                </a:lnTo>
                <a:lnTo>
                  <a:pt x="787" y="24663"/>
                </a:lnTo>
                <a:lnTo>
                  <a:pt x="1778" y="22796"/>
                </a:lnTo>
                <a:lnTo>
                  <a:pt x="1968" y="22796"/>
                </a:lnTo>
                <a:lnTo>
                  <a:pt x="3060" y="20916"/>
                </a:lnTo>
                <a:lnTo>
                  <a:pt x="5816" y="16573"/>
                </a:lnTo>
                <a:lnTo>
                  <a:pt x="5524" y="16179"/>
                </a:lnTo>
                <a:lnTo>
                  <a:pt x="8686" y="12230"/>
                </a:lnTo>
                <a:lnTo>
                  <a:pt x="12128" y="7797"/>
                </a:lnTo>
                <a:lnTo>
                  <a:pt x="12433" y="7797"/>
                </a:lnTo>
                <a:lnTo>
                  <a:pt x="16573" y="3949"/>
                </a:lnTo>
                <a:lnTo>
                  <a:pt x="18834" y="1778"/>
                </a:lnTo>
                <a:lnTo>
                  <a:pt x="21704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906837" y="9182211"/>
            <a:ext cx="19329" cy="27330"/>
          </a:xfrm>
          <a:custGeom>
            <a:avLst/>
            <a:gdLst/>
            <a:ahLst/>
            <a:cxnLst/>
            <a:rect l="l" t="t" r="r" b="b"/>
            <a:pathLst>
              <a:path w="19329" h="27330">
                <a:moveTo>
                  <a:pt x="19329" y="27330"/>
                </a:moveTo>
                <a:lnTo>
                  <a:pt x="19126" y="25742"/>
                </a:lnTo>
                <a:lnTo>
                  <a:pt x="18541" y="24079"/>
                </a:lnTo>
                <a:lnTo>
                  <a:pt x="17856" y="22098"/>
                </a:lnTo>
                <a:lnTo>
                  <a:pt x="16763" y="20231"/>
                </a:lnTo>
                <a:lnTo>
                  <a:pt x="15582" y="17754"/>
                </a:lnTo>
                <a:lnTo>
                  <a:pt x="15773" y="17564"/>
                </a:lnTo>
                <a:lnTo>
                  <a:pt x="14300" y="15290"/>
                </a:lnTo>
                <a:lnTo>
                  <a:pt x="13119" y="13423"/>
                </a:lnTo>
                <a:lnTo>
                  <a:pt x="12915" y="13423"/>
                </a:lnTo>
                <a:lnTo>
                  <a:pt x="11442" y="11645"/>
                </a:lnTo>
                <a:lnTo>
                  <a:pt x="9563" y="9271"/>
                </a:lnTo>
                <a:lnTo>
                  <a:pt x="9766" y="8978"/>
                </a:lnTo>
                <a:lnTo>
                  <a:pt x="7683" y="6908"/>
                </a:lnTo>
                <a:lnTo>
                  <a:pt x="4038" y="3251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906733" y="9182019"/>
            <a:ext cx="21704" cy="27127"/>
          </a:xfrm>
          <a:custGeom>
            <a:avLst/>
            <a:gdLst/>
            <a:ahLst/>
            <a:cxnLst/>
            <a:rect l="l" t="t" r="r" b="b"/>
            <a:pathLst>
              <a:path w="21704" h="27127">
                <a:moveTo>
                  <a:pt x="21704" y="27127"/>
                </a:moveTo>
                <a:lnTo>
                  <a:pt x="20218" y="23774"/>
                </a:lnTo>
                <a:lnTo>
                  <a:pt x="18453" y="20510"/>
                </a:lnTo>
                <a:lnTo>
                  <a:pt x="17462" y="18643"/>
                </a:lnTo>
                <a:lnTo>
                  <a:pt x="16179" y="16763"/>
                </a:lnTo>
                <a:lnTo>
                  <a:pt x="13017" y="12420"/>
                </a:lnTo>
                <a:lnTo>
                  <a:pt x="13119" y="12128"/>
                </a:lnTo>
                <a:lnTo>
                  <a:pt x="9474" y="8293"/>
                </a:lnTo>
                <a:lnTo>
                  <a:pt x="5422" y="4038"/>
                </a:lnTo>
                <a:lnTo>
                  <a:pt x="5029" y="4241"/>
                </a:lnTo>
                <a:lnTo>
                  <a:pt x="495" y="292"/>
                </a:lnTo>
                <a:lnTo>
                  <a:pt x="304" y="88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928535" y="9208060"/>
            <a:ext cx="1371" cy="292"/>
          </a:xfrm>
          <a:custGeom>
            <a:avLst/>
            <a:gdLst/>
            <a:ahLst/>
            <a:cxnLst/>
            <a:rect l="l" t="t" r="r" b="b"/>
            <a:pathLst>
              <a:path w="1371" h="292">
                <a:moveTo>
                  <a:pt x="0" y="0"/>
                </a:moveTo>
                <a:lnTo>
                  <a:pt x="292" y="88"/>
                </a:lnTo>
                <a:lnTo>
                  <a:pt x="596" y="292"/>
                </a:lnTo>
                <a:lnTo>
                  <a:pt x="990" y="292"/>
                </a:lnTo>
                <a:lnTo>
                  <a:pt x="1371" y="29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59526" y="9206967"/>
            <a:ext cx="1879" cy="1879"/>
          </a:xfrm>
          <a:custGeom>
            <a:avLst/>
            <a:gdLst/>
            <a:ahLst/>
            <a:cxnLst/>
            <a:rect l="l" t="t" r="r" b="b"/>
            <a:pathLst>
              <a:path w="1879" h="1879">
                <a:moveTo>
                  <a:pt x="1092" y="1092"/>
                </a:moveTo>
                <a:lnTo>
                  <a:pt x="1587" y="990"/>
                </a:lnTo>
                <a:lnTo>
                  <a:pt x="1778" y="787"/>
                </a:lnTo>
                <a:lnTo>
                  <a:pt x="1879" y="596"/>
                </a:lnTo>
                <a:lnTo>
                  <a:pt x="1879" y="393"/>
                </a:lnTo>
                <a:lnTo>
                  <a:pt x="1778" y="203"/>
                </a:lnTo>
                <a:lnTo>
                  <a:pt x="1485" y="101"/>
                </a:lnTo>
                <a:lnTo>
                  <a:pt x="1092" y="0"/>
                </a:lnTo>
                <a:lnTo>
                  <a:pt x="1092" y="1092"/>
                </a:lnTo>
                <a:lnTo>
                  <a:pt x="800" y="1092"/>
                </a:lnTo>
                <a:lnTo>
                  <a:pt x="406" y="1092"/>
                </a:lnTo>
                <a:lnTo>
                  <a:pt x="0" y="187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62982" y="9201155"/>
            <a:ext cx="2768" cy="3149"/>
          </a:xfrm>
          <a:custGeom>
            <a:avLst/>
            <a:gdLst/>
            <a:ahLst/>
            <a:cxnLst/>
            <a:rect l="l" t="t" r="r" b="b"/>
            <a:pathLst>
              <a:path w="2768" h="3149">
                <a:moveTo>
                  <a:pt x="2768" y="0"/>
                </a:moveTo>
                <a:lnTo>
                  <a:pt x="2171" y="0"/>
                </a:lnTo>
                <a:lnTo>
                  <a:pt x="1778" y="0"/>
                </a:lnTo>
                <a:lnTo>
                  <a:pt x="0" y="2273"/>
                </a:lnTo>
                <a:lnTo>
                  <a:pt x="304" y="2362"/>
                </a:lnTo>
                <a:lnTo>
                  <a:pt x="596" y="2565"/>
                </a:lnTo>
                <a:lnTo>
                  <a:pt x="800" y="2755"/>
                </a:lnTo>
                <a:lnTo>
                  <a:pt x="800" y="2959"/>
                </a:lnTo>
                <a:lnTo>
                  <a:pt x="596" y="314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60625" y="9204606"/>
            <a:ext cx="1574" cy="2362"/>
          </a:xfrm>
          <a:custGeom>
            <a:avLst/>
            <a:gdLst/>
            <a:ahLst/>
            <a:cxnLst/>
            <a:rect l="l" t="t" r="r" b="b"/>
            <a:pathLst>
              <a:path w="1574" h="2362">
                <a:moveTo>
                  <a:pt x="1574" y="0"/>
                </a:moveTo>
                <a:lnTo>
                  <a:pt x="0" y="236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662987" y="9203425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1181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665646" y="9197801"/>
            <a:ext cx="2171" cy="2463"/>
          </a:xfrm>
          <a:custGeom>
            <a:avLst/>
            <a:gdLst/>
            <a:ahLst/>
            <a:cxnLst/>
            <a:rect l="l" t="t" r="r" b="b"/>
            <a:pathLst>
              <a:path w="2171" h="2463">
                <a:moveTo>
                  <a:pt x="596" y="2463"/>
                </a:moveTo>
                <a:lnTo>
                  <a:pt x="393" y="2374"/>
                </a:lnTo>
                <a:lnTo>
                  <a:pt x="0" y="2260"/>
                </a:lnTo>
                <a:lnTo>
                  <a:pt x="207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665649" y="9200066"/>
            <a:ext cx="0" cy="1092"/>
          </a:xfrm>
          <a:custGeom>
            <a:avLst/>
            <a:gdLst/>
            <a:ahLst/>
            <a:cxnLst/>
            <a:rect l="l" t="t" r="r" b="b"/>
            <a:pathLst>
              <a:path h="1092">
                <a:moveTo>
                  <a:pt x="0" y="0"/>
                </a:moveTo>
                <a:lnTo>
                  <a:pt x="0" y="109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681538" y="9203621"/>
            <a:ext cx="1473" cy="8978"/>
          </a:xfrm>
          <a:custGeom>
            <a:avLst/>
            <a:gdLst/>
            <a:ahLst/>
            <a:cxnLst/>
            <a:rect l="l" t="t" r="r" b="b"/>
            <a:pathLst>
              <a:path w="1473" h="8978">
                <a:moveTo>
                  <a:pt x="1473" y="0"/>
                </a:moveTo>
                <a:lnTo>
                  <a:pt x="0" y="897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906734" y="9205005"/>
            <a:ext cx="1778" cy="7594"/>
          </a:xfrm>
          <a:custGeom>
            <a:avLst/>
            <a:gdLst/>
            <a:ahLst/>
            <a:cxnLst/>
            <a:rect l="l" t="t" r="r" b="b"/>
            <a:pathLst>
              <a:path w="1777" h="7594">
                <a:moveTo>
                  <a:pt x="1676" y="7594"/>
                </a:moveTo>
                <a:lnTo>
                  <a:pt x="1778" y="6794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924491" y="9201354"/>
            <a:ext cx="2463" cy="3454"/>
          </a:xfrm>
          <a:custGeom>
            <a:avLst/>
            <a:gdLst/>
            <a:ahLst/>
            <a:cxnLst/>
            <a:rect l="l" t="t" r="r" b="b"/>
            <a:pathLst>
              <a:path w="2463" h="3454">
                <a:moveTo>
                  <a:pt x="2463" y="2362"/>
                </a:moveTo>
                <a:lnTo>
                  <a:pt x="2171" y="2463"/>
                </a:lnTo>
                <a:lnTo>
                  <a:pt x="1866" y="2565"/>
                </a:lnTo>
                <a:lnTo>
                  <a:pt x="1676" y="2755"/>
                </a:lnTo>
                <a:lnTo>
                  <a:pt x="1676" y="3060"/>
                </a:lnTo>
                <a:lnTo>
                  <a:pt x="1866" y="3149"/>
                </a:lnTo>
                <a:lnTo>
                  <a:pt x="2070" y="3352"/>
                </a:lnTo>
                <a:lnTo>
                  <a:pt x="2463" y="3454"/>
                </a:lnTo>
                <a:lnTo>
                  <a:pt x="2463" y="2362"/>
                </a:lnTo>
                <a:lnTo>
                  <a:pt x="685" y="0"/>
                </a:lnTo>
                <a:lnTo>
                  <a:pt x="292" y="101"/>
                </a:lnTo>
                <a:lnTo>
                  <a:pt x="0" y="10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922325" y="9197997"/>
            <a:ext cx="1968" cy="2463"/>
          </a:xfrm>
          <a:custGeom>
            <a:avLst/>
            <a:gdLst/>
            <a:ahLst/>
            <a:cxnLst/>
            <a:rect l="l" t="t" r="r" b="b"/>
            <a:pathLst>
              <a:path w="1968" h="2463">
                <a:moveTo>
                  <a:pt x="1574" y="2463"/>
                </a:moveTo>
                <a:lnTo>
                  <a:pt x="1968" y="2260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924294" y="9200264"/>
            <a:ext cx="0" cy="787"/>
          </a:xfrm>
          <a:custGeom>
            <a:avLst/>
            <a:gdLst/>
            <a:ahLst/>
            <a:cxnLst/>
            <a:rect l="l" t="t" r="r" b="b"/>
            <a:pathLst>
              <a:path h="787">
                <a:moveTo>
                  <a:pt x="0" y="0"/>
                </a:moveTo>
                <a:lnTo>
                  <a:pt x="0" y="787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926955" y="9204805"/>
            <a:ext cx="2374" cy="3251"/>
          </a:xfrm>
          <a:custGeom>
            <a:avLst/>
            <a:gdLst/>
            <a:ahLst/>
            <a:cxnLst/>
            <a:rect l="l" t="t" r="r" b="b"/>
            <a:pathLst>
              <a:path w="2374" h="3251">
                <a:moveTo>
                  <a:pt x="0" y="0"/>
                </a:moveTo>
                <a:lnTo>
                  <a:pt x="393" y="101"/>
                </a:lnTo>
                <a:lnTo>
                  <a:pt x="787" y="0"/>
                </a:lnTo>
                <a:lnTo>
                  <a:pt x="2374" y="2362"/>
                </a:lnTo>
                <a:lnTo>
                  <a:pt x="1968" y="2463"/>
                </a:lnTo>
                <a:lnTo>
                  <a:pt x="1676" y="2667"/>
                </a:lnTo>
                <a:lnTo>
                  <a:pt x="1485" y="2857"/>
                </a:lnTo>
                <a:lnTo>
                  <a:pt x="1485" y="3060"/>
                </a:lnTo>
                <a:lnTo>
                  <a:pt x="1574" y="325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929915" y="9208352"/>
            <a:ext cx="292" cy="495"/>
          </a:xfrm>
          <a:custGeom>
            <a:avLst/>
            <a:gdLst/>
            <a:ahLst/>
            <a:cxnLst/>
            <a:rect l="l" t="t" r="r" b="b"/>
            <a:pathLst>
              <a:path w="292" h="495">
                <a:moveTo>
                  <a:pt x="0" y="0"/>
                </a:moveTo>
                <a:lnTo>
                  <a:pt x="292" y="49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929324" y="920716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683012" y="9059701"/>
            <a:ext cx="13119" cy="29794"/>
          </a:xfrm>
          <a:custGeom>
            <a:avLst/>
            <a:gdLst/>
            <a:ahLst/>
            <a:cxnLst/>
            <a:rect l="l" t="t" r="r" b="b"/>
            <a:pathLst>
              <a:path w="13119" h="29794">
                <a:moveTo>
                  <a:pt x="13119" y="0"/>
                </a:moveTo>
                <a:lnTo>
                  <a:pt x="9956" y="3746"/>
                </a:lnTo>
                <a:lnTo>
                  <a:pt x="7099" y="7594"/>
                </a:lnTo>
                <a:lnTo>
                  <a:pt x="6210" y="8775"/>
                </a:lnTo>
                <a:lnTo>
                  <a:pt x="5524" y="10261"/>
                </a:lnTo>
                <a:lnTo>
                  <a:pt x="3543" y="14198"/>
                </a:lnTo>
                <a:lnTo>
                  <a:pt x="3352" y="14198"/>
                </a:lnTo>
                <a:lnTo>
                  <a:pt x="1778" y="18338"/>
                </a:lnTo>
                <a:lnTo>
                  <a:pt x="1282" y="19735"/>
                </a:lnTo>
                <a:lnTo>
                  <a:pt x="1473" y="19926"/>
                </a:lnTo>
                <a:lnTo>
                  <a:pt x="1181" y="21501"/>
                </a:lnTo>
                <a:lnTo>
                  <a:pt x="584" y="25641"/>
                </a:lnTo>
                <a:lnTo>
                  <a:pt x="0" y="2979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686564" y="9058810"/>
            <a:ext cx="216623" cy="77736"/>
          </a:xfrm>
          <a:custGeom>
            <a:avLst/>
            <a:gdLst/>
            <a:ahLst/>
            <a:cxnLst/>
            <a:rect l="l" t="t" r="r" b="b"/>
            <a:pathLst>
              <a:path w="216623" h="77736">
                <a:moveTo>
                  <a:pt x="205866" y="0"/>
                </a:moveTo>
                <a:lnTo>
                  <a:pt x="207644" y="2171"/>
                </a:lnTo>
                <a:lnTo>
                  <a:pt x="209321" y="4343"/>
                </a:lnTo>
                <a:lnTo>
                  <a:pt x="210604" y="5918"/>
                </a:lnTo>
                <a:lnTo>
                  <a:pt x="210794" y="5918"/>
                </a:lnTo>
                <a:lnTo>
                  <a:pt x="211785" y="7594"/>
                </a:lnTo>
                <a:lnTo>
                  <a:pt x="213067" y="9664"/>
                </a:lnTo>
                <a:lnTo>
                  <a:pt x="213956" y="12128"/>
                </a:lnTo>
                <a:lnTo>
                  <a:pt x="214744" y="13716"/>
                </a:lnTo>
                <a:lnTo>
                  <a:pt x="214947" y="13716"/>
                </a:lnTo>
                <a:lnTo>
                  <a:pt x="215442" y="15392"/>
                </a:lnTo>
                <a:lnTo>
                  <a:pt x="216026" y="17653"/>
                </a:lnTo>
                <a:lnTo>
                  <a:pt x="216230" y="20129"/>
                </a:lnTo>
                <a:lnTo>
                  <a:pt x="216522" y="21805"/>
                </a:lnTo>
                <a:lnTo>
                  <a:pt x="216623" y="23469"/>
                </a:lnTo>
                <a:lnTo>
                  <a:pt x="216522" y="25844"/>
                </a:lnTo>
                <a:lnTo>
                  <a:pt x="216128" y="28206"/>
                </a:lnTo>
                <a:lnTo>
                  <a:pt x="215823" y="29895"/>
                </a:lnTo>
                <a:lnTo>
                  <a:pt x="215442" y="31572"/>
                </a:lnTo>
                <a:lnTo>
                  <a:pt x="214642" y="33934"/>
                </a:lnTo>
                <a:lnTo>
                  <a:pt x="213563" y="36207"/>
                </a:lnTo>
                <a:lnTo>
                  <a:pt x="212775" y="37884"/>
                </a:lnTo>
                <a:lnTo>
                  <a:pt x="211785" y="39458"/>
                </a:lnTo>
                <a:lnTo>
                  <a:pt x="210299" y="41719"/>
                </a:lnTo>
                <a:lnTo>
                  <a:pt x="208635" y="43903"/>
                </a:lnTo>
                <a:lnTo>
                  <a:pt x="207340" y="45478"/>
                </a:lnTo>
                <a:lnTo>
                  <a:pt x="205866" y="46951"/>
                </a:lnTo>
                <a:lnTo>
                  <a:pt x="203796" y="49123"/>
                </a:lnTo>
                <a:lnTo>
                  <a:pt x="201434" y="51104"/>
                </a:lnTo>
                <a:lnTo>
                  <a:pt x="199745" y="52679"/>
                </a:lnTo>
                <a:lnTo>
                  <a:pt x="197777" y="54063"/>
                </a:lnTo>
                <a:lnTo>
                  <a:pt x="195110" y="55930"/>
                </a:lnTo>
                <a:lnTo>
                  <a:pt x="192252" y="57708"/>
                </a:lnTo>
                <a:lnTo>
                  <a:pt x="189991" y="59093"/>
                </a:lnTo>
                <a:lnTo>
                  <a:pt x="187718" y="60375"/>
                </a:lnTo>
                <a:lnTo>
                  <a:pt x="184467" y="62052"/>
                </a:lnTo>
                <a:lnTo>
                  <a:pt x="181101" y="63627"/>
                </a:lnTo>
                <a:lnTo>
                  <a:pt x="178536" y="64808"/>
                </a:lnTo>
                <a:lnTo>
                  <a:pt x="175882" y="65798"/>
                </a:lnTo>
                <a:lnTo>
                  <a:pt x="172135" y="67271"/>
                </a:lnTo>
                <a:lnTo>
                  <a:pt x="168389" y="68554"/>
                </a:lnTo>
                <a:lnTo>
                  <a:pt x="165417" y="69646"/>
                </a:lnTo>
                <a:lnTo>
                  <a:pt x="162458" y="70434"/>
                </a:lnTo>
                <a:lnTo>
                  <a:pt x="158419" y="71513"/>
                </a:lnTo>
                <a:lnTo>
                  <a:pt x="154279" y="72605"/>
                </a:lnTo>
                <a:lnTo>
                  <a:pt x="151117" y="73393"/>
                </a:lnTo>
                <a:lnTo>
                  <a:pt x="147866" y="73888"/>
                </a:lnTo>
                <a:lnTo>
                  <a:pt x="143522" y="74764"/>
                </a:lnTo>
                <a:lnTo>
                  <a:pt x="139179" y="75463"/>
                </a:lnTo>
                <a:lnTo>
                  <a:pt x="135826" y="75958"/>
                </a:lnTo>
                <a:lnTo>
                  <a:pt x="132372" y="76352"/>
                </a:lnTo>
                <a:lnTo>
                  <a:pt x="127939" y="76746"/>
                </a:lnTo>
                <a:lnTo>
                  <a:pt x="123405" y="77139"/>
                </a:lnTo>
                <a:lnTo>
                  <a:pt x="119951" y="77431"/>
                </a:lnTo>
                <a:lnTo>
                  <a:pt x="116395" y="77533"/>
                </a:lnTo>
                <a:lnTo>
                  <a:pt x="111861" y="77635"/>
                </a:lnTo>
                <a:lnTo>
                  <a:pt x="107327" y="77736"/>
                </a:lnTo>
                <a:lnTo>
                  <a:pt x="103771" y="77736"/>
                </a:lnTo>
                <a:lnTo>
                  <a:pt x="100215" y="77533"/>
                </a:lnTo>
                <a:lnTo>
                  <a:pt x="95681" y="77343"/>
                </a:lnTo>
                <a:lnTo>
                  <a:pt x="91147" y="77038"/>
                </a:lnTo>
                <a:lnTo>
                  <a:pt x="87693" y="76746"/>
                </a:lnTo>
                <a:lnTo>
                  <a:pt x="84239" y="76352"/>
                </a:lnTo>
                <a:lnTo>
                  <a:pt x="79794" y="75755"/>
                </a:lnTo>
                <a:lnTo>
                  <a:pt x="75463" y="75171"/>
                </a:lnTo>
                <a:lnTo>
                  <a:pt x="72110" y="74676"/>
                </a:lnTo>
                <a:lnTo>
                  <a:pt x="68757" y="73888"/>
                </a:lnTo>
                <a:lnTo>
                  <a:pt x="64604" y="73101"/>
                </a:lnTo>
                <a:lnTo>
                  <a:pt x="60464" y="72110"/>
                </a:lnTo>
                <a:lnTo>
                  <a:pt x="57315" y="71424"/>
                </a:lnTo>
                <a:lnTo>
                  <a:pt x="54152" y="70434"/>
                </a:lnTo>
                <a:lnTo>
                  <a:pt x="50304" y="69253"/>
                </a:lnTo>
                <a:lnTo>
                  <a:pt x="46558" y="68059"/>
                </a:lnTo>
                <a:lnTo>
                  <a:pt x="43599" y="67081"/>
                </a:lnTo>
                <a:lnTo>
                  <a:pt x="40741" y="65900"/>
                </a:lnTo>
                <a:lnTo>
                  <a:pt x="37388" y="64414"/>
                </a:lnTo>
                <a:lnTo>
                  <a:pt x="34023" y="62941"/>
                </a:lnTo>
                <a:lnTo>
                  <a:pt x="31470" y="61760"/>
                </a:lnTo>
                <a:lnTo>
                  <a:pt x="28905" y="60375"/>
                </a:lnTo>
                <a:lnTo>
                  <a:pt x="25946" y="58699"/>
                </a:lnTo>
                <a:lnTo>
                  <a:pt x="23075" y="56908"/>
                </a:lnTo>
                <a:lnTo>
                  <a:pt x="20916" y="55537"/>
                </a:lnTo>
                <a:lnTo>
                  <a:pt x="18834" y="54063"/>
                </a:lnTo>
                <a:lnTo>
                  <a:pt x="16471" y="52184"/>
                </a:lnTo>
                <a:lnTo>
                  <a:pt x="14109" y="50215"/>
                </a:lnTo>
                <a:lnTo>
                  <a:pt x="12331" y="48729"/>
                </a:lnTo>
                <a:lnTo>
                  <a:pt x="10756" y="46951"/>
                </a:lnTo>
                <a:lnTo>
                  <a:pt x="8877" y="45085"/>
                </a:lnTo>
                <a:lnTo>
                  <a:pt x="7289" y="42913"/>
                </a:lnTo>
                <a:lnTo>
                  <a:pt x="6019" y="41236"/>
                </a:lnTo>
                <a:lnTo>
                  <a:pt x="4825" y="39458"/>
                </a:lnTo>
                <a:lnTo>
                  <a:pt x="3644" y="37388"/>
                </a:lnTo>
                <a:lnTo>
                  <a:pt x="2666" y="35217"/>
                </a:lnTo>
                <a:lnTo>
                  <a:pt x="1879" y="33439"/>
                </a:lnTo>
                <a:lnTo>
                  <a:pt x="1181" y="31572"/>
                </a:lnTo>
                <a:lnTo>
                  <a:pt x="584" y="29502"/>
                </a:lnTo>
                <a:lnTo>
                  <a:pt x="393" y="27127"/>
                </a:lnTo>
                <a:lnTo>
                  <a:pt x="101" y="25349"/>
                </a:lnTo>
                <a:lnTo>
                  <a:pt x="0" y="23469"/>
                </a:lnTo>
                <a:lnTo>
                  <a:pt x="0" y="21310"/>
                </a:lnTo>
                <a:lnTo>
                  <a:pt x="190" y="21310"/>
                </a:lnTo>
                <a:lnTo>
                  <a:pt x="495" y="19138"/>
                </a:lnTo>
                <a:lnTo>
                  <a:pt x="787" y="17259"/>
                </a:lnTo>
                <a:lnTo>
                  <a:pt x="1181" y="15392"/>
                </a:lnTo>
                <a:lnTo>
                  <a:pt x="1879" y="13220"/>
                </a:lnTo>
                <a:lnTo>
                  <a:pt x="2070" y="13220"/>
                </a:lnTo>
                <a:lnTo>
                  <a:pt x="3060" y="11150"/>
                </a:lnTo>
                <a:lnTo>
                  <a:pt x="3949" y="9283"/>
                </a:lnTo>
                <a:lnTo>
                  <a:pt x="3746" y="9182"/>
                </a:lnTo>
                <a:lnTo>
                  <a:pt x="4825" y="7594"/>
                </a:lnTo>
                <a:lnTo>
                  <a:pt x="6210" y="5435"/>
                </a:lnTo>
                <a:lnTo>
                  <a:pt x="6413" y="5435"/>
                </a:lnTo>
                <a:lnTo>
                  <a:pt x="7988" y="3454"/>
                </a:lnTo>
                <a:lnTo>
                  <a:pt x="9067" y="2070"/>
                </a:lnTo>
                <a:lnTo>
                  <a:pt x="10159" y="787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705106" y="9083081"/>
            <a:ext cx="3644" cy="8775"/>
          </a:xfrm>
          <a:custGeom>
            <a:avLst/>
            <a:gdLst/>
            <a:ahLst/>
            <a:cxnLst/>
            <a:rect l="l" t="t" r="r" b="b"/>
            <a:pathLst>
              <a:path w="3644" h="8775">
                <a:moveTo>
                  <a:pt x="0" y="0"/>
                </a:moveTo>
                <a:lnTo>
                  <a:pt x="0" y="495"/>
                </a:lnTo>
                <a:lnTo>
                  <a:pt x="101" y="888"/>
                </a:lnTo>
                <a:lnTo>
                  <a:pt x="596" y="2755"/>
                </a:lnTo>
                <a:lnTo>
                  <a:pt x="1079" y="4635"/>
                </a:lnTo>
                <a:lnTo>
                  <a:pt x="1574" y="6019"/>
                </a:lnTo>
                <a:lnTo>
                  <a:pt x="2463" y="7391"/>
                </a:lnTo>
                <a:lnTo>
                  <a:pt x="2857" y="8178"/>
                </a:lnTo>
                <a:lnTo>
                  <a:pt x="3644" y="877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696131" y="9049927"/>
            <a:ext cx="1282" cy="22694"/>
          </a:xfrm>
          <a:custGeom>
            <a:avLst/>
            <a:gdLst/>
            <a:ahLst/>
            <a:cxnLst/>
            <a:rect l="l" t="t" r="r" b="b"/>
            <a:pathLst>
              <a:path w="1282" h="22694">
                <a:moveTo>
                  <a:pt x="0" y="22694"/>
                </a:moveTo>
                <a:lnTo>
                  <a:pt x="0" y="19545"/>
                </a:lnTo>
                <a:lnTo>
                  <a:pt x="101" y="16281"/>
                </a:lnTo>
                <a:lnTo>
                  <a:pt x="292" y="12928"/>
                </a:lnTo>
                <a:lnTo>
                  <a:pt x="787" y="6413"/>
                </a:lnTo>
                <a:lnTo>
                  <a:pt x="1282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706882" y="8942020"/>
            <a:ext cx="158127" cy="35026"/>
          </a:xfrm>
          <a:custGeom>
            <a:avLst/>
            <a:gdLst/>
            <a:ahLst/>
            <a:cxnLst/>
            <a:rect l="l" t="t" r="r" b="b"/>
            <a:pathLst>
              <a:path w="158127" h="35026">
                <a:moveTo>
                  <a:pt x="158127" y="16865"/>
                </a:moveTo>
                <a:lnTo>
                  <a:pt x="154381" y="14401"/>
                </a:lnTo>
                <a:lnTo>
                  <a:pt x="154178" y="14300"/>
                </a:lnTo>
                <a:lnTo>
                  <a:pt x="150037" y="12534"/>
                </a:lnTo>
                <a:lnTo>
                  <a:pt x="141846" y="9080"/>
                </a:lnTo>
                <a:lnTo>
                  <a:pt x="141757" y="8775"/>
                </a:lnTo>
                <a:lnTo>
                  <a:pt x="133261" y="6311"/>
                </a:lnTo>
                <a:lnTo>
                  <a:pt x="123901" y="3556"/>
                </a:lnTo>
                <a:lnTo>
                  <a:pt x="123596" y="3556"/>
                </a:lnTo>
                <a:lnTo>
                  <a:pt x="113931" y="2070"/>
                </a:lnTo>
                <a:lnTo>
                  <a:pt x="103771" y="596"/>
                </a:lnTo>
                <a:lnTo>
                  <a:pt x="103581" y="596"/>
                </a:lnTo>
                <a:lnTo>
                  <a:pt x="93218" y="292"/>
                </a:lnTo>
                <a:lnTo>
                  <a:pt x="82854" y="0"/>
                </a:lnTo>
                <a:lnTo>
                  <a:pt x="82664" y="0"/>
                </a:lnTo>
                <a:lnTo>
                  <a:pt x="72301" y="889"/>
                </a:lnTo>
                <a:lnTo>
                  <a:pt x="62242" y="1778"/>
                </a:lnTo>
                <a:lnTo>
                  <a:pt x="62052" y="1778"/>
                </a:lnTo>
                <a:lnTo>
                  <a:pt x="52184" y="3949"/>
                </a:lnTo>
                <a:lnTo>
                  <a:pt x="43002" y="5918"/>
                </a:lnTo>
                <a:lnTo>
                  <a:pt x="42710" y="5918"/>
                </a:lnTo>
                <a:lnTo>
                  <a:pt x="33934" y="9169"/>
                </a:lnTo>
                <a:lnTo>
                  <a:pt x="26136" y="12026"/>
                </a:lnTo>
                <a:lnTo>
                  <a:pt x="25742" y="12141"/>
                </a:lnTo>
                <a:lnTo>
                  <a:pt x="18643" y="16370"/>
                </a:lnTo>
                <a:lnTo>
                  <a:pt x="12623" y="19926"/>
                </a:lnTo>
                <a:lnTo>
                  <a:pt x="12039" y="20218"/>
                </a:lnTo>
                <a:lnTo>
                  <a:pt x="7112" y="25146"/>
                </a:lnTo>
                <a:lnTo>
                  <a:pt x="3060" y="29197"/>
                </a:lnTo>
                <a:lnTo>
                  <a:pt x="2565" y="29883"/>
                </a:lnTo>
                <a:lnTo>
                  <a:pt x="0" y="3502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696032" y="9033169"/>
            <a:ext cx="1676" cy="20320"/>
          </a:xfrm>
          <a:custGeom>
            <a:avLst/>
            <a:gdLst/>
            <a:ahLst/>
            <a:cxnLst/>
            <a:rect l="l" t="t" r="r" b="b"/>
            <a:pathLst>
              <a:path w="1676" h="20320">
                <a:moveTo>
                  <a:pt x="1676" y="20320"/>
                </a:moveTo>
                <a:lnTo>
                  <a:pt x="1574" y="17945"/>
                </a:lnTo>
                <a:lnTo>
                  <a:pt x="1282" y="15582"/>
                </a:lnTo>
                <a:lnTo>
                  <a:pt x="889" y="10553"/>
                </a:lnTo>
                <a:lnTo>
                  <a:pt x="292" y="5524"/>
                </a:lnTo>
                <a:lnTo>
                  <a:pt x="101" y="3352"/>
                </a:lnTo>
                <a:lnTo>
                  <a:pt x="101" y="1181"/>
                </a:lnTo>
                <a:lnTo>
                  <a:pt x="0" y="584"/>
                </a:lnTo>
                <a:lnTo>
                  <a:pt x="0" y="190"/>
                </a:lnTo>
                <a:lnTo>
                  <a:pt x="101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698595" y="8938069"/>
            <a:ext cx="176872" cy="38379"/>
          </a:xfrm>
          <a:custGeom>
            <a:avLst/>
            <a:gdLst/>
            <a:ahLst/>
            <a:cxnLst/>
            <a:rect l="l" t="t" r="r" b="b"/>
            <a:pathLst>
              <a:path w="176872" h="38379">
                <a:moveTo>
                  <a:pt x="0" y="38379"/>
                </a:moveTo>
                <a:lnTo>
                  <a:pt x="2565" y="33045"/>
                </a:lnTo>
                <a:lnTo>
                  <a:pt x="3060" y="32258"/>
                </a:lnTo>
                <a:lnTo>
                  <a:pt x="7302" y="27914"/>
                </a:lnTo>
                <a:lnTo>
                  <a:pt x="12230" y="22796"/>
                </a:lnTo>
                <a:lnTo>
                  <a:pt x="12827" y="22491"/>
                </a:lnTo>
                <a:lnTo>
                  <a:pt x="19037" y="18542"/>
                </a:lnTo>
                <a:lnTo>
                  <a:pt x="26238" y="14008"/>
                </a:lnTo>
                <a:lnTo>
                  <a:pt x="26733" y="13906"/>
                </a:lnTo>
                <a:lnTo>
                  <a:pt x="34721" y="10756"/>
                </a:lnTo>
                <a:lnTo>
                  <a:pt x="43700" y="7200"/>
                </a:lnTo>
                <a:lnTo>
                  <a:pt x="43992" y="7200"/>
                </a:lnTo>
                <a:lnTo>
                  <a:pt x="53365" y="4838"/>
                </a:lnTo>
                <a:lnTo>
                  <a:pt x="63627" y="2476"/>
                </a:lnTo>
                <a:lnTo>
                  <a:pt x="63830" y="2476"/>
                </a:lnTo>
                <a:lnTo>
                  <a:pt x="74282" y="1181"/>
                </a:lnTo>
                <a:lnTo>
                  <a:pt x="85128" y="0"/>
                </a:lnTo>
                <a:lnTo>
                  <a:pt x="85331" y="0"/>
                </a:lnTo>
                <a:lnTo>
                  <a:pt x="96278" y="0"/>
                </a:lnTo>
                <a:lnTo>
                  <a:pt x="107226" y="0"/>
                </a:lnTo>
                <a:lnTo>
                  <a:pt x="107429" y="0"/>
                </a:lnTo>
                <a:lnTo>
                  <a:pt x="118275" y="1181"/>
                </a:lnTo>
                <a:lnTo>
                  <a:pt x="128727" y="2476"/>
                </a:lnTo>
                <a:lnTo>
                  <a:pt x="128930" y="2476"/>
                </a:lnTo>
                <a:lnTo>
                  <a:pt x="139192" y="4838"/>
                </a:lnTo>
                <a:lnTo>
                  <a:pt x="148551" y="7200"/>
                </a:lnTo>
                <a:lnTo>
                  <a:pt x="148856" y="7200"/>
                </a:lnTo>
                <a:lnTo>
                  <a:pt x="157822" y="10756"/>
                </a:lnTo>
                <a:lnTo>
                  <a:pt x="165823" y="13906"/>
                </a:lnTo>
                <a:lnTo>
                  <a:pt x="165823" y="14503"/>
                </a:lnTo>
                <a:lnTo>
                  <a:pt x="173520" y="18542"/>
                </a:lnTo>
                <a:lnTo>
                  <a:pt x="175285" y="19545"/>
                </a:lnTo>
                <a:lnTo>
                  <a:pt x="176872" y="2081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714277" y="8998442"/>
            <a:ext cx="176872" cy="38366"/>
          </a:xfrm>
          <a:custGeom>
            <a:avLst/>
            <a:gdLst/>
            <a:ahLst/>
            <a:cxnLst/>
            <a:rect l="l" t="t" r="r" b="b"/>
            <a:pathLst>
              <a:path w="176872" h="38366">
                <a:moveTo>
                  <a:pt x="176872" y="0"/>
                </a:moveTo>
                <a:lnTo>
                  <a:pt x="174307" y="5422"/>
                </a:lnTo>
                <a:lnTo>
                  <a:pt x="173812" y="6121"/>
                </a:lnTo>
                <a:lnTo>
                  <a:pt x="169570" y="10464"/>
                </a:lnTo>
                <a:lnTo>
                  <a:pt x="164642" y="15582"/>
                </a:lnTo>
                <a:lnTo>
                  <a:pt x="164045" y="15976"/>
                </a:lnTo>
                <a:lnTo>
                  <a:pt x="157835" y="19824"/>
                </a:lnTo>
                <a:lnTo>
                  <a:pt x="150634" y="24371"/>
                </a:lnTo>
                <a:lnTo>
                  <a:pt x="150139" y="24460"/>
                </a:lnTo>
                <a:lnTo>
                  <a:pt x="142151" y="27622"/>
                </a:lnTo>
                <a:lnTo>
                  <a:pt x="133172" y="31267"/>
                </a:lnTo>
                <a:lnTo>
                  <a:pt x="132880" y="31267"/>
                </a:lnTo>
                <a:lnTo>
                  <a:pt x="123507" y="33540"/>
                </a:lnTo>
                <a:lnTo>
                  <a:pt x="113245" y="36004"/>
                </a:lnTo>
                <a:lnTo>
                  <a:pt x="113042" y="36004"/>
                </a:lnTo>
                <a:lnTo>
                  <a:pt x="102590" y="37198"/>
                </a:lnTo>
                <a:lnTo>
                  <a:pt x="91744" y="38366"/>
                </a:lnTo>
                <a:lnTo>
                  <a:pt x="91541" y="38366"/>
                </a:lnTo>
                <a:lnTo>
                  <a:pt x="80594" y="38366"/>
                </a:lnTo>
                <a:lnTo>
                  <a:pt x="69646" y="38366"/>
                </a:lnTo>
                <a:lnTo>
                  <a:pt x="69456" y="38366"/>
                </a:lnTo>
                <a:lnTo>
                  <a:pt x="58597" y="37198"/>
                </a:lnTo>
                <a:lnTo>
                  <a:pt x="48145" y="36004"/>
                </a:lnTo>
                <a:lnTo>
                  <a:pt x="47942" y="36004"/>
                </a:lnTo>
                <a:lnTo>
                  <a:pt x="37680" y="33540"/>
                </a:lnTo>
                <a:lnTo>
                  <a:pt x="28321" y="31267"/>
                </a:lnTo>
                <a:lnTo>
                  <a:pt x="28016" y="31267"/>
                </a:lnTo>
                <a:lnTo>
                  <a:pt x="19050" y="27622"/>
                </a:lnTo>
                <a:lnTo>
                  <a:pt x="11049" y="24460"/>
                </a:lnTo>
                <a:lnTo>
                  <a:pt x="11049" y="23863"/>
                </a:lnTo>
                <a:lnTo>
                  <a:pt x="3365" y="19824"/>
                </a:lnTo>
                <a:lnTo>
                  <a:pt x="1587" y="18935"/>
                </a:lnTo>
                <a:lnTo>
                  <a:pt x="0" y="1755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706586" y="9015997"/>
            <a:ext cx="7907" cy="77431"/>
          </a:xfrm>
          <a:custGeom>
            <a:avLst/>
            <a:gdLst/>
            <a:ahLst/>
            <a:cxnLst/>
            <a:rect l="l" t="t" r="r" b="b"/>
            <a:pathLst>
              <a:path w="7907" h="77431">
                <a:moveTo>
                  <a:pt x="7696" y="0"/>
                </a:moveTo>
                <a:lnTo>
                  <a:pt x="7837" y="15701"/>
                </a:lnTo>
                <a:lnTo>
                  <a:pt x="7907" y="26811"/>
                </a:lnTo>
                <a:lnTo>
                  <a:pt x="7904" y="36468"/>
                </a:lnTo>
                <a:lnTo>
                  <a:pt x="7829" y="47816"/>
                </a:lnTo>
                <a:lnTo>
                  <a:pt x="7696" y="62547"/>
                </a:lnTo>
                <a:lnTo>
                  <a:pt x="7696" y="64706"/>
                </a:lnTo>
                <a:lnTo>
                  <a:pt x="7492" y="64808"/>
                </a:lnTo>
                <a:lnTo>
                  <a:pt x="7010" y="66979"/>
                </a:lnTo>
                <a:lnTo>
                  <a:pt x="6603" y="68757"/>
                </a:lnTo>
                <a:lnTo>
                  <a:pt x="5816" y="70637"/>
                </a:lnTo>
                <a:lnTo>
                  <a:pt x="5130" y="72212"/>
                </a:lnTo>
                <a:lnTo>
                  <a:pt x="4051" y="73786"/>
                </a:lnTo>
                <a:lnTo>
                  <a:pt x="3352" y="74879"/>
                </a:lnTo>
                <a:lnTo>
                  <a:pt x="2362" y="75755"/>
                </a:lnTo>
                <a:lnTo>
                  <a:pt x="1384" y="76644"/>
                </a:lnTo>
                <a:lnTo>
                  <a:pt x="0" y="7743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697314" y="9086433"/>
            <a:ext cx="193840" cy="42227"/>
          </a:xfrm>
          <a:custGeom>
            <a:avLst/>
            <a:gdLst/>
            <a:ahLst/>
            <a:cxnLst/>
            <a:rect l="l" t="t" r="r" b="b"/>
            <a:pathLst>
              <a:path w="193840" h="42227">
                <a:moveTo>
                  <a:pt x="0" y="0"/>
                </a:moveTo>
                <a:lnTo>
                  <a:pt x="203" y="1777"/>
                </a:lnTo>
                <a:lnTo>
                  <a:pt x="292" y="2273"/>
                </a:lnTo>
                <a:lnTo>
                  <a:pt x="1282" y="3746"/>
                </a:lnTo>
                <a:lnTo>
                  <a:pt x="4432" y="9182"/>
                </a:lnTo>
                <a:lnTo>
                  <a:pt x="4343" y="9867"/>
                </a:lnTo>
                <a:lnTo>
                  <a:pt x="8585" y="14198"/>
                </a:lnTo>
                <a:lnTo>
                  <a:pt x="13512" y="19430"/>
                </a:lnTo>
                <a:lnTo>
                  <a:pt x="14109" y="19735"/>
                </a:lnTo>
                <a:lnTo>
                  <a:pt x="20320" y="23571"/>
                </a:lnTo>
                <a:lnTo>
                  <a:pt x="27520" y="28105"/>
                </a:lnTo>
                <a:lnTo>
                  <a:pt x="28016" y="28206"/>
                </a:lnTo>
                <a:lnTo>
                  <a:pt x="36004" y="31368"/>
                </a:lnTo>
                <a:lnTo>
                  <a:pt x="44983" y="35013"/>
                </a:lnTo>
                <a:lnTo>
                  <a:pt x="45275" y="35013"/>
                </a:lnTo>
                <a:lnTo>
                  <a:pt x="54648" y="37287"/>
                </a:lnTo>
                <a:lnTo>
                  <a:pt x="64909" y="39750"/>
                </a:lnTo>
                <a:lnTo>
                  <a:pt x="65100" y="39750"/>
                </a:lnTo>
                <a:lnTo>
                  <a:pt x="75565" y="40932"/>
                </a:lnTo>
                <a:lnTo>
                  <a:pt x="86410" y="42227"/>
                </a:lnTo>
                <a:lnTo>
                  <a:pt x="86614" y="42227"/>
                </a:lnTo>
                <a:lnTo>
                  <a:pt x="97561" y="42227"/>
                </a:lnTo>
                <a:lnTo>
                  <a:pt x="108508" y="42227"/>
                </a:lnTo>
                <a:lnTo>
                  <a:pt x="108712" y="42227"/>
                </a:lnTo>
                <a:lnTo>
                  <a:pt x="119557" y="40932"/>
                </a:lnTo>
                <a:lnTo>
                  <a:pt x="130009" y="39750"/>
                </a:lnTo>
                <a:lnTo>
                  <a:pt x="130213" y="39750"/>
                </a:lnTo>
                <a:lnTo>
                  <a:pt x="140462" y="37287"/>
                </a:lnTo>
                <a:lnTo>
                  <a:pt x="149847" y="35013"/>
                </a:lnTo>
                <a:lnTo>
                  <a:pt x="150139" y="35013"/>
                </a:lnTo>
                <a:lnTo>
                  <a:pt x="159118" y="31368"/>
                </a:lnTo>
                <a:lnTo>
                  <a:pt x="167106" y="28206"/>
                </a:lnTo>
                <a:lnTo>
                  <a:pt x="167601" y="28105"/>
                </a:lnTo>
                <a:lnTo>
                  <a:pt x="174802" y="23571"/>
                </a:lnTo>
                <a:lnTo>
                  <a:pt x="181013" y="19735"/>
                </a:lnTo>
                <a:lnTo>
                  <a:pt x="181597" y="19430"/>
                </a:lnTo>
                <a:lnTo>
                  <a:pt x="186537" y="14198"/>
                </a:lnTo>
                <a:lnTo>
                  <a:pt x="190779" y="9867"/>
                </a:lnTo>
                <a:lnTo>
                  <a:pt x="191274" y="9182"/>
                </a:lnTo>
                <a:lnTo>
                  <a:pt x="193840" y="374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891150" y="9033454"/>
            <a:ext cx="2959" cy="56730"/>
          </a:xfrm>
          <a:custGeom>
            <a:avLst/>
            <a:gdLst/>
            <a:ahLst/>
            <a:cxnLst/>
            <a:rect l="l" t="t" r="r" b="b"/>
            <a:pathLst>
              <a:path w="2959" h="56730">
                <a:moveTo>
                  <a:pt x="0" y="56730"/>
                </a:moveTo>
                <a:lnTo>
                  <a:pt x="1676" y="51498"/>
                </a:lnTo>
                <a:lnTo>
                  <a:pt x="1676" y="51206"/>
                </a:lnTo>
                <a:lnTo>
                  <a:pt x="2565" y="45783"/>
                </a:lnTo>
                <a:lnTo>
                  <a:pt x="2959" y="43014"/>
                </a:lnTo>
                <a:lnTo>
                  <a:pt x="2667" y="42824"/>
                </a:lnTo>
                <a:lnTo>
                  <a:pt x="2565" y="39954"/>
                </a:lnTo>
                <a:lnTo>
                  <a:pt x="2463" y="38874"/>
                </a:lnTo>
                <a:lnTo>
                  <a:pt x="2171" y="37795"/>
                </a:lnTo>
                <a:lnTo>
                  <a:pt x="1676" y="35026"/>
                </a:lnTo>
                <a:lnTo>
                  <a:pt x="990" y="32359"/>
                </a:lnTo>
                <a:lnTo>
                  <a:pt x="889" y="31775"/>
                </a:lnTo>
                <a:lnTo>
                  <a:pt x="889" y="31178"/>
                </a:lnTo>
                <a:lnTo>
                  <a:pt x="787" y="29603"/>
                </a:lnTo>
                <a:lnTo>
                  <a:pt x="685" y="27927"/>
                </a:lnTo>
                <a:lnTo>
                  <a:pt x="685" y="26339"/>
                </a:lnTo>
                <a:lnTo>
                  <a:pt x="685" y="24371"/>
                </a:lnTo>
                <a:lnTo>
                  <a:pt x="787" y="22301"/>
                </a:lnTo>
                <a:lnTo>
                  <a:pt x="787" y="21412"/>
                </a:lnTo>
                <a:lnTo>
                  <a:pt x="889" y="20523"/>
                </a:lnTo>
                <a:lnTo>
                  <a:pt x="1092" y="17373"/>
                </a:lnTo>
                <a:lnTo>
                  <a:pt x="1384" y="14211"/>
                </a:lnTo>
                <a:lnTo>
                  <a:pt x="1778" y="9283"/>
                </a:lnTo>
                <a:lnTo>
                  <a:pt x="2260" y="4343"/>
                </a:lnTo>
                <a:lnTo>
                  <a:pt x="2463" y="2184"/>
                </a:lnTo>
                <a:lnTo>
                  <a:pt x="2565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704421" y="9053973"/>
            <a:ext cx="1079" cy="29108"/>
          </a:xfrm>
          <a:custGeom>
            <a:avLst/>
            <a:gdLst/>
            <a:ahLst/>
            <a:cxnLst/>
            <a:rect l="l" t="t" r="r" b="b"/>
            <a:pathLst>
              <a:path w="1079" h="29108">
                <a:moveTo>
                  <a:pt x="685" y="29108"/>
                </a:moveTo>
                <a:lnTo>
                  <a:pt x="393" y="27330"/>
                </a:lnTo>
                <a:lnTo>
                  <a:pt x="190" y="25552"/>
                </a:lnTo>
                <a:lnTo>
                  <a:pt x="0" y="22694"/>
                </a:lnTo>
                <a:lnTo>
                  <a:pt x="0" y="19824"/>
                </a:lnTo>
                <a:lnTo>
                  <a:pt x="0" y="17373"/>
                </a:lnTo>
                <a:lnTo>
                  <a:pt x="88" y="14909"/>
                </a:lnTo>
                <a:lnTo>
                  <a:pt x="190" y="11938"/>
                </a:lnTo>
                <a:lnTo>
                  <a:pt x="393" y="8877"/>
                </a:lnTo>
                <a:lnTo>
                  <a:pt x="685" y="4445"/>
                </a:lnTo>
                <a:lnTo>
                  <a:pt x="1079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725528" y="9002981"/>
            <a:ext cx="154381" cy="29984"/>
          </a:xfrm>
          <a:custGeom>
            <a:avLst/>
            <a:gdLst/>
            <a:ahLst/>
            <a:cxnLst/>
            <a:rect l="l" t="t" r="r" b="b"/>
            <a:pathLst>
              <a:path w="154381" h="29984">
                <a:moveTo>
                  <a:pt x="0" y="13512"/>
                </a:moveTo>
                <a:lnTo>
                  <a:pt x="7200" y="17754"/>
                </a:lnTo>
                <a:lnTo>
                  <a:pt x="7493" y="17856"/>
                </a:lnTo>
                <a:lnTo>
                  <a:pt x="15290" y="20815"/>
                </a:lnTo>
                <a:lnTo>
                  <a:pt x="24066" y="24066"/>
                </a:lnTo>
                <a:lnTo>
                  <a:pt x="24358" y="24066"/>
                </a:lnTo>
                <a:lnTo>
                  <a:pt x="33540" y="26034"/>
                </a:lnTo>
                <a:lnTo>
                  <a:pt x="43408" y="28105"/>
                </a:lnTo>
                <a:lnTo>
                  <a:pt x="43599" y="28105"/>
                </a:lnTo>
                <a:lnTo>
                  <a:pt x="53657" y="29006"/>
                </a:lnTo>
                <a:lnTo>
                  <a:pt x="64020" y="29984"/>
                </a:lnTo>
                <a:lnTo>
                  <a:pt x="64211" y="29984"/>
                </a:lnTo>
                <a:lnTo>
                  <a:pt x="74574" y="29590"/>
                </a:lnTo>
                <a:lnTo>
                  <a:pt x="84924" y="29298"/>
                </a:lnTo>
                <a:lnTo>
                  <a:pt x="85128" y="29298"/>
                </a:lnTo>
                <a:lnTo>
                  <a:pt x="95288" y="27812"/>
                </a:lnTo>
                <a:lnTo>
                  <a:pt x="104952" y="26339"/>
                </a:lnTo>
                <a:lnTo>
                  <a:pt x="105244" y="26339"/>
                </a:lnTo>
                <a:lnTo>
                  <a:pt x="114617" y="23672"/>
                </a:lnTo>
                <a:lnTo>
                  <a:pt x="123101" y="21208"/>
                </a:lnTo>
                <a:lnTo>
                  <a:pt x="123405" y="21107"/>
                </a:lnTo>
                <a:lnTo>
                  <a:pt x="131394" y="17360"/>
                </a:lnTo>
                <a:lnTo>
                  <a:pt x="138391" y="14109"/>
                </a:lnTo>
                <a:lnTo>
                  <a:pt x="138887" y="13906"/>
                </a:lnTo>
                <a:lnTo>
                  <a:pt x="144907" y="9372"/>
                </a:lnTo>
                <a:lnTo>
                  <a:pt x="150037" y="5524"/>
                </a:lnTo>
                <a:lnTo>
                  <a:pt x="150431" y="5029"/>
                </a:lnTo>
                <a:lnTo>
                  <a:pt x="154381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891837" y="9058123"/>
            <a:ext cx="15344" cy="154673"/>
          </a:xfrm>
          <a:custGeom>
            <a:avLst/>
            <a:gdLst/>
            <a:ahLst/>
            <a:cxnLst/>
            <a:rect l="l" t="t" r="r" b="b"/>
            <a:pathLst>
              <a:path w="15344" h="154673">
                <a:moveTo>
                  <a:pt x="14897" y="154673"/>
                </a:moveTo>
                <a:lnTo>
                  <a:pt x="15062" y="137474"/>
                </a:lnTo>
                <a:lnTo>
                  <a:pt x="15189" y="123381"/>
                </a:lnTo>
                <a:lnTo>
                  <a:pt x="15279" y="111586"/>
                </a:lnTo>
                <a:lnTo>
                  <a:pt x="15330" y="101284"/>
                </a:lnTo>
                <a:lnTo>
                  <a:pt x="15344" y="91669"/>
                </a:lnTo>
                <a:lnTo>
                  <a:pt x="15319" y="81933"/>
                </a:lnTo>
                <a:lnTo>
                  <a:pt x="15257" y="71271"/>
                </a:lnTo>
                <a:lnTo>
                  <a:pt x="15156" y="58877"/>
                </a:lnTo>
                <a:lnTo>
                  <a:pt x="15018" y="43944"/>
                </a:lnTo>
                <a:lnTo>
                  <a:pt x="14897" y="31368"/>
                </a:lnTo>
                <a:lnTo>
                  <a:pt x="14897" y="27317"/>
                </a:lnTo>
                <a:lnTo>
                  <a:pt x="14300" y="27216"/>
                </a:lnTo>
                <a:lnTo>
                  <a:pt x="13716" y="23088"/>
                </a:lnTo>
                <a:lnTo>
                  <a:pt x="13423" y="21501"/>
                </a:lnTo>
                <a:lnTo>
                  <a:pt x="13614" y="21310"/>
                </a:lnTo>
                <a:lnTo>
                  <a:pt x="13119" y="19926"/>
                </a:lnTo>
                <a:lnTo>
                  <a:pt x="11544" y="15786"/>
                </a:lnTo>
                <a:lnTo>
                  <a:pt x="11341" y="15786"/>
                </a:lnTo>
                <a:lnTo>
                  <a:pt x="9372" y="11836"/>
                </a:lnTo>
                <a:lnTo>
                  <a:pt x="8686" y="10452"/>
                </a:lnTo>
                <a:lnTo>
                  <a:pt x="7797" y="9169"/>
                </a:lnTo>
                <a:lnTo>
                  <a:pt x="4927" y="5321"/>
                </a:lnTo>
                <a:lnTo>
                  <a:pt x="1778" y="1574"/>
                </a:lnTo>
                <a:lnTo>
                  <a:pt x="1079" y="685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696126" y="9059110"/>
            <a:ext cx="596" cy="596"/>
          </a:xfrm>
          <a:custGeom>
            <a:avLst/>
            <a:gdLst/>
            <a:ahLst/>
            <a:cxnLst/>
            <a:rect l="l" t="t" r="r" b="b"/>
            <a:pathLst>
              <a:path w="596" h="596">
                <a:moveTo>
                  <a:pt x="596" y="0"/>
                </a:moveTo>
                <a:lnTo>
                  <a:pt x="0" y="59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683011" y="9089491"/>
            <a:ext cx="0" cy="123304"/>
          </a:xfrm>
          <a:custGeom>
            <a:avLst/>
            <a:gdLst/>
            <a:ahLst/>
            <a:cxnLst/>
            <a:rect l="l" t="t" r="r" b="b"/>
            <a:pathLst>
              <a:path h="123304">
                <a:moveTo>
                  <a:pt x="0" y="0"/>
                </a:moveTo>
                <a:lnTo>
                  <a:pt x="0" y="12330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91840" y="9058321"/>
            <a:ext cx="596" cy="495"/>
          </a:xfrm>
          <a:custGeom>
            <a:avLst/>
            <a:gdLst/>
            <a:ahLst/>
            <a:cxnLst/>
            <a:rect l="l" t="t" r="r" b="b"/>
            <a:pathLst>
              <a:path w="596" h="495">
                <a:moveTo>
                  <a:pt x="0" y="0"/>
                </a:moveTo>
                <a:lnTo>
                  <a:pt x="596" y="49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696031" y="9072615"/>
            <a:ext cx="9080" cy="10464"/>
          </a:xfrm>
          <a:custGeom>
            <a:avLst/>
            <a:gdLst/>
            <a:ahLst/>
            <a:cxnLst/>
            <a:rect l="l" t="t" r="r" b="b"/>
            <a:pathLst>
              <a:path w="9080" h="10464">
                <a:moveTo>
                  <a:pt x="495" y="9474"/>
                </a:moveTo>
                <a:lnTo>
                  <a:pt x="101" y="4635"/>
                </a:lnTo>
                <a:lnTo>
                  <a:pt x="101" y="0"/>
                </a:lnTo>
                <a:lnTo>
                  <a:pt x="0" y="6616"/>
                </a:lnTo>
                <a:lnTo>
                  <a:pt x="698" y="10464"/>
                </a:lnTo>
                <a:lnTo>
                  <a:pt x="9080" y="1046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865010" y="8958886"/>
            <a:ext cx="0" cy="56718"/>
          </a:xfrm>
          <a:custGeom>
            <a:avLst/>
            <a:gdLst/>
            <a:ahLst/>
            <a:cxnLst/>
            <a:rect l="l" t="t" r="r" b="b"/>
            <a:pathLst>
              <a:path h="56718">
                <a:moveTo>
                  <a:pt x="0" y="56718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697702" y="8977039"/>
            <a:ext cx="9182" cy="76936"/>
          </a:xfrm>
          <a:custGeom>
            <a:avLst/>
            <a:gdLst/>
            <a:ahLst/>
            <a:cxnLst/>
            <a:rect l="l" t="t" r="r" b="b"/>
            <a:pathLst>
              <a:path w="9182" h="76936">
                <a:moveTo>
                  <a:pt x="9182" y="0"/>
                </a:moveTo>
                <a:lnTo>
                  <a:pt x="6718" y="10452"/>
                </a:lnTo>
                <a:lnTo>
                  <a:pt x="8686" y="19926"/>
                </a:lnTo>
                <a:lnTo>
                  <a:pt x="203" y="19926"/>
                </a:lnTo>
                <a:lnTo>
                  <a:pt x="203" y="76644"/>
                </a:lnTo>
                <a:lnTo>
                  <a:pt x="203" y="76936"/>
                </a:lnTo>
                <a:lnTo>
                  <a:pt x="0" y="7645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696032" y="8976455"/>
            <a:ext cx="2565" cy="56807"/>
          </a:xfrm>
          <a:custGeom>
            <a:avLst/>
            <a:gdLst/>
            <a:ahLst/>
            <a:cxnLst/>
            <a:rect l="l" t="t" r="r" b="b"/>
            <a:pathLst>
              <a:path w="2565" h="56807">
                <a:moveTo>
                  <a:pt x="0" y="56807"/>
                </a:moveTo>
                <a:lnTo>
                  <a:pt x="0" y="11036"/>
                </a:lnTo>
                <a:lnTo>
                  <a:pt x="2565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865011" y="8958886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10452" y="0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696032" y="8987492"/>
            <a:ext cx="1866" cy="9474"/>
          </a:xfrm>
          <a:custGeom>
            <a:avLst/>
            <a:gdLst/>
            <a:ahLst/>
            <a:cxnLst/>
            <a:rect l="l" t="t" r="r" b="b"/>
            <a:pathLst>
              <a:path w="1866" h="9474">
                <a:moveTo>
                  <a:pt x="0" y="0"/>
                </a:moveTo>
                <a:lnTo>
                  <a:pt x="1866" y="947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883357" y="8977915"/>
            <a:ext cx="10350" cy="20523"/>
          </a:xfrm>
          <a:custGeom>
            <a:avLst/>
            <a:gdLst/>
            <a:ahLst/>
            <a:cxnLst/>
            <a:rect l="l" t="t" r="r" b="b"/>
            <a:pathLst>
              <a:path w="10350" h="20523">
                <a:moveTo>
                  <a:pt x="0" y="17767"/>
                </a:moveTo>
                <a:lnTo>
                  <a:pt x="0" y="0"/>
                </a:lnTo>
                <a:lnTo>
                  <a:pt x="8483" y="0"/>
                </a:lnTo>
                <a:lnTo>
                  <a:pt x="10350" y="9575"/>
                </a:lnTo>
                <a:lnTo>
                  <a:pt x="7785" y="20523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697317" y="9086435"/>
            <a:ext cx="9271" cy="7594"/>
          </a:xfrm>
          <a:custGeom>
            <a:avLst/>
            <a:gdLst/>
            <a:ahLst/>
            <a:cxnLst/>
            <a:rect l="l" t="t" r="r" b="b"/>
            <a:pathLst>
              <a:path w="9271" h="7594">
                <a:moveTo>
                  <a:pt x="9271" y="6997"/>
                </a:moveTo>
                <a:lnTo>
                  <a:pt x="7099" y="7594"/>
                </a:lnTo>
                <a:lnTo>
                  <a:pt x="4724" y="7099"/>
                </a:lnTo>
                <a:lnTo>
                  <a:pt x="2755" y="5613"/>
                </a:lnTo>
                <a:lnTo>
                  <a:pt x="1181" y="3251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705595" y="9070059"/>
            <a:ext cx="8686" cy="15392"/>
          </a:xfrm>
          <a:custGeom>
            <a:avLst/>
            <a:gdLst/>
            <a:ahLst/>
            <a:cxnLst/>
            <a:rect l="l" t="t" r="r" b="b"/>
            <a:pathLst>
              <a:path w="8686" h="15392">
                <a:moveTo>
                  <a:pt x="8686" y="0"/>
                </a:moveTo>
                <a:lnTo>
                  <a:pt x="8394" y="203"/>
                </a:lnTo>
                <a:lnTo>
                  <a:pt x="1282" y="10058"/>
                </a:lnTo>
                <a:lnTo>
                  <a:pt x="0" y="1539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696723" y="9083081"/>
            <a:ext cx="596" cy="3352"/>
          </a:xfrm>
          <a:custGeom>
            <a:avLst/>
            <a:gdLst/>
            <a:ahLst/>
            <a:cxnLst/>
            <a:rect l="l" t="t" r="r" b="b"/>
            <a:pathLst>
              <a:path w="596" h="3352">
                <a:moveTo>
                  <a:pt x="0" y="0"/>
                </a:moveTo>
                <a:lnTo>
                  <a:pt x="596" y="335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700663" y="8996955"/>
            <a:ext cx="5727" cy="57023"/>
          </a:xfrm>
          <a:custGeom>
            <a:avLst/>
            <a:gdLst/>
            <a:ahLst/>
            <a:cxnLst/>
            <a:rect l="l" t="t" r="r" b="b"/>
            <a:pathLst>
              <a:path w="5727" h="57023">
                <a:moveTo>
                  <a:pt x="4838" y="57023"/>
                </a:moveTo>
                <a:lnTo>
                  <a:pt x="0" y="57023"/>
                </a:lnTo>
                <a:lnTo>
                  <a:pt x="5727" y="57023"/>
                </a:lnTo>
                <a:lnTo>
                  <a:pt x="5727" y="56819"/>
                </a:lnTo>
                <a:lnTo>
                  <a:pt x="5727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697505" y="9050625"/>
            <a:ext cx="203" cy="3060"/>
          </a:xfrm>
          <a:custGeom>
            <a:avLst/>
            <a:gdLst/>
            <a:ahLst/>
            <a:cxnLst/>
            <a:rect l="l" t="t" r="r" b="b"/>
            <a:pathLst>
              <a:path w="203" h="3060">
                <a:moveTo>
                  <a:pt x="203" y="3060"/>
                </a:moveTo>
                <a:lnTo>
                  <a:pt x="0" y="0"/>
                </a:lnTo>
                <a:lnTo>
                  <a:pt x="203" y="306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697905" y="9053883"/>
            <a:ext cx="3060" cy="88"/>
          </a:xfrm>
          <a:custGeom>
            <a:avLst/>
            <a:gdLst/>
            <a:ahLst/>
            <a:cxnLst/>
            <a:rect l="l" t="t" r="r" b="b"/>
            <a:pathLst>
              <a:path w="3060" h="88">
                <a:moveTo>
                  <a:pt x="0" y="0"/>
                </a:moveTo>
                <a:lnTo>
                  <a:pt x="2768" y="88"/>
                </a:lnTo>
                <a:lnTo>
                  <a:pt x="0" y="88"/>
                </a:lnTo>
                <a:lnTo>
                  <a:pt x="306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700668" y="9053889"/>
            <a:ext cx="889" cy="88"/>
          </a:xfrm>
          <a:custGeom>
            <a:avLst/>
            <a:gdLst/>
            <a:ahLst/>
            <a:cxnLst/>
            <a:rect l="l" t="t" r="r" b="b"/>
            <a:pathLst>
              <a:path w="888" h="88">
                <a:moveTo>
                  <a:pt x="0" y="88"/>
                </a:moveTo>
                <a:lnTo>
                  <a:pt x="889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714282" y="9015997"/>
            <a:ext cx="11239" cy="495"/>
          </a:xfrm>
          <a:custGeom>
            <a:avLst/>
            <a:gdLst/>
            <a:ahLst/>
            <a:cxnLst/>
            <a:rect l="l" t="t" r="r" b="b"/>
            <a:pathLst>
              <a:path w="11239" h="495">
                <a:moveTo>
                  <a:pt x="0" y="0"/>
                </a:moveTo>
                <a:lnTo>
                  <a:pt x="10452" y="0"/>
                </a:lnTo>
                <a:lnTo>
                  <a:pt x="11239" y="495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879904" y="8977925"/>
            <a:ext cx="4838" cy="25057"/>
          </a:xfrm>
          <a:custGeom>
            <a:avLst/>
            <a:gdLst/>
            <a:ahLst/>
            <a:cxnLst/>
            <a:rect l="l" t="t" r="r" b="b"/>
            <a:pathLst>
              <a:path w="4838" h="25057">
                <a:moveTo>
                  <a:pt x="0" y="25057"/>
                </a:moveTo>
                <a:lnTo>
                  <a:pt x="4838" y="14795"/>
                </a:lnTo>
                <a:lnTo>
                  <a:pt x="4838" y="4241"/>
                </a:lnTo>
                <a:lnTo>
                  <a:pt x="3454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875463" y="8958880"/>
            <a:ext cx="0" cy="48437"/>
          </a:xfrm>
          <a:custGeom>
            <a:avLst/>
            <a:gdLst/>
            <a:ahLst/>
            <a:cxnLst/>
            <a:rect l="l" t="t" r="r" b="b"/>
            <a:pathLst>
              <a:path h="48437">
                <a:moveTo>
                  <a:pt x="0" y="48437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893713" y="8987491"/>
            <a:ext cx="0" cy="46164"/>
          </a:xfrm>
          <a:custGeom>
            <a:avLst/>
            <a:gdLst/>
            <a:ahLst/>
            <a:cxnLst/>
            <a:rect l="l" t="t" r="r" b="b"/>
            <a:pathLst>
              <a:path h="46164">
                <a:moveTo>
                  <a:pt x="0" y="46164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628059" y="7927864"/>
            <a:ext cx="333616" cy="197281"/>
          </a:xfrm>
          <a:custGeom>
            <a:avLst/>
            <a:gdLst/>
            <a:ahLst/>
            <a:cxnLst/>
            <a:rect l="l" t="t" r="r" b="b"/>
            <a:pathLst>
              <a:path w="333616" h="197281">
                <a:moveTo>
                  <a:pt x="2374" y="191173"/>
                </a:moveTo>
                <a:lnTo>
                  <a:pt x="1587" y="185546"/>
                </a:lnTo>
                <a:lnTo>
                  <a:pt x="990" y="179831"/>
                </a:lnTo>
                <a:lnTo>
                  <a:pt x="596" y="174701"/>
                </a:lnTo>
                <a:lnTo>
                  <a:pt x="406" y="174599"/>
                </a:lnTo>
                <a:lnTo>
                  <a:pt x="406" y="169570"/>
                </a:lnTo>
                <a:lnTo>
                  <a:pt x="304" y="160693"/>
                </a:lnTo>
                <a:lnTo>
                  <a:pt x="0" y="160489"/>
                </a:lnTo>
                <a:lnTo>
                  <a:pt x="901" y="151714"/>
                </a:lnTo>
                <a:lnTo>
                  <a:pt x="1778" y="142938"/>
                </a:lnTo>
                <a:lnTo>
                  <a:pt x="2374" y="142938"/>
                </a:lnTo>
                <a:lnTo>
                  <a:pt x="3949" y="134162"/>
                </a:lnTo>
                <a:lnTo>
                  <a:pt x="4749" y="129120"/>
                </a:lnTo>
                <a:lnTo>
                  <a:pt x="4445" y="128930"/>
                </a:lnTo>
                <a:lnTo>
                  <a:pt x="5727" y="124091"/>
                </a:lnTo>
                <a:lnTo>
                  <a:pt x="8001" y="115709"/>
                </a:lnTo>
                <a:lnTo>
                  <a:pt x="8191" y="115608"/>
                </a:lnTo>
                <a:lnTo>
                  <a:pt x="11252" y="107327"/>
                </a:lnTo>
                <a:lnTo>
                  <a:pt x="12928" y="102590"/>
                </a:lnTo>
                <a:lnTo>
                  <a:pt x="13131" y="102590"/>
                </a:lnTo>
                <a:lnTo>
                  <a:pt x="15290" y="97853"/>
                </a:lnTo>
                <a:lnTo>
                  <a:pt x="19050" y="90157"/>
                </a:lnTo>
                <a:lnTo>
                  <a:pt x="18554" y="89674"/>
                </a:lnTo>
                <a:lnTo>
                  <a:pt x="22999" y="82473"/>
                </a:lnTo>
                <a:lnTo>
                  <a:pt x="29894" y="71594"/>
                </a:lnTo>
                <a:lnTo>
                  <a:pt x="37039" y="62110"/>
                </a:lnTo>
                <a:lnTo>
                  <a:pt x="38481" y="60274"/>
                </a:lnTo>
                <a:lnTo>
                  <a:pt x="43510" y="53962"/>
                </a:lnTo>
                <a:lnTo>
                  <a:pt x="44094" y="54355"/>
                </a:lnTo>
                <a:lnTo>
                  <a:pt x="49923" y="48437"/>
                </a:lnTo>
                <a:lnTo>
                  <a:pt x="53276" y="44881"/>
                </a:lnTo>
                <a:lnTo>
                  <a:pt x="53073" y="44488"/>
                </a:lnTo>
                <a:lnTo>
                  <a:pt x="56819" y="41427"/>
                </a:lnTo>
                <a:lnTo>
                  <a:pt x="66497" y="33540"/>
                </a:lnTo>
                <a:lnTo>
                  <a:pt x="76847" y="26339"/>
                </a:lnTo>
                <a:lnTo>
                  <a:pt x="81089" y="23380"/>
                </a:lnTo>
                <a:lnTo>
                  <a:pt x="81292" y="23571"/>
                </a:lnTo>
                <a:lnTo>
                  <a:pt x="85826" y="21107"/>
                </a:lnTo>
                <a:lnTo>
                  <a:pt x="91541" y="18059"/>
                </a:lnTo>
                <a:lnTo>
                  <a:pt x="91541" y="18249"/>
                </a:lnTo>
                <a:lnTo>
                  <a:pt x="97370" y="15493"/>
                </a:lnTo>
                <a:lnTo>
                  <a:pt x="101714" y="13411"/>
                </a:lnTo>
                <a:lnTo>
                  <a:pt x="101714" y="13220"/>
                </a:lnTo>
                <a:lnTo>
                  <a:pt x="106146" y="11442"/>
                </a:lnTo>
                <a:lnTo>
                  <a:pt x="110883" y="9474"/>
                </a:lnTo>
                <a:lnTo>
                  <a:pt x="115912" y="7988"/>
                </a:lnTo>
                <a:lnTo>
                  <a:pt x="121043" y="6413"/>
                </a:lnTo>
                <a:lnTo>
                  <a:pt x="126365" y="5130"/>
                </a:lnTo>
                <a:lnTo>
                  <a:pt x="134454" y="3352"/>
                </a:lnTo>
                <a:lnTo>
                  <a:pt x="142748" y="1879"/>
                </a:lnTo>
                <a:lnTo>
                  <a:pt x="147383" y="1092"/>
                </a:lnTo>
                <a:lnTo>
                  <a:pt x="152222" y="698"/>
                </a:lnTo>
                <a:lnTo>
                  <a:pt x="157048" y="292"/>
                </a:lnTo>
                <a:lnTo>
                  <a:pt x="161874" y="101"/>
                </a:lnTo>
                <a:lnTo>
                  <a:pt x="166712" y="0"/>
                </a:lnTo>
                <a:lnTo>
                  <a:pt x="171653" y="101"/>
                </a:lnTo>
                <a:lnTo>
                  <a:pt x="176479" y="292"/>
                </a:lnTo>
                <a:lnTo>
                  <a:pt x="181317" y="698"/>
                </a:lnTo>
                <a:lnTo>
                  <a:pt x="186042" y="1181"/>
                </a:lnTo>
                <a:lnTo>
                  <a:pt x="190779" y="1879"/>
                </a:lnTo>
                <a:lnTo>
                  <a:pt x="198970" y="3251"/>
                </a:lnTo>
                <a:lnTo>
                  <a:pt x="207162" y="5130"/>
                </a:lnTo>
                <a:lnTo>
                  <a:pt x="212382" y="6311"/>
                </a:lnTo>
                <a:lnTo>
                  <a:pt x="217614" y="7886"/>
                </a:lnTo>
                <a:lnTo>
                  <a:pt x="222554" y="9474"/>
                </a:lnTo>
                <a:lnTo>
                  <a:pt x="227380" y="11341"/>
                </a:lnTo>
                <a:lnTo>
                  <a:pt x="231825" y="13119"/>
                </a:lnTo>
                <a:lnTo>
                  <a:pt x="231825" y="13322"/>
                </a:lnTo>
                <a:lnTo>
                  <a:pt x="236156" y="15392"/>
                </a:lnTo>
                <a:lnTo>
                  <a:pt x="241884" y="18148"/>
                </a:lnTo>
                <a:lnTo>
                  <a:pt x="247599" y="21018"/>
                </a:lnTo>
                <a:lnTo>
                  <a:pt x="252234" y="23482"/>
                </a:lnTo>
                <a:lnTo>
                  <a:pt x="252437" y="23380"/>
                </a:lnTo>
                <a:lnTo>
                  <a:pt x="256679" y="26238"/>
                </a:lnTo>
                <a:lnTo>
                  <a:pt x="266941" y="33439"/>
                </a:lnTo>
                <a:lnTo>
                  <a:pt x="276694" y="41325"/>
                </a:lnTo>
                <a:lnTo>
                  <a:pt x="280454" y="44386"/>
                </a:lnTo>
                <a:lnTo>
                  <a:pt x="280250" y="44792"/>
                </a:lnTo>
                <a:lnTo>
                  <a:pt x="283705" y="48336"/>
                </a:lnTo>
                <a:lnTo>
                  <a:pt x="289420" y="54254"/>
                </a:lnTo>
                <a:lnTo>
                  <a:pt x="290017" y="53860"/>
                </a:lnTo>
                <a:lnTo>
                  <a:pt x="295046" y="60172"/>
                </a:lnTo>
                <a:lnTo>
                  <a:pt x="302907" y="70403"/>
                </a:lnTo>
                <a:lnTo>
                  <a:pt x="309361" y="80314"/>
                </a:lnTo>
                <a:lnTo>
                  <a:pt x="310642" y="82372"/>
                </a:lnTo>
                <a:lnTo>
                  <a:pt x="314972" y="89573"/>
                </a:lnTo>
                <a:lnTo>
                  <a:pt x="314579" y="89966"/>
                </a:lnTo>
                <a:lnTo>
                  <a:pt x="318236" y="97764"/>
                </a:lnTo>
                <a:lnTo>
                  <a:pt x="320395" y="102387"/>
                </a:lnTo>
                <a:lnTo>
                  <a:pt x="320598" y="102387"/>
                </a:lnTo>
                <a:lnTo>
                  <a:pt x="322376" y="107226"/>
                </a:lnTo>
                <a:lnTo>
                  <a:pt x="325437" y="115417"/>
                </a:lnTo>
                <a:lnTo>
                  <a:pt x="327901" y="124002"/>
                </a:lnTo>
                <a:lnTo>
                  <a:pt x="329184" y="128828"/>
                </a:lnTo>
                <a:lnTo>
                  <a:pt x="328879" y="128930"/>
                </a:lnTo>
                <a:lnTo>
                  <a:pt x="329768" y="133959"/>
                </a:lnTo>
                <a:lnTo>
                  <a:pt x="331254" y="142735"/>
                </a:lnTo>
                <a:lnTo>
                  <a:pt x="331939" y="142735"/>
                </a:lnTo>
                <a:lnTo>
                  <a:pt x="332740" y="151510"/>
                </a:lnTo>
                <a:lnTo>
                  <a:pt x="333616" y="160299"/>
                </a:lnTo>
                <a:lnTo>
                  <a:pt x="333324" y="160489"/>
                </a:lnTo>
                <a:lnTo>
                  <a:pt x="333222" y="169367"/>
                </a:lnTo>
                <a:lnTo>
                  <a:pt x="333222" y="174497"/>
                </a:lnTo>
                <a:lnTo>
                  <a:pt x="332638" y="179628"/>
                </a:lnTo>
                <a:lnTo>
                  <a:pt x="331838" y="188506"/>
                </a:lnTo>
                <a:lnTo>
                  <a:pt x="330657" y="19728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659634" y="8125152"/>
            <a:ext cx="299085" cy="239306"/>
          </a:xfrm>
          <a:custGeom>
            <a:avLst/>
            <a:gdLst/>
            <a:ahLst/>
            <a:cxnLst/>
            <a:rect l="l" t="t" r="r" b="b"/>
            <a:pathLst>
              <a:path w="299085" h="239306">
                <a:moveTo>
                  <a:pt x="299085" y="0"/>
                </a:moveTo>
                <a:lnTo>
                  <a:pt x="295921" y="17283"/>
                </a:lnTo>
                <a:lnTo>
                  <a:pt x="293222" y="31994"/>
                </a:lnTo>
                <a:lnTo>
                  <a:pt x="290893" y="44636"/>
                </a:lnTo>
                <a:lnTo>
                  <a:pt x="288838" y="55715"/>
                </a:lnTo>
                <a:lnTo>
                  <a:pt x="286962" y="65737"/>
                </a:lnTo>
                <a:lnTo>
                  <a:pt x="285172" y="75205"/>
                </a:lnTo>
                <a:lnTo>
                  <a:pt x="283372" y="84626"/>
                </a:lnTo>
                <a:lnTo>
                  <a:pt x="281467" y="94504"/>
                </a:lnTo>
                <a:lnTo>
                  <a:pt x="279364" y="105345"/>
                </a:lnTo>
                <a:lnTo>
                  <a:pt x="276966" y="117652"/>
                </a:lnTo>
                <a:lnTo>
                  <a:pt x="274180" y="131932"/>
                </a:lnTo>
                <a:lnTo>
                  <a:pt x="270910" y="148690"/>
                </a:lnTo>
                <a:lnTo>
                  <a:pt x="270281" y="151917"/>
                </a:lnTo>
                <a:lnTo>
                  <a:pt x="269100" y="158026"/>
                </a:lnTo>
                <a:lnTo>
                  <a:pt x="268897" y="158127"/>
                </a:lnTo>
                <a:lnTo>
                  <a:pt x="266827" y="163944"/>
                </a:lnTo>
                <a:lnTo>
                  <a:pt x="265353" y="168478"/>
                </a:lnTo>
                <a:lnTo>
                  <a:pt x="265049" y="168478"/>
                </a:lnTo>
                <a:lnTo>
                  <a:pt x="263080" y="172821"/>
                </a:lnTo>
                <a:lnTo>
                  <a:pt x="260515" y="178346"/>
                </a:lnTo>
                <a:lnTo>
                  <a:pt x="260908" y="178841"/>
                </a:lnTo>
                <a:lnTo>
                  <a:pt x="257759" y="183870"/>
                </a:lnTo>
                <a:lnTo>
                  <a:pt x="252425" y="192455"/>
                </a:lnTo>
                <a:lnTo>
                  <a:pt x="252222" y="192747"/>
                </a:lnTo>
                <a:lnTo>
                  <a:pt x="245821" y="200545"/>
                </a:lnTo>
                <a:lnTo>
                  <a:pt x="242468" y="204787"/>
                </a:lnTo>
                <a:lnTo>
                  <a:pt x="241973" y="204685"/>
                </a:lnTo>
                <a:lnTo>
                  <a:pt x="237820" y="208432"/>
                </a:lnTo>
                <a:lnTo>
                  <a:pt x="235762" y="210210"/>
                </a:lnTo>
                <a:lnTo>
                  <a:pt x="233387" y="211696"/>
                </a:lnTo>
                <a:lnTo>
                  <a:pt x="228549" y="215239"/>
                </a:lnTo>
                <a:lnTo>
                  <a:pt x="228650" y="215531"/>
                </a:lnTo>
                <a:lnTo>
                  <a:pt x="223621" y="218592"/>
                </a:lnTo>
                <a:lnTo>
                  <a:pt x="217995" y="221945"/>
                </a:lnTo>
                <a:lnTo>
                  <a:pt x="211988" y="224612"/>
                </a:lnTo>
                <a:lnTo>
                  <a:pt x="205473" y="227469"/>
                </a:lnTo>
                <a:lnTo>
                  <a:pt x="198666" y="229742"/>
                </a:lnTo>
                <a:lnTo>
                  <a:pt x="191465" y="232105"/>
                </a:lnTo>
                <a:lnTo>
                  <a:pt x="184061" y="233883"/>
                </a:lnTo>
                <a:lnTo>
                  <a:pt x="176276" y="235661"/>
                </a:lnTo>
                <a:lnTo>
                  <a:pt x="168376" y="236842"/>
                </a:lnTo>
                <a:lnTo>
                  <a:pt x="160197" y="238023"/>
                </a:lnTo>
                <a:lnTo>
                  <a:pt x="151904" y="238620"/>
                </a:lnTo>
                <a:lnTo>
                  <a:pt x="143624" y="239306"/>
                </a:lnTo>
                <a:lnTo>
                  <a:pt x="135242" y="239306"/>
                </a:lnTo>
                <a:lnTo>
                  <a:pt x="126847" y="239306"/>
                </a:lnTo>
                <a:lnTo>
                  <a:pt x="118465" y="238620"/>
                </a:lnTo>
                <a:lnTo>
                  <a:pt x="110286" y="238023"/>
                </a:lnTo>
                <a:lnTo>
                  <a:pt x="102095" y="236842"/>
                </a:lnTo>
                <a:lnTo>
                  <a:pt x="94195" y="235661"/>
                </a:lnTo>
                <a:lnTo>
                  <a:pt x="86410" y="233781"/>
                </a:lnTo>
                <a:lnTo>
                  <a:pt x="79006" y="232105"/>
                </a:lnTo>
                <a:lnTo>
                  <a:pt x="71704" y="229742"/>
                </a:lnTo>
                <a:lnTo>
                  <a:pt x="64998" y="227469"/>
                </a:lnTo>
                <a:lnTo>
                  <a:pt x="58496" y="224612"/>
                </a:lnTo>
                <a:lnTo>
                  <a:pt x="52578" y="221945"/>
                </a:lnTo>
                <a:lnTo>
                  <a:pt x="52374" y="221843"/>
                </a:lnTo>
                <a:lnTo>
                  <a:pt x="46850" y="218503"/>
                </a:lnTo>
                <a:lnTo>
                  <a:pt x="41821" y="215531"/>
                </a:lnTo>
                <a:lnTo>
                  <a:pt x="41922" y="215137"/>
                </a:lnTo>
                <a:lnTo>
                  <a:pt x="37084" y="211696"/>
                </a:lnTo>
                <a:lnTo>
                  <a:pt x="34823" y="210108"/>
                </a:lnTo>
                <a:lnTo>
                  <a:pt x="34620" y="210210"/>
                </a:lnTo>
                <a:lnTo>
                  <a:pt x="32651" y="208330"/>
                </a:lnTo>
                <a:lnTo>
                  <a:pt x="28511" y="204685"/>
                </a:lnTo>
                <a:lnTo>
                  <a:pt x="28206" y="204685"/>
                </a:lnTo>
                <a:lnTo>
                  <a:pt x="24663" y="200545"/>
                </a:lnTo>
                <a:lnTo>
                  <a:pt x="20904" y="196202"/>
                </a:lnTo>
                <a:lnTo>
                  <a:pt x="21209" y="195808"/>
                </a:lnTo>
                <a:lnTo>
                  <a:pt x="17856" y="191071"/>
                </a:lnTo>
                <a:lnTo>
                  <a:pt x="14986" y="186931"/>
                </a:lnTo>
                <a:lnTo>
                  <a:pt x="14592" y="187121"/>
                </a:lnTo>
                <a:lnTo>
                  <a:pt x="12128" y="182791"/>
                </a:lnTo>
                <a:lnTo>
                  <a:pt x="9169" y="177558"/>
                </a:lnTo>
                <a:lnTo>
                  <a:pt x="9372" y="177355"/>
                </a:lnTo>
                <a:lnTo>
                  <a:pt x="6908" y="171742"/>
                </a:lnTo>
                <a:lnTo>
                  <a:pt x="4927" y="167398"/>
                </a:lnTo>
                <a:lnTo>
                  <a:pt x="3352" y="162864"/>
                </a:lnTo>
                <a:lnTo>
                  <a:pt x="1371" y="156946"/>
                </a:lnTo>
                <a:lnTo>
                  <a:pt x="0" y="150723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669202" y="8302519"/>
            <a:ext cx="250850" cy="48133"/>
          </a:xfrm>
          <a:custGeom>
            <a:avLst/>
            <a:gdLst/>
            <a:ahLst/>
            <a:cxnLst/>
            <a:rect l="l" t="t" r="r" b="b"/>
            <a:pathLst>
              <a:path w="250850" h="48132">
                <a:moveTo>
                  <a:pt x="250850" y="1079"/>
                </a:moveTo>
                <a:lnTo>
                  <a:pt x="248285" y="5422"/>
                </a:lnTo>
                <a:lnTo>
                  <a:pt x="248081" y="5613"/>
                </a:lnTo>
                <a:lnTo>
                  <a:pt x="244729" y="9359"/>
                </a:lnTo>
                <a:lnTo>
                  <a:pt x="240982" y="13601"/>
                </a:lnTo>
                <a:lnTo>
                  <a:pt x="240792" y="13703"/>
                </a:lnTo>
                <a:lnTo>
                  <a:pt x="236448" y="17259"/>
                </a:lnTo>
                <a:lnTo>
                  <a:pt x="231508" y="21208"/>
                </a:lnTo>
                <a:lnTo>
                  <a:pt x="226085" y="24460"/>
                </a:lnTo>
                <a:lnTo>
                  <a:pt x="220167" y="28003"/>
                </a:lnTo>
                <a:lnTo>
                  <a:pt x="219976" y="27914"/>
                </a:lnTo>
                <a:lnTo>
                  <a:pt x="213753" y="30962"/>
                </a:lnTo>
                <a:lnTo>
                  <a:pt x="210604" y="32448"/>
                </a:lnTo>
                <a:lnTo>
                  <a:pt x="210400" y="32257"/>
                </a:lnTo>
                <a:lnTo>
                  <a:pt x="207048" y="33527"/>
                </a:lnTo>
                <a:lnTo>
                  <a:pt x="203504" y="35013"/>
                </a:lnTo>
                <a:lnTo>
                  <a:pt x="203504" y="35204"/>
                </a:lnTo>
                <a:lnTo>
                  <a:pt x="199948" y="36487"/>
                </a:lnTo>
                <a:lnTo>
                  <a:pt x="196303" y="37769"/>
                </a:lnTo>
                <a:lnTo>
                  <a:pt x="196202" y="37477"/>
                </a:lnTo>
                <a:lnTo>
                  <a:pt x="192455" y="38658"/>
                </a:lnTo>
                <a:lnTo>
                  <a:pt x="188607" y="39750"/>
                </a:lnTo>
                <a:lnTo>
                  <a:pt x="188607" y="40043"/>
                </a:lnTo>
                <a:lnTo>
                  <a:pt x="184658" y="41033"/>
                </a:lnTo>
                <a:lnTo>
                  <a:pt x="180708" y="42011"/>
                </a:lnTo>
                <a:lnTo>
                  <a:pt x="180619" y="41821"/>
                </a:lnTo>
                <a:lnTo>
                  <a:pt x="176669" y="42608"/>
                </a:lnTo>
                <a:lnTo>
                  <a:pt x="172427" y="43497"/>
                </a:lnTo>
                <a:lnTo>
                  <a:pt x="172529" y="43789"/>
                </a:lnTo>
                <a:lnTo>
                  <a:pt x="168287" y="44475"/>
                </a:lnTo>
                <a:lnTo>
                  <a:pt x="164147" y="45173"/>
                </a:lnTo>
                <a:lnTo>
                  <a:pt x="164147" y="44970"/>
                </a:lnTo>
                <a:lnTo>
                  <a:pt x="159905" y="45567"/>
                </a:lnTo>
                <a:lnTo>
                  <a:pt x="155562" y="46164"/>
                </a:lnTo>
                <a:lnTo>
                  <a:pt x="155562" y="46354"/>
                </a:lnTo>
                <a:lnTo>
                  <a:pt x="151117" y="46850"/>
                </a:lnTo>
                <a:lnTo>
                  <a:pt x="146875" y="47243"/>
                </a:lnTo>
                <a:lnTo>
                  <a:pt x="146773" y="47040"/>
                </a:lnTo>
                <a:lnTo>
                  <a:pt x="142532" y="47345"/>
                </a:lnTo>
                <a:lnTo>
                  <a:pt x="137998" y="47637"/>
                </a:lnTo>
                <a:lnTo>
                  <a:pt x="137998" y="47840"/>
                </a:lnTo>
                <a:lnTo>
                  <a:pt x="133464" y="47929"/>
                </a:lnTo>
                <a:lnTo>
                  <a:pt x="129222" y="48132"/>
                </a:lnTo>
                <a:lnTo>
                  <a:pt x="129120" y="47840"/>
                </a:lnTo>
                <a:lnTo>
                  <a:pt x="124777" y="47840"/>
                </a:lnTo>
                <a:lnTo>
                  <a:pt x="120243" y="47840"/>
                </a:lnTo>
                <a:lnTo>
                  <a:pt x="120243" y="48031"/>
                </a:lnTo>
                <a:lnTo>
                  <a:pt x="115709" y="47929"/>
                </a:lnTo>
                <a:lnTo>
                  <a:pt x="111467" y="47739"/>
                </a:lnTo>
                <a:lnTo>
                  <a:pt x="111467" y="47536"/>
                </a:lnTo>
                <a:lnTo>
                  <a:pt x="107124" y="47243"/>
                </a:lnTo>
                <a:lnTo>
                  <a:pt x="102590" y="46850"/>
                </a:lnTo>
                <a:lnTo>
                  <a:pt x="102590" y="47040"/>
                </a:lnTo>
                <a:lnTo>
                  <a:pt x="98145" y="46647"/>
                </a:lnTo>
                <a:lnTo>
                  <a:pt x="93903" y="46164"/>
                </a:lnTo>
                <a:lnTo>
                  <a:pt x="93903" y="45961"/>
                </a:lnTo>
                <a:lnTo>
                  <a:pt x="89763" y="45377"/>
                </a:lnTo>
                <a:lnTo>
                  <a:pt x="85420" y="44678"/>
                </a:lnTo>
                <a:lnTo>
                  <a:pt x="85331" y="44970"/>
                </a:lnTo>
                <a:lnTo>
                  <a:pt x="81076" y="44183"/>
                </a:lnTo>
                <a:lnTo>
                  <a:pt x="77038" y="43395"/>
                </a:lnTo>
                <a:lnTo>
                  <a:pt x="77038" y="43205"/>
                </a:lnTo>
                <a:lnTo>
                  <a:pt x="73088" y="42316"/>
                </a:lnTo>
                <a:lnTo>
                  <a:pt x="68948" y="41427"/>
                </a:lnTo>
                <a:lnTo>
                  <a:pt x="68846" y="41617"/>
                </a:lnTo>
                <a:lnTo>
                  <a:pt x="64808" y="40538"/>
                </a:lnTo>
                <a:lnTo>
                  <a:pt x="61061" y="39547"/>
                </a:lnTo>
                <a:lnTo>
                  <a:pt x="61061" y="39357"/>
                </a:lnTo>
                <a:lnTo>
                  <a:pt x="57404" y="38163"/>
                </a:lnTo>
                <a:lnTo>
                  <a:pt x="53568" y="36982"/>
                </a:lnTo>
                <a:lnTo>
                  <a:pt x="53467" y="37185"/>
                </a:lnTo>
                <a:lnTo>
                  <a:pt x="49720" y="35902"/>
                </a:lnTo>
                <a:lnTo>
                  <a:pt x="46266" y="34620"/>
                </a:lnTo>
                <a:lnTo>
                  <a:pt x="46355" y="34416"/>
                </a:lnTo>
                <a:lnTo>
                  <a:pt x="43002" y="33045"/>
                </a:lnTo>
                <a:lnTo>
                  <a:pt x="39458" y="31559"/>
                </a:lnTo>
                <a:lnTo>
                  <a:pt x="39357" y="31851"/>
                </a:lnTo>
                <a:lnTo>
                  <a:pt x="36004" y="30175"/>
                </a:lnTo>
                <a:lnTo>
                  <a:pt x="29895" y="27216"/>
                </a:lnTo>
                <a:lnTo>
                  <a:pt x="29692" y="27216"/>
                </a:lnTo>
                <a:lnTo>
                  <a:pt x="23964" y="23672"/>
                </a:lnTo>
                <a:lnTo>
                  <a:pt x="18745" y="20408"/>
                </a:lnTo>
                <a:lnTo>
                  <a:pt x="18542" y="20307"/>
                </a:lnTo>
                <a:lnTo>
                  <a:pt x="13804" y="16370"/>
                </a:lnTo>
                <a:lnTo>
                  <a:pt x="9563" y="12814"/>
                </a:lnTo>
                <a:lnTo>
                  <a:pt x="9372" y="12623"/>
                </a:lnTo>
                <a:lnTo>
                  <a:pt x="5816" y="8381"/>
                </a:lnTo>
                <a:lnTo>
                  <a:pt x="2565" y="4635"/>
                </a:lnTo>
                <a:lnTo>
                  <a:pt x="2362" y="4330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30435" y="8119035"/>
            <a:ext cx="29197" cy="156845"/>
          </a:xfrm>
          <a:custGeom>
            <a:avLst/>
            <a:gdLst/>
            <a:ahLst/>
            <a:cxnLst/>
            <a:rect l="l" t="t" r="r" b="b"/>
            <a:pathLst>
              <a:path w="29197" h="156845">
                <a:moveTo>
                  <a:pt x="29197" y="156845"/>
                </a:moveTo>
                <a:lnTo>
                  <a:pt x="685" y="6311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934353" y="8250521"/>
            <a:ext cx="495" cy="2768"/>
          </a:xfrm>
          <a:custGeom>
            <a:avLst/>
            <a:gdLst/>
            <a:ahLst/>
            <a:cxnLst/>
            <a:rect l="l" t="t" r="r" b="b"/>
            <a:pathLst>
              <a:path w="495" h="2768">
                <a:moveTo>
                  <a:pt x="0" y="2768"/>
                </a:moveTo>
                <a:lnTo>
                  <a:pt x="495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36926" y="8127617"/>
            <a:ext cx="21005" cy="111963"/>
          </a:xfrm>
          <a:custGeom>
            <a:avLst/>
            <a:gdLst/>
            <a:ahLst/>
            <a:cxnLst/>
            <a:rect l="l" t="t" r="r" b="b"/>
            <a:pathLst>
              <a:path w="21005" h="111963">
                <a:moveTo>
                  <a:pt x="21005" y="0"/>
                </a:moveTo>
                <a:lnTo>
                  <a:pt x="0" y="111963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712110" y="8408358"/>
            <a:ext cx="159308" cy="23088"/>
          </a:xfrm>
          <a:custGeom>
            <a:avLst/>
            <a:gdLst/>
            <a:ahLst/>
            <a:cxnLst/>
            <a:rect l="l" t="t" r="r" b="b"/>
            <a:pathLst>
              <a:path w="159308" h="23088">
                <a:moveTo>
                  <a:pt x="0" y="0"/>
                </a:moveTo>
                <a:lnTo>
                  <a:pt x="4241" y="3454"/>
                </a:lnTo>
                <a:lnTo>
                  <a:pt x="4432" y="3556"/>
                </a:lnTo>
                <a:lnTo>
                  <a:pt x="9182" y="6311"/>
                </a:lnTo>
                <a:lnTo>
                  <a:pt x="14401" y="9271"/>
                </a:lnTo>
                <a:lnTo>
                  <a:pt x="14592" y="9271"/>
                </a:lnTo>
                <a:lnTo>
                  <a:pt x="20129" y="11645"/>
                </a:lnTo>
                <a:lnTo>
                  <a:pt x="23177" y="13017"/>
                </a:lnTo>
                <a:lnTo>
                  <a:pt x="23380" y="12827"/>
                </a:lnTo>
                <a:lnTo>
                  <a:pt x="26631" y="13906"/>
                </a:lnTo>
                <a:lnTo>
                  <a:pt x="29591" y="14998"/>
                </a:lnTo>
                <a:lnTo>
                  <a:pt x="29591" y="15189"/>
                </a:lnTo>
                <a:lnTo>
                  <a:pt x="32550" y="16078"/>
                </a:lnTo>
                <a:lnTo>
                  <a:pt x="36106" y="17157"/>
                </a:lnTo>
                <a:lnTo>
                  <a:pt x="36106" y="16967"/>
                </a:lnTo>
                <a:lnTo>
                  <a:pt x="39751" y="17856"/>
                </a:lnTo>
                <a:lnTo>
                  <a:pt x="43014" y="18643"/>
                </a:lnTo>
                <a:lnTo>
                  <a:pt x="43014" y="18834"/>
                </a:lnTo>
                <a:lnTo>
                  <a:pt x="46266" y="19532"/>
                </a:lnTo>
                <a:lnTo>
                  <a:pt x="50012" y="20320"/>
                </a:lnTo>
                <a:lnTo>
                  <a:pt x="50114" y="20129"/>
                </a:lnTo>
                <a:lnTo>
                  <a:pt x="53962" y="20713"/>
                </a:lnTo>
                <a:lnTo>
                  <a:pt x="57416" y="21209"/>
                </a:lnTo>
                <a:lnTo>
                  <a:pt x="57416" y="21399"/>
                </a:lnTo>
                <a:lnTo>
                  <a:pt x="60858" y="21805"/>
                </a:lnTo>
                <a:lnTo>
                  <a:pt x="64808" y="22288"/>
                </a:lnTo>
                <a:lnTo>
                  <a:pt x="64808" y="22098"/>
                </a:lnTo>
                <a:lnTo>
                  <a:pt x="68859" y="22390"/>
                </a:lnTo>
                <a:lnTo>
                  <a:pt x="72402" y="22593"/>
                </a:lnTo>
                <a:lnTo>
                  <a:pt x="72402" y="22885"/>
                </a:lnTo>
                <a:lnTo>
                  <a:pt x="75958" y="22987"/>
                </a:lnTo>
                <a:lnTo>
                  <a:pt x="79997" y="23088"/>
                </a:lnTo>
                <a:lnTo>
                  <a:pt x="79997" y="22885"/>
                </a:lnTo>
                <a:lnTo>
                  <a:pt x="84048" y="22885"/>
                </a:lnTo>
                <a:lnTo>
                  <a:pt x="87693" y="22885"/>
                </a:lnTo>
                <a:lnTo>
                  <a:pt x="87693" y="23088"/>
                </a:lnTo>
                <a:lnTo>
                  <a:pt x="91249" y="22885"/>
                </a:lnTo>
                <a:lnTo>
                  <a:pt x="95288" y="22694"/>
                </a:lnTo>
                <a:lnTo>
                  <a:pt x="95288" y="22491"/>
                </a:lnTo>
                <a:lnTo>
                  <a:pt x="99237" y="22199"/>
                </a:lnTo>
                <a:lnTo>
                  <a:pt x="102781" y="21894"/>
                </a:lnTo>
                <a:lnTo>
                  <a:pt x="102882" y="22098"/>
                </a:lnTo>
                <a:lnTo>
                  <a:pt x="106337" y="21602"/>
                </a:lnTo>
                <a:lnTo>
                  <a:pt x="110185" y="21107"/>
                </a:lnTo>
                <a:lnTo>
                  <a:pt x="110185" y="20916"/>
                </a:lnTo>
                <a:lnTo>
                  <a:pt x="114033" y="20320"/>
                </a:lnTo>
                <a:lnTo>
                  <a:pt x="117487" y="19723"/>
                </a:lnTo>
                <a:lnTo>
                  <a:pt x="117487" y="19926"/>
                </a:lnTo>
                <a:lnTo>
                  <a:pt x="120840" y="19227"/>
                </a:lnTo>
                <a:lnTo>
                  <a:pt x="124485" y="18453"/>
                </a:lnTo>
                <a:lnTo>
                  <a:pt x="124485" y="18249"/>
                </a:lnTo>
                <a:lnTo>
                  <a:pt x="128143" y="17259"/>
                </a:lnTo>
                <a:lnTo>
                  <a:pt x="131292" y="16471"/>
                </a:lnTo>
                <a:lnTo>
                  <a:pt x="131394" y="16675"/>
                </a:lnTo>
                <a:lnTo>
                  <a:pt x="134454" y="15684"/>
                </a:lnTo>
                <a:lnTo>
                  <a:pt x="140665" y="13614"/>
                </a:lnTo>
                <a:lnTo>
                  <a:pt x="146786" y="11150"/>
                </a:lnTo>
                <a:lnTo>
                  <a:pt x="152209" y="8775"/>
                </a:lnTo>
                <a:lnTo>
                  <a:pt x="152209" y="8483"/>
                </a:lnTo>
                <a:lnTo>
                  <a:pt x="157429" y="5626"/>
                </a:lnTo>
                <a:lnTo>
                  <a:pt x="158419" y="5130"/>
                </a:lnTo>
                <a:lnTo>
                  <a:pt x="159308" y="443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693861" y="8334767"/>
            <a:ext cx="177558" cy="97269"/>
          </a:xfrm>
          <a:custGeom>
            <a:avLst/>
            <a:gdLst/>
            <a:ahLst/>
            <a:cxnLst/>
            <a:rect l="l" t="t" r="r" b="b"/>
            <a:pathLst>
              <a:path w="177558" h="97269">
                <a:moveTo>
                  <a:pt x="177558" y="78028"/>
                </a:moveTo>
                <a:lnTo>
                  <a:pt x="176275" y="79108"/>
                </a:lnTo>
                <a:lnTo>
                  <a:pt x="174802" y="79908"/>
                </a:lnTo>
                <a:lnTo>
                  <a:pt x="169570" y="82765"/>
                </a:lnTo>
                <a:lnTo>
                  <a:pt x="169570" y="82956"/>
                </a:lnTo>
                <a:lnTo>
                  <a:pt x="164147" y="85331"/>
                </a:lnTo>
                <a:lnTo>
                  <a:pt x="158330" y="87896"/>
                </a:lnTo>
                <a:lnTo>
                  <a:pt x="152006" y="89776"/>
                </a:lnTo>
                <a:lnTo>
                  <a:pt x="145503" y="91846"/>
                </a:lnTo>
                <a:lnTo>
                  <a:pt x="138595" y="93319"/>
                </a:lnTo>
                <a:lnTo>
                  <a:pt x="131597" y="94792"/>
                </a:lnTo>
                <a:lnTo>
                  <a:pt x="124294" y="95681"/>
                </a:lnTo>
                <a:lnTo>
                  <a:pt x="116890" y="96570"/>
                </a:lnTo>
                <a:lnTo>
                  <a:pt x="109397" y="96964"/>
                </a:lnTo>
                <a:lnTo>
                  <a:pt x="101904" y="97269"/>
                </a:lnTo>
                <a:lnTo>
                  <a:pt x="94310" y="96964"/>
                </a:lnTo>
                <a:lnTo>
                  <a:pt x="86804" y="96774"/>
                </a:lnTo>
                <a:lnTo>
                  <a:pt x="79413" y="95885"/>
                </a:lnTo>
                <a:lnTo>
                  <a:pt x="73786" y="95288"/>
                </a:lnTo>
                <a:lnTo>
                  <a:pt x="73786" y="94996"/>
                </a:lnTo>
                <a:lnTo>
                  <a:pt x="68262" y="94107"/>
                </a:lnTo>
                <a:lnTo>
                  <a:pt x="66586" y="93916"/>
                </a:lnTo>
                <a:lnTo>
                  <a:pt x="65011" y="93611"/>
                </a:lnTo>
                <a:lnTo>
                  <a:pt x="58204" y="92036"/>
                </a:lnTo>
                <a:lnTo>
                  <a:pt x="58102" y="92227"/>
                </a:lnTo>
                <a:lnTo>
                  <a:pt x="51396" y="90258"/>
                </a:lnTo>
                <a:lnTo>
                  <a:pt x="45173" y="88392"/>
                </a:lnTo>
                <a:lnTo>
                  <a:pt x="39166" y="85826"/>
                </a:lnTo>
                <a:lnTo>
                  <a:pt x="33642" y="83553"/>
                </a:lnTo>
                <a:lnTo>
                  <a:pt x="28409" y="80594"/>
                </a:lnTo>
                <a:lnTo>
                  <a:pt x="23774" y="77927"/>
                </a:lnTo>
                <a:lnTo>
                  <a:pt x="23875" y="77533"/>
                </a:lnTo>
                <a:lnTo>
                  <a:pt x="19329" y="74472"/>
                </a:lnTo>
                <a:lnTo>
                  <a:pt x="18249" y="73685"/>
                </a:lnTo>
                <a:lnTo>
                  <a:pt x="17170" y="72898"/>
                </a:lnTo>
                <a:lnTo>
                  <a:pt x="13512" y="69545"/>
                </a:lnTo>
                <a:lnTo>
                  <a:pt x="13119" y="69748"/>
                </a:lnTo>
                <a:lnTo>
                  <a:pt x="9969" y="65989"/>
                </a:lnTo>
                <a:lnTo>
                  <a:pt x="7200" y="62738"/>
                </a:lnTo>
                <a:lnTo>
                  <a:pt x="7492" y="62344"/>
                </a:lnTo>
                <a:lnTo>
                  <a:pt x="5029" y="58699"/>
                </a:lnTo>
                <a:lnTo>
                  <a:pt x="4241" y="57315"/>
                </a:lnTo>
                <a:lnTo>
                  <a:pt x="3949" y="57315"/>
                </a:lnTo>
                <a:lnTo>
                  <a:pt x="3454" y="56032"/>
                </a:lnTo>
                <a:lnTo>
                  <a:pt x="1879" y="52285"/>
                </a:lnTo>
                <a:lnTo>
                  <a:pt x="1981" y="52082"/>
                </a:lnTo>
                <a:lnTo>
                  <a:pt x="787" y="48234"/>
                </a:lnTo>
                <a:lnTo>
                  <a:pt x="393" y="46659"/>
                </a:lnTo>
                <a:lnTo>
                  <a:pt x="203" y="45085"/>
                </a:lnTo>
                <a:lnTo>
                  <a:pt x="0" y="41135"/>
                </a:lnTo>
                <a:lnTo>
                  <a:pt x="101" y="37096"/>
                </a:lnTo>
                <a:lnTo>
                  <a:pt x="28" y="23055"/>
                </a:lnTo>
                <a:lnTo>
                  <a:pt x="3" y="13132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700564" y="8538471"/>
            <a:ext cx="5930" cy="21107"/>
          </a:xfrm>
          <a:custGeom>
            <a:avLst/>
            <a:gdLst/>
            <a:ahLst/>
            <a:cxnLst/>
            <a:rect l="l" t="t" r="r" b="b"/>
            <a:pathLst>
              <a:path w="5930" h="21107">
                <a:moveTo>
                  <a:pt x="5232" y="21107"/>
                </a:moveTo>
                <a:lnTo>
                  <a:pt x="5626" y="19824"/>
                </a:lnTo>
                <a:lnTo>
                  <a:pt x="5727" y="18440"/>
                </a:lnTo>
                <a:lnTo>
                  <a:pt x="5930" y="17652"/>
                </a:lnTo>
                <a:lnTo>
                  <a:pt x="5829" y="16763"/>
                </a:lnTo>
                <a:lnTo>
                  <a:pt x="5829" y="15976"/>
                </a:lnTo>
                <a:lnTo>
                  <a:pt x="5727" y="15087"/>
                </a:lnTo>
                <a:lnTo>
                  <a:pt x="5626" y="13119"/>
                </a:lnTo>
                <a:lnTo>
                  <a:pt x="5232" y="11239"/>
                </a:lnTo>
                <a:lnTo>
                  <a:pt x="4940" y="9359"/>
                </a:lnTo>
                <a:lnTo>
                  <a:pt x="4343" y="7492"/>
                </a:lnTo>
                <a:lnTo>
                  <a:pt x="3860" y="5714"/>
                </a:lnTo>
                <a:lnTo>
                  <a:pt x="3060" y="4140"/>
                </a:lnTo>
                <a:lnTo>
                  <a:pt x="2476" y="2755"/>
                </a:lnTo>
                <a:lnTo>
                  <a:pt x="1587" y="1473"/>
                </a:lnTo>
                <a:lnTo>
                  <a:pt x="990" y="685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697112" y="8539159"/>
            <a:ext cx="3454" cy="19329"/>
          </a:xfrm>
          <a:custGeom>
            <a:avLst/>
            <a:gdLst/>
            <a:ahLst/>
            <a:cxnLst/>
            <a:rect l="l" t="t" r="r" b="b"/>
            <a:pathLst>
              <a:path w="3454" h="19329">
                <a:moveTo>
                  <a:pt x="990" y="0"/>
                </a:moveTo>
                <a:lnTo>
                  <a:pt x="495" y="990"/>
                </a:lnTo>
                <a:lnTo>
                  <a:pt x="203" y="2070"/>
                </a:lnTo>
                <a:lnTo>
                  <a:pt x="0" y="3555"/>
                </a:lnTo>
                <a:lnTo>
                  <a:pt x="0" y="5130"/>
                </a:lnTo>
                <a:lnTo>
                  <a:pt x="0" y="6210"/>
                </a:lnTo>
                <a:lnTo>
                  <a:pt x="101" y="7302"/>
                </a:lnTo>
                <a:lnTo>
                  <a:pt x="203" y="8089"/>
                </a:lnTo>
                <a:lnTo>
                  <a:pt x="203" y="8775"/>
                </a:lnTo>
                <a:lnTo>
                  <a:pt x="495" y="10756"/>
                </a:lnTo>
                <a:lnTo>
                  <a:pt x="990" y="12623"/>
                </a:lnTo>
                <a:lnTo>
                  <a:pt x="1384" y="14503"/>
                </a:lnTo>
                <a:lnTo>
                  <a:pt x="2082" y="16281"/>
                </a:lnTo>
                <a:lnTo>
                  <a:pt x="2666" y="17856"/>
                </a:lnTo>
                <a:lnTo>
                  <a:pt x="3454" y="1932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711421" y="8536002"/>
            <a:ext cx="6705" cy="22694"/>
          </a:xfrm>
          <a:custGeom>
            <a:avLst/>
            <a:gdLst/>
            <a:ahLst/>
            <a:cxnLst/>
            <a:rect l="l" t="t" r="r" b="b"/>
            <a:pathLst>
              <a:path w="6705" h="22694">
                <a:moveTo>
                  <a:pt x="0" y="0"/>
                </a:moveTo>
                <a:lnTo>
                  <a:pt x="685" y="495"/>
                </a:lnTo>
                <a:lnTo>
                  <a:pt x="1282" y="1181"/>
                </a:lnTo>
                <a:lnTo>
                  <a:pt x="2171" y="2273"/>
                </a:lnTo>
                <a:lnTo>
                  <a:pt x="2959" y="3556"/>
                </a:lnTo>
                <a:lnTo>
                  <a:pt x="3848" y="5130"/>
                </a:lnTo>
                <a:lnTo>
                  <a:pt x="4533" y="6807"/>
                </a:lnTo>
                <a:lnTo>
                  <a:pt x="5232" y="8686"/>
                </a:lnTo>
                <a:lnTo>
                  <a:pt x="5715" y="10553"/>
                </a:lnTo>
                <a:lnTo>
                  <a:pt x="6210" y="12433"/>
                </a:lnTo>
                <a:lnTo>
                  <a:pt x="6515" y="14401"/>
                </a:lnTo>
                <a:lnTo>
                  <a:pt x="6705" y="16179"/>
                </a:lnTo>
                <a:lnTo>
                  <a:pt x="6604" y="17957"/>
                </a:lnTo>
                <a:lnTo>
                  <a:pt x="6604" y="18351"/>
                </a:lnTo>
                <a:lnTo>
                  <a:pt x="6311" y="19532"/>
                </a:lnTo>
                <a:lnTo>
                  <a:pt x="6019" y="20815"/>
                </a:lnTo>
                <a:lnTo>
                  <a:pt x="5918" y="21005"/>
                </a:lnTo>
                <a:lnTo>
                  <a:pt x="5422" y="21805"/>
                </a:lnTo>
                <a:lnTo>
                  <a:pt x="4927" y="22593"/>
                </a:lnTo>
                <a:lnTo>
                  <a:pt x="4737" y="2269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712702" y="8564810"/>
            <a:ext cx="166814" cy="30670"/>
          </a:xfrm>
          <a:custGeom>
            <a:avLst/>
            <a:gdLst/>
            <a:ahLst/>
            <a:cxnLst/>
            <a:rect l="l" t="t" r="r" b="b"/>
            <a:pathLst>
              <a:path w="166814" h="30670">
                <a:moveTo>
                  <a:pt x="0" y="3251"/>
                </a:moveTo>
                <a:lnTo>
                  <a:pt x="4546" y="8382"/>
                </a:lnTo>
                <a:lnTo>
                  <a:pt x="5029" y="8775"/>
                </a:lnTo>
                <a:lnTo>
                  <a:pt x="10756" y="12623"/>
                </a:lnTo>
                <a:lnTo>
                  <a:pt x="17564" y="17157"/>
                </a:lnTo>
                <a:lnTo>
                  <a:pt x="18059" y="17259"/>
                </a:lnTo>
                <a:lnTo>
                  <a:pt x="25641" y="20421"/>
                </a:lnTo>
                <a:lnTo>
                  <a:pt x="34328" y="23964"/>
                </a:lnTo>
                <a:lnTo>
                  <a:pt x="34620" y="23964"/>
                </a:lnTo>
                <a:lnTo>
                  <a:pt x="43802" y="26136"/>
                </a:lnTo>
                <a:lnTo>
                  <a:pt x="53759" y="28498"/>
                </a:lnTo>
                <a:lnTo>
                  <a:pt x="54051" y="28498"/>
                </a:lnTo>
                <a:lnTo>
                  <a:pt x="64223" y="29591"/>
                </a:lnTo>
                <a:lnTo>
                  <a:pt x="74777" y="30670"/>
                </a:lnTo>
                <a:lnTo>
                  <a:pt x="75069" y="30670"/>
                </a:lnTo>
                <a:lnTo>
                  <a:pt x="85623" y="30480"/>
                </a:lnTo>
                <a:lnTo>
                  <a:pt x="96177" y="30276"/>
                </a:lnTo>
                <a:lnTo>
                  <a:pt x="96469" y="30187"/>
                </a:lnTo>
                <a:lnTo>
                  <a:pt x="106934" y="28702"/>
                </a:lnTo>
                <a:lnTo>
                  <a:pt x="116395" y="27419"/>
                </a:lnTo>
                <a:lnTo>
                  <a:pt x="116395" y="26733"/>
                </a:lnTo>
                <a:lnTo>
                  <a:pt x="125869" y="24752"/>
                </a:lnTo>
                <a:lnTo>
                  <a:pt x="126263" y="24650"/>
                </a:lnTo>
                <a:lnTo>
                  <a:pt x="126758" y="24561"/>
                </a:lnTo>
                <a:lnTo>
                  <a:pt x="135343" y="21399"/>
                </a:lnTo>
                <a:lnTo>
                  <a:pt x="135826" y="21996"/>
                </a:lnTo>
                <a:lnTo>
                  <a:pt x="143916" y="18046"/>
                </a:lnTo>
                <a:lnTo>
                  <a:pt x="150926" y="14693"/>
                </a:lnTo>
                <a:lnTo>
                  <a:pt x="151511" y="14503"/>
                </a:lnTo>
                <a:lnTo>
                  <a:pt x="157530" y="9766"/>
                </a:lnTo>
                <a:lnTo>
                  <a:pt x="162560" y="5816"/>
                </a:lnTo>
                <a:lnTo>
                  <a:pt x="163156" y="5219"/>
                </a:lnTo>
                <a:lnTo>
                  <a:pt x="166814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726907" y="8595380"/>
            <a:ext cx="136423" cy="23380"/>
          </a:xfrm>
          <a:custGeom>
            <a:avLst/>
            <a:gdLst/>
            <a:ahLst/>
            <a:cxnLst/>
            <a:rect l="l" t="t" r="r" b="b"/>
            <a:pathLst>
              <a:path w="136423" h="23380">
                <a:moveTo>
                  <a:pt x="0" y="596"/>
                </a:moveTo>
                <a:lnTo>
                  <a:pt x="4140" y="5130"/>
                </a:lnTo>
                <a:lnTo>
                  <a:pt x="4635" y="5626"/>
                </a:lnTo>
                <a:lnTo>
                  <a:pt x="9867" y="8877"/>
                </a:lnTo>
                <a:lnTo>
                  <a:pt x="16078" y="12928"/>
                </a:lnTo>
                <a:lnTo>
                  <a:pt x="16573" y="13030"/>
                </a:lnTo>
                <a:lnTo>
                  <a:pt x="23571" y="15684"/>
                </a:lnTo>
                <a:lnTo>
                  <a:pt x="31572" y="18656"/>
                </a:lnTo>
                <a:lnTo>
                  <a:pt x="31965" y="18745"/>
                </a:lnTo>
                <a:lnTo>
                  <a:pt x="40347" y="20421"/>
                </a:lnTo>
                <a:lnTo>
                  <a:pt x="49415" y="22301"/>
                </a:lnTo>
                <a:lnTo>
                  <a:pt x="49720" y="22301"/>
                </a:lnTo>
                <a:lnTo>
                  <a:pt x="58991" y="22796"/>
                </a:lnTo>
                <a:lnTo>
                  <a:pt x="68465" y="23380"/>
                </a:lnTo>
                <a:lnTo>
                  <a:pt x="68757" y="23380"/>
                </a:lnTo>
                <a:lnTo>
                  <a:pt x="78219" y="22796"/>
                </a:lnTo>
                <a:lnTo>
                  <a:pt x="87503" y="22097"/>
                </a:lnTo>
                <a:lnTo>
                  <a:pt x="87795" y="22097"/>
                </a:lnTo>
                <a:lnTo>
                  <a:pt x="96774" y="20129"/>
                </a:lnTo>
                <a:lnTo>
                  <a:pt x="105155" y="18351"/>
                </a:lnTo>
                <a:lnTo>
                  <a:pt x="105549" y="18351"/>
                </a:lnTo>
                <a:lnTo>
                  <a:pt x="113436" y="15290"/>
                </a:lnTo>
                <a:lnTo>
                  <a:pt x="120345" y="12636"/>
                </a:lnTo>
                <a:lnTo>
                  <a:pt x="126949" y="8394"/>
                </a:lnTo>
                <a:lnTo>
                  <a:pt x="131991" y="5041"/>
                </a:lnTo>
                <a:lnTo>
                  <a:pt x="132473" y="4648"/>
                </a:lnTo>
                <a:lnTo>
                  <a:pt x="136423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871423" y="8334672"/>
            <a:ext cx="24655" cy="78130"/>
          </a:xfrm>
          <a:custGeom>
            <a:avLst/>
            <a:gdLst/>
            <a:ahLst/>
            <a:cxnLst/>
            <a:rect l="l" t="t" r="r" b="b"/>
            <a:pathLst>
              <a:path w="24655" h="78130">
                <a:moveTo>
                  <a:pt x="24460" y="0"/>
                </a:moveTo>
                <a:lnTo>
                  <a:pt x="24636" y="14528"/>
                </a:lnTo>
                <a:lnTo>
                  <a:pt x="24655" y="24544"/>
                </a:lnTo>
                <a:lnTo>
                  <a:pt x="24501" y="36178"/>
                </a:lnTo>
                <a:lnTo>
                  <a:pt x="24358" y="44297"/>
                </a:lnTo>
                <a:lnTo>
                  <a:pt x="24358" y="45770"/>
                </a:lnTo>
                <a:lnTo>
                  <a:pt x="23774" y="47447"/>
                </a:lnTo>
                <a:lnTo>
                  <a:pt x="22783" y="51396"/>
                </a:lnTo>
                <a:lnTo>
                  <a:pt x="23177" y="51790"/>
                </a:lnTo>
                <a:lnTo>
                  <a:pt x="21501" y="55244"/>
                </a:lnTo>
                <a:lnTo>
                  <a:pt x="18935" y="60375"/>
                </a:lnTo>
                <a:lnTo>
                  <a:pt x="15189" y="65303"/>
                </a:lnTo>
                <a:lnTo>
                  <a:pt x="12230" y="69049"/>
                </a:lnTo>
                <a:lnTo>
                  <a:pt x="11937" y="69151"/>
                </a:lnTo>
                <a:lnTo>
                  <a:pt x="8280" y="72301"/>
                </a:lnTo>
                <a:lnTo>
                  <a:pt x="4432" y="75463"/>
                </a:lnTo>
                <a:lnTo>
                  <a:pt x="4229" y="75564"/>
                </a:lnTo>
                <a:lnTo>
                  <a:pt x="0" y="7813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887599" y="8499504"/>
            <a:ext cx="5130" cy="21399"/>
          </a:xfrm>
          <a:custGeom>
            <a:avLst/>
            <a:gdLst/>
            <a:ahLst/>
            <a:cxnLst/>
            <a:rect l="l" t="t" r="r" b="b"/>
            <a:pathLst>
              <a:path w="5130" h="21399">
                <a:moveTo>
                  <a:pt x="0" y="0"/>
                </a:moveTo>
                <a:lnTo>
                  <a:pt x="889" y="990"/>
                </a:lnTo>
                <a:lnTo>
                  <a:pt x="1574" y="2070"/>
                </a:lnTo>
                <a:lnTo>
                  <a:pt x="2362" y="3556"/>
                </a:lnTo>
                <a:lnTo>
                  <a:pt x="2959" y="5130"/>
                </a:lnTo>
                <a:lnTo>
                  <a:pt x="3644" y="6908"/>
                </a:lnTo>
                <a:lnTo>
                  <a:pt x="4140" y="8775"/>
                </a:lnTo>
                <a:lnTo>
                  <a:pt x="4533" y="10655"/>
                </a:lnTo>
                <a:lnTo>
                  <a:pt x="4838" y="12623"/>
                </a:lnTo>
                <a:lnTo>
                  <a:pt x="5029" y="14401"/>
                </a:lnTo>
                <a:lnTo>
                  <a:pt x="5029" y="16281"/>
                </a:lnTo>
                <a:lnTo>
                  <a:pt x="5029" y="17754"/>
                </a:lnTo>
                <a:lnTo>
                  <a:pt x="4838" y="19329"/>
                </a:lnTo>
                <a:lnTo>
                  <a:pt x="4635" y="20320"/>
                </a:lnTo>
                <a:lnTo>
                  <a:pt x="4533" y="20523"/>
                </a:lnTo>
                <a:lnTo>
                  <a:pt x="4140" y="2139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700570" y="8558493"/>
            <a:ext cx="5232" cy="2959"/>
          </a:xfrm>
          <a:custGeom>
            <a:avLst/>
            <a:gdLst/>
            <a:ahLst/>
            <a:cxnLst/>
            <a:rect l="l" t="t" r="r" b="b"/>
            <a:pathLst>
              <a:path w="5232" h="2959">
                <a:moveTo>
                  <a:pt x="0" y="0"/>
                </a:moveTo>
                <a:lnTo>
                  <a:pt x="1574" y="2070"/>
                </a:lnTo>
                <a:lnTo>
                  <a:pt x="3060" y="2959"/>
                </a:lnTo>
                <a:lnTo>
                  <a:pt x="4343" y="2565"/>
                </a:lnTo>
                <a:lnTo>
                  <a:pt x="5232" y="107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698106" y="8538175"/>
            <a:ext cx="2463" cy="990"/>
          </a:xfrm>
          <a:custGeom>
            <a:avLst/>
            <a:gdLst/>
            <a:ahLst/>
            <a:cxnLst/>
            <a:rect l="l" t="t" r="r" b="b"/>
            <a:pathLst>
              <a:path w="2463" h="990">
                <a:moveTo>
                  <a:pt x="2463" y="292"/>
                </a:moveTo>
                <a:lnTo>
                  <a:pt x="1079" y="0"/>
                </a:lnTo>
                <a:lnTo>
                  <a:pt x="0" y="99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699189" y="8535898"/>
            <a:ext cx="12230" cy="2273"/>
          </a:xfrm>
          <a:custGeom>
            <a:avLst/>
            <a:gdLst/>
            <a:ahLst/>
            <a:cxnLst/>
            <a:rect l="l" t="t" r="r" b="b"/>
            <a:pathLst>
              <a:path w="12230" h="2273">
                <a:moveTo>
                  <a:pt x="0" y="2273"/>
                </a:moveTo>
                <a:lnTo>
                  <a:pt x="11049" y="0"/>
                </a:lnTo>
                <a:lnTo>
                  <a:pt x="12039" y="0"/>
                </a:lnTo>
                <a:lnTo>
                  <a:pt x="12230" y="101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703632" y="8558690"/>
            <a:ext cx="12522" cy="2768"/>
          </a:xfrm>
          <a:custGeom>
            <a:avLst/>
            <a:gdLst/>
            <a:ahLst/>
            <a:cxnLst/>
            <a:rect l="l" t="t" r="r" b="b"/>
            <a:pathLst>
              <a:path w="12522" h="2768">
                <a:moveTo>
                  <a:pt x="12522" y="0"/>
                </a:moveTo>
                <a:lnTo>
                  <a:pt x="11239" y="393"/>
                </a:lnTo>
                <a:lnTo>
                  <a:pt x="0" y="276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705796" y="8402735"/>
            <a:ext cx="101" cy="134048"/>
          </a:xfrm>
          <a:custGeom>
            <a:avLst/>
            <a:gdLst/>
            <a:ahLst/>
            <a:cxnLst/>
            <a:rect l="l" t="t" r="r" b="b"/>
            <a:pathLst>
              <a:path w="101" h="134048">
                <a:moveTo>
                  <a:pt x="0" y="0"/>
                </a:moveTo>
                <a:lnTo>
                  <a:pt x="101" y="134048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708264" y="8560465"/>
            <a:ext cx="4432" cy="7594"/>
          </a:xfrm>
          <a:custGeom>
            <a:avLst/>
            <a:gdLst/>
            <a:ahLst/>
            <a:cxnLst/>
            <a:rect l="l" t="t" r="r" b="b"/>
            <a:pathLst>
              <a:path w="4432" h="7594">
                <a:moveTo>
                  <a:pt x="0" y="0"/>
                </a:moveTo>
                <a:lnTo>
                  <a:pt x="4432" y="7594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879510" y="8402640"/>
            <a:ext cx="4432" cy="162166"/>
          </a:xfrm>
          <a:custGeom>
            <a:avLst/>
            <a:gdLst/>
            <a:ahLst/>
            <a:cxnLst/>
            <a:rect l="l" t="t" r="r" b="b"/>
            <a:pathLst>
              <a:path w="4432" h="162166">
                <a:moveTo>
                  <a:pt x="0" y="162166"/>
                </a:moveTo>
                <a:lnTo>
                  <a:pt x="4343" y="151714"/>
                </a:lnTo>
                <a:lnTo>
                  <a:pt x="4432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721680" y="8575855"/>
            <a:ext cx="5232" cy="20116"/>
          </a:xfrm>
          <a:custGeom>
            <a:avLst/>
            <a:gdLst/>
            <a:ahLst/>
            <a:cxnLst/>
            <a:rect l="l" t="t" r="r" b="b"/>
            <a:pathLst>
              <a:path w="5232" h="20116">
                <a:moveTo>
                  <a:pt x="0" y="0"/>
                </a:moveTo>
                <a:lnTo>
                  <a:pt x="101" y="10845"/>
                </a:lnTo>
                <a:lnTo>
                  <a:pt x="5232" y="2011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863331" y="8575852"/>
            <a:ext cx="4838" cy="19532"/>
          </a:xfrm>
          <a:custGeom>
            <a:avLst/>
            <a:gdLst/>
            <a:ahLst/>
            <a:cxnLst/>
            <a:rect l="l" t="t" r="r" b="b"/>
            <a:pathLst>
              <a:path w="4838" h="19532">
                <a:moveTo>
                  <a:pt x="0" y="19532"/>
                </a:moveTo>
                <a:lnTo>
                  <a:pt x="4838" y="10261"/>
                </a:lnTo>
                <a:lnTo>
                  <a:pt x="4838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871419" y="8407767"/>
            <a:ext cx="7099" cy="5029"/>
          </a:xfrm>
          <a:custGeom>
            <a:avLst/>
            <a:gdLst/>
            <a:ahLst/>
            <a:cxnLst/>
            <a:rect l="l" t="t" r="r" b="b"/>
            <a:pathLst>
              <a:path w="7099" h="5029">
                <a:moveTo>
                  <a:pt x="0" y="5029"/>
                </a:moveTo>
                <a:lnTo>
                  <a:pt x="7099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883850" y="8498613"/>
            <a:ext cx="3746" cy="889"/>
          </a:xfrm>
          <a:custGeom>
            <a:avLst/>
            <a:gdLst/>
            <a:ahLst/>
            <a:cxnLst/>
            <a:rect l="l" t="t" r="r" b="b"/>
            <a:pathLst>
              <a:path w="3746" h="889">
                <a:moveTo>
                  <a:pt x="0" y="495"/>
                </a:moveTo>
                <a:lnTo>
                  <a:pt x="2260" y="0"/>
                </a:lnTo>
                <a:lnTo>
                  <a:pt x="3746" y="889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883855" y="8520910"/>
            <a:ext cx="7886" cy="2362"/>
          </a:xfrm>
          <a:custGeom>
            <a:avLst/>
            <a:gdLst/>
            <a:ahLst/>
            <a:cxnLst/>
            <a:rect l="l" t="t" r="r" b="b"/>
            <a:pathLst>
              <a:path w="7886" h="2362">
                <a:moveTo>
                  <a:pt x="7886" y="0"/>
                </a:moveTo>
                <a:lnTo>
                  <a:pt x="6705" y="990"/>
                </a:lnTo>
                <a:lnTo>
                  <a:pt x="0" y="2362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909298" y="9184195"/>
            <a:ext cx="33540" cy="17945"/>
          </a:xfrm>
          <a:custGeom>
            <a:avLst/>
            <a:gdLst/>
            <a:ahLst/>
            <a:cxnLst/>
            <a:rect l="l" t="t" r="r" b="b"/>
            <a:pathLst>
              <a:path w="33540" h="17945">
                <a:moveTo>
                  <a:pt x="33540" y="17945"/>
                </a:moveTo>
                <a:lnTo>
                  <a:pt x="29895" y="13512"/>
                </a:lnTo>
                <a:lnTo>
                  <a:pt x="29298" y="13004"/>
                </a:lnTo>
                <a:lnTo>
                  <a:pt x="24460" y="9766"/>
                </a:lnTo>
                <a:lnTo>
                  <a:pt x="18542" y="5918"/>
                </a:lnTo>
                <a:lnTo>
                  <a:pt x="18046" y="5816"/>
                </a:lnTo>
                <a:lnTo>
                  <a:pt x="11341" y="3149"/>
                </a:lnTo>
                <a:lnTo>
                  <a:pt x="6019" y="1079"/>
                </a:lnTo>
                <a:lnTo>
                  <a:pt x="5626" y="977"/>
                </a:ln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942839" y="9202145"/>
            <a:ext cx="2070" cy="4140"/>
          </a:xfrm>
          <a:custGeom>
            <a:avLst/>
            <a:gdLst/>
            <a:ahLst/>
            <a:cxnLst/>
            <a:rect l="l" t="t" r="r" b="b"/>
            <a:pathLst>
              <a:path w="2070" h="4140">
                <a:moveTo>
                  <a:pt x="2070" y="4140"/>
                </a:moveTo>
                <a:lnTo>
                  <a:pt x="0" y="0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912158" y="9186658"/>
            <a:ext cx="29895" cy="20116"/>
          </a:xfrm>
          <a:custGeom>
            <a:avLst/>
            <a:gdLst/>
            <a:ahLst/>
            <a:cxnLst/>
            <a:rect l="l" t="t" r="r" b="b"/>
            <a:pathLst>
              <a:path w="29895" h="20116">
                <a:moveTo>
                  <a:pt x="0" y="0"/>
                </a:moveTo>
                <a:lnTo>
                  <a:pt x="6604" y="1866"/>
                </a:lnTo>
                <a:lnTo>
                  <a:pt x="19240" y="8178"/>
                </a:lnTo>
                <a:lnTo>
                  <a:pt x="27914" y="15976"/>
                </a:lnTo>
                <a:lnTo>
                  <a:pt x="29895" y="20116"/>
                </a:lnTo>
              </a:path>
            </a:pathLst>
          </a:custGeom>
          <a:ln w="12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098109" y="8105021"/>
            <a:ext cx="119151" cy="666940"/>
          </a:xfrm>
          <a:custGeom>
            <a:avLst/>
            <a:gdLst/>
            <a:ahLst/>
            <a:cxnLst/>
            <a:rect l="l" t="t" r="r" b="b"/>
            <a:pathLst>
              <a:path w="119151" h="666940">
                <a:moveTo>
                  <a:pt x="61048" y="666940"/>
                </a:moveTo>
                <a:lnTo>
                  <a:pt x="119151" y="562673"/>
                </a:lnTo>
                <a:lnTo>
                  <a:pt x="89458" y="573519"/>
                </a:lnTo>
                <a:lnTo>
                  <a:pt x="81178" y="0"/>
                </a:lnTo>
                <a:lnTo>
                  <a:pt x="21602" y="901"/>
                </a:lnTo>
                <a:lnTo>
                  <a:pt x="29883" y="574408"/>
                </a:lnTo>
                <a:lnTo>
                  <a:pt x="0" y="564451"/>
                </a:lnTo>
                <a:lnTo>
                  <a:pt x="61048" y="66694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098109" y="8105021"/>
            <a:ext cx="119151" cy="666940"/>
          </a:xfrm>
          <a:custGeom>
            <a:avLst/>
            <a:gdLst/>
            <a:ahLst/>
            <a:cxnLst/>
            <a:rect l="l" t="t" r="r" b="b"/>
            <a:pathLst>
              <a:path w="119151" h="666940">
                <a:moveTo>
                  <a:pt x="29883" y="574408"/>
                </a:moveTo>
                <a:lnTo>
                  <a:pt x="0" y="564451"/>
                </a:lnTo>
                <a:lnTo>
                  <a:pt x="61048" y="666940"/>
                </a:lnTo>
                <a:lnTo>
                  <a:pt x="119151" y="562673"/>
                </a:lnTo>
                <a:lnTo>
                  <a:pt x="89458" y="573519"/>
                </a:lnTo>
                <a:lnTo>
                  <a:pt x="81178" y="0"/>
                </a:lnTo>
                <a:lnTo>
                  <a:pt x="21602" y="901"/>
                </a:lnTo>
                <a:lnTo>
                  <a:pt x="29883" y="574408"/>
                </a:lnTo>
                <a:close/>
              </a:path>
            </a:pathLst>
          </a:custGeom>
          <a:ln w="173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4053" y="1407350"/>
            <a:ext cx="2003298" cy="1895297"/>
          </a:xfrm>
          <a:custGeom>
            <a:avLst/>
            <a:gdLst/>
            <a:ahLst/>
            <a:cxnLst/>
            <a:rect l="l" t="t" r="r" b="b"/>
            <a:pathLst>
              <a:path w="2003298" h="1895297">
                <a:moveTo>
                  <a:pt x="0" y="1895297"/>
                </a:moveTo>
                <a:lnTo>
                  <a:pt x="2003298" y="1895297"/>
                </a:lnTo>
                <a:lnTo>
                  <a:pt x="2003298" y="0"/>
                </a:lnTo>
                <a:lnTo>
                  <a:pt x="0" y="0"/>
                </a:lnTo>
                <a:lnTo>
                  <a:pt x="0" y="1895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0787" y="1711022"/>
            <a:ext cx="1128052" cy="1451762"/>
          </a:xfrm>
          <a:custGeom>
            <a:avLst/>
            <a:gdLst/>
            <a:ahLst/>
            <a:cxnLst/>
            <a:rect l="l" t="t" r="r" b="b"/>
            <a:pathLst>
              <a:path w="1128052" h="1451762">
                <a:moveTo>
                  <a:pt x="696480" y="1445679"/>
                </a:moveTo>
                <a:lnTo>
                  <a:pt x="768426" y="1434198"/>
                </a:lnTo>
                <a:lnTo>
                  <a:pt x="805929" y="1425943"/>
                </a:lnTo>
                <a:lnTo>
                  <a:pt x="861187" y="1410931"/>
                </a:lnTo>
                <a:lnTo>
                  <a:pt x="908494" y="1394447"/>
                </a:lnTo>
                <a:lnTo>
                  <a:pt x="959726" y="1372158"/>
                </a:lnTo>
                <a:lnTo>
                  <a:pt x="996530" y="1351749"/>
                </a:lnTo>
                <a:lnTo>
                  <a:pt x="1031760" y="1328089"/>
                </a:lnTo>
                <a:lnTo>
                  <a:pt x="1063663" y="1301191"/>
                </a:lnTo>
                <a:lnTo>
                  <a:pt x="1087424" y="1274203"/>
                </a:lnTo>
                <a:lnTo>
                  <a:pt x="1106258" y="1245743"/>
                </a:lnTo>
                <a:lnTo>
                  <a:pt x="1124813" y="1189012"/>
                </a:lnTo>
                <a:lnTo>
                  <a:pt x="1128052" y="880033"/>
                </a:lnTo>
                <a:lnTo>
                  <a:pt x="1128052" y="691578"/>
                </a:lnTo>
                <a:lnTo>
                  <a:pt x="1108519" y="635927"/>
                </a:lnTo>
                <a:lnTo>
                  <a:pt x="1087323" y="606386"/>
                </a:lnTo>
                <a:lnTo>
                  <a:pt x="1059446" y="577138"/>
                </a:lnTo>
                <a:lnTo>
                  <a:pt x="1026668" y="551027"/>
                </a:lnTo>
                <a:lnTo>
                  <a:pt x="987501" y="526389"/>
                </a:lnTo>
                <a:lnTo>
                  <a:pt x="949909" y="506857"/>
                </a:lnTo>
                <a:lnTo>
                  <a:pt x="897496" y="485660"/>
                </a:lnTo>
                <a:lnTo>
                  <a:pt x="846848" y="469265"/>
                </a:lnTo>
                <a:lnTo>
                  <a:pt x="796201" y="456107"/>
                </a:lnTo>
                <a:lnTo>
                  <a:pt x="736625" y="445211"/>
                </a:lnTo>
                <a:lnTo>
                  <a:pt x="771664" y="258826"/>
                </a:lnTo>
                <a:lnTo>
                  <a:pt x="775004" y="232714"/>
                </a:lnTo>
                <a:lnTo>
                  <a:pt x="775004" y="189636"/>
                </a:lnTo>
                <a:lnTo>
                  <a:pt x="768426" y="153708"/>
                </a:lnTo>
                <a:lnTo>
                  <a:pt x="755370" y="119354"/>
                </a:lnTo>
                <a:lnTo>
                  <a:pt x="744080" y="99529"/>
                </a:lnTo>
                <a:lnTo>
                  <a:pt x="729360" y="78320"/>
                </a:lnTo>
                <a:lnTo>
                  <a:pt x="704926" y="52120"/>
                </a:lnTo>
                <a:lnTo>
                  <a:pt x="673608" y="29451"/>
                </a:lnTo>
                <a:lnTo>
                  <a:pt x="639254" y="13157"/>
                </a:lnTo>
                <a:lnTo>
                  <a:pt x="618058" y="6578"/>
                </a:lnTo>
                <a:lnTo>
                  <a:pt x="578802" y="0"/>
                </a:lnTo>
                <a:lnTo>
                  <a:pt x="548868" y="0"/>
                </a:lnTo>
                <a:lnTo>
                  <a:pt x="516178" y="4914"/>
                </a:lnTo>
                <a:lnTo>
                  <a:pt x="488403" y="13157"/>
                </a:lnTo>
                <a:lnTo>
                  <a:pt x="459447" y="26695"/>
                </a:lnTo>
                <a:lnTo>
                  <a:pt x="426275" y="49072"/>
                </a:lnTo>
                <a:lnTo>
                  <a:pt x="406450" y="68516"/>
                </a:lnTo>
                <a:lnTo>
                  <a:pt x="385241" y="96291"/>
                </a:lnTo>
                <a:lnTo>
                  <a:pt x="369049" y="127508"/>
                </a:lnTo>
                <a:lnTo>
                  <a:pt x="359625" y="152527"/>
                </a:lnTo>
                <a:lnTo>
                  <a:pt x="353250" y="185318"/>
                </a:lnTo>
                <a:lnTo>
                  <a:pt x="353148" y="237134"/>
                </a:lnTo>
                <a:lnTo>
                  <a:pt x="354825" y="250190"/>
                </a:lnTo>
                <a:lnTo>
                  <a:pt x="390931" y="445211"/>
                </a:lnTo>
                <a:lnTo>
                  <a:pt x="331457" y="456107"/>
                </a:lnTo>
                <a:lnTo>
                  <a:pt x="280809" y="469265"/>
                </a:lnTo>
                <a:lnTo>
                  <a:pt x="230162" y="485660"/>
                </a:lnTo>
                <a:lnTo>
                  <a:pt x="181571" y="505675"/>
                </a:lnTo>
                <a:lnTo>
                  <a:pt x="140157" y="526389"/>
                </a:lnTo>
                <a:lnTo>
                  <a:pt x="100990" y="551027"/>
                </a:lnTo>
                <a:lnTo>
                  <a:pt x="68211" y="577138"/>
                </a:lnTo>
                <a:lnTo>
                  <a:pt x="41122" y="605599"/>
                </a:lnTo>
                <a:lnTo>
                  <a:pt x="20612" y="634161"/>
                </a:lnTo>
                <a:lnTo>
                  <a:pt x="6565" y="664298"/>
                </a:lnTo>
                <a:lnTo>
                  <a:pt x="0" y="690397"/>
                </a:lnTo>
                <a:lnTo>
                  <a:pt x="101" y="881202"/>
                </a:lnTo>
                <a:lnTo>
                  <a:pt x="3340" y="1190193"/>
                </a:lnTo>
                <a:lnTo>
                  <a:pt x="21399" y="1245743"/>
                </a:lnTo>
                <a:lnTo>
                  <a:pt x="40932" y="1275181"/>
                </a:lnTo>
                <a:lnTo>
                  <a:pt x="63995" y="1301191"/>
                </a:lnTo>
                <a:lnTo>
                  <a:pt x="96672" y="1328978"/>
                </a:lnTo>
                <a:lnTo>
                  <a:pt x="131025" y="1351749"/>
                </a:lnTo>
                <a:lnTo>
                  <a:pt x="170091" y="1373238"/>
                </a:lnTo>
                <a:lnTo>
                  <a:pt x="219176" y="1394447"/>
                </a:lnTo>
                <a:lnTo>
                  <a:pt x="266484" y="1410931"/>
                </a:lnTo>
                <a:lnTo>
                  <a:pt x="325272" y="1427327"/>
                </a:lnTo>
                <a:lnTo>
                  <a:pt x="374446" y="1437043"/>
                </a:lnTo>
                <a:lnTo>
                  <a:pt x="443052" y="1446860"/>
                </a:lnTo>
                <a:lnTo>
                  <a:pt x="506856" y="1451762"/>
                </a:lnTo>
                <a:lnTo>
                  <a:pt x="620801" y="1451762"/>
                </a:lnTo>
                <a:lnTo>
                  <a:pt x="696480" y="14456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52460" y="1712692"/>
            <a:ext cx="1124712" cy="1448422"/>
          </a:xfrm>
          <a:custGeom>
            <a:avLst/>
            <a:gdLst/>
            <a:ahLst/>
            <a:cxnLst/>
            <a:rect l="l" t="t" r="r" b="b"/>
            <a:pathLst>
              <a:path w="1124712" h="1448422">
                <a:moveTo>
                  <a:pt x="635914" y="13157"/>
                </a:moveTo>
                <a:lnTo>
                  <a:pt x="614718" y="6578"/>
                </a:lnTo>
                <a:lnTo>
                  <a:pt x="575462" y="0"/>
                </a:lnTo>
                <a:lnTo>
                  <a:pt x="548754" y="0"/>
                </a:lnTo>
                <a:lnTo>
                  <a:pt x="516077" y="4914"/>
                </a:lnTo>
                <a:lnTo>
                  <a:pt x="488302" y="13055"/>
                </a:lnTo>
                <a:lnTo>
                  <a:pt x="459447" y="26695"/>
                </a:lnTo>
                <a:lnTo>
                  <a:pt x="426173" y="49072"/>
                </a:lnTo>
                <a:lnTo>
                  <a:pt x="406438" y="68516"/>
                </a:lnTo>
                <a:lnTo>
                  <a:pt x="385140" y="96291"/>
                </a:lnTo>
                <a:lnTo>
                  <a:pt x="368947" y="127508"/>
                </a:lnTo>
                <a:lnTo>
                  <a:pt x="359625" y="152438"/>
                </a:lnTo>
                <a:lnTo>
                  <a:pt x="353148" y="185318"/>
                </a:lnTo>
                <a:lnTo>
                  <a:pt x="353148" y="233794"/>
                </a:lnTo>
                <a:lnTo>
                  <a:pt x="354812" y="246849"/>
                </a:lnTo>
                <a:lnTo>
                  <a:pt x="389166" y="428332"/>
                </a:lnTo>
                <a:lnTo>
                  <a:pt x="390829" y="445312"/>
                </a:lnTo>
                <a:lnTo>
                  <a:pt x="331355" y="456107"/>
                </a:lnTo>
                <a:lnTo>
                  <a:pt x="280708" y="469265"/>
                </a:lnTo>
                <a:lnTo>
                  <a:pt x="230060" y="485559"/>
                </a:lnTo>
                <a:lnTo>
                  <a:pt x="181483" y="505675"/>
                </a:lnTo>
                <a:lnTo>
                  <a:pt x="140055" y="526389"/>
                </a:lnTo>
                <a:lnTo>
                  <a:pt x="100888" y="550926"/>
                </a:lnTo>
                <a:lnTo>
                  <a:pt x="68211" y="577037"/>
                </a:lnTo>
                <a:lnTo>
                  <a:pt x="41122" y="605599"/>
                </a:lnTo>
                <a:lnTo>
                  <a:pt x="6565" y="664197"/>
                </a:lnTo>
                <a:lnTo>
                  <a:pt x="0" y="690397"/>
                </a:lnTo>
                <a:lnTo>
                  <a:pt x="88" y="877874"/>
                </a:lnTo>
                <a:lnTo>
                  <a:pt x="3225" y="1186853"/>
                </a:lnTo>
                <a:lnTo>
                  <a:pt x="21297" y="1242402"/>
                </a:lnTo>
                <a:lnTo>
                  <a:pt x="63982" y="1297863"/>
                </a:lnTo>
                <a:lnTo>
                  <a:pt x="96570" y="1325740"/>
                </a:lnTo>
                <a:lnTo>
                  <a:pt x="131025" y="1348511"/>
                </a:lnTo>
                <a:lnTo>
                  <a:pt x="170091" y="1369898"/>
                </a:lnTo>
                <a:lnTo>
                  <a:pt x="219163" y="1391208"/>
                </a:lnTo>
                <a:lnTo>
                  <a:pt x="266471" y="1407591"/>
                </a:lnTo>
                <a:lnTo>
                  <a:pt x="325272" y="1423987"/>
                </a:lnTo>
                <a:lnTo>
                  <a:pt x="374434" y="1433703"/>
                </a:lnTo>
                <a:lnTo>
                  <a:pt x="443052" y="1443520"/>
                </a:lnTo>
                <a:lnTo>
                  <a:pt x="506844" y="1448422"/>
                </a:lnTo>
                <a:lnTo>
                  <a:pt x="617461" y="1448422"/>
                </a:lnTo>
                <a:lnTo>
                  <a:pt x="693140" y="1442440"/>
                </a:lnTo>
                <a:lnTo>
                  <a:pt x="765086" y="1430947"/>
                </a:lnTo>
                <a:lnTo>
                  <a:pt x="802576" y="1422704"/>
                </a:lnTo>
                <a:lnTo>
                  <a:pt x="857834" y="1407591"/>
                </a:lnTo>
                <a:lnTo>
                  <a:pt x="905141" y="1391208"/>
                </a:lnTo>
                <a:lnTo>
                  <a:pt x="956386" y="1368818"/>
                </a:lnTo>
                <a:lnTo>
                  <a:pt x="993292" y="1348511"/>
                </a:lnTo>
                <a:lnTo>
                  <a:pt x="1028420" y="1324851"/>
                </a:lnTo>
                <a:lnTo>
                  <a:pt x="1060323" y="1297863"/>
                </a:lnTo>
                <a:lnTo>
                  <a:pt x="1102918" y="1242402"/>
                </a:lnTo>
                <a:lnTo>
                  <a:pt x="1121473" y="1185773"/>
                </a:lnTo>
                <a:lnTo>
                  <a:pt x="1124712" y="876782"/>
                </a:lnTo>
                <a:lnTo>
                  <a:pt x="1124712" y="691476"/>
                </a:lnTo>
                <a:lnTo>
                  <a:pt x="1105179" y="635927"/>
                </a:lnTo>
                <a:lnTo>
                  <a:pt x="1074064" y="595096"/>
                </a:lnTo>
                <a:lnTo>
                  <a:pt x="1023327" y="550926"/>
                </a:lnTo>
                <a:lnTo>
                  <a:pt x="984161" y="526389"/>
                </a:lnTo>
                <a:lnTo>
                  <a:pt x="946569" y="506755"/>
                </a:lnTo>
                <a:lnTo>
                  <a:pt x="894245" y="485559"/>
                </a:lnTo>
                <a:lnTo>
                  <a:pt x="843508" y="469265"/>
                </a:lnTo>
                <a:lnTo>
                  <a:pt x="792861" y="456107"/>
                </a:lnTo>
                <a:lnTo>
                  <a:pt x="743889" y="446303"/>
                </a:lnTo>
                <a:lnTo>
                  <a:pt x="733475" y="445312"/>
                </a:lnTo>
                <a:lnTo>
                  <a:pt x="735647" y="427151"/>
                </a:lnTo>
                <a:lnTo>
                  <a:pt x="768324" y="255587"/>
                </a:lnTo>
                <a:lnTo>
                  <a:pt x="771664" y="229387"/>
                </a:lnTo>
                <a:lnTo>
                  <a:pt x="771664" y="189636"/>
                </a:lnTo>
                <a:lnTo>
                  <a:pt x="765086" y="153708"/>
                </a:lnTo>
                <a:lnTo>
                  <a:pt x="752030" y="119354"/>
                </a:lnTo>
                <a:lnTo>
                  <a:pt x="740740" y="99529"/>
                </a:lnTo>
                <a:lnTo>
                  <a:pt x="726020" y="78320"/>
                </a:lnTo>
                <a:lnTo>
                  <a:pt x="701586" y="52120"/>
                </a:lnTo>
                <a:lnTo>
                  <a:pt x="670267" y="29451"/>
                </a:lnTo>
                <a:lnTo>
                  <a:pt x="635914" y="131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90044" y="2160559"/>
            <a:ext cx="1049642" cy="528053"/>
          </a:xfrm>
          <a:custGeom>
            <a:avLst/>
            <a:gdLst/>
            <a:ahLst/>
            <a:cxnLst/>
            <a:rect l="l" t="t" r="r" b="b"/>
            <a:pathLst>
              <a:path w="1049642" h="528053">
                <a:moveTo>
                  <a:pt x="652411" y="131419"/>
                </a:moveTo>
                <a:lnTo>
                  <a:pt x="653986" y="121513"/>
                </a:lnTo>
                <a:lnTo>
                  <a:pt x="655650" y="65963"/>
                </a:lnTo>
                <a:lnTo>
                  <a:pt x="663117" y="60464"/>
                </a:lnTo>
                <a:lnTo>
                  <a:pt x="682942" y="32778"/>
                </a:lnTo>
                <a:lnTo>
                  <a:pt x="695007" y="3733"/>
                </a:lnTo>
                <a:lnTo>
                  <a:pt x="694423" y="0"/>
                </a:lnTo>
                <a:lnTo>
                  <a:pt x="683425" y="26695"/>
                </a:lnTo>
                <a:lnTo>
                  <a:pt x="673620" y="43091"/>
                </a:lnTo>
                <a:lnTo>
                  <a:pt x="657224" y="62725"/>
                </a:lnTo>
                <a:lnTo>
                  <a:pt x="652614" y="66548"/>
                </a:lnTo>
                <a:lnTo>
                  <a:pt x="652322" y="119938"/>
                </a:lnTo>
                <a:lnTo>
                  <a:pt x="650747" y="129755"/>
                </a:lnTo>
                <a:lnTo>
                  <a:pt x="645248" y="142316"/>
                </a:lnTo>
                <a:lnTo>
                  <a:pt x="639267" y="149390"/>
                </a:lnTo>
                <a:lnTo>
                  <a:pt x="638479" y="221818"/>
                </a:lnTo>
                <a:lnTo>
                  <a:pt x="647509" y="222313"/>
                </a:lnTo>
                <a:lnTo>
                  <a:pt x="649071" y="230555"/>
                </a:lnTo>
                <a:lnTo>
                  <a:pt x="650163" y="298577"/>
                </a:lnTo>
                <a:lnTo>
                  <a:pt x="652221" y="299173"/>
                </a:lnTo>
                <a:lnTo>
                  <a:pt x="652322" y="327634"/>
                </a:lnTo>
                <a:lnTo>
                  <a:pt x="648385" y="328218"/>
                </a:lnTo>
                <a:lnTo>
                  <a:pt x="649071" y="339115"/>
                </a:lnTo>
                <a:lnTo>
                  <a:pt x="650163" y="330085"/>
                </a:lnTo>
                <a:lnTo>
                  <a:pt x="652221" y="329984"/>
                </a:lnTo>
                <a:lnTo>
                  <a:pt x="655853" y="333425"/>
                </a:lnTo>
                <a:lnTo>
                  <a:pt x="663905" y="348145"/>
                </a:lnTo>
                <a:lnTo>
                  <a:pt x="665365" y="358051"/>
                </a:lnTo>
                <a:lnTo>
                  <a:pt x="666546" y="481139"/>
                </a:lnTo>
                <a:lnTo>
                  <a:pt x="675385" y="488696"/>
                </a:lnTo>
                <a:lnTo>
                  <a:pt x="693445" y="510197"/>
                </a:lnTo>
                <a:lnTo>
                  <a:pt x="691286" y="513524"/>
                </a:lnTo>
                <a:lnTo>
                  <a:pt x="668121" y="517359"/>
                </a:lnTo>
                <a:lnTo>
                  <a:pt x="667042" y="483793"/>
                </a:lnTo>
                <a:lnTo>
                  <a:pt x="665467" y="517156"/>
                </a:lnTo>
                <a:lnTo>
                  <a:pt x="629450" y="522071"/>
                </a:lnTo>
                <a:lnTo>
                  <a:pt x="563486" y="526491"/>
                </a:lnTo>
                <a:lnTo>
                  <a:pt x="485559" y="526491"/>
                </a:lnTo>
                <a:lnTo>
                  <a:pt x="433247" y="523151"/>
                </a:lnTo>
                <a:lnTo>
                  <a:pt x="383679" y="517156"/>
                </a:lnTo>
                <a:lnTo>
                  <a:pt x="382600" y="485457"/>
                </a:lnTo>
                <a:lnTo>
                  <a:pt x="380923" y="517359"/>
                </a:lnTo>
                <a:lnTo>
                  <a:pt x="357860" y="513524"/>
                </a:lnTo>
                <a:lnTo>
                  <a:pt x="355803" y="512152"/>
                </a:lnTo>
                <a:lnTo>
                  <a:pt x="356298" y="509206"/>
                </a:lnTo>
                <a:lnTo>
                  <a:pt x="364540" y="499198"/>
                </a:lnTo>
                <a:lnTo>
                  <a:pt x="377786" y="484581"/>
                </a:lnTo>
                <a:lnTo>
                  <a:pt x="382790" y="481342"/>
                </a:lnTo>
                <a:lnTo>
                  <a:pt x="384263" y="356971"/>
                </a:lnTo>
                <a:lnTo>
                  <a:pt x="385737" y="347065"/>
                </a:lnTo>
                <a:lnTo>
                  <a:pt x="394080" y="332536"/>
                </a:lnTo>
                <a:lnTo>
                  <a:pt x="399287" y="328612"/>
                </a:lnTo>
                <a:lnTo>
                  <a:pt x="396836" y="327533"/>
                </a:lnTo>
                <a:lnTo>
                  <a:pt x="396836" y="299173"/>
                </a:lnTo>
                <a:lnTo>
                  <a:pt x="398983" y="298577"/>
                </a:lnTo>
                <a:lnTo>
                  <a:pt x="400557" y="231051"/>
                </a:lnTo>
                <a:lnTo>
                  <a:pt x="403898" y="218097"/>
                </a:lnTo>
                <a:lnTo>
                  <a:pt x="410667" y="210337"/>
                </a:lnTo>
                <a:lnTo>
                  <a:pt x="410463" y="150368"/>
                </a:lnTo>
                <a:lnTo>
                  <a:pt x="403796" y="142316"/>
                </a:lnTo>
                <a:lnTo>
                  <a:pt x="398881" y="130937"/>
                </a:lnTo>
                <a:lnTo>
                  <a:pt x="397319" y="121018"/>
                </a:lnTo>
                <a:lnTo>
                  <a:pt x="396430" y="66548"/>
                </a:lnTo>
                <a:lnTo>
                  <a:pt x="386029" y="57124"/>
                </a:lnTo>
                <a:lnTo>
                  <a:pt x="366204" y="27876"/>
                </a:lnTo>
                <a:lnTo>
                  <a:pt x="354723" y="0"/>
                </a:lnTo>
                <a:lnTo>
                  <a:pt x="354622" y="5003"/>
                </a:lnTo>
                <a:lnTo>
                  <a:pt x="364540" y="29540"/>
                </a:lnTo>
                <a:lnTo>
                  <a:pt x="384365" y="58788"/>
                </a:lnTo>
                <a:lnTo>
                  <a:pt x="394182" y="66941"/>
                </a:lnTo>
                <a:lnTo>
                  <a:pt x="395655" y="122694"/>
                </a:lnTo>
                <a:lnTo>
                  <a:pt x="397217" y="132600"/>
                </a:lnTo>
                <a:lnTo>
                  <a:pt x="402221" y="143992"/>
                </a:lnTo>
                <a:lnTo>
                  <a:pt x="408901" y="152031"/>
                </a:lnTo>
                <a:lnTo>
                  <a:pt x="408800" y="208280"/>
                </a:lnTo>
                <a:lnTo>
                  <a:pt x="402323" y="216420"/>
                </a:lnTo>
                <a:lnTo>
                  <a:pt x="398983" y="229476"/>
                </a:lnTo>
                <a:lnTo>
                  <a:pt x="397128" y="296316"/>
                </a:lnTo>
                <a:lnTo>
                  <a:pt x="395262" y="297688"/>
                </a:lnTo>
                <a:lnTo>
                  <a:pt x="394182" y="329298"/>
                </a:lnTo>
                <a:lnTo>
                  <a:pt x="392607" y="331063"/>
                </a:lnTo>
                <a:lnTo>
                  <a:pt x="384162" y="345401"/>
                </a:lnTo>
                <a:lnTo>
                  <a:pt x="382600" y="355307"/>
                </a:lnTo>
                <a:lnTo>
                  <a:pt x="381126" y="479767"/>
                </a:lnTo>
                <a:lnTo>
                  <a:pt x="368858" y="490359"/>
                </a:lnTo>
                <a:lnTo>
                  <a:pt x="352564" y="511860"/>
                </a:lnTo>
                <a:lnTo>
                  <a:pt x="348335" y="511860"/>
                </a:lnTo>
                <a:lnTo>
                  <a:pt x="300837" y="501942"/>
                </a:lnTo>
                <a:lnTo>
                  <a:pt x="251764" y="488988"/>
                </a:lnTo>
                <a:lnTo>
                  <a:pt x="212597" y="475843"/>
                </a:lnTo>
                <a:lnTo>
                  <a:pt x="170103" y="457784"/>
                </a:lnTo>
                <a:lnTo>
                  <a:pt x="143408" y="445211"/>
                </a:lnTo>
                <a:lnTo>
                  <a:pt x="142316" y="389064"/>
                </a:lnTo>
                <a:lnTo>
                  <a:pt x="139179" y="382397"/>
                </a:lnTo>
                <a:lnTo>
                  <a:pt x="132702" y="375818"/>
                </a:lnTo>
                <a:lnTo>
                  <a:pt x="122694" y="369544"/>
                </a:lnTo>
                <a:lnTo>
                  <a:pt x="107975" y="364540"/>
                </a:lnTo>
                <a:lnTo>
                  <a:pt x="96481" y="362966"/>
                </a:lnTo>
                <a:lnTo>
                  <a:pt x="64973" y="362966"/>
                </a:lnTo>
                <a:lnTo>
                  <a:pt x="42113" y="368452"/>
                </a:lnTo>
                <a:lnTo>
                  <a:pt x="22872" y="341769"/>
                </a:lnTo>
                <a:lnTo>
                  <a:pt x="9817" y="317322"/>
                </a:lnTo>
                <a:lnTo>
                  <a:pt x="1574" y="289547"/>
                </a:lnTo>
                <a:lnTo>
                  <a:pt x="101" y="269621"/>
                </a:lnTo>
                <a:lnTo>
                  <a:pt x="0" y="291122"/>
                </a:lnTo>
                <a:lnTo>
                  <a:pt x="8153" y="318897"/>
                </a:lnTo>
                <a:lnTo>
                  <a:pt x="21297" y="343433"/>
                </a:lnTo>
                <a:lnTo>
                  <a:pt x="40538" y="370027"/>
                </a:lnTo>
                <a:lnTo>
                  <a:pt x="47015" y="369633"/>
                </a:lnTo>
                <a:lnTo>
                  <a:pt x="56730" y="366204"/>
                </a:lnTo>
                <a:lnTo>
                  <a:pt x="66547" y="364629"/>
                </a:lnTo>
                <a:lnTo>
                  <a:pt x="94907" y="364629"/>
                </a:lnTo>
                <a:lnTo>
                  <a:pt x="106400" y="366204"/>
                </a:lnTo>
                <a:lnTo>
                  <a:pt x="121018" y="371106"/>
                </a:lnTo>
                <a:lnTo>
                  <a:pt x="131038" y="377494"/>
                </a:lnTo>
                <a:lnTo>
                  <a:pt x="137604" y="384073"/>
                </a:lnTo>
                <a:lnTo>
                  <a:pt x="140652" y="390740"/>
                </a:lnTo>
                <a:lnTo>
                  <a:pt x="141731" y="446887"/>
                </a:lnTo>
                <a:lnTo>
                  <a:pt x="168427" y="459447"/>
                </a:lnTo>
                <a:lnTo>
                  <a:pt x="210934" y="477405"/>
                </a:lnTo>
                <a:lnTo>
                  <a:pt x="261581" y="493801"/>
                </a:lnTo>
                <a:lnTo>
                  <a:pt x="320370" y="508520"/>
                </a:lnTo>
                <a:lnTo>
                  <a:pt x="376021" y="518236"/>
                </a:lnTo>
                <a:lnTo>
                  <a:pt x="431672" y="524814"/>
                </a:lnTo>
                <a:lnTo>
                  <a:pt x="483984" y="528053"/>
                </a:lnTo>
                <a:lnTo>
                  <a:pt x="565162" y="528053"/>
                </a:lnTo>
                <a:lnTo>
                  <a:pt x="631113" y="523735"/>
                </a:lnTo>
                <a:lnTo>
                  <a:pt x="691578" y="515594"/>
                </a:lnTo>
                <a:lnTo>
                  <a:pt x="749973" y="503618"/>
                </a:lnTo>
                <a:lnTo>
                  <a:pt x="799058" y="490562"/>
                </a:lnTo>
                <a:lnTo>
                  <a:pt x="838212" y="477405"/>
                </a:lnTo>
                <a:lnTo>
                  <a:pt x="880617" y="459447"/>
                </a:lnTo>
                <a:lnTo>
                  <a:pt x="907313" y="446887"/>
                </a:lnTo>
                <a:lnTo>
                  <a:pt x="908888" y="389559"/>
                </a:lnTo>
                <a:lnTo>
                  <a:pt x="912418" y="383286"/>
                </a:lnTo>
                <a:lnTo>
                  <a:pt x="918997" y="376809"/>
                </a:lnTo>
                <a:lnTo>
                  <a:pt x="928128" y="371106"/>
                </a:lnTo>
                <a:lnTo>
                  <a:pt x="942746" y="366204"/>
                </a:lnTo>
                <a:lnTo>
                  <a:pt x="954227" y="364629"/>
                </a:lnTo>
                <a:lnTo>
                  <a:pt x="982497" y="364629"/>
                </a:lnTo>
                <a:lnTo>
                  <a:pt x="992416" y="366204"/>
                </a:lnTo>
                <a:lnTo>
                  <a:pt x="1002029" y="369633"/>
                </a:lnTo>
                <a:lnTo>
                  <a:pt x="1008608" y="370027"/>
                </a:lnTo>
                <a:lnTo>
                  <a:pt x="1028331" y="342252"/>
                </a:lnTo>
                <a:lnTo>
                  <a:pt x="1041488" y="317817"/>
                </a:lnTo>
                <a:lnTo>
                  <a:pt x="1049642" y="289941"/>
                </a:lnTo>
                <a:lnTo>
                  <a:pt x="1049540" y="269621"/>
                </a:lnTo>
                <a:lnTo>
                  <a:pt x="1047965" y="288366"/>
                </a:lnTo>
                <a:lnTo>
                  <a:pt x="1039825" y="316153"/>
                </a:lnTo>
                <a:lnTo>
                  <a:pt x="1026667" y="340690"/>
                </a:lnTo>
                <a:lnTo>
                  <a:pt x="1006944" y="368452"/>
                </a:lnTo>
                <a:lnTo>
                  <a:pt x="984173" y="362966"/>
                </a:lnTo>
                <a:lnTo>
                  <a:pt x="952563" y="362966"/>
                </a:lnTo>
                <a:lnTo>
                  <a:pt x="941082" y="364540"/>
                </a:lnTo>
                <a:lnTo>
                  <a:pt x="926452" y="369544"/>
                </a:lnTo>
                <a:lnTo>
                  <a:pt x="917333" y="375132"/>
                </a:lnTo>
                <a:lnTo>
                  <a:pt x="910755" y="381609"/>
                </a:lnTo>
                <a:lnTo>
                  <a:pt x="907211" y="387896"/>
                </a:lnTo>
                <a:lnTo>
                  <a:pt x="905751" y="445211"/>
                </a:lnTo>
                <a:lnTo>
                  <a:pt x="879043" y="457784"/>
                </a:lnTo>
                <a:lnTo>
                  <a:pt x="836548" y="475843"/>
                </a:lnTo>
                <a:lnTo>
                  <a:pt x="781088" y="493903"/>
                </a:lnTo>
                <a:lnTo>
                  <a:pt x="715632" y="509117"/>
                </a:lnTo>
                <a:lnTo>
                  <a:pt x="711212" y="501853"/>
                </a:lnTo>
                <a:lnTo>
                  <a:pt x="698157" y="492125"/>
                </a:lnTo>
                <a:lnTo>
                  <a:pt x="685101" y="485559"/>
                </a:lnTo>
                <a:lnTo>
                  <a:pt x="670178" y="480847"/>
                </a:lnTo>
                <a:lnTo>
                  <a:pt x="668121" y="479564"/>
                </a:lnTo>
                <a:lnTo>
                  <a:pt x="667042" y="356489"/>
                </a:lnTo>
                <a:lnTo>
                  <a:pt x="665467" y="346570"/>
                </a:lnTo>
                <a:lnTo>
                  <a:pt x="657415" y="331749"/>
                </a:lnTo>
                <a:lnTo>
                  <a:pt x="655650" y="330288"/>
                </a:lnTo>
                <a:lnTo>
                  <a:pt x="653795" y="297688"/>
                </a:lnTo>
                <a:lnTo>
                  <a:pt x="651929" y="296316"/>
                </a:lnTo>
                <a:lnTo>
                  <a:pt x="650646" y="228993"/>
                </a:lnTo>
                <a:lnTo>
                  <a:pt x="649173" y="220649"/>
                </a:lnTo>
                <a:lnTo>
                  <a:pt x="640245" y="219760"/>
                </a:lnTo>
                <a:lnTo>
                  <a:pt x="640930" y="151053"/>
                </a:lnTo>
                <a:lnTo>
                  <a:pt x="646912" y="143992"/>
                </a:lnTo>
                <a:lnTo>
                  <a:pt x="652411" y="131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45840" y="2382380"/>
            <a:ext cx="337642" cy="304660"/>
          </a:xfrm>
          <a:custGeom>
            <a:avLst/>
            <a:gdLst/>
            <a:ahLst/>
            <a:cxnLst/>
            <a:rect l="l" t="t" r="r" b="b"/>
            <a:pathLst>
              <a:path w="337642" h="304660">
                <a:moveTo>
                  <a:pt x="292595" y="106400"/>
                </a:moveTo>
                <a:lnTo>
                  <a:pt x="293179" y="81178"/>
                </a:lnTo>
                <a:lnTo>
                  <a:pt x="294360" y="76758"/>
                </a:lnTo>
                <a:lnTo>
                  <a:pt x="293281" y="8737"/>
                </a:lnTo>
                <a:lnTo>
                  <a:pt x="291706" y="495"/>
                </a:lnTo>
                <a:lnTo>
                  <a:pt x="282676" y="0"/>
                </a:lnTo>
                <a:lnTo>
                  <a:pt x="281800" y="17475"/>
                </a:lnTo>
                <a:lnTo>
                  <a:pt x="280225" y="24053"/>
                </a:lnTo>
                <a:lnTo>
                  <a:pt x="275323" y="33870"/>
                </a:lnTo>
                <a:lnTo>
                  <a:pt x="265607" y="42113"/>
                </a:lnTo>
                <a:lnTo>
                  <a:pt x="250101" y="52704"/>
                </a:lnTo>
                <a:lnTo>
                  <a:pt x="228993" y="61150"/>
                </a:lnTo>
                <a:lnTo>
                  <a:pt x="206616" y="66446"/>
                </a:lnTo>
                <a:lnTo>
                  <a:pt x="179920" y="69202"/>
                </a:lnTo>
                <a:lnTo>
                  <a:pt x="162445" y="69202"/>
                </a:lnTo>
                <a:lnTo>
                  <a:pt x="139573" y="67627"/>
                </a:lnTo>
                <a:lnTo>
                  <a:pt x="119849" y="64490"/>
                </a:lnTo>
                <a:lnTo>
                  <a:pt x="95504" y="56146"/>
                </a:lnTo>
                <a:lnTo>
                  <a:pt x="80886" y="49466"/>
                </a:lnTo>
                <a:lnTo>
                  <a:pt x="69303" y="48005"/>
                </a:lnTo>
                <a:lnTo>
                  <a:pt x="66255" y="50647"/>
                </a:lnTo>
                <a:lnTo>
                  <a:pt x="65468" y="134175"/>
                </a:lnTo>
                <a:lnTo>
                  <a:pt x="64592" y="137312"/>
                </a:lnTo>
                <a:lnTo>
                  <a:pt x="62128" y="142811"/>
                </a:lnTo>
                <a:lnTo>
                  <a:pt x="57912" y="142913"/>
                </a:lnTo>
                <a:lnTo>
                  <a:pt x="56146" y="135254"/>
                </a:lnTo>
                <a:lnTo>
                  <a:pt x="55562" y="117690"/>
                </a:lnTo>
                <a:lnTo>
                  <a:pt x="54864" y="107962"/>
                </a:lnTo>
                <a:lnTo>
                  <a:pt x="45351" y="106794"/>
                </a:lnTo>
                <a:lnTo>
                  <a:pt x="43484" y="106794"/>
                </a:lnTo>
                <a:lnTo>
                  <a:pt x="38277" y="110718"/>
                </a:lnTo>
                <a:lnTo>
                  <a:pt x="29946" y="125247"/>
                </a:lnTo>
                <a:lnTo>
                  <a:pt x="28473" y="135153"/>
                </a:lnTo>
                <a:lnTo>
                  <a:pt x="27000" y="259511"/>
                </a:lnTo>
                <a:lnTo>
                  <a:pt x="21983" y="262750"/>
                </a:lnTo>
                <a:lnTo>
                  <a:pt x="8737" y="277380"/>
                </a:lnTo>
                <a:lnTo>
                  <a:pt x="495" y="287388"/>
                </a:lnTo>
                <a:lnTo>
                  <a:pt x="0" y="290334"/>
                </a:lnTo>
                <a:lnTo>
                  <a:pt x="2070" y="291706"/>
                </a:lnTo>
                <a:lnTo>
                  <a:pt x="25133" y="295541"/>
                </a:lnTo>
                <a:lnTo>
                  <a:pt x="26797" y="263639"/>
                </a:lnTo>
                <a:lnTo>
                  <a:pt x="27876" y="295338"/>
                </a:lnTo>
                <a:lnTo>
                  <a:pt x="77444" y="301332"/>
                </a:lnTo>
                <a:lnTo>
                  <a:pt x="129755" y="304660"/>
                </a:lnTo>
                <a:lnTo>
                  <a:pt x="207695" y="304660"/>
                </a:lnTo>
                <a:lnTo>
                  <a:pt x="273646" y="300253"/>
                </a:lnTo>
                <a:lnTo>
                  <a:pt x="309676" y="295338"/>
                </a:lnTo>
                <a:lnTo>
                  <a:pt x="311238" y="261975"/>
                </a:lnTo>
                <a:lnTo>
                  <a:pt x="312331" y="295541"/>
                </a:lnTo>
                <a:lnTo>
                  <a:pt x="335483" y="291706"/>
                </a:lnTo>
                <a:lnTo>
                  <a:pt x="337642" y="288378"/>
                </a:lnTo>
                <a:lnTo>
                  <a:pt x="319595" y="266877"/>
                </a:lnTo>
                <a:lnTo>
                  <a:pt x="310756" y="259321"/>
                </a:lnTo>
                <a:lnTo>
                  <a:pt x="309575" y="136232"/>
                </a:lnTo>
                <a:lnTo>
                  <a:pt x="308102" y="126326"/>
                </a:lnTo>
                <a:lnTo>
                  <a:pt x="300050" y="111594"/>
                </a:lnTo>
                <a:lnTo>
                  <a:pt x="296418" y="108165"/>
                </a:lnTo>
                <a:lnTo>
                  <a:pt x="294360" y="108267"/>
                </a:lnTo>
                <a:lnTo>
                  <a:pt x="293281" y="117297"/>
                </a:lnTo>
                <a:lnTo>
                  <a:pt x="292595" y="10640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01400" y="2500068"/>
            <a:ext cx="9029" cy="25222"/>
          </a:xfrm>
          <a:custGeom>
            <a:avLst/>
            <a:gdLst/>
            <a:ahLst/>
            <a:cxnLst/>
            <a:rect l="l" t="t" r="r" b="b"/>
            <a:pathLst>
              <a:path w="9029" h="25222">
                <a:moveTo>
                  <a:pt x="584" y="17564"/>
                </a:moveTo>
                <a:lnTo>
                  <a:pt x="2349" y="25222"/>
                </a:lnTo>
                <a:lnTo>
                  <a:pt x="6578" y="25120"/>
                </a:lnTo>
                <a:lnTo>
                  <a:pt x="9029" y="19621"/>
                </a:lnTo>
                <a:lnTo>
                  <a:pt x="3835" y="13728"/>
                </a:lnTo>
                <a:lnTo>
                  <a:pt x="0" y="0"/>
                </a:lnTo>
                <a:lnTo>
                  <a:pt x="584" y="175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86872" y="2459725"/>
            <a:ext cx="15417" cy="29438"/>
          </a:xfrm>
          <a:custGeom>
            <a:avLst/>
            <a:gdLst/>
            <a:ahLst/>
            <a:cxnLst/>
            <a:rect l="l" t="t" r="r" b="b"/>
            <a:pathLst>
              <a:path w="15417" h="29438">
                <a:moveTo>
                  <a:pt x="15316" y="28359"/>
                </a:moveTo>
                <a:lnTo>
                  <a:pt x="15417" y="19138"/>
                </a:lnTo>
                <a:lnTo>
                  <a:pt x="4813" y="18643"/>
                </a:lnTo>
                <a:lnTo>
                  <a:pt x="2552" y="1079"/>
                </a:lnTo>
                <a:lnTo>
                  <a:pt x="0" y="0"/>
                </a:lnTo>
                <a:lnTo>
                  <a:pt x="0" y="28359"/>
                </a:lnTo>
                <a:lnTo>
                  <a:pt x="4318" y="29438"/>
                </a:lnTo>
                <a:lnTo>
                  <a:pt x="14236" y="29349"/>
                </a:lnTo>
                <a:lnTo>
                  <a:pt x="15316" y="2835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38435" y="2459137"/>
            <a:ext cx="3924" cy="29641"/>
          </a:xfrm>
          <a:custGeom>
            <a:avLst/>
            <a:gdLst/>
            <a:ahLst/>
            <a:cxnLst/>
            <a:rect l="l" t="t" r="r" b="b"/>
            <a:pathLst>
              <a:path w="3924" h="29641">
                <a:moveTo>
                  <a:pt x="584" y="4419"/>
                </a:moveTo>
                <a:lnTo>
                  <a:pt x="0" y="29641"/>
                </a:lnTo>
                <a:lnTo>
                  <a:pt x="3924" y="29044"/>
                </a:lnTo>
                <a:lnTo>
                  <a:pt x="3835" y="584"/>
                </a:lnTo>
                <a:lnTo>
                  <a:pt x="1777" y="0"/>
                </a:lnTo>
                <a:lnTo>
                  <a:pt x="584" y="44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67974" y="2647582"/>
            <a:ext cx="35052" cy="24841"/>
          </a:xfrm>
          <a:custGeom>
            <a:avLst/>
            <a:gdLst/>
            <a:ahLst/>
            <a:cxnLst/>
            <a:rect l="l" t="t" r="r" b="b"/>
            <a:pathLst>
              <a:path w="35051" h="24841">
                <a:moveTo>
                  <a:pt x="18554" y="6680"/>
                </a:moveTo>
                <a:lnTo>
                  <a:pt x="5499" y="101"/>
                </a:lnTo>
                <a:lnTo>
                  <a:pt x="0" y="0"/>
                </a:lnTo>
                <a:lnTo>
                  <a:pt x="18656" y="24841"/>
                </a:lnTo>
                <a:lnTo>
                  <a:pt x="22872" y="24841"/>
                </a:lnTo>
                <a:lnTo>
                  <a:pt x="35052" y="21399"/>
                </a:lnTo>
                <a:lnTo>
                  <a:pt x="31610" y="16497"/>
                </a:lnTo>
                <a:lnTo>
                  <a:pt x="18554" y="6680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86477" y="2227108"/>
            <a:ext cx="256171" cy="292582"/>
          </a:xfrm>
          <a:custGeom>
            <a:avLst/>
            <a:gdLst/>
            <a:ahLst/>
            <a:cxnLst/>
            <a:rect l="l" t="t" r="r" b="b"/>
            <a:pathLst>
              <a:path w="256171" h="292582">
                <a:moveTo>
                  <a:pt x="28663" y="203276"/>
                </a:moveTo>
                <a:lnTo>
                  <a:pt x="40246" y="204736"/>
                </a:lnTo>
                <a:lnTo>
                  <a:pt x="54876" y="211416"/>
                </a:lnTo>
                <a:lnTo>
                  <a:pt x="79209" y="219760"/>
                </a:lnTo>
                <a:lnTo>
                  <a:pt x="98945" y="222897"/>
                </a:lnTo>
                <a:lnTo>
                  <a:pt x="121818" y="224472"/>
                </a:lnTo>
                <a:lnTo>
                  <a:pt x="139280" y="224472"/>
                </a:lnTo>
                <a:lnTo>
                  <a:pt x="165976" y="221716"/>
                </a:lnTo>
                <a:lnTo>
                  <a:pt x="188353" y="216420"/>
                </a:lnTo>
                <a:lnTo>
                  <a:pt x="209461" y="207987"/>
                </a:lnTo>
                <a:lnTo>
                  <a:pt x="224967" y="197383"/>
                </a:lnTo>
                <a:lnTo>
                  <a:pt x="234683" y="189141"/>
                </a:lnTo>
                <a:lnTo>
                  <a:pt x="239585" y="179324"/>
                </a:lnTo>
                <a:lnTo>
                  <a:pt x="241160" y="172745"/>
                </a:lnTo>
                <a:lnTo>
                  <a:pt x="242049" y="155270"/>
                </a:lnTo>
                <a:lnTo>
                  <a:pt x="242836" y="82842"/>
                </a:lnTo>
                <a:lnTo>
                  <a:pt x="248818" y="75768"/>
                </a:lnTo>
                <a:lnTo>
                  <a:pt x="254317" y="63207"/>
                </a:lnTo>
                <a:lnTo>
                  <a:pt x="255879" y="53390"/>
                </a:lnTo>
                <a:lnTo>
                  <a:pt x="256171" y="0"/>
                </a:lnTo>
                <a:lnTo>
                  <a:pt x="254419" y="1473"/>
                </a:lnTo>
                <a:lnTo>
                  <a:pt x="249402" y="7658"/>
                </a:lnTo>
                <a:lnTo>
                  <a:pt x="243319" y="9423"/>
                </a:lnTo>
                <a:lnTo>
                  <a:pt x="212204" y="24726"/>
                </a:lnTo>
                <a:lnTo>
                  <a:pt x="207391" y="25819"/>
                </a:lnTo>
                <a:lnTo>
                  <a:pt x="195821" y="29641"/>
                </a:lnTo>
                <a:lnTo>
                  <a:pt x="189344" y="31407"/>
                </a:lnTo>
                <a:lnTo>
                  <a:pt x="182956" y="32385"/>
                </a:lnTo>
                <a:lnTo>
                  <a:pt x="174713" y="34645"/>
                </a:lnTo>
                <a:lnTo>
                  <a:pt x="163233" y="35534"/>
                </a:lnTo>
                <a:lnTo>
                  <a:pt x="158419" y="36410"/>
                </a:lnTo>
                <a:lnTo>
                  <a:pt x="146837" y="37198"/>
                </a:lnTo>
                <a:lnTo>
                  <a:pt x="99428" y="36309"/>
                </a:lnTo>
                <a:lnTo>
                  <a:pt x="83235" y="34645"/>
                </a:lnTo>
                <a:lnTo>
                  <a:pt x="81470" y="33959"/>
                </a:lnTo>
                <a:lnTo>
                  <a:pt x="73418" y="33070"/>
                </a:lnTo>
                <a:lnTo>
                  <a:pt x="66941" y="31305"/>
                </a:lnTo>
                <a:lnTo>
                  <a:pt x="53886" y="28067"/>
                </a:lnTo>
                <a:lnTo>
                  <a:pt x="17767" y="12763"/>
                </a:lnTo>
                <a:lnTo>
                  <a:pt x="13944" y="12065"/>
                </a:lnTo>
                <a:lnTo>
                  <a:pt x="12865" y="9817"/>
                </a:lnTo>
                <a:lnTo>
                  <a:pt x="5994" y="6870"/>
                </a:lnTo>
                <a:lnTo>
                  <a:pt x="2070" y="4114"/>
                </a:lnTo>
                <a:lnTo>
                  <a:pt x="1574" y="1765"/>
                </a:lnTo>
                <a:lnTo>
                  <a:pt x="0" y="0"/>
                </a:lnTo>
                <a:lnTo>
                  <a:pt x="889" y="54470"/>
                </a:lnTo>
                <a:lnTo>
                  <a:pt x="2463" y="64389"/>
                </a:lnTo>
                <a:lnTo>
                  <a:pt x="7366" y="75768"/>
                </a:lnTo>
                <a:lnTo>
                  <a:pt x="14046" y="83820"/>
                </a:lnTo>
                <a:lnTo>
                  <a:pt x="14236" y="143789"/>
                </a:lnTo>
                <a:lnTo>
                  <a:pt x="14135" y="158610"/>
                </a:lnTo>
                <a:lnTo>
                  <a:pt x="15608" y="172161"/>
                </a:lnTo>
                <a:lnTo>
                  <a:pt x="15811" y="251752"/>
                </a:lnTo>
                <a:lnTo>
                  <a:pt x="15709" y="260985"/>
                </a:lnTo>
                <a:lnTo>
                  <a:pt x="14236" y="263245"/>
                </a:lnTo>
                <a:lnTo>
                  <a:pt x="14922" y="272961"/>
                </a:lnTo>
                <a:lnTo>
                  <a:pt x="18757" y="286702"/>
                </a:lnTo>
                <a:lnTo>
                  <a:pt x="23952" y="292582"/>
                </a:lnTo>
                <a:lnTo>
                  <a:pt x="24841" y="289445"/>
                </a:lnTo>
                <a:lnTo>
                  <a:pt x="25628" y="205917"/>
                </a:lnTo>
                <a:lnTo>
                  <a:pt x="28663" y="203276"/>
                </a:lnTo>
                <a:close/>
              </a:path>
            </a:pathLst>
          </a:custGeom>
          <a:solidFill>
            <a:srgbClr val="FED98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89031" y="2370899"/>
            <a:ext cx="13246" cy="107962"/>
          </a:xfrm>
          <a:custGeom>
            <a:avLst/>
            <a:gdLst/>
            <a:ahLst/>
            <a:cxnLst/>
            <a:rect l="l" t="t" r="r" b="b"/>
            <a:pathLst>
              <a:path w="13246" h="107962">
                <a:moveTo>
                  <a:pt x="11582" y="14820"/>
                </a:moveTo>
                <a:lnTo>
                  <a:pt x="11683" y="0"/>
                </a:lnTo>
                <a:lnTo>
                  <a:pt x="4914" y="7759"/>
                </a:lnTo>
                <a:lnTo>
                  <a:pt x="1574" y="20713"/>
                </a:lnTo>
                <a:lnTo>
                  <a:pt x="0" y="88239"/>
                </a:lnTo>
                <a:lnTo>
                  <a:pt x="393" y="89903"/>
                </a:lnTo>
                <a:lnTo>
                  <a:pt x="2654" y="107480"/>
                </a:lnTo>
                <a:lnTo>
                  <a:pt x="13246" y="107962"/>
                </a:lnTo>
                <a:lnTo>
                  <a:pt x="13055" y="28371"/>
                </a:lnTo>
                <a:lnTo>
                  <a:pt x="11582" y="1482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04539" y="2518712"/>
            <a:ext cx="2743" cy="3835"/>
          </a:xfrm>
          <a:custGeom>
            <a:avLst/>
            <a:gdLst/>
            <a:ahLst/>
            <a:cxnLst/>
            <a:rect l="l" t="t" r="r" b="b"/>
            <a:pathLst>
              <a:path w="2743" h="3835">
                <a:moveTo>
                  <a:pt x="393" y="3835"/>
                </a:moveTo>
                <a:lnTo>
                  <a:pt x="2743" y="1473"/>
                </a:lnTo>
                <a:lnTo>
                  <a:pt x="0" y="0"/>
                </a:lnTo>
                <a:lnTo>
                  <a:pt x="393" y="3835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988047" y="2228881"/>
            <a:ext cx="11290" cy="8039"/>
          </a:xfrm>
          <a:custGeom>
            <a:avLst/>
            <a:gdLst/>
            <a:ahLst/>
            <a:cxnLst/>
            <a:rect l="l" t="t" r="r" b="b"/>
            <a:pathLst>
              <a:path w="11290" h="8039">
                <a:moveTo>
                  <a:pt x="495" y="2349"/>
                </a:moveTo>
                <a:lnTo>
                  <a:pt x="4419" y="5092"/>
                </a:lnTo>
                <a:lnTo>
                  <a:pt x="11290" y="8039"/>
                </a:lnTo>
                <a:lnTo>
                  <a:pt x="4216" y="2057"/>
                </a:lnTo>
                <a:lnTo>
                  <a:pt x="0" y="0"/>
                </a:lnTo>
                <a:lnTo>
                  <a:pt x="495" y="2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29791" y="2228578"/>
            <a:ext cx="11099" cy="7950"/>
          </a:xfrm>
          <a:custGeom>
            <a:avLst/>
            <a:gdLst/>
            <a:ahLst/>
            <a:cxnLst/>
            <a:rect l="l" t="t" r="r" b="b"/>
            <a:pathLst>
              <a:path w="11099" h="7950">
                <a:moveTo>
                  <a:pt x="8839" y="584"/>
                </a:moveTo>
                <a:lnTo>
                  <a:pt x="0" y="7950"/>
                </a:lnTo>
                <a:lnTo>
                  <a:pt x="6096" y="6184"/>
                </a:lnTo>
                <a:lnTo>
                  <a:pt x="11099" y="0"/>
                </a:lnTo>
                <a:lnTo>
                  <a:pt x="8839" y="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99339" y="2236927"/>
            <a:ext cx="4902" cy="2946"/>
          </a:xfrm>
          <a:custGeom>
            <a:avLst/>
            <a:gdLst/>
            <a:ahLst/>
            <a:cxnLst/>
            <a:rect l="l" t="t" r="r" b="b"/>
            <a:pathLst>
              <a:path w="4902" h="2946">
                <a:moveTo>
                  <a:pt x="1079" y="2247"/>
                </a:moveTo>
                <a:lnTo>
                  <a:pt x="4902" y="2946"/>
                </a:lnTo>
                <a:lnTo>
                  <a:pt x="2844" y="482"/>
                </a:lnTo>
                <a:lnTo>
                  <a:pt x="0" y="0"/>
                </a:lnTo>
                <a:lnTo>
                  <a:pt x="1079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91194" y="2489083"/>
            <a:ext cx="9906" cy="1270"/>
          </a:xfrm>
          <a:custGeom>
            <a:avLst/>
            <a:gdLst/>
            <a:ahLst/>
            <a:cxnLst/>
            <a:rect l="l" t="t" r="r" b="b"/>
            <a:pathLst>
              <a:path w="9905" h="1269">
                <a:moveTo>
                  <a:pt x="0" y="88"/>
                </a:moveTo>
                <a:lnTo>
                  <a:pt x="9525" y="1269"/>
                </a:lnTo>
                <a:lnTo>
                  <a:pt x="9906" y="0"/>
                </a:lnTo>
                <a:lnTo>
                  <a:pt x="0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42600" y="2562689"/>
            <a:ext cx="30035" cy="1866"/>
          </a:xfrm>
          <a:custGeom>
            <a:avLst/>
            <a:gdLst/>
            <a:ahLst/>
            <a:cxnLst/>
            <a:rect l="l" t="t" r="r" b="b"/>
            <a:pathLst>
              <a:path w="30035" h="1866">
                <a:moveTo>
                  <a:pt x="0" y="0"/>
                </a:moveTo>
                <a:lnTo>
                  <a:pt x="3632" y="1866"/>
                </a:lnTo>
                <a:lnTo>
                  <a:pt x="26416" y="1866"/>
                </a:lnTo>
                <a:lnTo>
                  <a:pt x="3003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56592" y="2562689"/>
            <a:ext cx="30035" cy="1866"/>
          </a:xfrm>
          <a:custGeom>
            <a:avLst/>
            <a:gdLst/>
            <a:ahLst/>
            <a:cxnLst/>
            <a:rect l="l" t="t" r="r" b="b"/>
            <a:pathLst>
              <a:path w="30035" h="1866">
                <a:moveTo>
                  <a:pt x="0" y="0"/>
                </a:moveTo>
                <a:lnTo>
                  <a:pt x="3632" y="1866"/>
                </a:lnTo>
                <a:lnTo>
                  <a:pt x="26314" y="1866"/>
                </a:lnTo>
                <a:lnTo>
                  <a:pt x="3003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12245" y="2595276"/>
            <a:ext cx="17183" cy="10299"/>
          </a:xfrm>
          <a:custGeom>
            <a:avLst/>
            <a:gdLst/>
            <a:ahLst/>
            <a:cxnLst/>
            <a:rect l="l" t="t" r="r" b="b"/>
            <a:pathLst>
              <a:path w="17183" h="10299">
                <a:moveTo>
                  <a:pt x="0" y="0"/>
                </a:moveTo>
                <a:lnTo>
                  <a:pt x="12065" y="8140"/>
                </a:lnTo>
                <a:lnTo>
                  <a:pt x="17183" y="10299"/>
                </a:lnTo>
                <a:lnTo>
                  <a:pt x="16878" y="8737"/>
                </a:lnTo>
                <a:lnTo>
                  <a:pt x="3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00103" y="2595276"/>
            <a:ext cx="16878" cy="10591"/>
          </a:xfrm>
          <a:custGeom>
            <a:avLst/>
            <a:gdLst/>
            <a:ahLst/>
            <a:cxnLst/>
            <a:rect l="l" t="t" r="r" b="b"/>
            <a:pathLst>
              <a:path w="16878" h="10591">
                <a:moveTo>
                  <a:pt x="13258" y="0"/>
                </a:moveTo>
                <a:lnTo>
                  <a:pt x="0" y="8737"/>
                </a:lnTo>
                <a:lnTo>
                  <a:pt x="495" y="10591"/>
                </a:lnTo>
                <a:lnTo>
                  <a:pt x="16878" y="0"/>
                </a:lnTo>
                <a:lnTo>
                  <a:pt x="132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68193" y="1562332"/>
            <a:ext cx="704723" cy="410273"/>
          </a:xfrm>
          <a:custGeom>
            <a:avLst/>
            <a:gdLst/>
            <a:ahLst/>
            <a:cxnLst/>
            <a:rect l="l" t="t" r="r" b="b"/>
            <a:pathLst>
              <a:path w="704723" h="410273">
                <a:moveTo>
                  <a:pt x="93344" y="307301"/>
                </a:moveTo>
                <a:lnTo>
                  <a:pt x="91668" y="281000"/>
                </a:lnTo>
                <a:lnTo>
                  <a:pt x="7746" y="290817"/>
                </a:lnTo>
                <a:lnTo>
                  <a:pt x="72148" y="362762"/>
                </a:lnTo>
                <a:lnTo>
                  <a:pt x="80378" y="372579"/>
                </a:lnTo>
                <a:lnTo>
                  <a:pt x="91770" y="383082"/>
                </a:lnTo>
                <a:lnTo>
                  <a:pt x="92748" y="359422"/>
                </a:lnTo>
                <a:lnTo>
                  <a:pt x="94805" y="359321"/>
                </a:lnTo>
                <a:lnTo>
                  <a:pt x="132499" y="376008"/>
                </a:lnTo>
                <a:lnTo>
                  <a:pt x="186385" y="392404"/>
                </a:lnTo>
                <a:lnTo>
                  <a:pt x="245275" y="403796"/>
                </a:lnTo>
                <a:lnTo>
                  <a:pt x="313982" y="410273"/>
                </a:lnTo>
                <a:lnTo>
                  <a:pt x="378866" y="410273"/>
                </a:lnTo>
                <a:lnTo>
                  <a:pt x="447471" y="403796"/>
                </a:lnTo>
                <a:lnTo>
                  <a:pt x="506463" y="392404"/>
                </a:lnTo>
                <a:lnTo>
                  <a:pt x="560349" y="376008"/>
                </a:lnTo>
                <a:lnTo>
                  <a:pt x="603529" y="357073"/>
                </a:lnTo>
                <a:lnTo>
                  <a:pt x="645147" y="331749"/>
                </a:lnTo>
                <a:lnTo>
                  <a:pt x="667042" y="312712"/>
                </a:lnTo>
                <a:lnTo>
                  <a:pt x="694816" y="276783"/>
                </a:lnTo>
                <a:lnTo>
                  <a:pt x="704722" y="249008"/>
                </a:lnTo>
                <a:lnTo>
                  <a:pt x="704722" y="161747"/>
                </a:lnTo>
                <a:lnTo>
                  <a:pt x="693432" y="132105"/>
                </a:lnTo>
                <a:lnTo>
                  <a:pt x="672134" y="102857"/>
                </a:lnTo>
                <a:lnTo>
                  <a:pt x="642594" y="76746"/>
                </a:lnTo>
                <a:lnTo>
                  <a:pt x="601662" y="52311"/>
                </a:lnTo>
                <a:lnTo>
                  <a:pt x="549351" y="31102"/>
                </a:lnTo>
                <a:lnTo>
                  <a:pt x="490562" y="14719"/>
                </a:lnTo>
                <a:lnTo>
                  <a:pt x="433336" y="4902"/>
                </a:lnTo>
                <a:lnTo>
                  <a:pt x="377685" y="0"/>
                </a:lnTo>
                <a:lnTo>
                  <a:pt x="315061" y="0"/>
                </a:lnTo>
                <a:lnTo>
                  <a:pt x="259511" y="4902"/>
                </a:lnTo>
                <a:lnTo>
                  <a:pt x="194144" y="16281"/>
                </a:lnTo>
                <a:lnTo>
                  <a:pt x="143497" y="31102"/>
                </a:lnTo>
                <a:lnTo>
                  <a:pt x="91185" y="52311"/>
                </a:lnTo>
                <a:lnTo>
                  <a:pt x="48386" y="78219"/>
                </a:lnTo>
                <a:lnTo>
                  <a:pt x="21501" y="101980"/>
                </a:lnTo>
                <a:lnTo>
                  <a:pt x="0" y="131127"/>
                </a:lnTo>
                <a:lnTo>
                  <a:pt x="190" y="182168"/>
                </a:lnTo>
                <a:lnTo>
                  <a:pt x="20713" y="155168"/>
                </a:lnTo>
                <a:lnTo>
                  <a:pt x="32778" y="144373"/>
                </a:lnTo>
                <a:lnTo>
                  <a:pt x="58889" y="123075"/>
                </a:lnTo>
                <a:lnTo>
                  <a:pt x="100901" y="99720"/>
                </a:lnTo>
                <a:lnTo>
                  <a:pt x="140157" y="83324"/>
                </a:lnTo>
                <a:lnTo>
                  <a:pt x="190804" y="68605"/>
                </a:lnTo>
                <a:lnTo>
                  <a:pt x="252933" y="57213"/>
                </a:lnTo>
                <a:lnTo>
                  <a:pt x="306920" y="52311"/>
                </a:lnTo>
                <a:lnTo>
                  <a:pt x="385927" y="52311"/>
                </a:lnTo>
                <a:lnTo>
                  <a:pt x="439813" y="57213"/>
                </a:lnTo>
                <a:lnTo>
                  <a:pt x="493801" y="67030"/>
                </a:lnTo>
                <a:lnTo>
                  <a:pt x="552691" y="83324"/>
                </a:lnTo>
                <a:lnTo>
                  <a:pt x="591845" y="99720"/>
                </a:lnTo>
                <a:lnTo>
                  <a:pt x="636015" y="124256"/>
                </a:lnTo>
                <a:lnTo>
                  <a:pt x="662228" y="145453"/>
                </a:lnTo>
                <a:lnTo>
                  <a:pt x="693242" y="183045"/>
                </a:lnTo>
                <a:lnTo>
                  <a:pt x="701484" y="204342"/>
                </a:lnTo>
                <a:lnTo>
                  <a:pt x="696480" y="221233"/>
                </a:lnTo>
                <a:lnTo>
                  <a:pt x="672134" y="255676"/>
                </a:lnTo>
                <a:lnTo>
                  <a:pt x="643585" y="281000"/>
                </a:lnTo>
                <a:lnTo>
                  <a:pt x="605002" y="304558"/>
                </a:lnTo>
                <a:lnTo>
                  <a:pt x="555929" y="325754"/>
                </a:lnTo>
                <a:lnTo>
                  <a:pt x="506755" y="340385"/>
                </a:lnTo>
                <a:lnTo>
                  <a:pt x="449630" y="351967"/>
                </a:lnTo>
                <a:lnTo>
                  <a:pt x="387007" y="357949"/>
                </a:lnTo>
                <a:lnTo>
                  <a:pt x="305841" y="357949"/>
                </a:lnTo>
                <a:lnTo>
                  <a:pt x="251853" y="353047"/>
                </a:lnTo>
                <a:lnTo>
                  <a:pt x="189623" y="341756"/>
                </a:lnTo>
                <a:lnTo>
                  <a:pt x="138976" y="327037"/>
                </a:lnTo>
                <a:lnTo>
                  <a:pt x="93344" y="30730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60061" y="1757550"/>
            <a:ext cx="613537" cy="164706"/>
          </a:xfrm>
          <a:custGeom>
            <a:avLst/>
            <a:gdLst/>
            <a:ahLst/>
            <a:cxnLst/>
            <a:rect l="l" t="t" r="r" b="b"/>
            <a:pathLst>
              <a:path w="613537" h="164706">
                <a:moveTo>
                  <a:pt x="0" y="111696"/>
                </a:moveTo>
                <a:lnTo>
                  <a:pt x="13559" y="118316"/>
                </a:lnTo>
                <a:lnTo>
                  <a:pt x="23092" y="122669"/>
                </a:lnTo>
                <a:lnTo>
                  <a:pt x="32633" y="126426"/>
                </a:lnTo>
                <a:lnTo>
                  <a:pt x="46216" y="131258"/>
                </a:lnTo>
                <a:lnTo>
                  <a:pt x="62610" y="136913"/>
                </a:lnTo>
                <a:lnTo>
                  <a:pt x="72852" y="140179"/>
                </a:lnTo>
                <a:lnTo>
                  <a:pt x="82409" y="142773"/>
                </a:lnTo>
                <a:lnTo>
                  <a:pt x="94873" y="145753"/>
                </a:lnTo>
                <a:lnTo>
                  <a:pt x="102476" y="147523"/>
                </a:lnTo>
                <a:lnTo>
                  <a:pt x="117625" y="151026"/>
                </a:lnTo>
                <a:lnTo>
                  <a:pt x="128357" y="153333"/>
                </a:lnTo>
                <a:lnTo>
                  <a:pt x="137968" y="155042"/>
                </a:lnTo>
                <a:lnTo>
                  <a:pt x="149752" y="156750"/>
                </a:lnTo>
                <a:lnTo>
                  <a:pt x="161455" y="158318"/>
                </a:lnTo>
                <a:lnTo>
                  <a:pt x="176979" y="160379"/>
                </a:lnTo>
                <a:lnTo>
                  <a:pt x="188025" y="161681"/>
                </a:lnTo>
                <a:lnTo>
                  <a:pt x="197711" y="162501"/>
                </a:lnTo>
                <a:lnTo>
                  <a:pt x="209152" y="163117"/>
                </a:lnTo>
                <a:lnTo>
                  <a:pt x="223291" y="163715"/>
                </a:lnTo>
                <a:lnTo>
                  <a:pt x="238940" y="164378"/>
                </a:lnTo>
                <a:lnTo>
                  <a:pt x="250093" y="164706"/>
                </a:lnTo>
                <a:lnTo>
                  <a:pt x="259796" y="164698"/>
                </a:lnTo>
                <a:lnTo>
                  <a:pt x="271097" y="164354"/>
                </a:lnTo>
                <a:lnTo>
                  <a:pt x="286118" y="163715"/>
                </a:lnTo>
                <a:lnTo>
                  <a:pt x="301731" y="163049"/>
                </a:lnTo>
                <a:lnTo>
                  <a:pt x="312821" y="162424"/>
                </a:lnTo>
                <a:lnTo>
                  <a:pt x="322504" y="161563"/>
                </a:lnTo>
                <a:lnTo>
                  <a:pt x="333899" y="160189"/>
                </a:lnTo>
                <a:lnTo>
                  <a:pt x="347941" y="158318"/>
                </a:lnTo>
                <a:lnTo>
                  <a:pt x="363352" y="156199"/>
                </a:lnTo>
                <a:lnTo>
                  <a:pt x="374219" y="154549"/>
                </a:lnTo>
                <a:lnTo>
                  <a:pt x="383823" y="152751"/>
                </a:lnTo>
                <a:lnTo>
                  <a:pt x="395440" y="150192"/>
                </a:lnTo>
                <a:lnTo>
                  <a:pt x="406933" y="147523"/>
                </a:lnTo>
                <a:lnTo>
                  <a:pt x="421897" y="144022"/>
                </a:lnTo>
                <a:lnTo>
                  <a:pt x="432347" y="141381"/>
                </a:lnTo>
                <a:lnTo>
                  <a:pt x="441837" y="138541"/>
                </a:lnTo>
                <a:lnTo>
                  <a:pt x="453922" y="134442"/>
                </a:lnTo>
                <a:lnTo>
                  <a:pt x="475534" y="126665"/>
                </a:lnTo>
                <a:lnTo>
                  <a:pt x="485149" y="122706"/>
                </a:lnTo>
                <a:lnTo>
                  <a:pt x="494429" y="118478"/>
                </a:lnTo>
                <a:lnTo>
                  <a:pt x="507545" y="112523"/>
                </a:lnTo>
                <a:lnTo>
                  <a:pt x="509409" y="111696"/>
                </a:lnTo>
                <a:lnTo>
                  <a:pt x="512648" y="110223"/>
                </a:lnTo>
                <a:lnTo>
                  <a:pt x="512546" y="109829"/>
                </a:lnTo>
                <a:lnTo>
                  <a:pt x="515785" y="107873"/>
                </a:lnTo>
                <a:lnTo>
                  <a:pt x="527968" y="101026"/>
                </a:lnTo>
                <a:lnTo>
                  <a:pt x="536478" y="96445"/>
                </a:lnTo>
                <a:lnTo>
                  <a:pt x="546732" y="89809"/>
                </a:lnTo>
                <a:lnTo>
                  <a:pt x="549744" y="87655"/>
                </a:lnTo>
                <a:lnTo>
                  <a:pt x="561374" y="79156"/>
                </a:lnTo>
                <a:lnTo>
                  <a:pt x="569191" y="72688"/>
                </a:lnTo>
                <a:lnTo>
                  <a:pt x="577979" y="63845"/>
                </a:lnTo>
                <a:lnTo>
                  <a:pt x="581152" y="60464"/>
                </a:lnTo>
                <a:lnTo>
                  <a:pt x="590505" y="50147"/>
                </a:lnTo>
                <a:lnTo>
                  <a:pt x="596556" y="41755"/>
                </a:lnTo>
                <a:lnTo>
                  <a:pt x="602653" y="30924"/>
                </a:lnTo>
                <a:lnTo>
                  <a:pt x="608674" y="18839"/>
                </a:lnTo>
                <a:lnTo>
                  <a:pt x="611837" y="8560"/>
                </a:lnTo>
                <a:lnTo>
                  <a:pt x="61353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60069" y="1809177"/>
            <a:ext cx="613537" cy="164706"/>
          </a:xfrm>
          <a:custGeom>
            <a:avLst/>
            <a:gdLst/>
            <a:ahLst/>
            <a:cxnLst/>
            <a:rect l="l" t="t" r="r" b="b"/>
            <a:pathLst>
              <a:path w="613537" h="164706">
                <a:moveTo>
                  <a:pt x="613537" y="0"/>
                </a:moveTo>
                <a:lnTo>
                  <a:pt x="606658" y="23180"/>
                </a:lnTo>
                <a:lnTo>
                  <a:pt x="595827" y="42875"/>
                </a:lnTo>
                <a:lnTo>
                  <a:pt x="581152" y="60464"/>
                </a:lnTo>
                <a:lnTo>
                  <a:pt x="563705" y="77425"/>
                </a:lnTo>
                <a:lnTo>
                  <a:pt x="537706" y="96066"/>
                </a:lnTo>
                <a:lnTo>
                  <a:pt x="519266" y="106726"/>
                </a:lnTo>
                <a:lnTo>
                  <a:pt x="495855" y="118356"/>
                </a:lnTo>
                <a:lnTo>
                  <a:pt x="476741" y="126389"/>
                </a:lnTo>
                <a:lnTo>
                  <a:pt x="446900" y="136816"/>
                </a:lnTo>
                <a:lnTo>
                  <a:pt x="427084" y="142731"/>
                </a:lnTo>
                <a:lnTo>
                  <a:pt x="406933" y="147523"/>
                </a:lnTo>
                <a:lnTo>
                  <a:pt x="381088" y="153301"/>
                </a:lnTo>
                <a:lnTo>
                  <a:pt x="359662" y="156715"/>
                </a:lnTo>
                <a:lnTo>
                  <a:pt x="332423" y="160329"/>
                </a:lnTo>
                <a:lnTo>
                  <a:pt x="311694" y="162429"/>
                </a:lnTo>
                <a:lnTo>
                  <a:pt x="286105" y="163715"/>
                </a:lnTo>
                <a:lnTo>
                  <a:pt x="259303" y="164706"/>
                </a:lnTo>
                <a:lnTo>
                  <a:pt x="249602" y="164698"/>
                </a:lnTo>
                <a:lnTo>
                  <a:pt x="223291" y="163715"/>
                </a:lnTo>
                <a:lnTo>
                  <a:pt x="196582" y="162351"/>
                </a:lnTo>
                <a:lnTo>
                  <a:pt x="175508" y="160145"/>
                </a:lnTo>
                <a:lnTo>
                  <a:pt x="146055" y="156179"/>
                </a:lnTo>
                <a:lnTo>
                  <a:pt x="125618" y="152667"/>
                </a:lnTo>
                <a:lnTo>
                  <a:pt x="102463" y="147523"/>
                </a:lnTo>
                <a:lnTo>
                  <a:pt x="78747" y="141113"/>
                </a:lnTo>
                <a:lnTo>
                  <a:pt x="68010" y="137680"/>
                </a:lnTo>
                <a:lnTo>
                  <a:pt x="58877" y="134962"/>
                </a:lnTo>
                <a:lnTo>
                  <a:pt x="53492" y="133388"/>
                </a:lnTo>
                <a:lnTo>
                  <a:pt x="53187" y="133883"/>
                </a:lnTo>
                <a:lnTo>
                  <a:pt x="48082" y="131813"/>
                </a:lnTo>
                <a:lnTo>
                  <a:pt x="33975" y="126249"/>
                </a:lnTo>
                <a:lnTo>
                  <a:pt x="24318" y="122318"/>
                </a:lnTo>
                <a:lnTo>
                  <a:pt x="14962" y="118300"/>
                </a:lnTo>
                <a:lnTo>
                  <a:pt x="1760" y="112475"/>
                </a:lnTo>
                <a:lnTo>
                  <a:pt x="0" y="11169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66823" y="1613062"/>
            <a:ext cx="703249" cy="154597"/>
          </a:xfrm>
          <a:custGeom>
            <a:avLst/>
            <a:gdLst/>
            <a:ahLst/>
            <a:cxnLst/>
            <a:rect l="l" t="t" r="r" b="b"/>
            <a:pathLst>
              <a:path w="703249" h="154597">
                <a:moveTo>
                  <a:pt x="703249" y="154597"/>
                </a:moveTo>
                <a:lnTo>
                  <a:pt x="701586" y="144488"/>
                </a:lnTo>
                <a:lnTo>
                  <a:pt x="695883" y="133794"/>
                </a:lnTo>
                <a:lnTo>
                  <a:pt x="688846" y="121814"/>
                </a:lnTo>
                <a:lnTo>
                  <a:pt x="682738" y="113559"/>
                </a:lnTo>
                <a:lnTo>
                  <a:pt x="674395" y="104343"/>
                </a:lnTo>
                <a:lnTo>
                  <a:pt x="664537" y="94015"/>
                </a:lnTo>
                <a:lnTo>
                  <a:pt x="656951" y="87309"/>
                </a:lnTo>
                <a:lnTo>
                  <a:pt x="646807" y="79865"/>
                </a:lnTo>
                <a:lnTo>
                  <a:pt x="630953" y="68670"/>
                </a:lnTo>
                <a:lnTo>
                  <a:pt x="622283" y="63212"/>
                </a:lnTo>
                <a:lnTo>
                  <a:pt x="612506" y="58030"/>
                </a:lnTo>
                <a:lnTo>
                  <a:pt x="602640" y="53111"/>
                </a:lnTo>
                <a:lnTo>
                  <a:pt x="589121" y="46430"/>
                </a:lnTo>
                <a:lnTo>
                  <a:pt x="579595" y="42126"/>
                </a:lnTo>
                <a:lnTo>
                  <a:pt x="570053" y="38425"/>
                </a:lnTo>
                <a:lnTo>
                  <a:pt x="556487" y="33552"/>
                </a:lnTo>
                <a:lnTo>
                  <a:pt x="540950" y="28316"/>
                </a:lnTo>
                <a:lnTo>
                  <a:pt x="531390" y="25703"/>
                </a:lnTo>
                <a:lnTo>
                  <a:pt x="520734" y="23000"/>
                </a:lnTo>
                <a:lnTo>
                  <a:pt x="511073" y="20320"/>
                </a:lnTo>
                <a:lnTo>
                  <a:pt x="505675" y="18758"/>
                </a:lnTo>
                <a:lnTo>
                  <a:pt x="505675" y="18262"/>
                </a:lnTo>
                <a:lnTo>
                  <a:pt x="500176" y="17183"/>
                </a:lnTo>
                <a:lnTo>
                  <a:pt x="484904" y="14077"/>
                </a:lnTo>
                <a:lnTo>
                  <a:pt x="474160" y="11824"/>
                </a:lnTo>
                <a:lnTo>
                  <a:pt x="464595" y="9982"/>
                </a:lnTo>
                <a:lnTo>
                  <a:pt x="452865" y="8108"/>
                </a:lnTo>
                <a:lnTo>
                  <a:pt x="441185" y="6489"/>
                </a:lnTo>
                <a:lnTo>
                  <a:pt x="425668" y="4427"/>
                </a:lnTo>
                <a:lnTo>
                  <a:pt x="414626" y="3119"/>
                </a:lnTo>
                <a:lnTo>
                  <a:pt x="393500" y="1635"/>
                </a:lnTo>
                <a:lnTo>
                  <a:pt x="379349" y="990"/>
                </a:lnTo>
                <a:lnTo>
                  <a:pt x="363703" y="327"/>
                </a:lnTo>
                <a:lnTo>
                  <a:pt x="352552" y="0"/>
                </a:lnTo>
                <a:lnTo>
                  <a:pt x="342849" y="8"/>
                </a:lnTo>
                <a:lnTo>
                  <a:pt x="331545" y="352"/>
                </a:lnTo>
                <a:lnTo>
                  <a:pt x="316534" y="990"/>
                </a:lnTo>
                <a:lnTo>
                  <a:pt x="300919" y="1707"/>
                </a:lnTo>
                <a:lnTo>
                  <a:pt x="289828" y="2362"/>
                </a:lnTo>
                <a:lnTo>
                  <a:pt x="268759" y="4615"/>
                </a:lnTo>
                <a:lnTo>
                  <a:pt x="254698" y="6489"/>
                </a:lnTo>
                <a:lnTo>
                  <a:pt x="239299" y="8577"/>
                </a:lnTo>
                <a:lnTo>
                  <a:pt x="228451" y="10236"/>
                </a:lnTo>
                <a:lnTo>
                  <a:pt x="207216" y="14580"/>
                </a:lnTo>
                <a:lnTo>
                  <a:pt x="195707" y="17183"/>
                </a:lnTo>
                <a:lnTo>
                  <a:pt x="181570" y="20691"/>
                </a:lnTo>
                <a:lnTo>
                  <a:pt x="161229" y="27036"/>
                </a:lnTo>
                <a:lnTo>
                  <a:pt x="152133" y="29743"/>
                </a:lnTo>
                <a:lnTo>
                  <a:pt x="146735" y="31318"/>
                </a:lnTo>
                <a:lnTo>
                  <a:pt x="146443" y="30823"/>
                </a:lnTo>
                <a:lnTo>
                  <a:pt x="141338" y="32893"/>
                </a:lnTo>
                <a:lnTo>
                  <a:pt x="127294" y="38265"/>
                </a:lnTo>
                <a:lnTo>
                  <a:pt x="117568" y="41942"/>
                </a:lnTo>
                <a:lnTo>
                  <a:pt x="108357" y="45821"/>
                </a:lnTo>
                <a:lnTo>
                  <a:pt x="95859" y="51803"/>
                </a:lnTo>
                <a:lnTo>
                  <a:pt x="80043" y="59729"/>
                </a:lnTo>
                <a:lnTo>
                  <a:pt x="71071" y="64705"/>
                </a:lnTo>
                <a:lnTo>
                  <a:pt x="61856" y="70786"/>
                </a:lnTo>
                <a:lnTo>
                  <a:pt x="52895" y="77152"/>
                </a:lnTo>
                <a:lnTo>
                  <a:pt x="41226" y="85547"/>
                </a:lnTo>
                <a:lnTo>
                  <a:pt x="33424" y="92022"/>
                </a:lnTo>
                <a:lnTo>
                  <a:pt x="24659" y="100938"/>
                </a:lnTo>
                <a:lnTo>
                  <a:pt x="21488" y="104343"/>
                </a:lnTo>
                <a:lnTo>
                  <a:pt x="12192" y="114621"/>
                </a:lnTo>
                <a:lnTo>
                  <a:pt x="6197" y="122972"/>
                </a:lnTo>
                <a:lnTo>
                  <a:pt x="0" y="13379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66819" y="1561673"/>
            <a:ext cx="706780" cy="164462"/>
          </a:xfrm>
          <a:custGeom>
            <a:avLst/>
            <a:gdLst/>
            <a:ahLst/>
            <a:cxnLst/>
            <a:rect l="l" t="t" r="r" b="b"/>
            <a:pathLst>
              <a:path w="706780" h="164462">
                <a:moveTo>
                  <a:pt x="0" y="133550"/>
                </a:moveTo>
                <a:lnTo>
                  <a:pt x="6954" y="121575"/>
                </a:lnTo>
                <a:lnTo>
                  <a:pt x="21501" y="104099"/>
                </a:lnTo>
                <a:lnTo>
                  <a:pt x="31353" y="93813"/>
                </a:lnTo>
                <a:lnTo>
                  <a:pt x="49092" y="79621"/>
                </a:lnTo>
                <a:lnTo>
                  <a:pt x="64934" y="68454"/>
                </a:lnTo>
                <a:lnTo>
                  <a:pt x="83373" y="57828"/>
                </a:lnTo>
                <a:lnTo>
                  <a:pt x="106760" y="46164"/>
                </a:lnTo>
                <a:lnTo>
                  <a:pt x="125860" y="38110"/>
                </a:lnTo>
                <a:lnTo>
                  <a:pt x="139459" y="33306"/>
                </a:lnTo>
                <a:lnTo>
                  <a:pt x="155848" y="27645"/>
                </a:lnTo>
                <a:lnTo>
                  <a:pt x="175634" y="21725"/>
                </a:lnTo>
                <a:lnTo>
                  <a:pt x="188087" y="18719"/>
                </a:lnTo>
                <a:lnTo>
                  <a:pt x="210863" y="13447"/>
                </a:lnTo>
                <a:lnTo>
                  <a:pt x="231213" y="9490"/>
                </a:lnTo>
                <a:lnTo>
                  <a:pt x="254698" y="6245"/>
                </a:lnTo>
                <a:lnTo>
                  <a:pt x="270216" y="4190"/>
                </a:lnTo>
                <a:lnTo>
                  <a:pt x="290946" y="2048"/>
                </a:lnTo>
                <a:lnTo>
                  <a:pt x="316534" y="746"/>
                </a:lnTo>
                <a:lnTo>
                  <a:pt x="332175" y="189"/>
                </a:lnTo>
                <a:lnTo>
                  <a:pt x="343309" y="0"/>
                </a:lnTo>
                <a:lnTo>
                  <a:pt x="353000" y="90"/>
                </a:lnTo>
                <a:lnTo>
                  <a:pt x="364309" y="375"/>
                </a:lnTo>
                <a:lnTo>
                  <a:pt x="379361" y="746"/>
                </a:lnTo>
                <a:lnTo>
                  <a:pt x="390740" y="1051"/>
                </a:lnTo>
                <a:lnTo>
                  <a:pt x="390842" y="1826"/>
                </a:lnTo>
                <a:lnTo>
                  <a:pt x="402323" y="2816"/>
                </a:lnTo>
                <a:lnTo>
                  <a:pt x="416457" y="3862"/>
                </a:lnTo>
                <a:lnTo>
                  <a:pt x="426289" y="4476"/>
                </a:lnTo>
                <a:lnTo>
                  <a:pt x="439534" y="6012"/>
                </a:lnTo>
                <a:lnTo>
                  <a:pt x="456565" y="8464"/>
                </a:lnTo>
                <a:lnTo>
                  <a:pt x="467415" y="10099"/>
                </a:lnTo>
                <a:lnTo>
                  <a:pt x="476992" y="11826"/>
                </a:lnTo>
                <a:lnTo>
                  <a:pt x="488550" y="14325"/>
                </a:lnTo>
                <a:lnTo>
                  <a:pt x="500176" y="17040"/>
                </a:lnTo>
                <a:lnTo>
                  <a:pt x="515136" y="20548"/>
                </a:lnTo>
                <a:lnTo>
                  <a:pt x="525585" y="23192"/>
                </a:lnTo>
                <a:lnTo>
                  <a:pt x="535078" y="26031"/>
                </a:lnTo>
                <a:lnTo>
                  <a:pt x="547165" y="30125"/>
                </a:lnTo>
                <a:lnTo>
                  <a:pt x="568905" y="37743"/>
                </a:lnTo>
                <a:lnTo>
                  <a:pt x="578698" y="41490"/>
                </a:lnTo>
                <a:lnTo>
                  <a:pt x="588068" y="45696"/>
                </a:lnTo>
                <a:lnTo>
                  <a:pt x="601043" y="52066"/>
                </a:lnTo>
                <a:lnTo>
                  <a:pt x="615845" y="59532"/>
                </a:lnTo>
                <a:lnTo>
                  <a:pt x="624814" y="64504"/>
                </a:lnTo>
                <a:lnTo>
                  <a:pt x="634030" y="70564"/>
                </a:lnTo>
                <a:lnTo>
                  <a:pt x="642988" y="76921"/>
                </a:lnTo>
                <a:lnTo>
                  <a:pt x="654659" y="85329"/>
                </a:lnTo>
                <a:lnTo>
                  <a:pt x="662462" y="91826"/>
                </a:lnTo>
                <a:lnTo>
                  <a:pt x="671230" y="100722"/>
                </a:lnTo>
                <a:lnTo>
                  <a:pt x="683763" y="114405"/>
                </a:lnTo>
                <a:lnTo>
                  <a:pt x="689822" y="122771"/>
                </a:lnTo>
                <a:lnTo>
                  <a:pt x="695896" y="133550"/>
                </a:lnTo>
                <a:lnTo>
                  <a:pt x="701914" y="145657"/>
                </a:lnTo>
                <a:lnTo>
                  <a:pt x="705081" y="155952"/>
                </a:lnTo>
                <a:lnTo>
                  <a:pt x="706780" y="1644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75850" y="1843435"/>
            <a:ext cx="84213" cy="25806"/>
          </a:xfrm>
          <a:custGeom>
            <a:avLst/>
            <a:gdLst/>
            <a:ahLst/>
            <a:cxnLst/>
            <a:rect l="l" t="t" r="r" b="b"/>
            <a:pathLst>
              <a:path w="84213" h="25806">
                <a:moveTo>
                  <a:pt x="1765" y="11480"/>
                </a:moveTo>
                <a:lnTo>
                  <a:pt x="0" y="9512"/>
                </a:lnTo>
                <a:lnTo>
                  <a:pt x="84213" y="0"/>
                </a:lnTo>
                <a:lnTo>
                  <a:pt x="84213" y="258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73606" y="1757550"/>
            <a:ext cx="0" cy="51625"/>
          </a:xfrm>
          <a:custGeom>
            <a:avLst/>
            <a:gdLst/>
            <a:ahLst/>
            <a:cxnLst/>
            <a:rect l="l" t="t" r="r" b="b"/>
            <a:pathLst>
              <a:path h="51625">
                <a:moveTo>
                  <a:pt x="0" y="0"/>
                </a:moveTo>
                <a:lnTo>
                  <a:pt x="0" y="5162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77613" y="1854911"/>
            <a:ext cx="82448" cy="91681"/>
          </a:xfrm>
          <a:custGeom>
            <a:avLst/>
            <a:gdLst/>
            <a:ahLst/>
            <a:cxnLst/>
            <a:rect l="l" t="t" r="r" b="b"/>
            <a:pathLst>
              <a:path w="82448" h="91681">
                <a:moveTo>
                  <a:pt x="82448" y="65963"/>
                </a:moveTo>
                <a:lnTo>
                  <a:pt x="82448" y="91681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66819" y="1695225"/>
            <a:ext cx="0" cy="51625"/>
          </a:xfrm>
          <a:custGeom>
            <a:avLst/>
            <a:gdLst/>
            <a:ahLst/>
            <a:cxnLst/>
            <a:rect l="l" t="t" r="r" b="b"/>
            <a:pathLst>
              <a:path h="51625">
                <a:moveTo>
                  <a:pt x="0" y="5162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73606" y="1726142"/>
            <a:ext cx="0" cy="31407"/>
          </a:xfrm>
          <a:custGeom>
            <a:avLst/>
            <a:gdLst/>
            <a:ahLst/>
            <a:cxnLst/>
            <a:rect l="l" t="t" r="r" b="b"/>
            <a:pathLst>
              <a:path h="31407">
                <a:moveTo>
                  <a:pt x="0" y="0"/>
                </a:moveTo>
                <a:lnTo>
                  <a:pt x="0" y="3140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50983" y="2441568"/>
            <a:ext cx="1127569" cy="266966"/>
          </a:xfrm>
          <a:custGeom>
            <a:avLst/>
            <a:gdLst/>
            <a:ahLst/>
            <a:cxnLst/>
            <a:rect l="l" t="t" r="r" b="b"/>
            <a:pathLst>
              <a:path w="1127569" h="266966">
                <a:moveTo>
                  <a:pt x="0" y="0"/>
                </a:moveTo>
                <a:lnTo>
                  <a:pt x="1717" y="13261"/>
                </a:lnTo>
                <a:lnTo>
                  <a:pt x="4416" y="23683"/>
                </a:lnTo>
                <a:lnTo>
                  <a:pt x="11030" y="43088"/>
                </a:lnTo>
                <a:lnTo>
                  <a:pt x="15531" y="52551"/>
                </a:lnTo>
                <a:lnTo>
                  <a:pt x="26567" y="72095"/>
                </a:lnTo>
                <a:lnTo>
                  <a:pt x="32385" y="80451"/>
                </a:lnTo>
                <a:lnTo>
                  <a:pt x="39255" y="89217"/>
                </a:lnTo>
                <a:lnTo>
                  <a:pt x="48141" y="100082"/>
                </a:lnTo>
                <a:lnTo>
                  <a:pt x="54965" y="107405"/>
                </a:lnTo>
                <a:lnTo>
                  <a:pt x="64973" y="116903"/>
                </a:lnTo>
                <a:lnTo>
                  <a:pt x="75433" y="126660"/>
                </a:lnTo>
                <a:lnTo>
                  <a:pt x="83054" y="133074"/>
                </a:lnTo>
                <a:lnTo>
                  <a:pt x="93253" y="140725"/>
                </a:lnTo>
                <a:lnTo>
                  <a:pt x="108261" y="151704"/>
                </a:lnTo>
                <a:lnTo>
                  <a:pt x="116588" y="157316"/>
                </a:lnTo>
                <a:lnTo>
                  <a:pt x="126527" y="163338"/>
                </a:lnTo>
                <a:lnTo>
                  <a:pt x="146277" y="174923"/>
                </a:lnTo>
                <a:lnTo>
                  <a:pt x="155192" y="179814"/>
                </a:lnTo>
                <a:lnTo>
                  <a:pt x="164950" y="184632"/>
                </a:lnTo>
                <a:lnTo>
                  <a:pt x="175501" y="189636"/>
                </a:lnTo>
                <a:lnTo>
                  <a:pt x="189112" y="196026"/>
                </a:lnTo>
                <a:lnTo>
                  <a:pt x="198569" y="200222"/>
                </a:lnTo>
                <a:lnTo>
                  <a:pt x="208198" y="204099"/>
                </a:lnTo>
                <a:lnTo>
                  <a:pt x="222110" y="209448"/>
                </a:lnTo>
                <a:lnTo>
                  <a:pt x="236330" y="214812"/>
                </a:lnTo>
                <a:lnTo>
                  <a:pt x="246217" y="218350"/>
                </a:lnTo>
                <a:lnTo>
                  <a:pt x="255811" y="221445"/>
                </a:lnTo>
                <a:lnTo>
                  <a:pt x="269156" y="225478"/>
                </a:lnTo>
                <a:lnTo>
                  <a:pt x="272669" y="226529"/>
                </a:lnTo>
                <a:lnTo>
                  <a:pt x="287377" y="230936"/>
                </a:lnTo>
                <a:lnTo>
                  <a:pt x="297646" y="233859"/>
                </a:lnTo>
                <a:lnTo>
                  <a:pt x="307231" y="236305"/>
                </a:lnTo>
                <a:lnTo>
                  <a:pt x="319887" y="239282"/>
                </a:lnTo>
                <a:lnTo>
                  <a:pt x="326745" y="240868"/>
                </a:lnTo>
                <a:lnTo>
                  <a:pt x="341798" y="244363"/>
                </a:lnTo>
                <a:lnTo>
                  <a:pt x="352352" y="246681"/>
                </a:lnTo>
                <a:lnTo>
                  <a:pt x="361971" y="248546"/>
                </a:lnTo>
                <a:lnTo>
                  <a:pt x="374218" y="250679"/>
                </a:lnTo>
                <a:lnTo>
                  <a:pt x="383476" y="252247"/>
                </a:lnTo>
                <a:lnTo>
                  <a:pt x="398806" y="254791"/>
                </a:lnTo>
                <a:lnTo>
                  <a:pt x="409595" y="256458"/>
                </a:lnTo>
                <a:lnTo>
                  <a:pt x="419246" y="257740"/>
                </a:lnTo>
                <a:lnTo>
                  <a:pt x="431165" y="259132"/>
                </a:lnTo>
                <a:lnTo>
                  <a:pt x="442366" y="260400"/>
                </a:lnTo>
                <a:lnTo>
                  <a:pt x="457643" y="261947"/>
                </a:lnTo>
                <a:lnTo>
                  <a:pt x="468272" y="262810"/>
                </a:lnTo>
                <a:lnTo>
                  <a:pt x="478063" y="263464"/>
                </a:lnTo>
                <a:lnTo>
                  <a:pt x="490826" y="264386"/>
                </a:lnTo>
                <a:lnTo>
                  <a:pt x="498513" y="265010"/>
                </a:lnTo>
                <a:lnTo>
                  <a:pt x="500672" y="265099"/>
                </a:lnTo>
                <a:lnTo>
                  <a:pt x="500672" y="265303"/>
                </a:lnTo>
                <a:lnTo>
                  <a:pt x="502729" y="265303"/>
                </a:lnTo>
                <a:lnTo>
                  <a:pt x="518373" y="265871"/>
                </a:lnTo>
                <a:lnTo>
                  <a:pt x="529398" y="266343"/>
                </a:lnTo>
                <a:lnTo>
                  <a:pt x="539084" y="266696"/>
                </a:lnTo>
                <a:lnTo>
                  <a:pt x="550710" y="266910"/>
                </a:lnTo>
                <a:lnTo>
                  <a:pt x="563778" y="266966"/>
                </a:lnTo>
                <a:lnTo>
                  <a:pt x="579423" y="266951"/>
                </a:lnTo>
                <a:lnTo>
                  <a:pt x="590451" y="266847"/>
                </a:lnTo>
                <a:lnTo>
                  <a:pt x="600138" y="266562"/>
                </a:lnTo>
                <a:lnTo>
                  <a:pt x="611763" y="266009"/>
                </a:lnTo>
                <a:lnTo>
                  <a:pt x="624827" y="265303"/>
                </a:lnTo>
                <a:lnTo>
                  <a:pt x="640384" y="264474"/>
                </a:lnTo>
                <a:lnTo>
                  <a:pt x="651351" y="263791"/>
                </a:lnTo>
                <a:lnTo>
                  <a:pt x="661033" y="262980"/>
                </a:lnTo>
                <a:lnTo>
                  <a:pt x="672738" y="261772"/>
                </a:lnTo>
                <a:lnTo>
                  <a:pt x="685203" y="260400"/>
                </a:lnTo>
                <a:lnTo>
                  <a:pt x="700633" y="258689"/>
                </a:lnTo>
                <a:lnTo>
                  <a:pt x="711466" y="257387"/>
                </a:lnTo>
                <a:lnTo>
                  <a:pt x="721113" y="256018"/>
                </a:lnTo>
                <a:lnTo>
                  <a:pt x="732985" y="254105"/>
                </a:lnTo>
                <a:lnTo>
                  <a:pt x="744093" y="252247"/>
                </a:lnTo>
                <a:lnTo>
                  <a:pt x="759344" y="249652"/>
                </a:lnTo>
                <a:lnTo>
                  <a:pt x="769984" y="247727"/>
                </a:lnTo>
                <a:lnTo>
                  <a:pt x="779578" y="245749"/>
                </a:lnTo>
                <a:lnTo>
                  <a:pt x="791691" y="242996"/>
                </a:lnTo>
                <a:lnTo>
                  <a:pt x="800811" y="240868"/>
                </a:lnTo>
                <a:lnTo>
                  <a:pt x="815779" y="237391"/>
                </a:lnTo>
                <a:lnTo>
                  <a:pt x="826158" y="234852"/>
                </a:lnTo>
                <a:lnTo>
                  <a:pt x="835698" y="232244"/>
                </a:lnTo>
                <a:lnTo>
                  <a:pt x="848152" y="228562"/>
                </a:lnTo>
                <a:lnTo>
                  <a:pt x="854900" y="226529"/>
                </a:lnTo>
                <a:lnTo>
                  <a:pt x="869491" y="222139"/>
                </a:lnTo>
                <a:lnTo>
                  <a:pt x="879518" y="218966"/>
                </a:lnTo>
                <a:lnTo>
                  <a:pt x="889022" y="215627"/>
                </a:lnTo>
                <a:lnTo>
                  <a:pt x="902044" y="210740"/>
                </a:lnTo>
                <a:lnTo>
                  <a:pt x="919499" y="204047"/>
                </a:lnTo>
                <a:lnTo>
                  <a:pt x="929102" y="200178"/>
                </a:lnTo>
                <a:lnTo>
                  <a:pt x="938581" y="195968"/>
                </a:lnTo>
                <a:lnTo>
                  <a:pt x="952068" y="189636"/>
                </a:lnTo>
                <a:lnTo>
                  <a:pt x="965490" y="183251"/>
                </a:lnTo>
                <a:lnTo>
                  <a:pt x="974577" y="178655"/>
                </a:lnTo>
                <a:lnTo>
                  <a:pt x="984043" y="173337"/>
                </a:lnTo>
                <a:lnTo>
                  <a:pt x="994079" y="167449"/>
                </a:lnTo>
                <a:lnTo>
                  <a:pt x="1006640" y="159992"/>
                </a:lnTo>
                <a:lnTo>
                  <a:pt x="1015119" y="154603"/>
                </a:lnTo>
                <a:lnTo>
                  <a:pt x="1024584" y="147882"/>
                </a:lnTo>
                <a:lnTo>
                  <a:pt x="1042610" y="134536"/>
                </a:lnTo>
                <a:lnTo>
                  <a:pt x="1050341" y="128242"/>
                </a:lnTo>
                <a:lnTo>
                  <a:pt x="1059683" y="119644"/>
                </a:lnTo>
                <a:lnTo>
                  <a:pt x="1072778" y="107219"/>
                </a:lnTo>
                <a:lnTo>
                  <a:pt x="1079585" y="99882"/>
                </a:lnTo>
                <a:lnTo>
                  <a:pt x="1088301" y="89217"/>
                </a:lnTo>
                <a:lnTo>
                  <a:pt x="1096780" y="78315"/>
                </a:lnTo>
                <a:lnTo>
                  <a:pt x="1102368" y="69818"/>
                </a:lnTo>
                <a:lnTo>
                  <a:pt x="1107833" y="60172"/>
                </a:lnTo>
                <a:lnTo>
                  <a:pt x="1114254" y="48245"/>
                </a:lnTo>
                <a:lnTo>
                  <a:pt x="1118216" y="38552"/>
                </a:lnTo>
                <a:lnTo>
                  <a:pt x="1120990" y="30327"/>
                </a:lnTo>
                <a:lnTo>
                  <a:pt x="1124915" y="17564"/>
                </a:lnTo>
                <a:lnTo>
                  <a:pt x="1126767" y="6952"/>
                </a:lnTo>
                <a:lnTo>
                  <a:pt x="1127569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60007" y="2441568"/>
            <a:ext cx="1118803" cy="721017"/>
          </a:xfrm>
          <a:custGeom>
            <a:avLst/>
            <a:gdLst/>
            <a:ahLst/>
            <a:cxnLst/>
            <a:rect l="l" t="t" r="r" b="b"/>
            <a:pathLst>
              <a:path w="1118803" h="721017">
                <a:moveTo>
                  <a:pt x="1118539" y="0"/>
                </a:moveTo>
                <a:lnTo>
                  <a:pt x="1118696" y="61959"/>
                </a:lnTo>
                <a:lnTo>
                  <a:pt x="1118789" y="113026"/>
                </a:lnTo>
                <a:lnTo>
                  <a:pt x="1118803" y="135326"/>
                </a:lnTo>
                <a:lnTo>
                  <a:pt x="1118791" y="155924"/>
                </a:lnTo>
                <a:lnTo>
                  <a:pt x="1118674" y="193376"/>
                </a:lnTo>
                <a:lnTo>
                  <a:pt x="1118215" y="245298"/>
                </a:lnTo>
                <a:lnTo>
                  <a:pt x="1117334" y="300284"/>
                </a:lnTo>
                <a:lnTo>
                  <a:pt x="1116465" y="343182"/>
                </a:lnTo>
                <a:lnTo>
                  <a:pt x="1115340" y="394249"/>
                </a:lnTo>
                <a:lnTo>
                  <a:pt x="1113929" y="456209"/>
                </a:lnTo>
                <a:lnTo>
                  <a:pt x="1102949" y="499082"/>
                </a:lnTo>
                <a:lnTo>
                  <a:pt x="1081634" y="536269"/>
                </a:lnTo>
                <a:lnTo>
                  <a:pt x="1049540" y="572223"/>
                </a:lnTo>
                <a:lnTo>
                  <a:pt x="1018235" y="598131"/>
                </a:lnTo>
                <a:lnTo>
                  <a:pt x="981621" y="622287"/>
                </a:lnTo>
                <a:lnTo>
                  <a:pt x="939901" y="644372"/>
                </a:lnTo>
                <a:lnTo>
                  <a:pt x="893673" y="663994"/>
                </a:lnTo>
                <a:lnTo>
                  <a:pt x="846471" y="680078"/>
                </a:lnTo>
                <a:lnTo>
                  <a:pt x="808956" y="690715"/>
                </a:lnTo>
                <a:lnTo>
                  <a:pt x="764328" y="700893"/>
                </a:lnTo>
                <a:lnTo>
                  <a:pt x="718283" y="708962"/>
                </a:lnTo>
                <a:lnTo>
                  <a:pt x="675093" y="714540"/>
                </a:lnTo>
                <a:lnTo>
                  <a:pt x="627176" y="718785"/>
                </a:lnTo>
                <a:lnTo>
                  <a:pt x="588739" y="720711"/>
                </a:lnTo>
                <a:lnTo>
                  <a:pt x="554761" y="721017"/>
                </a:lnTo>
                <a:lnTo>
                  <a:pt x="539164" y="721002"/>
                </a:lnTo>
                <a:lnTo>
                  <a:pt x="494195" y="719455"/>
                </a:lnTo>
                <a:lnTo>
                  <a:pt x="446199" y="715815"/>
                </a:lnTo>
                <a:lnTo>
                  <a:pt x="408164" y="711511"/>
                </a:lnTo>
                <a:lnTo>
                  <a:pt x="360700" y="703791"/>
                </a:lnTo>
                <a:lnTo>
                  <a:pt x="319582" y="695198"/>
                </a:lnTo>
                <a:lnTo>
                  <a:pt x="272128" y="682810"/>
                </a:lnTo>
                <a:lnTo>
                  <a:pt x="231959" y="670014"/>
                </a:lnTo>
                <a:lnTo>
                  <a:pt x="192269" y="654760"/>
                </a:lnTo>
                <a:lnTo>
                  <a:pt x="156244" y="637970"/>
                </a:lnTo>
                <a:lnTo>
                  <a:pt x="115362" y="614876"/>
                </a:lnTo>
                <a:lnTo>
                  <a:pt x="79751" y="589584"/>
                </a:lnTo>
                <a:lnTo>
                  <a:pt x="49842" y="562511"/>
                </a:lnTo>
                <a:lnTo>
                  <a:pt x="26037" y="533833"/>
                </a:lnTo>
                <a:lnTo>
                  <a:pt x="5228" y="494578"/>
                </a:lnTo>
                <a:lnTo>
                  <a:pt x="2171" y="486333"/>
                </a:lnTo>
                <a:lnTo>
                  <a:pt x="393" y="481926"/>
                </a:lnTo>
                <a:lnTo>
                  <a:pt x="304" y="481330"/>
                </a:lnTo>
                <a:lnTo>
                  <a:pt x="0" y="47661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49838" y="2157317"/>
            <a:ext cx="395124" cy="284251"/>
          </a:xfrm>
          <a:custGeom>
            <a:avLst/>
            <a:gdLst/>
            <a:ahLst/>
            <a:cxnLst/>
            <a:rect l="l" t="t" r="r" b="b"/>
            <a:pathLst>
              <a:path w="395124" h="284251">
                <a:moveTo>
                  <a:pt x="1145" y="284251"/>
                </a:moveTo>
                <a:lnTo>
                  <a:pt x="0" y="271031"/>
                </a:lnTo>
                <a:lnTo>
                  <a:pt x="463" y="260283"/>
                </a:lnTo>
                <a:lnTo>
                  <a:pt x="1145" y="253631"/>
                </a:lnTo>
                <a:lnTo>
                  <a:pt x="2861" y="240368"/>
                </a:lnTo>
                <a:lnTo>
                  <a:pt x="7710" y="223291"/>
                </a:lnTo>
                <a:lnTo>
                  <a:pt x="12165" y="210514"/>
                </a:lnTo>
                <a:lnTo>
                  <a:pt x="20868" y="193357"/>
                </a:lnTo>
                <a:lnTo>
                  <a:pt x="27725" y="181462"/>
                </a:lnTo>
                <a:lnTo>
                  <a:pt x="40400" y="164414"/>
                </a:lnTo>
                <a:lnTo>
                  <a:pt x="49286" y="153543"/>
                </a:lnTo>
                <a:lnTo>
                  <a:pt x="66118" y="136728"/>
                </a:lnTo>
                <a:lnTo>
                  <a:pt x="76578" y="126969"/>
                </a:lnTo>
                <a:lnTo>
                  <a:pt x="94398" y="112903"/>
                </a:lnTo>
                <a:lnTo>
                  <a:pt x="109406" y="101926"/>
                </a:lnTo>
                <a:lnTo>
                  <a:pt x="127672" y="90293"/>
                </a:lnTo>
                <a:lnTo>
                  <a:pt x="147422" y="78705"/>
                </a:lnTo>
                <a:lnTo>
                  <a:pt x="166095" y="68994"/>
                </a:lnTo>
                <a:lnTo>
                  <a:pt x="190256" y="57598"/>
                </a:lnTo>
                <a:lnTo>
                  <a:pt x="209340" y="49521"/>
                </a:lnTo>
                <a:lnTo>
                  <a:pt x="223255" y="44170"/>
                </a:lnTo>
                <a:lnTo>
                  <a:pt x="237469" y="38814"/>
                </a:lnTo>
                <a:lnTo>
                  <a:pt x="256939" y="32154"/>
                </a:lnTo>
                <a:lnTo>
                  <a:pt x="270266" y="28076"/>
                </a:lnTo>
                <a:lnTo>
                  <a:pt x="288528" y="22646"/>
                </a:lnTo>
                <a:lnTo>
                  <a:pt x="308390" y="17318"/>
                </a:lnTo>
                <a:lnTo>
                  <a:pt x="321060" y="14342"/>
                </a:lnTo>
                <a:lnTo>
                  <a:pt x="342904" y="9339"/>
                </a:lnTo>
                <a:lnTo>
                  <a:pt x="363033" y="5359"/>
                </a:lnTo>
                <a:lnTo>
                  <a:pt x="375148" y="3157"/>
                </a:lnTo>
                <a:lnTo>
                  <a:pt x="384621" y="1384"/>
                </a:lnTo>
                <a:lnTo>
                  <a:pt x="389828" y="393"/>
                </a:lnTo>
                <a:lnTo>
                  <a:pt x="395124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01973" y="2565138"/>
            <a:ext cx="36715" cy="17564"/>
          </a:xfrm>
          <a:custGeom>
            <a:avLst/>
            <a:gdLst/>
            <a:ahLst/>
            <a:cxnLst/>
            <a:rect l="l" t="t" r="r" b="b"/>
            <a:pathLst>
              <a:path w="36715" h="17564">
                <a:moveTo>
                  <a:pt x="0" y="0"/>
                </a:moveTo>
                <a:lnTo>
                  <a:pt x="3530" y="4216"/>
                </a:lnTo>
                <a:lnTo>
                  <a:pt x="4114" y="4813"/>
                </a:lnTo>
                <a:lnTo>
                  <a:pt x="8839" y="7759"/>
                </a:lnTo>
                <a:lnTo>
                  <a:pt x="14719" y="11480"/>
                </a:lnTo>
                <a:lnTo>
                  <a:pt x="15214" y="11480"/>
                </a:lnTo>
                <a:lnTo>
                  <a:pt x="21882" y="13843"/>
                </a:lnTo>
                <a:lnTo>
                  <a:pt x="28956" y="16395"/>
                </a:lnTo>
                <a:lnTo>
                  <a:pt x="29349" y="16497"/>
                </a:lnTo>
                <a:lnTo>
                  <a:pt x="36715" y="17564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90854" y="2582708"/>
            <a:ext cx="847826" cy="106964"/>
          </a:xfrm>
          <a:custGeom>
            <a:avLst/>
            <a:gdLst/>
            <a:ahLst/>
            <a:cxnLst/>
            <a:rect l="l" t="t" r="r" b="b"/>
            <a:pathLst>
              <a:path w="847826" h="106964">
                <a:moveTo>
                  <a:pt x="847826" y="0"/>
                </a:moveTo>
                <a:lnTo>
                  <a:pt x="836059" y="7950"/>
                </a:lnTo>
                <a:lnTo>
                  <a:pt x="827612" y="13140"/>
                </a:lnTo>
                <a:lnTo>
                  <a:pt x="815762" y="19704"/>
                </a:lnTo>
                <a:lnTo>
                  <a:pt x="801478" y="27473"/>
                </a:lnTo>
                <a:lnTo>
                  <a:pt x="792479" y="32098"/>
                </a:lnTo>
                <a:lnTo>
                  <a:pt x="782435" y="36744"/>
                </a:lnTo>
                <a:lnTo>
                  <a:pt x="772744" y="41033"/>
                </a:lnTo>
                <a:lnTo>
                  <a:pt x="759058" y="47024"/>
                </a:lnTo>
                <a:lnTo>
                  <a:pt x="749560" y="50952"/>
                </a:lnTo>
                <a:lnTo>
                  <a:pt x="739670" y="54626"/>
                </a:lnTo>
                <a:lnTo>
                  <a:pt x="726706" y="59194"/>
                </a:lnTo>
                <a:lnTo>
                  <a:pt x="712435" y="64193"/>
                </a:lnTo>
                <a:lnTo>
                  <a:pt x="702520" y="67461"/>
                </a:lnTo>
                <a:lnTo>
                  <a:pt x="692720" y="70342"/>
                </a:lnTo>
                <a:lnTo>
                  <a:pt x="678795" y="74182"/>
                </a:lnTo>
                <a:lnTo>
                  <a:pt x="662228" y="78702"/>
                </a:lnTo>
                <a:lnTo>
                  <a:pt x="651992" y="81328"/>
                </a:lnTo>
                <a:lnTo>
                  <a:pt x="642238" y="83527"/>
                </a:lnTo>
                <a:lnTo>
                  <a:pt x="628968" y="86261"/>
                </a:lnTo>
                <a:lnTo>
                  <a:pt x="624039" y="87261"/>
                </a:lnTo>
                <a:lnTo>
                  <a:pt x="608965" y="90358"/>
                </a:lnTo>
                <a:lnTo>
                  <a:pt x="598469" y="92377"/>
                </a:lnTo>
                <a:lnTo>
                  <a:pt x="588737" y="93985"/>
                </a:lnTo>
                <a:lnTo>
                  <a:pt x="575955" y="95846"/>
                </a:lnTo>
                <a:lnTo>
                  <a:pt x="568680" y="96875"/>
                </a:lnTo>
                <a:lnTo>
                  <a:pt x="553379" y="99021"/>
                </a:lnTo>
                <a:lnTo>
                  <a:pt x="542689" y="100408"/>
                </a:lnTo>
                <a:lnTo>
                  <a:pt x="532949" y="101455"/>
                </a:lnTo>
                <a:lnTo>
                  <a:pt x="520496" y="102577"/>
                </a:lnTo>
                <a:lnTo>
                  <a:pt x="511454" y="103352"/>
                </a:lnTo>
                <a:lnTo>
                  <a:pt x="496214" y="104549"/>
                </a:lnTo>
                <a:lnTo>
                  <a:pt x="485649" y="105140"/>
                </a:lnTo>
                <a:lnTo>
                  <a:pt x="475753" y="105522"/>
                </a:lnTo>
                <a:lnTo>
                  <a:pt x="462521" y="106090"/>
                </a:lnTo>
                <a:lnTo>
                  <a:pt x="456488" y="106400"/>
                </a:lnTo>
                <a:lnTo>
                  <a:pt x="454926" y="106489"/>
                </a:lnTo>
                <a:lnTo>
                  <a:pt x="453262" y="106591"/>
                </a:lnTo>
                <a:lnTo>
                  <a:pt x="437733" y="106718"/>
                </a:lnTo>
                <a:lnTo>
                  <a:pt x="426868" y="106884"/>
                </a:lnTo>
                <a:lnTo>
                  <a:pt x="417122" y="106964"/>
                </a:lnTo>
                <a:lnTo>
                  <a:pt x="404951" y="106834"/>
                </a:lnTo>
                <a:lnTo>
                  <a:pt x="394563" y="106591"/>
                </a:lnTo>
                <a:lnTo>
                  <a:pt x="379086" y="106155"/>
                </a:lnTo>
                <a:lnTo>
                  <a:pt x="368254" y="105742"/>
                </a:lnTo>
                <a:lnTo>
                  <a:pt x="358491" y="105152"/>
                </a:lnTo>
                <a:lnTo>
                  <a:pt x="346223" y="104183"/>
                </a:lnTo>
                <a:lnTo>
                  <a:pt x="336359" y="103352"/>
                </a:lnTo>
                <a:lnTo>
                  <a:pt x="320953" y="102019"/>
                </a:lnTo>
                <a:lnTo>
                  <a:pt x="310218" y="100984"/>
                </a:lnTo>
                <a:lnTo>
                  <a:pt x="300491" y="99830"/>
                </a:lnTo>
                <a:lnTo>
                  <a:pt x="288112" y="98142"/>
                </a:lnTo>
                <a:lnTo>
                  <a:pt x="279133" y="96875"/>
                </a:lnTo>
                <a:lnTo>
                  <a:pt x="263906" y="94705"/>
                </a:lnTo>
                <a:lnTo>
                  <a:pt x="253349" y="93071"/>
                </a:lnTo>
                <a:lnTo>
                  <a:pt x="243645" y="91308"/>
                </a:lnTo>
                <a:lnTo>
                  <a:pt x="230976" y="88749"/>
                </a:lnTo>
                <a:lnTo>
                  <a:pt x="223773" y="87261"/>
                </a:lnTo>
                <a:lnTo>
                  <a:pt x="208793" y="84202"/>
                </a:lnTo>
                <a:lnTo>
                  <a:pt x="198454" y="81949"/>
                </a:lnTo>
                <a:lnTo>
                  <a:pt x="188757" y="79539"/>
                </a:lnTo>
                <a:lnTo>
                  <a:pt x="175700" y="76012"/>
                </a:lnTo>
                <a:lnTo>
                  <a:pt x="170878" y="74688"/>
                </a:lnTo>
                <a:lnTo>
                  <a:pt x="156281" y="70673"/>
                </a:lnTo>
                <a:lnTo>
                  <a:pt x="146252" y="67755"/>
                </a:lnTo>
                <a:lnTo>
                  <a:pt x="136548" y="64592"/>
                </a:lnTo>
                <a:lnTo>
                  <a:pt x="122928" y="59837"/>
                </a:lnTo>
                <a:lnTo>
                  <a:pt x="121107" y="59194"/>
                </a:lnTo>
                <a:lnTo>
                  <a:pt x="106975" y="54205"/>
                </a:lnTo>
                <a:lnTo>
                  <a:pt x="97340" y="50587"/>
                </a:lnTo>
                <a:lnTo>
                  <a:pt x="87619" y="46529"/>
                </a:lnTo>
                <a:lnTo>
                  <a:pt x="75082" y="41033"/>
                </a:lnTo>
                <a:lnTo>
                  <a:pt x="61583" y="35026"/>
                </a:lnTo>
                <a:lnTo>
                  <a:pt x="52451" y="30662"/>
                </a:lnTo>
                <a:lnTo>
                  <a:pt x="42673" y="25495"/>
                </a:lnTo>
                <a:lnTo>
                  <a:pt x="33362" y="20421"/>
                </a:lnTo>
                <a:lnTo>
                  <a:pt x="20944" y="13563"/>
                </a:lnTo>
                <a:lnTo>
                  <a:pt x="12475" y="8414"/>
                </a:lnTo>
                <a:lnTo>
                  <a:pt x="1223" y="835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90849" y="2565144"/>
            <a:ext cx="36715" cy="17564"/>
          </a:xfrm>
          <a:custGeom>
            <a:avLst/>
            <a:gdLst/>
            <a:ahLst/>
            <a:cxnLst/>
            <a:rect l="l" t="t" r="r" b="b"/>
            <a:pathLst>
              <a:path w="36715" h="17564">
                <a:moveTo>
                  <a:pt x="0" y="17564"/>
                </a:moveTo>
                <a:lnTo>
                  <a:pt x="7365" y="16484"/>
                </a:lnTo>
                <a:lnTo>
                  <a:pt x="7747" y="16383"/>
                </a:lnTo>
                <a:lnTo>
                  <a:pt x="14820" y="13843"/>
                </a:lnTo>
                <a:lnTo>
                  <a:pt x="21501" y="11480"/>
                </a:lnTo>
                <a:lnTo>
                  <a:pt x="21983" y="11480"/>
                </a:lnTo>
                <a:lnTo>
                  <a:pt x="27876" y="7747"/>
                </a:lnTo>
                <a:lnTo>
                  <a:pt x="32588" y="4800"/>
                </a:lnTo>
                <a:lnTo>
                  <a:pt x="33172" y="4216"/>
                </a:lnTo>
                <a:lnTo>
                  <a:pt x="36715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31760" y="2523812"/>
            <a:ext cx="91871" cy="15316"/>
          </a:xfrm>
          <a:custGeom>
            <a:avLst/>
            <a:gdLst/>
            <a:ahLst/>
            <a:cxnLst/>
            <a:rect l="l" t="t" r="r" b="b"/>
            <a:pathLst>
              <a:path w="91871" h="15316">
                <a:moveTo>
                  <a:pt x="91871" y="15316"/>
                </a:moveTo>
                <a:lnTo>
                  <a:pt x="86969" y="11391"/>
                </a:lnTo>
                <a:lnTo>
                  <a:pt x="86474" y="10998"/>
                </a:lnTo>
                <a:lnTo>
                  <a:pt x="80683" y="8343"/>
                </a:lnTo>
                <a:lnTo>
                  <a:pt x="73812" y="5207"/>
                </a:lnTo>
                <a:lnTo>
                  <a:pt x="73317" y="5118"/>
                </a:lnTo>
                <a:lnTo>
                  <a:pt x="65963" y="3340"/>
                </a:lnTo>
                <a:lnTo>
                  <a:pt x="57721" y="1282"/>
                </a:lnTo>
                <a:lnTo>
                  <a:pt x="57315" y="1282"/>
                </a:lnTo>
                <a:lnTo>
                  <a:pt x="48882" y="698"/>
                </a:lnTo>
                <a:lnTo>
                  <a:pt x="40043" y="0"/>
                </a:lnTo>
                <a:lnTo>
                  <a:pt x="39750" y="0"/>
                </a:lnTo>
                <a:lnTo>
                  <a:pt x="31013" y="596"/>
                </a:lnTo>
                <a:lnTo>
                  <a:pt x="22478" y="1282"/>
                </a:lnTo>
                <a:lnTo>
                  <a:pt x="22186" y="1282"/>
                </a:lnTo>
                <a:lnTo>
                  <a:pt x="13842" y="3251"/>
                </a:lnTo>
                <a:lnTo>
                  <a:pt x="6870" y="4813"/>
                </a:lnTo>
                <a:lnTo>
                  <a:pt x="6578" y="4914"/>
                </a:lnTo>
                <a:lnTo>
                  <a:pt x="0" y="7759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87687" y="2175873"/>
            <a:ext cx="363454" cy="355701"/>
          </a:xfrm>
          <a:custGeom>
            <a:avLst/>
            <a:gdLst/>
            <a:ahLst/>
            <a:cxnLst/>
            <a:rect l="l" t="t" r="r" b="b"/>
            <a:pathLst>
              <a:path w="363454" h="355701">
                <a:moveTo>
                  <a:pt x="44075" y="355701"/>
                </a:moveTo>
                <a:lnTo>
                  <a:pt x="35320" y="345646"/>
                </a:lnTo>
                <a:lnTo>
                  <a:pt x="25431" y="331063"/>
                </a:lnTo>
                <a:lnTo>
                  <a:pt x="18339" y="319568"/>
                </a:lnTo>
                <a:lnTo>
                  <a:pt x="10597" y="302691"/>
                </a:lnTo>
                <a:lnTo>
                  <a:pt x="5843" y="290304"/>
                </a:lnTo>
                <a:lnTo>
                  <a:pt x="2165" y="273646"/>
                </a:lnTo>
                <a:lnTo>
                  <a:pt x="170" y="260653"/>
                </a:lnTo>
                <a:lnTo>
                  <a:pt x="0" y="249555"/>
                </a:lnTo>
                <a:lnTo>
                  <a:pt x="196" y="244398"/>
                </a:lnTo>
                <a:lnTo>
                  <a:pt x="1128" y="231246"/>
                </a:lnTo>
                <a:lnTo>
                  <a:pt x="4806" y="215150"/>
                </a:lnTo>
                <a:lnTo>
                  <a:pt x="8564" y="202386"/>
                </a:lnTo>
                <a:lnTo>
                  <a:pt x="15804" y="186486"/>
                </a:lnTo>
                <a:lnTo>
                  <a:pt x="22086" y="174494"/>
                </a:lnTo>
                <a:lnTo>
                  <a:pt x="33280" y="158419"/>
                </a:lnTo>
                <a:lnTo>
                  <a:pt x="41680" y="147391"/>
                </a:lnTo>
                <a:lnTo>
                  <a:pt x="56737" y="131521"/>
                </a:lnTo>
                <a:lnTo>
                  <a:pt x="66856" y="121687"/>
                </a:lnTo>
                <a:lnTo>
                  <a:pt x="85246" y="106748"/>
                </a:lnTo>
                <a:lnTo>
                  <a:pt x="97602" y="97416"/>
                </a:lnTo>
                <a:lnTo>
                  <a:pt x="116295" y="85282"/>
                </a:lnTo>
                <a:lnTo>
                  <a:pt x="133406" y="74996"/>
                </a:lnTo>
                <a:lnTo>
                  <a:pt x="152377" y="65062"/>
                </a:lnTo>
                <a:lnTo>
                  <a:pt x="174097" y="54588"/>
                </a:lnTo>
                <a:lnTo>
                  <a:pt x="193344" y="46344"/>
                </a:lnTo>
                <a:lnTo>
                  <a:pt x="204946" y="41808"/>
                </a:lnTo>
                <a:lnTo>
                  <a:pt x="219012" y="36441"/>
                </a:lnTo>
                <a:lnTo>
                  <a:pt x="238568" y="29747"/>
                </a:lnTo>
                <a:lnTo>
                  <a:pt x="252833" y="25374"/>
                </a:lnTo>
                <a:lnTo>
                  <a:pt x="267928" y="20819"/>
                </a:lnTo>
                <a:lnTo>
                  <a:pt x="287807" y="15475"/>
                </a:lnTo>
                <a:lnTo>
                  <a:pt x="301322" y="12320"/>
                </a:lnTo>
                <a:lnTo>
                  <a:pt x="319864" y="8123"/>
                </a:lnTo>
                <a:lnTo>
                  <a:pt x="339945" y="4242"/>
                </a:lnTo>
                <a:lnTo>
                  <a:pt x="352682" y="1887"/>
                </a:lnTo>
                <a:lnTo>
                  <a:pt x="359441" y="584"/>
                </a:lnTo>
                <a:lnTo>
                  <a:pt x="361397" y="203"/>
                </a:lnTo>
                <a:lnTo>
                  <a:pt x="363454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52665" y="2542465"/>
            <a:ext cx="38963" cy="5892"/>
          </a:xfrm>
          <a:custGeom>
            <a:avLst/>
            <a:gdLst/>
            <a:ahLst/>
            <a:cxnLst/>
            <a:rect l="l" t="t" r="r" b="b"/>
            <a:pathLst>
              <a:path w="38963" h="5892">
                <a:moveTo>
                  <a:pt x="0" y="4813"/>
                </a:moveTo>
                <a:lnTo>
                  <a:pt x="2451" y="3238"/>
                </a:lnTo>
                <a:lnTo>
                  <a:pt x="2654" y="3149"/>
                </a:lnTo>
                <a:lnTo>
                  <a:pt x="5499" y="2159"/>
                </a:lnTo>
                <a:lnTo>
                  <a:pt x="8737" y="1079"/>
                </a:lnTo>
                <a:lnTo>
                  <a:pt x="8928" y="990"/>
                </a:lnTo>
                <a:lnTo>
                  <a:pt x="12471" y="495"/>
                </a:lnTo>
                <a:lnTo>
                  <a:pt x="16192" y="0"/>
                </a:lnTo>
                <a:lnTo>
                  <a:pt x="20027" y="101"/>
                </a:lnTo>
                <a:lnTo>
                  <a:pt x="23749" y="203"/>
                </a:lnTo>
                <a:lnTo>
                  <a:pt x="23952" y="203"/>
                </a:lnTo>
                <a:lnTo>
                  <a:pt x="27584" y="990"/>
                </a:lnTo>
                <a:lnTo>
                  <a:pt x="30822" y="1574"/>
                </a:lnTo>
                <a:lnTo>
                  <a:pt x="31115" y="1676"/>
                </a:lnTo>
                <a:lnTo>
                  <a:pt x="34061" y="2946"/>
                </a:lnTo>
                <a:lnTo>
                  <a:pt x="36614" y="4025"/>
                </a:lnTo>
                <a:lnTo>
                  <a:pt x="36906" y="4229"/>
                </a:lnTo>
                <a:lnTo>
                  <a:pt x="38963" y="5892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56687" y="2559545"/>
            <a:ext cx="35534" cy="6477"/>
          </a:xfrm>
          <a:custGeom>
            <a:avLst/>
            <a:gdLst/>
            <a:ahLst/>
            <a:cxnLst/>
            <a:rect l="l" t="t" r="r" b="b"/>
            <a:pathLst>
              <a:path w="35534" h="6476">
                <a:moveTo>
                  <a:pt x="35534" y="0"/>
                </a:moveTo>
                <a:lnTo>
                  <a:pt x="33667" y="1765"/>
                </a:lnTo>
                <a:lnTo>
                  <a:pt x="33375" y="1866"/>
                </a:lnTo>
                <a:lnTo>
                  <a:pt x="31013" y="3048"/>
                </a:lnTo>
                <a:lnTo>
                  <a:pt x="28168" y="4419"/>
                </a:lnTo>
                <a:lnTo>
                  <a:pt x="27876" y="4521"/>
                </a:lnTo>
                <a:lnTo>
                  <a:pt x="24739" y="5207"/>
                </a:lnTo>
                <a:lnTo>
                  <a:pt x="21209" y="6083"/>
                </a:lnTo>
                <a:lnTo>
                  <a:pt x="21005" y="6083"/>
                </a:lnTo>
                <a:lnTo>
                  <a:pt x="17284" y="6286"/>
                </a:lnTo>
                <a:lnTo>
                  <a:pt x="13550" y="6477"/>
                </a:lnTo>
                <a:lnTo>
                  <a:pt x="9715" y="6083"/>
                </a:lnTo>
                <a:lnTo>
                  <a:pt x="6083" y="5689"/>
                </a:lnTo>
                <a:lnTo>
                  <a:pt x="5994" y="5499"/>
                </a:lnTo>
                <a:lnTo>
                  <a:pt x="2552" y="4610"/>
                </a:lnTo>
                <a:lnTo>
                  <a:pt x="1282" y="4318"/>
                </a:lnTo>
                <a:lnTo>
                  <a:pt x="1079" y="4216"/>
                </a:lnTo>
                <a:lnTo>
                  <a:pt x="0" y="353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05883" y="2598807"/>
            <a:ext cx="167347" cy="40728"/>
          </a:xfrm>
          <a:custGeom>
            <a:avLst/>
            <a:gdLst/>
            <a:ahLst/>
            <a:cxnLst/>
            <a:rect l="l" t="t" r="r" b="b"/>
            <a:pathLst>
              <a:path w="167347" h="40728">
                <a:moveTo>
                  <a:pt x="167347" y="0"/>
                </a:moveTo>
                <a:lnTo>
                  <a:pt x="154978" y="1181"/>
                </a:lnTo>
                <a:lnTo>
                  <a:pt x="142608" y="3429"/>
                </a:lnTo>
                <a:lnTo>
                  <a:pt x="127533" y="6124"/>
                </a:lnTo>
                <a:lnTo>
                  <a:pt x="117098" y="8009"/>
                </a:lnTo>
                <a:lnTo>
                  <a:pt x="107403" y="9960"/>
                </a:lnTo>
                <a:lnTo>
                  <a:pt x="94546" y="12852"/>
                </a:lnTo>
                <a:lnTo>
                  <a:pt x="88633" y="14236"/>
                </a:lnTo>
                <a:lnTo>
                  <a:pt x="73830" y="17711"/>
                </a:lnTo>
                <a:lnTo>
                  <a:pt x="63651" y="20259"/>
                </a:lnTo>
                <a:lnTo>
                  <a:pt x="53910" y="22987"/>
                </a:lnTo>
                <a:lnTo>
                  <a:pt x="40417" y="26999"/>
                </a:lnTo>
                <a:lnTo>
                  <a:pt x="23859" y="32016"/>
                </a:lnTo>
                <a:lnTo>
                  <a:pt x="14499" y="35188"/>
                </a:lnTo>
                <a:lnTo>
                  <a:pt x="2060" y="39929"/>
                </a:lnTo>
                <a:lnTo>
                  <a:pt x="0" y="4072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256299" y="2598807"/>
            <a:ext cx="167347" cy="40728"/>
          </a:xfrm>
          <a:custGeom>
            <a:avLst/>
            <a:gdLst/>
            <a:ahLst/>
            <a:cxnLst/>
            <a:rect l="l" t="t" r="r" b="b"/>
            <a:pathLst>
              <a:path w="167347" h="40728">
                <a:moveTo>
                  <a:pt x="0" y="0"/>
                </a:moveTo>
                <a:lnTo>
                  <a:pt x="12369" y="1181"/>
                </a:lnTo>
                <a:lnTo>
                  <a:pt x="24739" y="3429"/>
                </a:lnTo>
                <a:lnTo>
                  <a:pt x="39814" y="6124"/>
                </a:lnTo>
                <a:lnTo>
                  <a:pt x="50249" y="8009"/>
                </a:lnTo>
                <a:lnTo>
                  <a:pt x="59944" y="9960"/>
                </a:lnTo>
                <a:lnTo>
                  <a:pt x="72801" y="12852"/>
                </a:lnTo>
                <a:lnTo>
                  <a:pt x="78714" y="14236"/>
                </a:lnTo>
                <a:lnTo>
                  <a:pt x="93521" y="17701"/>
                </a:lnTo>
                <a:lnTo>
                  <a:pt x="103692" y="20242"/>
                </a:lnTo>
                <a:lnTo>
                  <a:pt x="113411" y="22954"/>
                </a:lnTo>
                <a:lnTo>
                  <a:pt x="126865" y="26929"/>
                </a:lnTo>
                <a:lnTo>
                  <a:pt x="130048" y="27876"/>
                </a:lnTo>
                <a:lnTo>
                  <a:pt x="143616" y="32031"/>
                </a:lnTo>
                <a:lnTo>
                  <a:pt x="152990" y="35220"/>
                </a:lnTo>
                <a:lnTo>
                  <a:pt x="165523" y="40017"/>
                </a:lnTo>
                <a:lnTo>
                  <a:pt x="167347" y="4072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505898" y="2523812"/>
            <a:ext cx="91871" cy="15316"/>
          </a:xfrm>
          <a:custGeom>
            <a:avLst/>
            <a:gdLst/>
            <a:ahLst/>
            <a:cxnLst/>
            <a:rect l="l" t="t" r="r" b="b"/>
            <a:pathLst>
              <a:path w="91871" h="15316">
                <a:moveTo>
                  <a:pt x="0" y="15316"/>
                </a:moveTo>
                <a:lnTo>
                  <a:pt x="4914" y="11391"/>
                </a:lnTo>
                <a:lnTo>
                  <a:pt x="5397" y="10998"/>
                </a:lnTo>
                <a:lnTo>
                  <a:pt x="11188" y="8343"/>
                </a:lnTo>
                <a:lnTo>
                  <a:pt x="18059" y="5207"/>
                </a:lnTo>
                <a:lnTo>
                  <a:pt x="18554" y="5118"/>
                </a:lnTo>
                <a:lnTo>
                  <a:pt x="25908" y="3340"/>
                </a:lnTo>
                <a:lnTo>
                  <a:pt x="34163" y="1282"/>
                </a:lnTo>
                <a:lnTo>
                  <a:pt x="34556" y="1282"/>
                </a:lnTo>
                <a:lnTo>
                  <a:pt x="42989" y="698"/>
                </a:lnTo>
                <a:lnTo>
                  <a:pt x="51828" y="0"/>
                </a:lnTo>
                <a:lnTo>
                  <a:pt x="52120" y="0"/>
                </a:lnTo>
                <a:lnTo>
                  <a:pt x="60858" y="596"/>
                </a:lnTo>
                <a:lnTo>
                  <a:pt x="69392" y="1282"/>
                </a:lnTo>
                <a:lnTo>
                  <a:pt x="69684" y="1282"/>
                </a:lnTo>
                <a:lnTo>
                  <a:pt x="78028" y="3251"/>
                </a:lnTo>
                <a:lnTo>
                  <a:pt x="85001" y="4813"/>
                </a:lnTo>
                <a:lnTo>
                  <a:pt x="85293" y="4914"/>
                </a:lnTo>
                <a:lnTo>
                  <a:pt x="91871" y="7759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78388" y="2175873"/>
            <a:ext cx="363258" cy="355701"/>
          </a:xfrm>
          <a:custGeom>
            <a:avLst/>
            <a:gdLst/>
            <a:ahLst/>
            <a:cxnLst/>
            <a:rect l="l" t="t" r="r" b="b"/>
            <a:pathLst>
              <a:path w="363258" h="355701">
                <a:moveTo>
                  <a:pt x="319379" y="355701"/>
                </a:moveTo>
                <a:lnTo>
                  <a:pt x="328133" y="345646"/>
                </a:lnTo>
                <a:lnTo>
                  <a:pt x="334315" y="336884"/>
                </a:lnTo>
                <a:lnTo>
                  <a:pt x="338023" y="331063"/>
                </a:lnTo>
                <a:lnTo>
                  <a:pt x="345115" y="319566"/>
                </a:lnTo>
                <a:lnTo>
                  <a:pt x="349763" y="310133"/>
                </a:lnTo>
                <a:lnTo>
                  <a:pt x="352844" y="302691"/>
                </a:lnTo>
                <a:lnTo>
                  <a:pt x="357577" y="290306"/>
                </a:lnTo>
                <a:lnTo>
                  <a:pt x="360164" y="279689"/>
                </a:lnTo>
                <a:lnTo>
                  <a:pt x="361289" y="273646"/>
                </a:lnTo>
                <a:lnTo>
                  <a:pt x="362713" y="260984"/>
                </a:lnTo>
                <a:lnTo>
                  <a:pt x="362912" y="249695"/>
                </a:lnTo>
                <a:lnTo>
                  <a:pt x="363156" y="245478"/>
                </a:lnTo>
                <a:lnTo>
                  <a:pt x="363156" y="244881"/>
                </a:lnTo>
                <a:lnTo>
                  <a:pt x="363258" y="244398"/>
                </a:lnTo>
                <a:lnTo>
                  <a:pt x="361682" y="231304"/>
                </a:lnTo>
                <a:lnTo>
                  <a:pt x="358635" y="215150"/>
                </a:lnTo>
                <a:lnTo>
                  <a:pt x="354887" y="202385"/>
                </a:lnTo>
                <a:lnTo>
                  <a:pt x="347649" y="186486"/>
                </a:lnTo>
                <a:lnTo>
                  <a:pt x="341368" y="174494"/>
                </a:lnTo>
                <a:lnTo>
                  <a:pt x="330174" y="158419"/>
                </a:lnTo>
                <a:lnTo>
                  <a:pt x="321774" y="147391"/>
                </a:lnTo>
                <a:lnTo>
                  <a:pt x="306717" y="131521"/>
                </a:lnTo>
                <a:lnTo>
                  <a:pt x="296598" y="121687"/>
                </a:lnTo>
                <a:lnTo>
                  <a:pt x="278208" y="106748"/>
                </a:lnTo>
                <a:lnTo>
                  <a:pt x="265852" y="97416"/>
                </a:lnTo>
                <a:lnTo>
                  <a:pt x="247159" y="85282"/>
                </a:lnTo>
                <a:lnTo>
                  <a:pt x="230042" y="74996"/>
                </a:lnTo>
                <a:lnTo>
                  <a:pt x="211076" y="65062"/>
                </a:lnTo>
                <a:lnTo>
                  <a:pt x="189363" y="54588"/>
                </a:lnTo>
                <a:lnTo>
                  <a:pt x="170111" y="46344"/>
                </a:lnTo>
                <a:lnTo>
                  <a:pt x="158508" y="41808"/>
                </a:lnTo>
                <a:lnTo>
                  <a:pt x="144442" y="36441"/>
                </a:lnTo>
                <a:lnTo>
                  <a:pt x="124886" y="29747"/>
                </a:lnTo>
                <a:lnTo>
                  <a:pt x="110621" y="25374"/>
                </a:lnTo>
                <a:lnTo>
                  <a:pt x="95526" y="20819"/>
                </a:lnTo>
                <a:lnTo>
                  <a:pt x="75646" y="15475"/>
                </a:lnTo>
                <a:lnTo>
                  <a:pt x="62132" y="12320"/>
                </a:lnTo>
                <a:lnTo>
                  <a:pt x="43590" y="8123"/>
                </a:lnTo>
                <a:lnTo>
                  <a:pt x="23509" y="4242"/>
                </a:lnTo>
                <a:lnTo>
                  <a:pt x="10771" y="1887"/>
                </a:lnTo>
                <a:lnTo>
                  <a:pt x="4013" y="584"/>
                </a:lnTo>
                <a:lnTo>
                  <a:pt x="2057" y="203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84568" y="2157317"/>
            <a:ext cx="395124" cy="284251"/>
          </a:xfrm>
          <a:custGeom>
            <a:avLst/>
            <a:gdLst/>
            <a:ahLst/>
            <a:cxnLst/>
            <a:rect l="l" t="t" r="r" b="b"/>
            <a:pathLst>
              <a:path w="395124" h="284251">
                <a:moveTo>
                  <a:pt x="393979" y="284251"/>
                </a:moveTo>
                <a:lnTo>
                  <a:pt x="395124" y="271031"/>
                </a:lnTo>
                <a:lnTo>
                  <a:pt x="394660" y="260283"/>
                </a:lnTo>
                <a:lnTo>
                  <a:pt x="393979" y="253631"/>
                </a:lnTo>
                <a:lnTo>
                  <a:pt x="392262" y="240369"/>
                </a:lnTo>
                <a:lnTo>
                  <a:pt x="387400" y="223291"/>
                </a:lnTo>
                <a:lnTo>
                  <a:pt x="382955" y="210512"/>
                </a:lnTo>
                <a:lnTo>
                  <a:pt x="374256" y="193357"/>
                </a:lnTo>
                <a:lnTo>
                  <a:pt x="367398" y="181462"/>
                </a:lnTo>
                <a:lnTo>
                  <a:pt x="354723" y="164414"/>
                </a:lnTo>
                <a:lnTo>
                  <a:pt x="345837" y="153543"/>
                </a:lnTo>
                <a:lnTo>
                  <a:pt x="329006" y="136728"/>
                </a:lnTo>
                <a:lnTo>
                  <a:pt x="318545" y="126969"/>
                </a:lnTo>
                <a:lnTo>
                  <a:pt x="300726" y="112903"/>
                </a:lnTo>
                <a:lnTo>
                  <a:pt x="285718" y="101926"/>
                </a:lnTo>
                <a:lnTo>
                  <a:pt x="267451" y="90293"/>
                </a:lnTo>
                <a:lnTo>
                  <a:pt x="247702" y="78705"/>
                </a:lnTo>
                <a:lnTo>
                  <a:pt x="229029" y="68994"/>
                </a:lnTo>
                <a:lnTo>
                  <a:pt x="204868" y="57598"/>
                </a:lnTo>
                <a:lnTo>
                  <a:pt x="185784" y="49521"/>
                </a:lnTo>
                <a:lnTo>
                  <a:pt x="171869" y="44170"/>
                </a:lnTo>
                <a:lnTo>
                  <a:pt x="157654" y="38814"/>
                </a:lnTo>
                <a:lnTo>
                  <a:pt x="138184" y="32154"/>
                </a:lnTo>
                <a:lnTo>
                  <a:pt x="124858" y="28076"/>
                </a:lnTo>
                <a:lnTo>
                  <a:pt x="106596" y="22646"/>
                </a:lnTo>
                <a:lnTo>
                  <a:pt x="86733" y="17318"/>
                </a:lnTo>
                <a:lnTo>
                  <a:pt x="74063" y="14342"/>
                </a:lnTo>
                <a:lnTo>
                  <a:pt x="52225" y="9339"/>
                </a:lnTo>
                <a:lnTo>
                  <a:pt x="32094" y="5359"/>
                </a:lnTo>
                <a:lnTo>
                  <a:pt x="19976" y="3157"/>
                </a:lnTo>
                <a:lnTo>
                  <a:pt x="10502" y="1384"/>
                </a:lnTo>
                <a:lnTo>
                  <a:pt x="5295" y="393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37896" y="2542465"/>
            <a:ext cx="38963" cy="5892"/>
          </a:xfrm>
          <a:custGeom>
            <a:avLst/>
            <a:gdLst/>
            <a:ahLst/>
            <a:cxnLst/>
            <a:rect l="l" t="t" r="r" b="b"/>
            <a:pathLst>
              <a:path w="38963" h="5892">
                <a:moveTo>
                  <a:pt x="0" y="5892"/>
                </a:moveTo>
                <a:lnTo>
                  <a:pt x="2057" y="4229"/>
                </a:lnTo>
                <a:lnTo>
                  <a:pt x="2362" y="4025"/>
                </a:lnTo>
                <a:lnTo>
                  <a:pt x="4902" y="2946"/>
                </a:lnTo>
                <a:lnTo>
                  <a:pt x="7848" y="1676"/>
                </a:lnTo>
                <a:lnTo>
                  <a:pt x="8153" y="1574"/>
                </a:lnTo>
                <a:lnTo>
                  <a:pt x="11379" y="990"/>
                </a:lnTo>
                <a:lnTo>
                  <a:pt x="15011" y="203"/>
                </a:lnTo>
                <a:lnTo>
                  <a:pt x="15214" y="203"/>
                </a:lnTo>
                <a:lnTo>
                  <a:pt x="18948" y="101"/>
                </a:lnTo>
                <a:lnTo>
                  <a:pt x="22669" y="0"/>
                </a:lnTo>
                <a:lnTo>
                  <a:pt x="26504" y="495"/>
                </a:lnTo>
                <a:lnTo>
                  <a:pt x="30035" y="990"/>
                </a:lnTo>
                <a:lnTo>
                  <a:pt x="30226" y="1079"/>
                </a:lnTo>
                <a:lnTo>
                  <a:pt x="33464" y="2159"/>
                </a:lnTo>
                <a:lnTo>
                  <a:pt x="36309" y="3149"/>
                </a:lnTo>
                <a:lnTo>
                  <a:pt x="36512" y="3238"/>
                </a:lnTo>
                <a:lnTo>
                  <a:pt x="38963" y="481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37308" y="2558267"/>
            <a:ext cx="42595" cy="7759"/>
          </a:xfrm>
          <a:custGeom>
            <a:avLst/>
            <a:gdLst/>
            <a:ahLst/>
            <a:cxnLst/>
            <a:rect l="l" t="t" r="r" b="b"/>
            <a:pathLst>
              <a:path w="42595" h="7759">
                <a:moveTo>
                  <a:pt x="42595" y="0"/>
                </a:moveTo>
                <a:lnTo>
                  <a:pt x="41122" y="1866"/>
                </a:lnTo>
                <a:lnTo>
                  <a:pt x="40830" y="2159"/>
                </a:lnTo>
                <a:lnTo>
                  <a:pt x="38773" y="3340"/>
                </a:lnTo>
                <a:lnTo>
                  <a:pt x="36220" y="4914"/>
                </a:lnTo>
                <a:lnTo>
                  <a:pt x="35928" y="5003"/>
                </a:lnTo>
                <a:lnTo>
                  <a:pt x="32981" y="5892"/>
                </a:lnTo>
                <a:lnTo>
                  <a:pt x="29641" y="6972"/>
                </a:lnTo>
                <a:lnTo>
                  <a:pt x="29438" y="6972"/>
                </a:lnTo>
                <a:lnTo>
                  <a:pt x="25908" y="7365"/>
                </a:lnTo>
                <a:lnTo>
                  <a:pt x="22186" y="7759"/>
                </a:lnTo>
                <a:lnTo>
                  <a:pt x="21983" y="7759"/>
                </a:lnTo>
                <a:lnTo>
                  <a:pt x="18262" y="7556"/>
                </a:lnTo>
                <a:lnTo>
                  <a:pt x="14528" y="7365"/>
                </a:lnTo>
                <a:lnTo>
                  <a:pt x="14325" y="7365"/>
                </a:lnTo>
                <a:lnTo>
                  <a:pt x="10795" y="6477"/>
                </a:lnTo>
                <a:lnTo>
                  <a:pt x="7658" y="5791"/>
                </a:lnTo>
                <a:lnTo>
                  <a:pt x="7366" y="5702"/>
                </a:lnTo>
                <a:lnTo>
                  <a:pt x="4508" y="4318"/>
                </a:lnTo>
                <a:lnTo>
                  <a:pt x="2159" y="3149"/>
                </a:lnTo>
                <a:lnTo>
                  <a:pt x="1866" y="3048"/>
                </a:lnTo>
                <a:lnTo>
                  <a:pt x="0" y="1282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50982" y="2441573"/>
            <a:ext cx="9029" cy="476618"/>
          </a:xfrm>
          <a:custGeom>
            <a:avLst/>
            <a:gdLst/>
            <a:ahLst/>
            <a:cxnLst/>
            <a:rect l="l" t="t" r="r" b="b"/>
            <a:pathLst>
              <a:path w="9029" h="476618">
                <a:moveTo>
                  <a:pt x="9029" y="476618"/>
                </a:moveTo>
                <a:lnTo>
                  <a:pt x="4610" y="456209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497557" y="2556408"/>
            <a:ext cx="4419" cy="50546"/>
          </a:xfrm>
          <a:custGeom>
            <a:avLst/>
            <a:gdLst/>
            <a:ahLst/>
            <a:cxnLst/>
            <a:rect l="l" t="t" r="r" b="b"/>
            <a:pathLst>
              <a:path w="4419" h="50545">
                <a:moveTo>
                  <a:pt x="0" y="50546"/>
                </a:moveTo>
                <a:lnTo>
                  <a:pt x="495" y="0"/>
                </a:lnTo>
                <a:lnTo>
                  <a:pt x="4419" y="8737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23633" y="2539128"/>
            <a:ext cx="7848" cy="26009"/>
          </a:xfrm>
          <a:custGeom>
            <a:avLst/>
            <a:gdLst/>
            <a:ahLst/>
            <a:cxnLst/>
            <a:rect l="l" t="t" r="r" b="b"/>
            <a:pathLst>
              <a:path w="7848" h="26009">
                <a:moveTo>
                  <a:pt x="3924" y="26009"/>
                </a:moveTo>
                <a:lnTo>
                  <a:pt x="7848" y="17272"/>
                </a:lnTo>
                <a:lnTo>
                  <a:pt x="6477" y="8343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48156" y="2547280"/>
            <a:ext cx="8534" cy="15798"/>
          </a:xfrm>
          <a:custGeom>
            <a:avLst/>
            <a:gdLst/>
            <a:ahLst/>
            <a:cxnLst/>
            <a:rect l="l" t="t" r="r" b="b"/>
            <a:pathLst>
              <a:path w="8534" h="15798">
                <a:moveTo>
                  <a:pt x="8534" y="15798"/>
                </a:moveTo>
                <a:lnTo>
                  <a:pt x="5295" y="14325"/>
                </a:lnTo>
                <a:lnTo>
                  <a:pt x="1473" y="10985"/>
                </a:lnTo>
                <a:lnTo>
                  <a:pt x="0" y="7264"/>
                </a:lnTo>
                <a:lnTo>
                  <a:pt x="977" y="3429"/>
                </a:lnTo>
                <a:lnTo>
                  <a:pt x="4508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91633" y="2548357"/>
            <a:ext cx="2946" cy="11188"/>
          </a:xfrm>
          <a:custGeom>
            <a:avLst/>
            <a:gdLst/>
            <a:ahLst/>
            <a:cxnLst/>
            <a:rect l="l" t="t" r="r" b="b"/>
            <a:pathLst>
              <a:path w="2946" h="11188">
                <a:moveTo>
                  <a:pt x="0" y="0"/>
                </a:moveTo>
                <a:lnTo>
                  <a:pt x="2743" y="3632"/>
                </a:lnTo>
                <a:lnTo>
                  <a:pt x="2946" y="7454"/>
                </a:lnTo>
                <a:lnTo>
                  <a:pt x="584" y="1118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659141" y="2294732"/>
            <a:ext cx="1968" cy="229971"/>
          </a:xfrm>
          <a:custGeom>
            <a:avLst/>
            <a:gdLst/>
            <a:ahLst/>
            <a:cxnLst/>
            <a:rect l="l" t="t" r="r" b="b"/>
            <a:pathLst>
              <a:path w="1968" h="229971">
                <a:moveTo>
                  <a:pt x="1968" y="229971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31478" y="2556408"/>
            <a:ext cx="495" cy="50546"/>
          </a:xfrm>
          <a:custGeom>
            <a:avLst/>
            <a:gdLst/>
            <a:ahLst/>
            <a:cxnLst/>
            <a:rect l="l" t="t" r="r" b="b"/>
            <a:pathLst>
              <a:path w="495" h="50545">
                <a:moveTo>
                  <a:pt x="495" y="50546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498047" y="2539132"/>
            <a:ext cx="7848" cy="17272"/>
          </a:xfrm>
          <a:custGeom>
            <a:avLst/>
            <a:gdLst/>
            <a:ahLst/>
            <a:cxnLst/>
            <a:rect l="l" t="t" r="r" b="b"/>
            <a:pathLst>
              <a:path w="7848" h="17272">
                <a:moveTo>
                  <a:pt x="0" y="17272"/>
                </a:moveTo>
                <a:lnTo>
                  <a:pt x="1371" y="8343"/>
                </a:lnTo>
                <a:lnTo>
                  <a:pt x="7848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34946" y="2548356"/>
            <a:ext cx="2946" cy="11188"/>
          </a:xfrm>
          <a:custGeom>
            <a:avLst/>
            <a:gdLst/>
            <a:ahLst/>
            <a:cxnLst/>
            <a:rect l="l" t="t" r="r" b="b"/>
            <a:pathLst>
              <a:path w="2946" h="11188">
                <a:moveTo>
                  <a:pt x="2362" y="11188"/>
                </a:moveTo>
                <a:lnTo>
                  <a:pt x="0" y="7454"/>
                </a:lnTo>
                <a:lnTo>
                  <a:pt x="203" y="3632"/>
                </a:lnTo>
                <a:lnTo>
                  <a:pt x="2946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76863" y="2547278"/>
            <a:ext cx="4521" cy="10985"/>
          </a:xfrm>
          <a:custGeom>
            <a:avLst/>
            <a:gdLst/>
            <a:ahLst/>
            <a:cxnLst/>
            <a:rect l="l" t="t" r="r" b="b"/>
            <a:pathLst>
              <a:path w="4521" h="10985">
                <a:moveTo>
                  <a:pt x="0" y="0"/>
                </a:moveTo>
                <a:lnTo>
                  <a:pt x="3530" y="3429"/>
                </a:lnTo>
                <a:lnTo>
                  <a:pt x="4521" y="7264"/>
                </a:lnTo>
                <a:lnTo>
                  <a:pt x="3035" y="10985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68420" y="2294732"/>
            <a:ext cx="1968" cy="229971"/>
          </a:xfrm>
          <a:custGeom>
            <a:avLst/>
            <a:gdLst/>
            <a:ahLst/>
            <a:cxnLst/>
            <a:rect l="l" t="t" r="r" b="b"/>
            <a:pathLst>
              <a:path w="1968" h="229971">
                <a:moveTo>
                  <a:pt x="0" y="229971"/>
                </a:moveTo>
                <a:lnTo>
                  <a:pt x="1968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48593" y="2641401"/>
            <a:ext cx="24638" cy="34455"/>
          </a:xfrm>
          <a:custGeom>
            <a:avLst/>
            <a:gdLst/>
            <a:ahLst/>
            <a:cxnLst/>
            <a:rect l="l" t="t" r="r" b="b"/>
            <a:pathLst>
              <a:path w="24637" h="34455">
                <a:moveTo>
                  <a:pt x="0" y="34455"/>
                </a:moveTo>
                <a:lnTo>
                  <a:pt x="685" y="32194"/>
                </a:lnTo>
                <a:lnTo>
                  <a:pt x="1473" y="29844"/>
                </a:lnTo>
                <a:lnTo>
                  <a:pt x="2362" y="27190"/>
                </a:lnTo>
                <a:lnTo>
                  <a:pt x="2159" y="27089"/>
                </a:lnTo>
                <a:lnTo>
                  <a:pt x="3429" y="24637"/>
                </a:lnTo>
                <a:lnTo>
                  <a:pt x="4914" y="21589"/>
                </a:lnTo>
                <a:lnTo>
                  <a:pt x="5207" y="21691"/>
                </a:lnTo>
                <a:lnTo>
                  <a:pt x="7061" y="18745"/>
                </a:lnTo>
                <a:lnTo>
                  <a:pt x="8636" y="16205"/>
                </a:lnTo>
                <a:lnTo>
                  <a:pt x="8547" y="16001"/>
                </a:lnTo>
                <a:lnTo>
                  <a:pt x="10401" y="13741"/>
                </a:lnTo>
                <a:lnTo>
                  <a:pt x="12661" y="10807"/>
                </a:lnTo>
                <a:lnTo>
                  <a:pt x="12954" y="10896"/>
                </a:lnTo>
                <a:lnTo>
                  <a:pt x="15608" y="8153"/>
                </a:lnTo>
                <a:lnTo>
                  <a:pt x="17868" y="5791"/>
                </a:lnTo>
                <a:lnTo>
                  <a:pt x="17767" y="5600"/>
                </a:lnTo>
                <a:lnTo>
                  <a:pt x="20218" y="3441"/>
                </a:lnTo>
                <a:lnTo>
                  <a:pt x="22275" y="1574"/>
                </a:lnTo>
                <a:lnTo>
                  <a:pt x="24638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945845" y="2641304"/>
            <a:ext cx="27381" cy="34061"/>
          </a:xfrm>
          <a:custGeom>
            <a:avLst/>
            <a:gdLst/>
            <a:ahLst/>
            <a:cxnLst/>
            <a:rect l="l" t="t" r="r" b="b"/>
            <a:pathLst>
              <a:path w="27381" h="34061">
                <a:moveTo>
                  <a:pt x="0" y="34061"/>
                </a:moveTo>
                <a:lnTo>
                  <a:pt x="292" y="32689"/>
                </a:lnTo>
                <a:lnTo>
                  <a:pt x="292" y="32486"/>
                </a:lnTo>
                <a:lnTo>
                  <a:pt x="977" y="31216"/>
                </a:lnTo>
                <a:lnTo>
                  <a:pt x="2260" y="28765"/>
                </a:lnTo>
                <a:lnTo>
                  <a:pt x="2451" y="28765"/>
                </a:lnTo>
                <a:lnTo>
                  <a:pt x="3924" y="26504"/>
                </a:lnTo>
                <a:lnTo>
                  <a:pt x="7365" y="20904"/>
                </a:lnTo>
                <a:lnTo>
                  <a:pt x="6972" y="20421"/>
                </a:lnTo>
                <a:lnTo>
                  <a:pt x="10896" y="15405"/>
                </a:lnTo>
                <a:lnTo>
                  <a:pt x="15316" y="9817"/>
                </a:lnTo>
                <a:lnTo>
                  <a:pt x="15709" y="9817"/>
                </a:lnTo>
                <a:lnTo>
                  <a:pt x="20904" y="4902"/>
                </a:lnTo>
                <a:lnTo>
                  <a:pt x="23850" y="2260"/>
                </a:lnTo>
                <a:lnTo>
                  <a:pt x="24041" y="2070"/>
                </a:lnTo>
                <a:lnTo>
                  <a:pt x="27381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56301" y="2641211"/>
            <a:ext cx="24536" cy="34645"/>
          </a:xfrm>
          <a:custGeom>
            <a:avLst/>
            <a:gdLst/>
            <a:ahLst/>
            <a:cxnLst/>
            <a:rect l="l" t="t" r="r" b="b"/>
            <a:pathLst>
              <a:path w="24536" h="34645">
                <a:moveTo>
                  <a:pt x="24536" y="34645"/>
                </a:moveTo>
                <a:lnTo>
                  <a:pt x="24333" y="32677"/>
                </a:lnTo>
                <a:lnTo>
                  <a:pt x="24244" y="32486"/>
                </a:lnTo>
                <a:lnTo>
                  <a:pt x="23558" y="30530"/>
                </a:lnTo>
                <a:lnTo>
                  <a:pt x="22669" y="28066"/>
                </a:lnTo>
                <a:lnTo>
                  <a:pt x="22466" y="28066"/>
                </a:lnTo>
                <a:lnTo>
                  <a:pt x="21297" y="25717"/>
                </a:lnTo>
                <a:lnTo>
                  <a:pt x="19824" y="22567"/>
                </a:lnTo>
                <a:lnTo>
                  <a:pt x="20015" y="22377"/>
                </a:lnTo>
                <a:lnTo>
                  <a:pt x="18148" y="19430"/>
                </a:lnTo>
                <a:lnTo>
                  <a:pt x="16687" y="16979"/>
                </a:lnTo>
                <a:lnTo>
                  <a:pt x="16383" y="17081"/>
                </a:lnTo>
                <a:lnTo>
                  <a:pt x="14617" y="14719"/>
                </a:lnTo>
                <a:lnTo>
                  <a:pt x="12268" y="11772"/>
                </a:lnTo>
                <a:lnTo>
                  <a:pt x="12471" y="11480"/>
                </a:lnTo>
                <a:lnTo>
                  <a:pt x="9817" y="8826"/>
                </a:lnTo>
                <a:lnTo>
                  <a:pt x="5207" y="4127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256304" y="2641011"/>
            <a:ext cx="27381" cy="34353"/>
          </a:xfrm>
          <a:custGeom>
            <a:avLst/>
            <a:gdLst/>
            <a:ahLst/>
            <a:cxnLst/>
            <a:rect l="l" t="t" r="r" b="b"/>
            <a:pathLst>
              <a:path w="27381" h="34353">
                <a:moveTo>
                  <a:pt x="27381" y="34353"/>
                </a:moveTo>
                <a:lnTo>
                  <a:pt x="25514" y="30137"/>
                </a:lnTo>
                <a:lnTo>
                  <a:pt x="23266" y="25908"/>
                </a:lnTo>
                <a:lnTo>
                  <a:pt x="21983" y="23558"/>
                </a:lnTo>
                <a:lnTo>
                  <a:pt x="20408" y="21297"/>
                </a:lnTo>
                <a:lnTo>
                  <a:pt x="16383" y="15798"/>
                </a:lnTo>
                <a:lnTo>
                  <a:pt x="16586" y="15405"/>
                </a:lnTo>
                <a:lnTo>
                  <a:pt x="11963" y="10502"/>
                </a:lnTo>
                <a:lnTo>
                  <a:pt x="6769" y="5105"/>
                </a:lnTo>
                <a:lnTo>
                  <a:pt x="6273" y="5397"/>
                </a:lnTo>
                <a:lnTo>
                  <a:pt x="584" y="393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81033" y="2669574"/>
            <a:ext cx="1765" cy="393"/>
          </a:xfrm>
          <a:custGeom>
            <a:avLst/>
            <a:gdLst/>
            <a:ahLst/>
            <a:cxnLst/>
            <a:rect l="l" t="t" r="r" b="b"/>
            <a:pathLst>
              <a:path w="1765" h="393">
                <a:moveTo>
                  <a:pt x="0" y="0"/>
                </a:moveTo>
                <a:lnTo>
                  <a:pt x="203" y="101"/>
                </a:lnTo>
                <a:lnTo>
                  <a:pt x="495" y="203"/>
                </a:lnTo>
                <a:lnTo>
                  <a:pt x="977" y="292"/>
                </a:lnTo>
                <a:lnTo>
                  <a:pt x="1270" y="393"/>
                </a:lnTo>
                <a:lnTo>
                  <a:pt x="1574" y="393"/>
                </a:lnTo>
                <a:lnTo>
                  <a:pt x="1765" y="292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83882" y="2673891"/>
            <a:ext cx="1765" cy="495"/>
          </a:xfrm>
          <a:custGeom>
            <a:avLst/>
            <a:gdLst/>
            <a:ahLst/>
            <a:cxnLst/>
            <a:rect l="l" t="t" r="r" b="b"/>
            <a:pathLst>
              <a:path w="1765" h="495">
                <a:moveTo>
                  <a:pt x="0" y="0"/>
                </a:moveTo>
                <a:lnTo>
                  <a:pt x="101" y="203"/>
                </a:lnTo>
                <a:lnTo>
                  <a:pt x="292" y="292"/>
                </a:lnTo>
                <a:lnTo>
                  <a:pt x="495" y="393"/>
                </a:lnTo>
                <a:lnTo>
                  <a:pt x="685" y="393"/>
                </a:lnTo>
                <a:lnTo>
                  <a:pt x="977" y="495"/>
                </a:lnTo>
                <a:lnTo>
                  <a:pt x="1181" y="495"/>
                </a:lnTo>
                <a:lnTo>
                  <a:pt x="1473" y="495"/>
                </a:lnTo>
                <a:lnTo>
                  <a:pt x="1765" y="39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44962" y="2665153"/>
            <a:ext cx="6477" cy="8839"/>
          </a:xfrm>
          <a:custGeom>
            <a:avLst/>
            <a:gdLst/>
            <a:ahLst/>
            <a:cxnLst/>
            <a:rect l="l" t="t" r="r" b="b"/>
            <a:pathLst>
              <a:path w="6476" h="8839">
                <a:moveTo>
                  <a:pt x="0" y="7366"/>
                </a:moveTo>
                <a:lnTo>
                  <a:pt x="495" y="7569"/>
                </a:lnTo>
                <a:lnTo>
                  <a:pt x="787" y="7759"/>
                </a:lnTo>
                <a:lnTo>
                  <a:pt x="977" y="7950"/>
                </a:lnTo>
                <a:lnTo>
                  <a:pt x="1079" y="8255"/>
                </a:lnTo>
                <a:lnTo>
                  <a:pt x="889" y="8445"/>
                </a:lnTo>
                <a:lnTo>
                  <a:pt x="584" y="8636"/>
                </a:lnTo>
                <a:lnTo>
                  <a:pt x="0" y="8839"/>
                </a:lnTo>
                <a:lnTo>
                  <a:pt x="0" y="7366"/>
                </a:lnTo>
                <a:lnTo>
                  <a:pt x="1968" y="4419"/>
                </a:lnTo>
                <a:lnTo>
                  <a:pt x="2451" y="4419"/>
                </a:lnTo>
                <a:lnTo>
                  <a:pt x="2946" y="4419"/>
                </a:lnTo>
                <a:lnTo>
                  <a:pt x="2946" y="2946"/>
                </a:lnTo>
                <a:lnTo>
                  <a:pt x="5207" y="101"/>
                </a:lnTo>
                <a:lnTo>
                  <a:pt x="5702" y="101"/>
                </a:lnTo>
                <a:lnTo>
                  <a:pt x="6477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43591" y="2673992"/>
            <a:ext cx="1371" cy="977"/>
          </a:xfrm>
          <a:custGeom>
            <a:avLst/>
            <a:gdLst/>
            <a:ahLst/>
            <a:cxnLst/>
            <a:rect l="l" t="t" r="r" b="b"/>
            <a:pathLst>
              <a:path w="1371" h="977">
                <a:moveTo>
                  <a:pt x="1371" y="0"/>
                </a:moveTo>
                <a:lnTo>
                  <a:pt x="977" y="0"/>
                </a:lnTo>
                <a:lnTo>
                  <a:pt x="482" y="0"/>
                </a:lnTo>
                <a:lnTo>
                  <a:pt x="0" y="977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51344" y="2660935"/>
            <a:ext cx="2743" cy="3238"/>
          </a:xfrm>
          <a:custGeom>
            <a:avLst/>
            <a:gdLst/>
            <a:ahLst/>
            <a:cxnLst/>
            <a:rect l="l" t="t" r="r" b="b"/>
            <a:pathLst>
              <a:path w="2743" h="3238">
                <a:moveTo>
                  <a:pt x="685" y="3238"/>
                </a:moveTo>
                <a:lnTo>
                  <a:pt x="393" y="3035"/>
                </a:lnTo>
                <a:lnTo>
                  <a:pt x="0" y="2844"/>
                </a:lnTo>
                <a:lnTo>
                  <a:pt x="2552" y="0"/>
                </a:lnTo>
                <a:lnTo>
                  <a:pt x="2743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47907" y="2668102"/>
            <a:ext cx="977" cy="1473"/>
          </a:xfrm>
          <a:custGeom>
            <a:avLst/>
            <a:gdLst/>
            <a:ahLst/>
            <a:cxnLst/>
            <a:rect l="l" t="t" r="r" b="b"/>
            <a:pathLst>
              <a:path w="977" h="1473">
                <a:moveTo>
                  <a:pt x="0" y="0"/>
                </a:moveTo>
                <a:lnTo>
                  <a:pt x="495" y="203"/>
                </a:lnTo>
                <a:lnTo>
                  <a:pt x="787" y="393"/>
                </a:lnTo>
                <a:lnTo>
                  <a:pt x="977" y="584"/>
                </a:lnTo>
                <a:lnTo>
                  <a:pt x="977" y="889"/>
                </a:lnTo>
                <a:lnTo>
                  <a:pt x="787" y="1079"/>
                </a:lnTo>
                <a:lnTo>
                  <a:pt x="495" y="1371"/>
                </a:lnTo>
                <a:lnTo>
                  <a:pt x="0" y="147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51343" y="2663781"/>
            <a:ext cx="0" cy="1371"/>
          </a:xfrm>
          <a:custGeom>
            <a:avLst/>
            <a:gdLst/>
            <a:ahLst/>
            <a:cxnLst/>
            <a:rect l="l" t="t" r="r" b="b"/>
            <a:pathLst>
              <a:path h="1371">
                <a:moveTo>
                  <a:pt x="0" y="0"/>
                </a:moveTo>
                <a:lnTo>
                  <a:pt x="0" y="137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971364" y="2668390"/>
            <a:ext cx="1866" cy="11391"/>
          </a:xfrm>
          <a:custGeom>
            <a:avLst/>
            <a:gdLst/>
            <a:ahLst/>
            <a:cxnLst/>
            <a:rect l="l" t="t" r="r" b="b"/>
            <a:pathLst>
              <a:path w="1866" h="11391">
                <a:moveTo>
                  <a:pt x="0" y="11391"/>
                </a:moveTo>
                <a:lnTo>
                  <a:pt x="1866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56304" y="2670159"/>
            <a:ext cx="2159" cy="9525"/>
          </a:xfrm>
          <a:custGeom>
            <a:avLst/>
            <a:gdLst/>
            <a:ahLst/>
            <a:cxnLst/>
            <a:rect l="l" t="t" r="r" b="b"/>
            <a:pathLst>
              <a:path w="2159" h="9525">
                <a:moveTo>
                  <a:pt x="2057" y="9525"/>
                </a:moveTo>
                <a:lnTo>
                  <a:pt x="2158" y="8547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75932" y="2661231"/>
            <a:ext cx="2552" cy="3924"/>
          </a:xfrm>
          <a:custGeom>
            <a:avLst/>
            <a:gdLst/>
            <a:ahLst/>
            <a:cxnLst/>
            <a:rect l="l" t="t" r="r" b="b"/>
            <a:pathLst>
              <a:path w="2552" h="3924">
                <a:moveTo>
                  <a:pt x="0" y="0"/>
                </a:moveTo>
                <a:lnTo>
                  <a:pt x="2552" y="2946"/>
                </a:lnTo>
                <a:lnTo>
                  <a:pt x="2552" y="3924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80840" y="2668496"/>
            <a:ext cx="977" cy="1371"/>
          </a:xfrm>
          <a:custGeom>
            <a:avLst/>
            <a:gdLst/>
            <a:ahLst/>
            <a:cxnLst/>
            <a:rect l="l" t="t" r="r" b="b"/>
            <a:pathLst>
              <a:path w="977" h="1371">
                <a:moveTo>
                  <a:pt x="977" y="1371"/>
                </a:moveTo>
                <a:lnTo>
                  <a:pt x="977" y="0"/>
                </a:lnTo>
                <a:lnTo>
                  <a:pt x="584" y="101"/>
                </a:lnTo>
                <a:lnTo>
                  <a:pt x="190" y="292"/>
                </a:lnTo>
                <a:lnTo>
                  <a:pt x="0" y="584"/>
                </a:lnTo>
                <a:lnTo>
                  <a:pt x="0" y="787"/>
                </a:lnTo>
                <a:lnTo>
                  <a:pt x="190" y="1079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82799" y="2669867"/>
            <a:ext cx="1968" cy="4025"/>
          </a:xfrm>
          <a:custGeom>
            <a:avLst/>
            <a:gdLst/>
            <a:ahLst/>
            <a:cxnLst/>
            <a:rect l="l" t="t" r="r" b="b"/>
            <a:pathLst>
              <a:path w="1968" h="4025">
                <a:moveTo>
                  <a:pt x="0" y="0"/>
                </a:moveTo>
                <a:lnTo>
                  <a:pt x="1968" y="3048"/>
                </a:lnTo>
                <a:lnTo>
                  <a:pt x="1473" y="3136"/>
                </a:lnTo>
                <a:lnTo>
                  <a:pt x="1181" y="3340"/>
                </a:lnTo>
                <a:lnTo>
                  <a:pt x="977" y="3530"/>
                </a:lnTo>
                <a:lnTo>
                  <a:pt x="889" y="3822"/>
                </a:lnTo>
                <a:lnTo>
                  <a:pt x="1079" y="4025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285646" y="2674283"/>
            <a:ext cx="292" cy="685"/>
          </a:xfrm>
          <a:custGeom>
            <a:avLst/>
            <a:gdLst/>
            <a:ahLst/>
            <a:cxnLst/>
            <a:rect l="l" t="t" r="r" b="b"/>
            <a:pathLst>
              <a:path w="292" h="685">
                <a:moveTo>
                  <a:pt x="0" y="0"/>
                </a:moveTo>
                <a:lnTo>
                  <a:pt x="292" y="685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284763" y="2672910"/>
            <a:ext cx="0" cy="1371"/>
          </a:xfrm>
          <a:custGeom>
            <a:avLst/>
            <a:gdLst/>
            <a:ahLst/>
            <a:cxnLst/>
            <a:rect l="l" t="t" r="r" b="b"/>
            <a:pathLst>
              <a:path h="1371">
                <a:moveTo>
                  <a:pt x="0" y="0"/>
                </a:moveTo>
                <a:lnTo>
                  <a:pt x="0" y="137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278681" y="2665549"/>
            <a:ext cx="3136" cy="2946"/>
          </a:xfrm>
          <a:custGeom>
            <a:avLst/>
            <a:gdLst/>
            <a:ahLst/>
            <a:cxnLst/>
            <a:rect l="l" t="t" r="r" b="b"/>
            <a:pathLst>
              <a:path w="3136" h="2946">
                <a:moveTo>
                  <a:pt x="3136" y="2946"/>
                </a:moveTo>
                <a:lnTo>
                  <a:pt x="889" y="0"/>
                </a:lnTo>
                <a:lnTo>
                  <a:pt x="393" y="0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277985" y="2664174"/>
            <a:ext cx="495" cy="101"/>
          </a:xfrm>
          <a:custGeom>
            <a:avLst/>
            <a:gdLst/>
            <a:ahLst/>
            <a:cxnLst/>
            <a:rect l="l" t="t" r="r" b="b"/>
            <a:pathLst>
              <a:path w="495" h="101">
                <a:moveTo>
                  <a:pt x="495" y="0"/>
                </a:moveTo>
                <a:lnTo>
                  <a:pt x="0" y="10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73229" y="2488975"/>
            <a:ext cx="14528" cy="35039"/>
          </a:xfrm>
          <a:custGeom>
            <a:avLst/>
            <a:gdLst/>
            <a:ahLst/>
            <a:cxnLst/>
            <a:rect l="l" t="t" r="r" b="b"/>
            <a:pathLst>
              <a:path w="14528" h="35039">
                <a:moveTo>
                  <a:pt x="14528" y="0"/>
                </a:moveTo>
                <a:lnTo>
                  <a:pt x="11684" y="3340"/>
                </a:lnTo>
                <a:lnTo>
                  <a:pt x="9029" y="6972"/>
                </a:lnTo>
                <a:lnTo>
                  <a:pt x="7950" y="8534"/>
                </a:lnTo>
                <a:lnTo>
                  <a:pt x="6972" y="10312"/>
                </a:lnTo>
                <a:lnTo>
                  <a:pt x="4521" y="15316"/>
                </a:lnTo>
                <a:lnTo>
                  <a:pt x="4318" y="15316"/>
                </a:lnTo>
                <a:lnTo>
                  <a:pt x="2362" y="20510"/>
                </a:lnTo>
                <a:lnTo>
                  <a:pt x="1663" y="22275"/>
                </a:lnTo>
                <a:lnTo>
                  <a:pt x="1866" y="22580"/>
                </a:lnTo>
                <a:lnTo>
                  <a:pt x="1574" y="24536"/>
                </a:lnTo>
                <a:lnTo>
                  <a:pt x="787" y="29743"/>
                </a:lnTo>
                <a:lnTo>
                  <a:pt x="0" y="35039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977749" y="2488972"/>
            <a:ext cx="274040" cy="94526"/>
          </a:xfrm>
          <a:custGeom>
            <a:avLst/>
            <a:gdLst/>
            <a:ahLst/>
            <a:cxnLst/>
            <a:rect l="l" t="t" r="r" b="b"/>
            <a:pathLst>
              <a:path w="274040" h="94526">
                <a:moveTo>
                  <a:pt x="263436" y="101"/>
                </a:moveTo>
                <a:lnTo>
                  <a:pt x="265887" y="2654"/>
                </a:lnTo>
                <a:lnTo>
                  <a:pt x="266090" y="2755"/>
                </a:lnTo>
                <a:lnTo>
                  <a:pt x="267957" y="5791"/>
                </a:lnTo>
                <a:lnTo>
                  <a:pt x="269519" y="8343"/>
                </a:lnTo>
                <a:lnTo>
                  <a:pt x="269328" y="8636"/>
                </a:lnTo>
                <a:lnTo>
                  <a:pt x="270700" y="11480"/>
                </a:lnTo>
                <a:lnTo>
                  <a:pt x="271589" y="13639"/>
                </a:lnTo>
                <a:lnTo>
                  <a:pt x="271881" y="13639"/>
                </a:lnTo>
                <a:lnTo>
                  <a:pt x="272465" y="15709"/>
                </a:lnTo>
                <a:lnTo>
                  <a:pt x="273253" y="18554"/>
                </a:lnTo>
                <a:lnTo>
                  <a:pt x="273049" y="18656"/>
                </a:lnTo>
                <a:lnTo>
                  <a:pt x="273545" y="21691"/>
                </a:lnTo>
                <a:lnTo>
                  <a:pt x="273837" y="23749"/>
                </a:lnTo>
                <a:lnTo>
                  <a:pt x="274040" y="23850"/>
                </a:lnTo>
                <a:lnTo>
                  <a:pt x="274040" y="26009"/>
                </a:lnTo>
                <a:lnTo>
                  <a:pt x="273938" y="28867"/>
                </a:lnTo>
                <a:lnTo>
                  <a:pt x="273748" y="28956"/>
                </a:lnTo>
                <a:lnTo>
                  <a:pt x="273354" y="31902"/>
                </a:lnTo>
                <a:lnTo>
                  <a:pt x="273049" y="34061"/>
                </a:lnTo>
                <a:lnTo>
                  <a:pt x="272465" y="36118"/>
                </a:lnTo>
                <a:lnTo>
                  <a:pt x="271487" y="39065"/>
                </a:lnTo>
                <a:lnTo>
                  <a:pt x="270116" y="42011"/>
                </a:lnTo>
                <a:lnTo>
                  <a:pt x="269125" y="44069"/>
                </a:lnTo>
                <a:lnTo>
                  <a:pt x="267957" y="46139"/>
                </a:lnTo>
                <a:lnTo>
                  <a:pt x="266090" y="48983"/>
                </a:lnTo>
                <a:lnTo>
                  <a:pt x="263931" y="51727"/>
                </a:lnTo>
                <a:lnTo>
                  <a:pt x="262254" y="53784"/>
                </a:lnTo>
                <a:lnTo>
                  <a:pt x="260388" y="55651"/>
                </a:lnTo>
                <a:lnTo>
                  <a:pt x="257746" y="58394"/>
                </a:lnTo>
                <a:lnTo>
                  <a:pt x="254800" y="60858"/>
                </a:lnTo>
                <a:lnTo>
                  <a:pt x="252641" y="62814"/>
                </a:lnTo>
                <a:lnTo>
                  <a:pt x="250189" y="64592"/>
                </a:lnTo>
                <a:lnTo>
                  <a:pt x="246748" y="67043"/>
                </a:lnTo>
                <a:lnTo>
                  <a:pt x="243116" y="69291"/>
                </a:lnTo>
                <a:lnTo>
                  <a:pt x="240372" y="71069"/>
                </a:lnTo>
                <a:lnTo>
                  <a:pt x="237426" y="72529"/>
                </a:lnTo>
                <a:lnTo>
                  <a:pt x="233298" y="74701"/>
                </a:lnTo>
                <a:lnTo>
                  <a:pt x="229082" y="76657"/>
                </a:lnTo>
                <a:lnTo>
                  <a:pt x="225844" y="78232"/>
                </a:lnTo>
                <a:lnTo>
                  <a:pt x="222402" y="79514"/>
                </a:lnTo>
                <a:lnTo>
                  <a:pt x="217792" y="81368"/>
                </a:lnTo>
                <a:lnTo>
                  <a:pt x="212991" y="83032"/>
                </a:lnTo>
                <a:lnTo>
                  <a:pt x="209359" y="84213"/>
                </a:lnTo>
                <a:lnTo>
                  <a:pt x="205524" y="85293"/>
                </a:lnTo>
                <a:lnTo>
                  <a:pt x="200418" y="86766"/>
                </a:lnTo>
                <a:lnTo>
                  <a:pt x="195224" y="88049"/>
                </a:lnTo>
                <a:lnTo>
                  <a:pt x="191198" y="89027"/>
                </a:lnTo>
                <a:lnTo>
                  <a:pt x="187070" y="89712"/>
                </a:lnTo>
                <a:lnTo>
                  <a:pt x="181571" y="90792"/>
                </a:lnTo>
                <a:lnTo>
                  <a:pt x="176072" y="91681"/>
                </a:lnTo>
                <a:lnTo>
                  <a:pt x="171856" y="92367"/>
                </a:lnTo>
                <a:lnTo>
                  <a:pt x="167538" y="92760"/>
                </a:lnTo>
                <a:lnTo>
                  <a:pt x="161848" y="93345"/>
                </a:lnTo>
                <a:lnTo>
                  <a:pt x="156159" y="93840"/>
                </a:lnTo>
                <a:lnTo>
                  <a:pt x="151739" y="94234"/>
                </a:lnTo>
                <a:lnTo>
                  <a:pt x="147218" y="94234"/>
                </a:lnTo>
                <a:lnTo>
                  <a:pt x="141528" y="94424"/>
                </a:lnTo>
                <a:lnTo>
                  <a:pt x="135737" y="94526"/>
                </a:lnTo>
                <a:lnTo>
                  <a:pt x="131229" y="94526"/>
                </a:lnTo>
                <a:lnTo>
                  <a:pt x="126809" y="94234"/>
                </a:lnTo>
                <a:lnTo>
                  <a:pt x="121119" y="94030"/>
                </a:lnTo>
                <a:lnTo>
                  <a:pt x="115328" y="93637"/>
                </a:lnTo>
                <a:lnTo>
                  <a:pt x="110909" y="93345"/>
                </a:lnTo>
                <a:lnTo>
                  <a:pt x="106489" y="92760"/>
                </a:lnTo>
                <a:lnTo>
                  <a:pt x="101003" y="92075"/>
                </a:lnTo>
                <a:lnTo>
                  <a:pt x="95503" y="91287"/>
                </a:lnTo>
                <a:lnTo>
                  <a:pt x="91185" y="90601"/>
                </a:lnTo>
                <a:lnTo>
                  <a:pt x="86956" y="89712"/>
                </a:lnTo>
                <a:lnTo>
                  <a:pt x="81749" y="88633"/>
                </a:lnTo>
                <a:lnTo>
                  <a:pt x="76555" y="87452"/>
                </a:lnTo>
                <a:lnTo>
                  <a:pt x="72529" y="86474"/>
                </a:lnTo>
                <a:lnTo>
                  <a:pt x="68503" y="85293"/>
                </a:lnTo>
                <a:lnTo>
                  <a:pt x="63703" y="83820"/>
                </a:lnTo>
                <a:lnTo>
                  <a:pt x="58889" y="82257"/>
                </a:lnTo>
                <a:lnTo>
                  <a:pt x="55257" y="80975"/>
                </a:lnTo>
                <a:lnTo>
                  <a:pt x="51625" y="79514"/>
                </a:lnTo>
                <a:lnTo>
                  <a:pt x="47307" y="77736"/>
                </a:lnTo>
                <a:lnTo>
                  <a:pt x="42989" y="75869"/>
                </a:lnTo>
                <a:lnTo>
                  <a:pt x="39750" y="74307"/>
                </a:lnTo>
                <a:lnTo>
                  <a:pt x="36601" y="72529"/>
                </a:lnTo>
                <a:lnTo>
                  <a:pt x="32880" y="70472"/>
                </a:lnTo>
                <a:lnTo>
                  <a:pt x="29248" y="68224"/>
                </a:lnTo>
                <a:lnTo>
                  <a:pt x="26492" y="66548"/>
                </a:lnTo>
                <a:lnTo>
                  <a:pt x="23850" y="64592"/>
                </a:lnTo>
                <a:lnTo>
                  <a:pt x="20802" y="62230"/>
                </a:lnTo>
                <a:lnTo>
                  <a:pt x="17957" y="59778"/>
                </a:lnTo>
                <a:lnTo>
                  <a:pt x="15697" y="57810"/>
                </a:lnTo>
                <a:lnTo>
                  <a:pt x="13639" y="55651"/>
                </a:lnTo>
                <a:lnTo>
                  <a:pt x="11290" y="53200"/>
                </a:lnTo>
                <a:lnTo>
                  <a:pt x="9220" y="50546"/>
                </a:lnTo>
                <a:lnTo>
                  <a:pt x="7556" y="48387"/>
                </a:lnTo>
                <a:lnTo>
                  <a:pt x="6083" y="46139"/>
                </a:lnTo>
                <a:lnTo>
                  <a:pt x="4610" y="43586"/>
                </a:lnTo>
                <a:lnTo>
                  <a:pt x="3340" y="40728"/>
                </a:lnTo>
                <a:lnTo>
                  <a:pt x="2349" y="38481"/>
                </a:lnTo>
                <a:lnTo>
                  <a:pt x="1574" y="36118"/>
                </a:lnTo>
                <a:lnTo>
                  <a:pt x="787" y="33477"/>
                </a:lnTo>
                <a:lnTo>
                  <a:pt x="977" y="33375"/>
                </a:lnTo>
                <a:lnTo>
                  <a:pt x="482" y="30619"/>
                </a:lnTo>
                <a:lnTo>
                  <a:pt x="190" y="28270"/>
                </a:lnTo>
                <a:lnTo>
                  <a:pt x="0" y="28168"/>
                </a:lnTo>
                <a:lnTo>
                  <a:pt x="0" y="25920"/>
                </a:lnTo>
                <a:lnTo>
                  <a:pt x="88" y="23266"/>
                </a:lnTo>
                <a:lnTo>
                  <a:pt x="292" y="23164"/>
                </a:lnTo>
                <a:lnTo>
                  <a:pt x="685" y="20421"/>
                </a:lnTo>
                <a:lnTo>
                  <a:pt x="1079" y="18059"/>
                </a:lnTo>
                <a:lnTo>
                  <a:pt x="876" y="17868"/>
                </a:lnTo>
                <a:lnTo>
                  <a:pt x="1574" y="15709"/>
                </a:lnTo>
                <a:lnTo>
                  <a:pt x="2451" y="12966"/>
                </a:lnTo>
                <a:lnTo>
                  <a:pt x="2743" y="12966"/>
                </a:lnTo>
                <a:lnTo>
                  <a:pt x="3924" y="10312"/>
                </a:lnTo>
                <a:lnTo>
                  <a:pt x="5003" y="8051"/>
                </a:lnTo>
                <a:lnTo>
                  <a:pt x="4800" y="7759"/>
                </a:lnTo>
                <a:lnTo>
                  <a:pt x="6083" y="5791"/>
                </a:lnTo>
                <a:lnTo>
                  <a:pt x="8039" y="2755"/>
                </a:lnTo>
                <a:lnTo>
                  <a:pt x="10591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012785" y="2408883"/>
            <a:ext cx="223786" cy="48577"/>
          </a:xfrm>
          <a:custGeom>
            <a:avLst/>
            <a:gdLst/>
            <a:ahLst/>
            <a:cxnLst/>
            <a:rect l="l" t="t" r="r" b="b"/>
            <a:pathLst>
              <a:path w="223786" h="48577">
                <a:moveTo>
                  <a:pt x="223786" y="0"/>
                </a:moveTo>
                <a:lnTo>
                  <a:pt x="220446" y="6769"/>
                </a:lnTo>
                <a:lnTo>
                  <a:pt x="219862" y="7747"/>
                </a:lnTo>
                <a:lnTo>
                  <a:pt x="214553" y="13157"/>
                </a:lnTo>
                <a:lnTo>
                  <a:pt x="208279" y="19723"/>
                </a:lnTo>
                <a:lnTo>
                  <a:pt x="207492" y="20116"/>
                </a:lnTo>
                <a:lnTo>
                  <a:pt x="199643" y="25031"/>
                </a:lnTo>
                <a:lnTo>
                  <a:pt x="190512" y="30721"/>
                </a:lnTo>
                <a:lnTo>
                  <a:pt x="190017" y="30924"/>
                </a:lnTo>
                <a:lnTo>
                  <a:pt x="179908" y="34950"/>
                </a:lnTo>
                <a:lnTo>
                  <a:pt x="168528" y="39458"/>
                </a:lnTo>
                <a:lnTo>
                  <a:pt x="168135" y="39458"/>
                </a:lnTo>
                <a:lnTo>
                  <a:pt x="156159" y="42405"/>
                </a:lnTo>
                <a:lnTo>
                  <a:pt x="143629" y="45165"/>
                </a:lnTo>
                <a:lnTo>
                  <a:pt x="131732" y="46780"/>
                </a:lnTo>
                <a:lnTo>
                  <a:pt x="116857" y="48326"/>
                </a:lnTo>
                <a:lnTo>
                  <a:pt x="105299" y="48576"/>
                </a:lnTo>
                <a:lnTo>
                  <a:pt x="101980" y="48577"/>
                </a:lnTo>
                <a:lnTo>
                  <a:pt x="88935" y="48428"/>
                </a:lnTo>
                <a:lnTo>
                  <a:pt x="77478" y="47388"/>
                </a:lnTo>
                <a:lnTo>
                  <a:pt x="61376" y="45347"/>
                </a:lnTo>
                <a:lnTo>
                  <a:pt x="49721" y="42857"/>
                </a:lnTo>
                <a:lnTo>
                  <a:pt x="35826" y="39458"/>
                </a:lnTo>
                <a:lnTo>
                  <a:pt x="35432" y="39458"/>
                </a:lnTo>
                <a:lnTo>
                  <a:pt x="24041" y="34950"/>
                </a:lnTo>
                <a:lnTo>
                  <a:pt x="13944" y="30924"/>
                </a:lnTo>
                <a:lnTo>
                  <a:pt x="14033" y="30226"/>
                </a:lnTo>
                <a:lnTo>
                  <a:pt x="4317" y="25031"/>
                </a:lnTo>
                <a:lnTo>
                  <a:pt x="2057" y="23850"/>
                </a:lnTo>
                <a:lnTo>
                  <a:pt x="0" y="22186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003173" y="2431065"/>
            <a:ext cx="9908" cy="97853"/>
          </a:xfrm>
          <a:custGeom>
            <a:avLst/>
            <a:gdLst/>
            <a:ahLst/>
            <a:cxnLst/>
            <a:rect l="l" t="t" r="r" b="b"/>
            <a:pathLst>
              <a:path w="9908" h="97853">
                <a:moveTo>
                  <a:pt x="9613" y="0"/>
                </a:moveTo>
                <a:lnTo>
                  <a:pt x="9716" y="16624"/>
                </a:lnTo>
                <a:lnTo>
                  <a:pt x="9797" y="28959"/>
                </a:lnTo>
                <a:lnTo>
                  <a:pt x="9856" y="37854"/>
                </a:lnTo>
                <a:lnTo>
                  <a:pt x="9893" y="44154"/>
                </a:lnTo>
                <a:lnTo>
                  <a:pt x="9908" y="48708"/>
                </a:lnTo>
                <a:lnTo>
                  <a:pt x="9902" y="52364"/>
                </a:lnTo>
                <a:lnTo>
                  <a:pt x="9873" y="55968"/>
                </a:lnTo>
                <a:lnTo>
                  <a:pt x="9822" y="60369"/>
                </a:lnTo>
                <a:lnTo>
                  <a:pt x="9750" y="66415"/>
                </a:lnTo>
                <a:lnTo>
                  <a:pt x="9656" y="74952"/>
                </a:lnTo>
                <a:lnTo>
                  <a:pt x="9613" y="79108"/>
                </a:lnTo>
                <a:lnTo>
                  <a:pt x="9613" y="81762"/>
                </a:lnTo>
                <a:lnTo>
                  <a:pt x="9410" y="81953"/>
                </a:lnTo>
                <a:lnTo>
                  <a:pt x="8826" y="84607"/>
                </a:lnTo>
                <a:lnTo>
                  <a:pt x="8242" y="86956"/>
                </a:lnTo>
                <a:lnTo>
                  <a:pt x="7251" y="89319"/>
                </a:lnTo>
                <a:lnTo>
                  <a:pt x="6375" y="91376"/>
                </a:lnTo>
                <a:lnTo>
                  <a:pt x="5003" y="93345"/>
                </a:lnTo>
                <a:lnTo>
                  <a:pt x="4216" y="94615"/>
                </a:lnTo>
                <a:lnTo>
                  <a:pt x="4114" y="94818"/>
                </a:lnTo>
                <a:lnTo>
                  <a:pt x="2933" y="95796"/>
                </a:lnTo>
                <a:lnTo>
                  <a:pt x="1663" y="96977"/>
                </a:lnTo>
                <a:lnTo>
                  <a:pt x="1460" y="97078"/>
                </a:lnTo>
                <a:lnTo>
                  <a:pt x="0" y="9785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89627" y="2502030"/>
            <a:ext cx="5295" cy="25222"/>
          </a:xfrm>
          <a:custGeom>
            <a:avLst/>
            <a:gdLst/>
            <a:ahLst/>
            <a:cxnLst/>
            <a:rect l="l" t="t" r="r" b="b"/>
            <a:pathLst>
              <a:path w="5295" h="25222">
                <a:moveTo>
                  <a:pt x="5295" y="25222"/>
                </a:moveTo>
                <a:lnTo>
                  <a:pt x="4114" y="23952"/>
                </a:lnTo>
                <a:lnTo>
                  <a:pt x="4025" y="23748"/>
                </a:lnTo>
                <a:lnTo>
                  <a:pt x="3225" y="22174"/>
                </a:lnTo>
                <a:lnTo>
                  <a:pt x="2349" y="20319"/>
                </a:lnTo>
                <a:lnTo>
                  <a:pt x="1765" y="18160"/>
                </a:lnTo>
                <a:lnTo>
                  <a:pt x="1079" y="15405"/>
                </a:lnTo>
                <a:lnTo>
                  <a:pt x="1269" y="15405"/>
                </a:lnTo>
                <a:lnTo>
                  <a:pt x="774" y="12661"/>
                </a:lnTo>
                <a:lnTo>
                  <a:pt x="393" y="10794"/>
                </a:lnTo>
                <a:lnTo>
                  <a:pt x="190" y="8928"/>
                </a:lnTo>
                <a:lnTo>
                  <a:pt x="0" y="4521"/>
                </a:lnTo>
                <a:lnTo>
                  <a:pt x="0" y="4216"/>
                </a:lnTo>
                <a:lnTo>
                  <a:pt x="19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991388" y="2520186"/>
            <a:ext cx="245186" cy="53301"/>
          </a:xfrm>
          <a:custGeom>
            <a:avLst/>
            <a:gdLst/>
            <a:ahLst/>
            <a:cxnLst/>
            <a:rect l="l" t="t" r="r" b="b"/>
            <a:pathLst>
              <a:path w="245186" h="53301">
                <a:moveTo>
                  <a:pt x="0" y="0"/>
                </a:moveTo>
                <a:lnTo>
                  <a:pt x="203" y="2159"/>
                </a:lnTo>
                <a:lnTo>
                  <a:pt x="393" y="2844"/>
                </a:lnTo>
                <a:lnTo>
                  <a:pt x="1574" y="4711"/>
                </a:lnTo>
                <a:lnTo>
                  <a:pt x="5588" y="11480"/>
                </a:lnTo>
                <a:lnTo>
                  <a:pt x="5499" y="12471"/>
                </a:lnTo>
                <a:lnTo>
                  <a:pt x="10795" y="17957"/>
                </a:lnTo>
                <a:lnTo>
                  <a:pt x="17081" y="24447"/>
                </a:lnTo>
                <a:lnTo>
                  <a:pt x="17868" y="24828"/>
                </a:lnTo>
                <a:lnTo>
                  <a:pt x="25717" y="29743"/>
                </a:lnTo>
                <a:lnTo>
                  <a:pt x="34848" y="35534"/>
                </a:lnTo>
                <a:lnTo>
                  <a:pt x="35331" y="35623"/>
                </a:lnTo>
                <a:lnTo>
                  <a:pt x="45440" y="39649"/>
                </a:lnTo>
                <a:lnTo>
                  <a:pt x="56832" y="44170"/>
                </a:lnTo>
                <a:lnTo>
                  <a:pt x="69189" y="47117"/>
                </a:lnTo>
                <a:lnTo>
                  <a:pt x="81724" y="49953"/>
                </a:lnTo>
                <a:lnTo>
                  <a:pt x="93615" y="51507"/>
                </a:lnTo>
                <a:lnTo>
                  <a:pt x="108493" y="53048"/>
                </a:lnTo>
                <a:lnTo>
                  <a:pt x="120043" y="53300"/>
                </a:lnTo>
                <a:lnTo>
                  <a:pt x="123380" y="53301"/>
                </a:lnTo>
                <a:lnTo>
                  <a:pt x="136416" y="53152"/>
                </a:lnTo>
                <a:lnTo>
                  <a:pt x="147878" y="52103"/>
                </a:lnTo>
                <a:lnTo>
                  <a:pt x="163975" y="50134"/>
                </a:lnTo>
                <a:lnTo>
                  <a:pt x="175638" y="47584"/>
                </a:lnTo>
                <a:lnTo>
                  <a:pt x="177558" y="47117"/>
                </a:lnTo>
                <a:lnTo>
                  <a:pt x="189534" y="44272"/>
                </a:lnTo>
                <a:lnTo>
                  <a:pt x="189928" y="44170"/>
                </a:lnTo>
                <a:lnTo>
                  <a:pt x="201307" y="39649"/>
                </a:lnTo>
                <a:lnTo>
                  <a:pt x="211416" y="35623"/>
                </a:lnTo>
                <a:lnTo>
                  <a:pt x="211912" y="35534"/>
                </a:lnTo>
                <a:lnTo>
                  <a:pt x="221030" y="29743"/>
                </a:lnTo>
                <a:lnTo>
                  <a:pt x="228892" y="24828"/>
                </a:lnTo>
                <a:lnTo>
                  <a:pt x="229679" y="24447"/>
                </a:lnTo>
                <a:lnTo>
                  <a:pt x="235953" y="17957"/>
                </a:lnTo>
                <a:lnTo>
                  <a:pt x="241261" y="12471"/>
                </a:lnTo>
                <a:lnTo>
                  <a:pt x="241846" y="11582"/>
                </a:lnTo>
                <a:lnTo>
                  <a:pt x="245186" y="471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236572" y="2453347"/>
            <a:ext cx="3632" cy="71551"/>
          </a:xfrm>
          <a:custGeom>
            <a:avLst/>
            <a:gdLst/>
            <a:ahLst/>
            <a:cxnLst/>
            <a:rect l="l" t="t" r="r" b="b"/>
            <a:pathLst>
              <a:path w="3632" h="71551">
                <a:moveTo>
                  <a:pt x="0" y="71551"/>
                </a:moveTo>
                <a:lnTo>
                  <a:pt x="2057" y="64871"/>
                </a:lnTo>
                <a:lnTo>
                  <a:pt x="2159" y="64579"/>
                </a:lnTo>
                <a:lnTo>
                  <a:pt x="3136" y="57619"/>
                </a:lnTo>
                <a:lnTo>
                  <a:pt x="3632" y="54178"/>
                </a:lnTo>
                <a:lnTo>
                  <a:pt x="3340" y="53987"/>
                </a:lnTo>
                <a:lnTo>
                  <a:pt x="3136" y="50253"/>
                </a:lnTo>
                <a:lnTo>
                  <a:pt x="3048" y="48971"/>
                </a:lnTo>
                <a:lnTo>
                  <a:pt x="2743" y="47599"/>
                </a:lnTo>
                <a:lnTo>
                  <a:pt x="2057" y="44069"/>
                </a:lnTo>
                <a:lnTo>
                  <a:pt x="1270" y="40627"/>
                </a:lnTo>
                <a:lnTo>
                  <a:pt x="1079" y="39255"/>
                </a:lnTo>
                <a:lnTo>
                  <a:pt x="889" y="35128"/>
                </a:lnTo>
                <a:lnTo>
                  <a:pt x="787" y="34150"/>
                </a:lnTo>
                <a:lnTo>
                  <a:pt x="787" y="33172"/>
                </a:lnTo>
                <a:lnTo>
                  <a:pt x="889" y="30518"/>
                </a:lnTo>
                <a:lnTo>
                  <a:pt x="889" y="27965"/>
                </a:lnTo>
                <a:lnTo>
                  <a:pt x="977" y="26885"/>
                </a:lnTo>
                <a:lnTo>
                  <a:pt x="1079" y="25717"/>
                </a:lnTo>
                <a:lnTo>
                  <a:pt x="1270" y="21793"/>
                </a:lnTo>
                <a:lnTo>
                  <a:pt x="1663" y="17767"/>
                </a:lnTo>
                <a:lnTo>
                  <a:pt x="2247" y="11582"/>
                </a:lnTo>
                <a:lnTo>
                  <a:pt x="2844" y="5295"/>
                </a:lnTo>
                <a:lnTo>
                  <a:pt x="3136" y="2654"/>
                </a:lnTo>
                <a:lnTo>
                  <a:pt x="3136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000316" y="2488979"/>
            <a:ext cx="889" cy="26987"/>
          </a:xfrm>
          <a:custGeom>
            <a:avLst/>
            <a:gdLst/>
            <a:ahLst/>
            <a:cxnLst/>
            <a:rect l="l" t="t" r="r" b="b"/>
            <a:pathLst>
              <a:path w="888" h="26987">
                <a:moveTo>
                  <a:pt x="888" y="26987"/>
                </a:moveTo>
                <a:lnTo>
                  <a:pt x="495" y="24726"/>
                </a:lnTo>
                <a:lnTo>
                  <a:pt x="292" y="22377"/>
                </a:lnTo>
                <a:lnTo>
                  <a:pt x="0" y="19138"/>
                </a:lnTo>
                <a:lnTo>
                  <a:pt x="0" y="15900"/>
                </a:lnTo>
                <a:lnTo>
                  <a:pt x="0" y="12458"/>
                </a:lnTo>
                <a:lnTo>
                  <a:pt x="101" y="9029"/>
                </a:lnTo>
                <a:lnTo>
                  <a:pt x="292" y="4508"/>
                </a:lnTo>
                <a:lnTo>
                  <a:pt x="596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991683" y="2475821"/>
            <a:ext cx="292" cy="3136"/>
          </a:xfrm>
          <a:custGeom>
            <a:avLst/>
            <a:gdLst/>
            <a:ahLst/>
            <a:cxnLst/>
            <a:rect l="l" t="t" r="r" b="b"/>
            <a:pathLst>
              <a:path w="292" h="3136">
                <a:moveTo>
                  <a:pt x="0" y="0"/>
                </a:moveTo>
                <a:lnTo>
                  <a:pt x="101" y="1282"/>
                </a:lnTo>
                <a:lnTo>
                  <a:pt x="203" y="2552"/>
                </a:lnTo>
                <a:lnTo>
                  <a:pt x="203" y="2844"/>
                </a:lnTo>
                <a:lnTo>
                  <a:pt x="292" y="304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9816" y="2452758"/>
            <a:ext cx="1866" cy="23063"/>
          </a:xfrm>
          <a:custGeom>
            <a:avLst/>
            <a:gdLst/>
            <a:ahLst/>
            <a:cxnLst/>
            <a:rect l="l" t="t" r="r" b="b"/>
            <a:pathLst>
              <a:path w="1866" h="23063">
                <a:moveTo>
                  <a:pt x="1866" y="23063"/>
                </a:moveTo>
                <a:lnTo>
                  <a:pt x="977" y="14135"/>
                </a:lnTo>
                <a:lnTo>
                  <a:pt x="203" y="5207"/>
                </a:lnTo>
                <a:lnTo>
                  <a:pt x="0" y="3340"/>
                </a:lnTo>
                <a:lnTo>
                  <a:pt x="0" y="1473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001204" y="2515970"/>
            <a:ext cx="4711" cy="11087"/>
          </a:xfrm>
          <a:custGeom>
            <a:avLst/>
            <a:gdLst/>
            <a:ahLst/>
            <a:cxnLst/>
            <a:rect l="l" t="t" r="r" b="b"/>
            <a:pathLst>
              <a:path w="4711" h="11087">
                <a:moveTo>
                  <a:pt x="4711" y="11087"/>
                </a:moveTo>
                <a:lnTo>
                  <a:pt x="3822" y="10401"/>
                </a:lnTo>
                <a:lnTo>
                  <a:pt x="3733" y="10198"/>
                </a:lnTo>
                <a:lnTo>
                  <a:pt x="3136" y="9321"/>
                </a:lnTo>
                <a:lnTo>
                  <a:pt x="2158" y="7658"/>
                </a:lnTo>
                <a:lnTo>
                  <a:pt x="1473" y="5791"/>
                </a:lnTo>
                <a:lnTo>
                  <a:pt x="596" y="3530"/>
                </a:lnTo>
                <a:lnTo>
                  <a:pt x="787" y="3429"/>
                </a:lnTo>
                <a:lnTo>
                  <a:pt x="190" y="1079"/>
                </a:lnTo>
                <a:lnTo>
                  <a:pt x="0" y="584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026039" y="2414477"/>
            <a:ext cx="196202" cy="37800"/>
          </a:xfrm>
          <a:custGeom>
            <a:avLst/>
            <a:gdLst/>
            <a:ahLst/>
            <a:cxnLst/>
            <a:rect l="l" t="t" r="r" b="b"/>
            <a:pathLst>
              <a:path w="196202" h="37800">
                <a:moveTo>
                  <a:pt x="196202" y="0"/>
                </a:moveTo>
                <a:lnTo>
                  <a:pt x="191389" y="6477"/>
                </a:lnTo>
                <a:lnTo>
                  <a:pt x="190703" y="7061"/>
                </a:lnTo>
                <a:lnTo>
                  <a:pt x="184327" y="11874"/>
                </a:lnTo>
                <a:lnTo>
                  <a:pt x="176669" y="17767"/>
                </a:lnTo>
                <a:lnTo>
                  <a:pt x="176072" y="17957"/>
                </a:lnTo>
                <a:lnTo>
                  <a:pt x="167246" y="22085"/>
                </a:lnTo>
                <a:lnTo>
                  <a:pt x="157137" y="26898"/>
                </a:lnTo>
                <a:lnTo>
                  <a:pt x="156743" y="26898"/>
                </a:lnTo>
                <a:lnTo>
                  <a:pt x="145948" y="30035"/>
                </a:lnTo>
                <a:lnTo>
                  <a:pt x="134073" y="33464"/>
                </a:lnTo>
                <a:lnTo>
                  <a:pt x="133781" y="33464"/>
                </a:lnTo>
                <a:lnTo>
                  <a:pt x="121513" y="35331"/>
                </a:lnTo>
                <a:lnTo>
                  <a:pt x="108796" y="36987"/>
                </a:lnTo>
                <a:lnTo>
                  <a:pt x="96566" y="37556"/>
                </a:lnTo>
                <a:lnTo>
                  <a:pt x="95402" y="37592"/>
                </a:lnTo>
                <a:lnTo>
                  <a:pt x="82548" y="37800"/>
                </a:lnTo>
                <a:lnTo>
                  <a:pt x="70526" y="36951"/>
                </a:lnTo>
                <a:lnTo>
                  <a:pt x="68897" y="36804"/>
                </a:lnTo>
                <a:lnTo>
                  <a:pt x="56180" y="35539"/>
                </a:lnTo>
                <a:lnTo>
                  <a:pt x="43952" y="33107"/>
                </a:lnTo>
                <a:lnTo>
                  <a:pt x="43383" y="32981"/>
                </a:lnTo>
                <a:lnTo>
                  <a:pt x="31800" y="30530"/>
                </a:lnTo>
                <a:lnTo>
                  <a:pt x="31508" y="30530"/>
                </a:lnTo>
                <a:lnTo>
                  <a:pt x="20408" y="26403"/>
                </a:lnTo>
                <a:lnTo>
                  <a:pt x="10591" y="22682"/>
                </a:lnTo>
                <a:lnTo>
                  <a:pt x="10693" y="21894"/>
                </a:lnTo>
                <a:lnTo>
                  <a:pt x="1079" y="17272"/>
                </a:lnTo>
                <a:lnTo>
                  <a:pt x="482" y="16979"/>
                </a:lnTo>
                <a:lnTo>
                  <a:pt x="0" y="16586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241872" y="2489072"/>
            <a:ext cx="14941" cy="190906"/>
          </a:xfrm>
          <a:custGeom>
            <a:avLst/>
            <a:gdLst/>
            <a:ahLst/>
            <a:cxnLst/>
            <a:rect l="l" t="t" r="r" b="b"/>
            <a:pathLst>
              <a:path w="14941" h="190906">
                <a:moveTo>
                  <a:pt x="14427" y="190906"/>
                </a:moveTo>
                <a:lnTo>
                  <a:pt x="14581" y="173332"/>
                </a:lnTo>
                <a:lnTo>
                  <a:pt x="14707" y="158350"/>
                </a:lnTo>
                <a:lnTo>
                  <a:pt x="14807" y="145457"/>
                </a:lnTo>
                <a:lnTo>
                  <a:pt x="14879" y="134147"/>
                </a:lnTo>
                <a:lnTo>
                  <a:pt x="14923" y="123918"/>
                </a:lnTo>
                <a:lnTo>
                  <a:pt x="14941" y="114263"/>
                </a:lnTo>
                <a:lnTo>
                  <a:pt x="14931" y="104679"/>
                </a:lnTo>
                <a:lnTo>
                  <a:pt x="14894" y="94662"/>
                </a:lnTo>
                <a:lnTo>
                  <a:pt x="14830" y="83708"/>
                </a:lnTo>
                <a:lnTo>
                  <a:pt x="14738" y="71311"/>
                </a:lnTo>
                <a:lnTo>
                  <a:pt x="14619" y="56969"/>
                </a:lnTo>
                <a:lnTo>
                  <a:pt x="14473" y="40175"/>
                </a:lnTo>
                <a:lnTo>
                  <a:pt x="14325" y="29832"/>
                </a:lnTo>
                <a:lnTo>
                  <a:pt x="13639" y="29641"/>
                </a:lnTo>
                <a:lnTo>
                  <a:pt x="12852" y="24434"/>
                </a:lnTo>
                <a:lnTo>
                  <a:pt x="12560" y="22479"/>
                </a:lnTo>
                <a:lnTo>
                  <a:pt x="12763" y="22186"/>
                </a:lnTo>
                <a:lnTo>
                  <a:pt x="12077" y="20421"/>
                </a:lnTo>
                <a:lnTo>
                  <a:pt x="10109" y="15214"/>
                </a:lnTo>
                <a:lnTo>
                  <a:pt x="9918" y="15214"/>
                </a:lnTo>
                <a:lnTo>
                  <a:pt x="7454" y="10210"/>
                </a:lnTo>
                <a:lnTo>
                  <a:pt x="6578" y="8445"/>
                </a:lnTo>
                <a:lnTo>
                  <a:pt x="5397" y="6870"/>
                </a:lnTo>
                <a:lnTo>
                  <a:pt x="2844" y="3340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973231" y="2524014"/>
            <a:ext cx="0" cy="155968"/>
          </a:xfrm>
          <a:custGeom>
            <a:avLst/>
            <a:gdLst/>
            <a:ahLst/>
            <a:cxnLst/>
            <a:rect l="l" t="t" r="r" b="b"/>
            <a:pathLst>
              <a:path h="155968">
                <a:moveTo>
                  <a:pt x="0" y="0"/>
                </a:moveTo>
                <a:lnTo>
                  <a:pt x="0" y="155968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236576" y="2394945"/>
            <a:ext cx="3136" cy="58407"/>
          </a:xfrm>
          <a:custGeom>
            <a:avLst/>
            <a:gdLst/>
            <a:ahLst/>
            <a:cxnLst/>
            <a:rect l="l" t="t" r="r" b="b"/>
            <a:pathLst>
              <a:path w="3136" h="58407">
                <a:moveTo>
                  <a:pt x="3136" y="58204"/>
                </a:moveTo>
                <a:lnTo>
                  <a:pt x="3136" y="58407"/>
                </a:lnTo>
                <a:lnTo>
                  <a:pt x="3136" y="0"/>
                </a:lnTo>
                <a:lnTo>
                  <a:pt x="0" y="13944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994924" y="2527260"/>
            <a:ext cx="8242" cy="2451"/>
          </a:xfrm>
          <a:custGeom>
            <a:avLst/>
            <a:gdLst/>
            <a:ahLst/>
            <a:cxnLst/>
            <a:rect l="l" t="t" r="r" b="b"/>
            <a:pathLst>
              <a:path w="8242" h="2451">
                <a:moveTo>
                  <a:pt x="8242" y="1663"/>
                </a:moveTo>
                <a:lnTo>
                  <a:pt x="5499" y="2451"/>
                </a:lnTo>
                <a:lnTo>
                  <a:pt x="2451" y="1866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89816" y="2502028"/>
            <a:ext cx="596" cy="12661"/>
          </a:xfrm>
          <a:custGeom>
            <a:avLst/>
            <a:gdLst/>
            <a:ahLst/>
            <a:cxnLst/>
            <a:rect l="l" t="t" r="r" b="b"/>
            <a:pathLst>
              <a:path w="596" h="12661">
                <a:moveTo>
                  <a:pt x="0" y="0"/>
                </a:moveTo>
                <a:lnTo>
                  <a:pt x="101" y="6477"/>
                </a:lnTo>
                <a:lnTo>
                  <a:pt x="596" y="1266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90605" y="2515867"/>
            <a:ext cx="10604" cy="101"/>
          </a:xfrm>
          <a:custGeom>
            <a:avLst/>
            <a:gdLst/>
            <a:ahLst/>
            <a:cxnLst/>
            <a:rect l="l" t="t" r="r" b="b"/>
            <a:pathLst>
              <a:path w="10604" h="101">
                <a:moveTo>
                  <a:pt x="0" y="0"/>
                </a:moveTo>
                <a:lnTo>
                  <a:pt x="10604" y="10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89816" y="2488972"/>
            <a:ext cx="495" cy="13055"/>
          </a:xfrm>
          <a:custGeom>
            <a:avLst/>
            <a:gdLst/>
            <a:ahLst/>
            <a:cxnLst/>
            <a:rect l="l" t="t" r="r" b="b"/>
            <a:pathLst>
              <a:path w="495" h="13055">
                <a:moveTo>
                  <a:pt x="0" y="13055"/>
                </a:moveTo>
                <a:lnTo>
                  <a:pt x="203" y="5600"/>
                </a:lnTo>
                <a:lnTo>
                  <a:pt x="495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991675" y="2475824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203" y="2844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991978" y="2407018"/>
            <a:ext cx="10896" cy="72047"/>
          </a:xfrm>
          <a:custGeom>
            <a:avLst/>
            <a:gdLst/>
            <a:ahLst/>
            <a:cxnLst/>
            <a:rect l="l" t="t" r="r" b="b"/>
            <a:pathLst>
              <a:path w="10896" h="72047">
                <a:moveTo>
                  <a:pt x="0" y="71945"/>
                </a:moveTo>
                <a:lnTo>
                  <a:pt x="203" y="0"/>
                </a:lnTo>
                <a:lnTo>
                  <a:pt x="10896" y="0"/>
                </a:lnTo>
                <a:lnTo>
                  <a:pt x="10896" y="71843"/>
                </a:lnTo>
                <a:lnTo>
                  <a:pt x="10896" y="72047"/>
                </a:lnTo>
                <a:lnTo>
                  <a:pt x="101" y="71945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95113" y="2479061"/>
            <a:ext cx="1574" cy="0"/>
          </a:xfrm>
          <a:custGeom>
            <a:avLst/>
            <a:gdLst/>
            <a:ahLst/>
            <a:cxnLst/>
            <a:rect l="l" t="t" r="r" b="b"/>
            <a:pathLst>
              <a:path w="1574">
                <a:moveTo>
                  <a:pt x="1574" y="0"/>
                </a:moveTo>
                <a:lnTo>
                  <a:pt x="0" y="0"/>
                </a:lnTo>
                <a:lnTo>
                  <a:pt x="889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989816" y="2394940"/>
            <a:ext cx="2362" cy="58013"/>
          </a:xfrm>
          <a:custGeom>
            <a:avLst/>
            <a:gdLst/>
            <a:ahLst/>
            <a:cxnLst/>
            <a:rect l="l" t="t" r="r" b="b"/>
            <a:pathLst>
              <a:path w="2362" h="58013">
                <a:moveTo>
                  <a:pt x="0" y="58013"/>
                </a:moveTo>
                <a:lnTo>
                  <a:pt x="0" y="0"/>
                </a:lnTo>
                <a:lnTo>
                  <a:pt x="2362" y="12077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89816" y="2368351"/>
            <a:ext cx="12077" cy="26593"/>
          </a:xfrm>
          <a:custGeom>
            <a:avLst/>
            <a:gdLst/>
            <a:ahLst/>
            <a:cxnLst/>
            <a:rect l="l" t="t" r="r" b="b"/>
            <a:pathLst>
              <a:path w="12077" h="26593">
                <a:moveTo>
                  <a:pt x="0" y="26593"/>
                </a:moveTo>
                <a:lnTo>
                  <a:pt x="3136" y="12661"/>
                </a:lnTo>
                <a:lnTo>
                  <a:pt x="12077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001889" y="2510765"/>
            <a:ext cx="2552" cy="8140"/>
          </a:xfrm>
          <a:custGeom>
            <a:avLst/>
            <a:gdLst/>
            <a:ahLst/>
            <a:cxnLst/>
            <a:rect l="l" t="t" r="r" b="b"/>
            <a:pathLst>
              <a:path w="2552" h="8140">
                <a:moveTo>
                  <a:pt x="2552" y="0"/>
                </a:moveTo>
                <a:lnTo>
                  <a:pt x="1574" y="1371"/>
                </a:lnTo>
                <a:lnTo>
                  <a:pt x="0" y="814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00316" y="2388567"/>
            <a:ext cx="2552" cy="18453"/>
          </a:xfrm>
          <a:custGeom>
            <a:avLst/>
            <a:gdLst/>
            <a:ahLst/>
            <a:cxnLst/>
            <a:rect l="l" t="t" r="r" b="b"/>
            <a:pathLst>
              <a:path w="2552" h="18453">
                <a:moveTo>
                  <a:pt x="1574" y="0"/>
                </a:moveTo>
                <a:lnTo>
                  <a:pt x="0" y="6375"/>
                </a:lnTo>
                <a:lnTo>
                  <a:pt x="2552" y="1845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222240" y="2386112"/>
            <a:ext cx="6184" cy="28359"/>
          </a:xfrm>
          <a:custGeom>
            <a:avLst/>
            <a:gdLst/>
            <a:ahLst/>
            <a:cxnLst/>
            <a:rect l="l" t="t" r="r" b="b"/>
            <a:pathLst>
              <a:path w="6184" h="28359">
                <a:moveTo>
                  <a:pt x="5397" y="0"/>
                </a:moveTo>
                <a:lnTo>
                  <a:pt x="6184" y="2159"/>
                </a:lnTo>
                <a:lnTo>
                  <a:pt x="6184" y="15506"/>
                </a:lnTo>
                <a:lnTo>
                  <a:pt x="0" y="28359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12789" y="2431065"/>
            <a:ext cx="13246" cy="0"/>
          </a:xfrm>
          <a:custGeom>
            <a:avLst/>
            <a:gdLst/>
            <a:ahLst/>
            <a:cxnLst/>
            <a:rect l="l" t="t" r="r" b="b"/>
            <a:pathLst>
              <a:path w="13246">
                <a:moveTo>
                  <a:pt x="13246" y="0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27635" y="2382880"/>
            <a:ext cx="12077" cy="12065"/>
          </a:xfrm>
          <a:custGeom>
            <a:avLst/>
            <a:gdLst/>
            <a:ahLst/>
            <a:cxnLst/>
            <a:rect l="l" t="t" r="r" b="b"/>
            <a:pathLst>
              <a:path w="12077" h="12064">
                <a:moveTo>
                  <a:pt x="12077" y="12065"/>
                </a:moveTo>
                <a:lnTo>
                  <a:pt x="9715" y="0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943790" y="2153296"/>
            <a:ext cx="300634" cy="111404"/>
          </a:xfrm>
          <a:custGeom>
            <a:avLst/>
            <a:gdLst/>
            <a:ahLst/>
            <a:cxnLst/>
            <a:rect l="l" t="t" r="r" b="b"/>
            <a:pathLst>
              <a:path w="300634" h="111404">
                <a:moveTo>
                  <a:pt x="300634" y="71945"/>
                </a:moveTo>
                <a:lnTo>
                  <a:pt x="293865" y="77838"/>
                </a:lnTo>
                <a:lnTo>
                  <a:pt x="293662" y="77927"/>
                </a:lnTo>
                <a:lnTo>
                  <a:pt x="286105" y="82943"/>
                </a:lnTo>
                <a:lnTo>
                  <a:pt x="279438" y="87350"/>
                </a:lnTo>
                <a:lnTo>
                  <a:pt x="279234" y="87350"/>
                </a:lnTo>
                <a:lnTo>
                  <a:pt x="271970" y="90893"/>
                </a:lnTo>
                <a:lnTo>
                  <a:pt x="264020" y="94614"/>
                </a:lnTo>
                <a:lnTo>
                  <a:pt x="255587" y="97662"/>
                </a:lnTo>
                <a:lnTo>
                  <a:pt x="246748" y="100799"/>
                </a:lnTo>
                <a:lnTo>
                  <a:pt x="237528" y="103162"/>
                </a:lnTo>
                <a:lnTo>
                  <a:pt x="227901" y="105613"/>
                </a:lnTo>
                <a:lnTo>
                  <a:pt x="227711" y="105613"/>
                </a:lnTo>
                <a:lnTo>
                  <a:pt x="217995" y="107276"/>
                </a:lnTo>
                <a:lnTo>
                  <a:pt x="207784" y="109042"/>
                </a:lnTo>
                <a:lnTo>
                  <a:pt x="197383" y="110032"/>
                </a:lnTo>
                <a:lnTo>
                  <a:pt x="186880" y="111010"/>
                </a:lnTo>
                <a:lnTo>
                  <a:pt x="176276" y="111201"/>
                </a:lnTo>
                <a:lnTo>
                  <a:pt x="165671" y="111404"/>
                </a:lnTo>
                <a:lnTo>
                  <a:pt x="155079" y="110807"/>
                </a:lnTo>
                <a:lnTo>
                  <a:pt x="144665" y="110223"/>
                </a:lnTo>
                <a:lnTo>
                  <a:pt x="134175" y="108851"/>
                </a:lnTo>
                <a:lnTo>
                  <a:pt x="124155" y="107581"/>
                </a:lnTo>
                <a:lnTo>
                  <a:pt x="114046" y="105409"/>
                </a:lnTo>
                <a:lnTo>
                  <a:pt x="104622" y="103352"/>
                </a:lnTo>
                <a:lnTo>
                  <a:pt x="95199" y="100609"/>
                </a:lnTo>
                <a:lnTo>
                  <a:pt x="86461" y="97853"/>
                </a:lnTo>
                <a:lnTo>
                  <a:pt x="77927" y="94424"/>
                </a:lnTo>
                <a:lnTo>
                  <a:pt x="70167" y="91185"/>
                </a:lnTo>
                <a:lnTo>
                  <a:pt x="62611" y="87058"/>
                </a:lnTo>
                <a:lnTo>
                  <a:pt x="55943" y="83324"/>
                </a:lnTo>
                <a:lnTo>
                  <a:pt x="56032" y="82943"/>
                </a:lnTo>
                <a:lnTo>
                  <a:pt x="49657" y="78612"/>
                </a:lnTo>
                <a:lnTo>
                  <a:pt x="46812" y="76657"/>
                </a:lnTo>
                <a:lnTo>
                  <a:pt x="44170" y="74498"/>
                </a:lnTo>
                <a:lnTo>
                  <a:pt x="38671" y="69786"/>
                </a:lnTo>
                <a:lnTo>
                  <a:pt x="38176" y="69976"/>
                </a:lnTo>
                <a:lnTo>
                  <a:pt x="33362" y="64782"/>
                </a:lnTo>
                <a:lnTo>
                  <a:pt x="28956" y="60172"/>
                </a:lnTo>
                <a:lnTo>
                  <a:pt x="29248" y="59677"/>
                </a:lnTo>
                <a:lnTo>
                  <a:pt x="25412" y="54470"/>
                </a:lnTo>
                <a:lnTo>
                  <a:pt x="20408" y="47599"/>
                </a:lnTo>
                <a:lnTo>
                  <a:pt x="19824" y="47701"/>
                </a:lnTo>
                <a:lnTo>
                  <a:pt x="15608" y="40436"/>
                </a:lnTo>
                <a:lnTo>
                  <a:pt x="11772" y="33959"/>
                </a:lnTo>
                <a:lnTo>
                  <a:pt x="12166" y="33566"/>
                </a:lnTo>
                <a:lnTo>
                  <a:pt x="8928" y="26504"/>
                </a:lnTo>
                <a:lnTo>
                  <a:pt x="6477" y="21005"/>
                </a:lnTo>
                <a:lnTo>
                  <a:pt x="6184" y="21005"/>
                </a:lnTo>
                <a:lnTo>
                  <a:pt x="4318" y="15316"/>
                </a:lnTo>
                <a:lnTo>
                  <a:pt x="1765" y="7848"/>
                </a:lnTo>
                <a:lnTo>
                  <a:pt x="1765" y="7658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07175" y="1712300"/>
            <a:ext cx="415086" cy="176771"/>
          </a:xfrm>
          <a:custGeom>
            <a:avLst/>
            <a:gdLst/>
            <a:ahLst/>
            <a:cxnLst/>
            <a:rect l="l" t="t" r="r" b="b"/>
            <a:pathLst>
              <a:path w="415086" h="176771">
                <a:moveTo>
                  <a:pt x="0" y="176771"/>
                </a:moveTo>
                <a:lnTo>
                  <a:pt x="685" y="171576"/>
                </a:lnTo>
                <a:lnTo>
                  <a:pt x="1866" y="166369"/>
                </a:lnTo>
                <a:lnTo>
                  <a:pt x="3136" y="160083"/>
                </a:lnTo>
                <a:lnTo>
                  <a:pt x="4902" y="153809"/>
                </a:lnTo>
                <a:lnTo>
                  <a:pt x="8051" y="143205"/>
                </a:lnTo>
                <a:lnTo>
                  <a:pt x="7556" y="142709"/>
                </a:lnTo>
                <a:lnTo>
                  <a:pt x="11772" y="132803"/>
                </a:lnTo>
                <a:lnTo>
                  <a:pt x="17336" y="120178"/>
                </a:lnTo>
                <a:lnTo>
                  <a:pt x="21931" y="111163"/>
                </a:lnTo>
                <a:lnTo>
                  <a:pt x="27381" y="101485"/>
                </a:lnTo>
                <a:lnTo>
                  <a:pt x="32588" y="92367"/>
                </a:lnTo>
                <a:lnTo>
                  <a:pt x="33375" y="92557"/>
                </a:lnTo>
                <a:lnTo>
                  <a:pt x="39649" y="83921"/>
                </a:lnTo>
                <a:lnTo>
                  <a:pt x="43484" y="78714"/>
                </a:lnTo>
                <a:lnTo>
                  <a:pt x="43383" y="78524"/>
                </a:lnTo>
                <a:lnTo>
                  <a:pt x="47510" y="73812"/>
                </a:lnTo>
                <a:lnTo>
                  <a:pt x="54279" y="66154"/>
                </a:lnTo>
                <a:lnTo>
                  <a:pt x="54470" y="66255"/>
                </a:lnTo>
                <a:lnTo>
                  <a:pt x="61734" y="58991"/>
                </a:lnTo>
                <a:lnTo>
                  <a:pt x="66255" y="54470"/>
                </a:lnTo>
                <a:lnTo>
                  <a:pt x="66154" y="54279"/>
                </a:lnTo>
                <a:lnTo>
                  <a:pt x="71056" y="50253"/>
                </a:lnTo>
                <a:lnTo>
                  <a:pt x="78524" y="44272"/>
                </a:lnTo>
                <a:lnTo>
                  <a:pt x="78714" y="44462"/>
                </a:lnTo>
                <a:lnTo>
                  <a:pt x="86474" y="38773"/>
                </a:lnTo>
                <a:lnTo>
                  <a:pt x="91478" y="35140"/>
                </a:lnTo>
                <a:lnTo>
                  <a:pt x="91376" y="34848"/>
                </a:lnTo>
                <a:lnTo>
                  <a:pt x="96583" y="31610"/>
                </a:lnTo>
                <a:lnTo>
                  <a:pt x="102273" y="28066"/>
                </a:lnTo>
                <a:lnTo>
                  <a:pt x="102476" y="28270"/>
                </a:lnTo>
                <a:lnTo>
                  <a:pt x="108356" y="25133"/>
                </a:lnTo>
                <a:lnTo>
                  <a:pt x="115328" y="21501"/>
                </a:lnTo>
                <a:lnTo>
                  <a:pt x="122491" y="18160"/>
                </a:lnTo>
                <a:lnTo>
                  <a:pt x="128092" y="15608"/>
                </a:lnTo>
                <a:lnTo>
                  <a:pt x="133972" y="13347"/>
                </a:lnTo>
                <a:lnTo>
                  <a:pt x="140055" y="10998"/>
                </a:lnTo>
                <a:lnTo>
                  <a:pt x="146443" y="9131"/>
                </a:lnTo>
                <a:lnTo>
                  <a:pt x="153123" y="7264"/>
                </a:lnTo>
                <a:lnTo>
                  <a:pt x="159981" y="5791"/>
                </a:lnTo>
                <a:lnTo>
                  <a:pt x="164211" y="4813"/>
                </a:lnTo>
                <a:lnTo>
                  <a:pt x="168529" y="4025"/>
                </a:lnTo>
                <a:lnTo>
                  <a:pt x="174409" y="2946"/>
                </a:lnTo>
                <a:lnTo>
                  <a:pt x="180200" y="1968"/>
                </a:lnTo>
                <a:lnTo>
                  <a:pt x="186194" y="1181"/>
                </a:lnTo>
                <a:lnTo>
                  <a:pt x="192278" y="685"/>
                </a:lnTo>
                <a:lnTo>
                  <a:pt x="198361" y="203"/>
                </a:lnTo>
                <a:lnTo>
                  <a:pt x="204546" y="101"/>
                </a:lnTo>
                <a:lnTo>
                  <a:pt x="210629" y="0"/>
                </a:lnTo>
                <a:lnTo>
                  <a:pt x="216814" y="292"/>
                </a:lnTo>
                <a:lnTo>
                  <a:pt x="222897" y="584"/>
                </a:lnTo>
                <a:lnTo>
                  <a:pt x="228981" y="1282"/>
                </a:lnTo>
                <a:lnTo>
                  <a:pt x="234975" y="1866"/>
                </a:lnTo>
                <a:lnTo>
                  <a:pt x="240868" y="2946"/>
                </a:lnTo>
                <a:lnTo>
                  <a:pt x="251460" y="4914"/>
                </a:lnTo>
                <a:lnTo>
                  <a:pt x="262064" y="7365"/>
                </a:lnTo>
                <a:lnTo>
                  <a:pt x="268643" y="8928"/>
                </a:lnTo>
                <a:lnTo>
                  <a:pt x="275120" y="11087"/>
                </a:lnTo>
                <a:lnTo>
                  <a:pt x="281203" y="13157"/>
                </a:lnTo>
                <a:lnTo>
                  <a:pt x="287096" y="15697"/>
                </a:lnTo>
                <a:lnTo>
                  <a:pt x="299021" y="21146"/>
                </a:lnTo>
                <a:lnTo>
                  <a:pt x="308988" y="26208"/>
                </a:lnTo>
                <a:lnTo>
                  <a:pt x="312902" y="28270"/>
                </a:lnTo>
                <a:lnTo>
                  <a:pt x="318503" y="31318"/>
                </a:lnTo>
                <a:lnTo>
                  <a:pt x="323900" y="35140"/>
                </a:lnTo>
                <a:lnTo>
                  <a:pt x="331457" y="40347"/>
                </a:lnTo>
                <a:lnTo>
                  <a:pt x="331355" y="40538"/>
                </a:lnTo>
                <a:lnTo>
                  <a:pt x="338620" y="46126"/>
                </a:lnTo>
                <a:lnTo>
                  <a:pt x="343928" y="50253"/>
                </a:lnTo>
                <a:lnTo>
                  <a:pt x="344220" y="50063"/>
                </a:lnTo>
                <a:lnTo>
                  <a:pt x="349021" y="54571"/>
                </a:lnTo>
                <a:lnTo>
                  <a:pt x="356196" y="61340"/>
                </a:lnTo>
                <a:lnTo>
                  <a:pt x="355993" y="61645"/>
                </a:lnTo>
                <a:lnTo>
                  <a:pt x="362775" y="68910"/>
                </a:lnTo>
                <a:lnTo>
                  <a:pt x="367385" y="73812"/>
                </a:lnTo>
                <a:lnTo>
                  <a:pt x="367868" y="73609"/>
                </a:lnTo>
                <a:lnTo>
                  <a:pt x="371894" y="78816"/>
                </a:lnTo>
                <a:lnTo>
                  <a:pt x="378269" y="86956"/>
                </a:lnTo>
                <a:lnTo>
                  <a:pt x="378079" y="87261"/>
                </a:lnTo>
                <a:lnTo>
                  <a:pt x="383971" y="95999"/>
                </a:lnTo>
                <a:lnTo>
                  <a:pt x="387604" y="101485"/>
                </a:lnTo>
                <a:lnTo>
                  <a:pt x="387896" y="101396"/>
                </a:lnTo>
                <a:lnTo>
                  <a:pt x="391033" y="107086"/>
                </a:lnTo>
                <a:lnTo>
                  <a:pt x="396240" y="116700"/>
                </a:lnTo>
                <a:lnTo>
                  <a:pt x="400748" y="126707"/>
                </a:lnTo>
                <a:lnTo>
                  <a:pt x="403301" y="132511"/>
                </a:lnTo>
                <a:lnTo>
                  <a:pt x="403110" y="132702"/>
                </a:lnTo>
                <a:lnTo>
                  <a:pt x="405269" y="138785"/>
                </a:lnTo>
                <a:lnTo>
                  <a:pt x="408901" y="149390"/>
                </a:lnTo>
                <a:lnTo>
                  <a:pt x="409384" y="149390"/>
                </a:lnTo>
                <a:lnTo>
                  <a:pt x="412140" y="160083"/>
                </a:lnTo>
                <a:lnTo>
                  <a:pt x="414299" y="168135"/>
                </a:lnTo>
                <a:lnTo>
                  <a:pt x="414299" y="168427"/>
                </a:lnTo>
                <a:lnTo>
                  <a:pt x="415086" y="17677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956159" y="2186865"/>
            <a:ext cx="317220" cy="60159"/>
          </a:xfrm>
          <a:custGeom>
            <a:avLst/>
            <a:gdLst/>
            <a:ahLst/>
            <a:cxnLst/>
            <a:rect l="l" t="t" r="r" b="b"/>
            <a:pathLst>
              <a:path w="317220" h="60159">
                <a:moveTo>
                  <a:pt x="317220" y="0"/>
                </a:moveTo>
                <a:lnTo>
                  <a:pt x="314083" y="5499"/>
                </a:lnTo>
                <a:lnTo>
                  <a:pt x="309765" y="10604"/>
                </a:lnTo>
                <a:lnTo>
                  <a:pt x="305142" y="15900"/>
                </a:lnTo>
                <a:lnTo>
                  <a:pt x="304850" y="16103"/>
                </a:lnTo>
                <a:lnTo>
                  <a:pt x="299351" y="20612"/>
                </a:lnTo>
                <a:lnTo>
                  <a:pt x="293370" y="25615"/>
                </a:lnTo>
                <a:lnTo>
                  <a:pt x="293077" y="25615"/>
                </a:lnTo>
                <a:lnTo>
                  <a:pt x="286397" y="29743"/>
                </a:lnTo>
                <a:lnTo>
                  <a:pt x="279044" y="34251"/>
                </a:lnTo>
                <a:lnTo>
                  <a:pt x="278841" y="34251"/>
                </a:lnTo>
                <a:lnTo>
                  <a:pt x="271094" y="37985"/>
                </a:lnTo>
                <a:lnTo>
                  <a:pt x="267068" y="39954"/>
                </a:lnTo>
                <a:lnTo>
                  <a:pt x="266776" y="39649"/>
                </a:lnTo>
                <a:lnTo>
                  <a:pt x="262547" y="41325"/>
                </a:lnTo>
                <a:lnTo>
                  <a:pt x="258140" y="43180"/>
                </a:lnTo>
                <a:lnTo>
                  <a:pt x="258140" y="43484"/>
                </a:lnTo>
                <a:lnTo>
                  <a:pt x="253619" y="45046"/>
                </a:lnTo>
                <a:lnTo>
                  <a:pt x="249097" y="46723"/>
                </a:lnTo>
                <a:lnTo>
                  <a:pt x="248907" y="46431"/>
                </a:lnTo>
                <a:lnTo>
                  <a:pt x="244297" y="47891"/>
                </a:lnTo>
                <a:lnTo>
                  <a:pt x="239293" y="49364"/>
                </a:lnTo>
                <a:lnTo>
                  <a:pt x="239382" y="49669"/>
                </a:lnTo>
                <a:lnTo>
                  <a:pt x="234378" y="50939"/>
                </a:lnTo>
                <a:lnTo>
                  <a:pt x="229476" y="52222"/>
                </a:lnTo>
                <a:lnTo>
                  <a:pt x="229374" y="51917"/>
                </a:lnTo>
                <a:lnTo>
                  <a:pt x="224370" y="52997"/>
                </a:lnTo>
                <a:lnTo>
                  <a:pt x="219062" y="54178"/>
                </a:lnTo>
                <a:lnTo>
                  <a:pt x="219062" y="54470"/>
                </a:lnTo>
                <a:lnTo>
                  <a:pt x="213766" y="55460"/>
                </a:lnTo>
                <a:lnTo>
                  <a:pt x="208559" y="56337"/>
                </a:lnTo>
                <a:lnTo>
                  <a:pt x="208470" y="56045"/>
                </a:lnTo>
                <a:lnTo>
                  <a:pt x="203263" y="56832"/>
                </a:lnTo>
                <a:lnTo>
                  <a:pt x="197675" y="57619"/>
                </a:lnTo>
                <a:lnTo>
                  <a:pt x="197675" y="57912"/>
                </a:lnTo>
                <a:lnTo>
                  <a:pt x="192176" y="58394"/>
                </a:lnTo>
                <a:lnTo>
                  <a:pt x="186778" y="58991"/>
                </a:lnTo>
                <a:lnTo>
                  <a:pt x="186677" y="58699"/>
                </a:lnTo>
                <a:lnTo>
                  <a:pt x="181279" y="59080"/>
                </a:lnTo>
                <a:lnTo>
                  <a:pt x="175590" y="59474"/>
                </a:lnTo>
                <a:lnTo>
                  <a:pt x="175590" y="59778"/>
                </a:lnTo>
                <a:lnTo>
                  <a:pt x="169900" y="59969"/>
                </a:lnTo>
                <a:lnTo>
                  <a:pt x="164401" y="60159"/>
                </a:lnTo>
                <a:lnTo>
                  <a:pt x="164401" y="59880"/>
                </a:lnTo>
                <a:lnTo>
                  <a:pt x="158902" y="59880"/>
                </a:lnTo>
                <a:lnTo>
                  <a:pt x="153111" y="59880"/>
                </a:lnTo>
                <a:lnTo>
                  <a:pt x="153111" y="60159"/>
                </a:lnTo>
                <a:lnTo>
                  <a:pt x="147320" y="59969"/>
                </a:lnTo>
                <a:lnTo>
                  <a:pt x="141922" y="59778"/>
                </a:lnTo>
                <a:lnTo>
                  <a:pt x="141922" y="59474"/>
                </a:lnTo>
                <a:lnTo>
                  <a:pt x="136525" y="59182"/>
                </a:lnTo>
                <a:lnTo>
                  <a:pt x="130835" y="58788"/>
                </a:lnTo>
                <a:lnTo>
                  <a:pt x="130733" y="58991"/>
                </a:lnTo>
                <a:lnTo>
                  <a:pt x="125031" y="58496"/>
                </a:lnTo>
                <a:lnTo>
                  <a:pt x="119837" y="57912"/>
                </a:lnTo>
                <a:lnTo>
                  <a:pt x="119837" y="57619"/>
                </a:lnTo>
                <a:lnTo>
                  <a:pt x="114541" y="56934"/>
                </a:lnTo>
                <a:lnTo>
                  <a:pt x="108940" y="56146"/>
                </a:lnTo>
                <a:lnTo>
                  <a:pt x="108940" y="56337"/>
                </a:lnTo>
                <a:lnTo>
                  <a:pt x="103454" y="55460"/>
                </a:lnTo>
                <a:lnTo>
                  <a:pt x="98336" y="54571"/>
                </a:lnTo>
                <a:lnTo>
                  <a:pt x="98437" y="54279"/>
                </a:lnTo>
                <a:lnTo>
                  <a:pt x="93332" y="53098"/>
                </a:lnTo>
                <a:lnTo>
                  <a:pt x="88138" y="52019"/>
                </a:lnTo>
                <a:lnTo>
                  <a:pt x="88036" y="52311"/>
                </a:lnTo>
                <a:lnTo>
                  <a:pt x="82829" y="50939"/>
                </a:lnTo>
                <a:lnTo>
                  <a:pt x="78028" y="49758"/>
                </a:lnTo>
                <a:lnTo>
                  <a:pt x="78117" y="49466"/>
                </a:lnTo>
                <a:lnTo>
                  <a:pt x="73406" y="47993"/>
                </a:lnTo>
                <a:lnTo>
                  <a:pt x="68503" y="46520"/>
                </a:lnTo>
                <a:lnTo>
                  <a:pt x="68402" y="46812"/>
                </a:lnTo>
                <a:lnTo>
                  <a:pt x="63601" y="45046"/>
                </a:lnTo>
                <a:lnTo>
                  <a:pt x="59270" y="43586"/>
                </a:lnTo>
                <a:lnTo>
                  <a:pt x="59372" y="43281"/>
                </a:lnTo>
                <a:lnTo>
                  <a:pt x="55054" y="41516"/>
                </a:lnTo>
                <a:lnTo>
                  <a:pt x="50634" y="39751"/>
                </a:lnTo>
                <a:lnTo>
                  <a:pt x="50444" y="40043"/>
                </a:lnTo>
                <a:lnTo>
                  <a:pt x="46126" y="37985"/>
                </a:lnTo>
                <a:lnTo>
                  <a:pt x="38379" y="34251"/>
                </a:lnTo>
                <a:lnTo>
                  <a:pt x="38176" y="34353"/>
                </a:lnTo>
                <a:lnTo>
                  <a:pt x="30810" y="29832"/>
                </a:lnTo>
                <a:lnTo>
                  <a:pt x="24142" y="25717"/>
                </a:lnTo>
                <a:lnTo>
                  <a:pt x="23850" y="25615"/>
                </a:lnTo>
                <a:lnTo>
                  <a:pt x="17856" y="20612"/>
                </a:lnTo>
                <a:lnTo>
                  <a:pt x="12357" y="16103"/>
                </a:lnTo>
                <a:lnTo>
                  <a:pt x="12065" y="15900"/>
                </a:lnTo>
                <a:lnTo>
                  <a:pt x="7454" y="10604"/>
                </a:lnTo>
                <a:lnTo>
                  <a:pt x="3327" y="5791"/>
                </a:lnTo>
                <a:lnTo>
                  <a:pt x="3136" y="5499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47370" y="2153295"/>
            <a:ext cx="38379" cy="69786"/>
          </a:xfrm>
          <a:custGeom>
            <a:avLst/>
            <a:gdLst/>
            <a:ahLst/>
            <a:cxnLst/>
            <a:rect l="l" t="t" r="r" b="b"/>
            <a:pathLst>
              <a:path w="38379" h="69786">
                <a:moveTo>
                  <a:pt x="0" y="69786"/>
                </a:moveTo>
                <a:lnTo>
                  <a:pt x="5003" y="65278"/>
                </a:lnTo>
                <a:lnTo>
                  <a:pt x="5207" y="65074"/>
                </a:lnTo>
                <a:lnTo>
                  <a:pt x="9423" y="59677"/>
                </a:lnTo>
                <a:lnTo>
                  <a:pt x="16484" y="50546"/>
                </a:lnTo>
                <a:lnTo>
                  <a:pt x="16789" y="50355"/>
                </a:lnTo>
                <a:lnTo>
                  <a:pt x="22771" y="40436"/>
                </a:lnTo>
                <a:lnTo>
                  <a:pt x="26695" y="34061"/>
                </a:lnTo>
                <a:lnTo>
                  <a:pt x="26200" y="33566"/>
                </a:lnTo>
                <a:lnTo>
                  <a:pt x="29451" y="26504"/>
                </a:lnTo>
                <a:lnTo>
                  <a:pt x="31902" y="21005"/>
                </a:lnTo>
                <a:lnTo>
                  <a:pt x="32194" y="21005"/>
                </a:lnTo>
                <a:lnTo>
                  <a:pt x="34061" y="15316"/>
                </a:lnTo>
                <a:lnTo>
                  <a:pt x="36614" y="7861"/>
                </a:lnTo>
                <a:lnTo>
                  <a:pt x="36614" y="7658"/>
                </a:lnTo>
                <a:lnTo>
                  <a:pt x="38379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238631" y="2225238"/>
            <a:ext cx="5791" cy="4419"/>
          </a:xfrm>
          <a:custGeom>
            <a:avLst/>
            <a:gdLst/>
            <a:ahLst/>
            <a:cxnLst/>
            <a:rect l="l" t="t" r="r" b="b"/>
            <a:pathLst>
              <a:path w="5791" h="4419">
                <a:moveTo>
                  <a:pt x="0" y="4419"/>
                </a:moveTo>
                <a:lnTo>
                  <a:pt x="5791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04910" y="1939618"/>
            <a:ext cx="38874" cy="213677"/>
          </a:xfrm>
          <a:custGeom>
            <a:avLst/>
            <a:gdLst/>
            <a:ahLst/>
            <a:cxnLst/>
            <a:rect l="l" t="t" r="r" b="b"/>
            <a:pathLst>
              <a:path w="38874" h="213677">
                <a:moveTo>
                  <a:pt x="38874" y="213677"/>
                </a:moveTo>
                <a:lnTo>
                  <a:pt x="2158" y="19240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241576" y="2225827"/>
            <a:ext cx="2159" cy="1574"/>
          </a:xfrm>
          <a:custGeom>
            <a:avLst/>
            <a:gdLst/>
            <a:ahLst/>
            <a:cxnLst/>
            <a:rect l="l" t="t" r="r" b="b"/>
            <a:pathLst>
              <a:path w="2159" h="1574">
                <a:moveTo>
                  <a:pt x="0" y="1574"/>
                </a:moveTo>
                <a:lnTo>
                  <a:pt x="2159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244424" y="2223082"/>
            <a:ext cx="2946" cy="2159"/>
          </a:xfrm>
          <a:custGeom>
            <a:avLst/>
            <a:gdLst/>
            <a:ahLst/>
            <a:cxnLst/>
            <a:rect l="l" t="t" r="r" b="b"/>
            <a:pathLst>
              <a:path w="2946" h="2158">
                <a:moveTo>
                  <a:pt x="0" y="2158"/>
                </a:moveTo>
                <a:lnTo>
                  <a:pt x="2946" y="0"/>
                </a:lnTo>
                <a:lnTo>
                  <a:pt x="2654" y="101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285745" y="1939822"/>
            <a:ext cx="38481" cy="213474"/>
          </a:xfrm>
          <a:custGeom>
            <a:avLst/>
            <a:gdLst/>
            <a:ahLst/>
            <a:cxnLst/>
            <a:rect l="l" t="t" r="r" b="b"/>
            <a:pathLst>
              <a:path w="38480" h="213474">
                <a:moveTo>
                  <a:pt x="0" y="213474"/>
                </a:moveTo>
                <a:lnTo>
                  <a:pt x="35534" y="25323"/>
                </a:lnTo>
                <a:lnTo>
                  <a:pt x="38481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002381" y="2479059"/>
            <a:ext cx="495" cy="9525"/>
          </a:xfrm>
          <a:custGeom>
            <a:avLst/>
            <a:gdLst/>
            <a:ahLst/>
            <a:cxnLst/>
            <a:rect l="l" t="t" r="r" b="b"/>
            <a:pathLst>
              <a:path w="495" h="9525">
                <a:moveTo>
                  <a:pt x="0" y="9525"/>
                </a:moveTo>
                <a:lnTo>
                  <a:pt x="203" y="8445"/>
                </a:lnTo>
                <a:lnTo>
                  <a:pt x="292" y="7365"/>
                </a:lnTo>
                <a:lnTo>
                  <a:pt x="393" y="5702"/>
                </a:lnTo>
                <a:lnTo>
                  <a:pt x="495" y="3924"/>
                </a:lnTo>
                <a:lnTo>
                  <a:pt x="495" y="1968"/>
                </a:lnTo>
                <a:lnTo>
                  <a:pt x="393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986258" y="2226517"/>
            <a:ext cx="257009" cy="123278"/>
          </a:xfrm>
          <a:custGeom>
            <a:avLst/>
            <a:gdLst/>
            <a:ahLst/>
            <a:cxnLst/>
            <a:rect l="l" t="t" r="r" b="b"/>
            <a:pathLst>
              <a:path w="257009" h="123278">
                <a:moveTo>
                  <a:pt x="256495" y="0"/>
                </a:moveTo>
                <a:lnTo>
                  <a:pt x="256875" y="15091"/>
                </a:lnTo>
                <a:lnTo>
                  <a:pt x="257009" y="25494"/>
                </a:lnTo>
                <a:lnTo>
                  <a:pt x="256897" y="35713"/>
                </a:lnTo>
                <a:lnTo>
                  <a:pt x="256539" y="50248"/>
                </a:lnTo>
                <a:lnTo>
                  <a:pt x="256495" y="51930"/>
                </a:lnTo>
                <a:lnTo>
                  <a:pt x="256393" y="56730"/>
                </a:lnTo>
                <a:lnTo>
                  <a:pt x="255707" y="56921"/>
                </a:lnTo>
                <a:lnTo>
                  <a:pt x="254920" y="61937"/>
                </a:lnTo>
                <a:lnTo>
                  <a:pt x="254539" y="63893"/>
                </a:lnTo>
                <a:lnTo>
                  <a:pt x="254831" y="64198"/>
                </a:lnTo>
                <a:lnTo>
                  <a:pt x="254145" y="65862"/>
                </a:lnTo>
                <a:lnTo>
                  <a:pt x="252278" y="70764"/>
                </a:lnTo>
                <a:lnTo>
                  <a:pt x="251974" y="70764"/>
                </a:lnTo>
                <a:lnTo>
                  <a:pt x="249523" y="75577"/>
                </a:lnTo>
                <a:lnTo>
                  <a:pt x="248646" y="77241"/>
                </a:lnTo>
                <a:lnTo>
                  <a:pt x="247465" y="78917"/>
                </a:lnTo>
                <a:lnTo>
                  <a:pt x="243935" y="83527"/>
                </a:lnTo>
                <a:lnTo>
                  <a:pt x="244023" y="83921"/>
                </a:lnTo>
                <a:lnTo>
                  <a:pt x="240010" y="87947"/>
                </a:lnTo>
                <a:lnTo>
                  <a:pt x="235400" y="92456"/>
                </a:lnTo>
                <a:lnTo>
                  <a:pt x="234905" y="92163"/>
                </a:lnTo>
                <a:lnTo>
                  <a:pt x="229698" y="96291"/>
                </a:lnTo>
                <a:lnTo>
                  <a:pt x="228428" y="97370"/>
                </a:lnTo>
                <a:lnTo>
                  <a:pt x="227044" y="98247"/>
                </a:lnTo>
                <a:lnTo>
                  <a:pt x="220871" y="101980"/>
                </a:lnTo>
                <a:lnTo>
                  <a:pt x="214585" y="105511"/>
                </a:lnTo>
                <a:lnTo>
                  <a:pt x="207613" y="108953"/>
                </a:lnTo>
                <a:lnTo>
                  <a:pt x="200056" y="111696"/>
                </a:lnTo>
                <a:lnTo>
                  <a:pt x="192106" y="114541"/>
                </a:lnTo>
                <a:lnTo>
                  <a:pt x="183762" y="116700"/>
                </a:lnTo>
                <a:lnTo>
                  <a:pt x="175126" y="118859"/>
                </a:lnTo>
                <a:lnTo>
                  <a:pt x="166096" y="120332"/>
                </a:lnTo>
                <a:lnTo>
                  <a:pt x="156965" y="121805"/>
                </a:lnTo>
                <a:lnTo>
                  <a:pt x="147554" y="122593"/>
                </a:lnTo>
                <a:lnTo>
                  <a:pt x="138118" y="123278"/>
                </a:lnTo>
                <a:lnTo>
                  <a:pt x="128504" y="123278"/>
                </a:lnTo>
                <a:lnTo>
                  <a:pt x="118992" y="123278"/>
                </a:lnTo>
                <a:lnTo>
                  <a:pt x="109467" y="122593"/>
                </a:lnTo>
                <a:lnTo>
                  <a:pt x="100145" y="121805"/>
                </a:lnTo>
                <a:lnTo>
                  <a:pt x="90912" y="120332"/>
                </a:lnTo>
                <a:lnTo>
                  <a:pt x="81984" y="118859"/>
                </a:lnTo>
                <a:lnTo>
                  <a:pt x="73247" y="116700"/>
                </a:lnTo>
                <a:lnTo>
                  <a:pt x="65004" y="114642"/>
                </a:lnTo>
                <a:lnTo>
                  <a:pt x="56952" y="111696"/>
                </a:lnTo>
                <a:lnTo>
                  <a:pt x="49586" y="109042"/>
                </a:lnTo>
                <a:lnTo>
                  <a:pt x="49396" y="108953"/>
                </a:lnTo>
                <a:lnTo>
                  <a:pt x="42424" y="105511"/>
                </a:lnTo>
                <a:lnTo>
                  <a:pt x="36048" y="102273"/>
                </a:lnTo>
                <a:lnTo>
                  <a:pt x="36150" y="101980"/>
                </a:lnTo>
                <a:lnTo>
                  <a:pt x="29965" y="98247"/>
                </a:lnTo>
                <a:lnTo>
                  <a:pt x="28593" y="97370"/>
                </a:lnTo>
                <a:lnTo>
                  <a:pt x="27311" y="96291"/>
                </a:lnTo>
                <a:lnTo>
                  <a:pt x="22116" y="92163"/>
                </a:lnTo>
                <a:lnTo>
                  <a:pt x="21621" y="92456"/>
                </a:lnTo>
                <a:lnTo>
                  <a:pt x="17011" y="87947"/>
                </a:lnTo>
                <a:lnTo>
                  <a:pt x="12985" y="83921"/>
                </a:lnTo>
                <a:lnTo>
                  <a:pt x="13074" y="83527"/>
                </a:lnTo>
                <a:lnTo>
                  <a:pt x="9543" y="78917"/>
                </a:lnTo>
                <a:lnTo>
                  <a:pt x="8375" y="77343"/>
                </a:lnTo>
                <a:lnTo>
                  <a:pt x="7486" y="75577"/>
                </a:lnTo>
                <a:lnTo>
                  <a:pt x="5035" y="70764"/>
                </a:lnTo>
                <a:lnTo>
                  <a:pt x="4743" y="70764"/>
                </a:lnTo>
                <a:lnTo>
                  <a:pt x="2876" y="65862"/>
                </a:lnTo>
                <a:lnTo>
                  <a:pt x="2190" y="64198"/>
                </a:lnTo>
                <a:lnTo>
                  <a:pt x="2482" y="63893"/>
                </a:lnTo>
                <a:lnTo>
                  <a:pt x="2088" y="61937"/>
                </a:lnTo>
                <a:lnTo>
                  <a:pt x="1301" y="56921"/>
                </a:lnTo>
                <a:lnTo>
                  <a:pt x="615" y="56730"/>
                </a:lnTo>
                <a:lnTo>
                  <a:pt x="514" y="51930"/>
                </a:lnTo>
                <a:lnTo>
                  <a:pt x="133" y="36806"/>
                </a:lnTo>
                <a:lnTo>
                  <a:pt x="0" y="26417"/>
                </a:lnTo>
                <a:lnTo>
                  <a:pt x="114" y="16199"/>
                </a:lnTo>
                <a:lnTo>
                  <a:pt x="477" y="1592"/>
                </a:lnTo>
                <a:lnTo>
                  <a:pt x="514" y="203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015042" y="2323885"/>
            <a:ext cx="199453" cy="25412"/>
          </a:xfrm>
          <a:custGeom>
            <a:avLst/>
            <a:gdLst/>
            <a:ahLst/>
            <a:cxnLst/>
            <a:rect l="l" t="t" r="r" b="b"/>
            <a:pathLst>
              <a:path w="199453" h="25412">
                <a:moveTo>
                  <a:pt x="0" y="0"/>
                </a:moveTo>
                <a:lnTo>
                  <a:pt x="5892" y="4025"/>
                </a:lnTo>
                <a:lnTo>
                  <a:pt x="6083" y="4114"/>
                </a:lnTo>
                <a:lnTo>
                  <a:pt x="12560" y="7365"/>
                </a:lnTo>
                <a:lnTo>
                  <a:pt x="19634" y="10896"/>
                </a:lnTo>
                <a:lnTo>
                  <a:pt x="19824" y="10795"/>
                </a:lnTo>
                <a:lnTo>
                  <a:pt x="27292" y="13639"/>
                </a:lnTo>
                <a:lnTo>
                  <a:pt x="31407" y="15214"/>
                </a:lnTo>
                <a:lnTo>
                  <a:pt x="31508" y="14922"/>
                </a:lnTo>
                <a:lnTo>
                  <a:pt x="35826" y="16192"/>
                </a:lnTo>
                <a:lnTo>
                  <a:pt x="39852" y="17373"/>
                </a:lnTo>
                <a:lnTo>
                  <a:pt x="39751" y="17665"/>
                </a:lnTo>
                <a:lnTo>
                  <a:pt x="43776" y="18643"/>
                </a:lnTo>
                <a:lnTo>
                  <a:pt x="48387" y="19824"/>
                </a:lnTo>
                <a:lnTo>
                  <a:pt x="48387" y="19634"/>
                </a:lnTo>
                <a:lnTo>
                  <a:pt x="53098" y="20510"/>
                </a:lnTo>
                <a:lnTo>
                  <a:pt x="57327" y="21399"/>
                </a:lnTo>
                <a:lnTo>
                  <a:pt x="57327" y="21691"/>
                </a:lnTo>
                <a:lnTo>
                  <a:pt x="61645" y="22377"/>
                </a:lnTo>
                <a:lnTo>
                  <a:pt x="66548" y="23164"/>
                </a:lnTo>
                <a:lnTo>
                  <a:pt x="66548" y="22872"/>
                </a:lnTo>
                <a:lnTo>
                  <a:pt x="71551" y="23456"/>
                </a:lnTo>
                <a:lnTo>
                  <a:pt x="75971" y="24041"/>
                </a:lnTo>
                <a:lnTo>
                  <a:pt x="75971" y="24244"/>
                </a:lnTo>
                <a:lnTo>
                  <a:pt x="80391" y="24638"/>
                </a:lnTo>
                <a:lnTo>
                  <a:pt x="85496" y="25031"/>
                </a:lnTo>
                <a:lnTo>
                  <a:pt x="85496" y="24739"/>
                </a:lnTo>
                <a:lnTo>
                  <a:pt x="90589" y="24930"/>
                </a:lnTo>
                <a:lnTo>
                  <a:pt x="95211" y="25133"/>
                </a:lnTo>
                <a:lnTo>
                  <a:pt x="95211" y="25412"/>
                </a:lnTo>
                <a:lnTo>
                  <a:pt x="99720" y="25412"/>
                </a:lnTo>
                <a:lnTo>
                  <a:pt x="104825" y="25412"/>
                </a:lnTo>
                <a:lnTo>
                  <a:pt x="104825" y="25133"/>
                </a:lnTo>
                <a:lnTo>
                  <a:pt x="109931" y="24930"/>
                </a:lnTo>
                <a:lnTo>
                  <a:pt x="114452" y="24739"/>
                </a:lnTo>
                <a:lnTo>
                  <a:pt x="114541" y="25031"/>
                </a:lnTo>
                <a:lnTo>
                  <a:pt x="119062" y="24638"/>
                </a:lnTo>
                <a:lnTo>
                  <a:pt x="123964" y="24244"/>
                </a:lnTo>
                <a:lnTo>
                  <a:pt x="123964" y="23952"/>
                </a:lnTo>
                <a:lnTo>
                  <a:pt x="128968" y="23355"/>
                </a:lnTo>
                <a:lnTo>
                  <a:pt x="133388" y="22872"/>
                </a:lnTo>
                <a:lnTo>
                  <a:pt x="133489" y="23063"/>
                </a:lnTo>
                <a:lnTo>
                  <a:pt x="137807" y="22377"/>
                </a:lnTo>
                <a:lnTo>
                  <a:pt x="142621" y="21590"/>
                </a:lnTo>
                <a:lnTo>
                  <a:pt x="142621" y="21297"/>
                </a:lnTo>
                <a:lnTo>
                  <a:pt x="147332" y="20320"/>
                </a:lnTo>
                <a:lnTo>
                  <a:pt x="151549" y="19431"/>
                </a:lnTo>
                <a:lnTo>
                  <a:pt x="151650" y="19723"/>
                </a:lnTo>
                <a:lnTo>
                  <a:pt x="155663" y="18643"/>
                </a:lnTo>
                <a:lnTo>
                  <a:pt x="160185" y="17564"/>
                </a:lnTo>
                <a:lnTo>
                  <a:pt x="160083" y="17272"/>
                </a:lnTo>
                <a:lnTo>
                  <a:pt x="164503" y="15900"/>
                </a:lnTo>
                <a:lnTo>
                  <a:pt x="168325" y="14719"/>
                </a:lnTo>
                <a:lnTo>
                  <a:pt x="168529" y="15011"/>
                </a:lnTo>
                <a:lnTo>
                  <a:pt x="172161" y="13639"/>
                </a:lnTo>
                <a:lnTo>
                  <a:pt x="179616" y="10795"/>
                </a:lnTo>
                <a:lnTo>
                  <a:pt x="179819" y="10896"/>
                </a:lnTo>
                <a:lnTo>
                  <a:pt x="186880" y="7365"/>
                </a:lnTo>
                <a:lnTo>
                  <a:pt x="193357" y="4114"/>
                </a:lnTo>
                <a:lnTo>
                  <a:pt x="193548" y="4025"/>
                </a:lnTo>
                <a:lnTo>
                  <a:pt x="199453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986774" y="2458942"/>
            <a:ext cx="15608" cy="30035"/>
          </a:xfrm>
          <a:custGeom>
            <a:avLst/>
            <a:gdLst/>
            <a:ahLst/>
            <a:cxnLst/>
            <a:rect l="l" t="t" r="r" b="b"/>
            <a:pathLst>
              <a:path w="15608" h="30035">
                <a:moveTo>
                  <a:pt x="3340" y="0"/>
                </a:moveTo>
                <a:lnTo>
                  <a:pt x="0" y="0"/>
                </a:lnTo>
                <a:lnTo>
                  <a:pt x="0" y="30035"/>
                </a:lnTo>
                <a:lnTo>
                  <a:pt x="15214" y="30035"/>
                </a:lnTo>
                <a:lnTo>
                  <a:pt x="15506" y="2973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01886" y="2488975"/>
            <a:ext cx="8445" cy="31508"/>
          </a:xfrm>
          <a:custGeom>
            <a:avLst/>
            <a:gdLst/>
            <a:ahLst/>
            <a:cxnLst/>
            <a:rect l="l" t="t" r="r" b="b"/>
            <a:pathLst>
              <a:path w="8445" h="31508">
                <a:moveTo>
                  <a:pt x="8445" y="31508"/>
                </a:moveTo>
                <a:lnTo>
                  <a:pt x="3238" y="24637"/>
                </a:lnTo>
                <a:lnTo>
                  <a:pt x="0" y="11099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01891" y="2312694"/>
            <a:ext cx="0" cy="89319"/>
          </a:xfrm>
          <a:custGeom>
            <a:avLst/>
            <a:gdLst/>
            <a:ahLst/>
            <a:cxnLst/>
            <a:rect l="l" t="t" r="r" b="b"/>
            <a:pathLst>
              <a:path h="89319">
                <a:moveTo>
                  <a:pt x="0" y="89319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227638" y="2312689"/>
            <a:ext cx="0" cy="90500"/>
          </a:xfrm>
          <a:custGeom>
            <a:avLst/>
            <a:gdLst/>
            <a:ahLst/>
            <a:cxnLst/>
            <a:rect l="l" t="t" r="r" b="b"/>
            <a:pathLst>
              <a:path h="90500">
                <a:moveTo>
                  <a:pt x="0" y="90500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237451" y="2459037"/>
            <a:ext cx="5308" cy="30035"/>
          </a:xfrm>
          <a:custGeom>
            <a:avLst/>
            <a:gdLst/>
            <a:ahLst/>
            <a:cxnLst/>
            <a:rect l="l" t="t" r="r" b="b"/>
            <a:pathLst>
              <a:path w="5308" h="30035">
                <a:moveTo>
                  <a:pt x="1968" y="0"/>
                </a:moveTo>
                <a:lnTo>
                  <a:pt x="5308" y="0"/>
                </a:lnTo>
                <a:lnTo>
                  <a:pt x="5308" y="30035"/>
                </a:lnTo>
                <a:lnTo>
                  <a:pt x="0" y="30035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259536" y="2643762"/>
            <a:ext cx="42405" cy="22669"/>
          </a:xfrm>
          <a:custGeom>
            <a:avLst/>
            <a:gdLst/>
            <a:ahLst/>
            <a:cxnLst/>
            <a:rect l="l" t="t" r="r" b="b"/>
            <a:pathLst>
              <a:path w="42405" h="22669">
                <a:moveTo>
                  <a:pt x="42405" y="22669"/>
                </a:moveTo>
                <a:lnTo>
                  <a:pt x="37693" y="17081"/>
                </a:lnTo>
                <a:lnTo>
                  <a:pt x="37007" y="16484"/>
                </a:lnTo>
                <a:lnTo>
                  <a:pt x="30924" y="12357"/>
                </a:lnTo>
                <a:lnTo>
                  <a:pt x="23456" y="7454"/>
                </a:lnTo>
                <a:lnTo>
                  <a:pt x="22771" y="7454"/>
                </a:lnTo>
                <a:lnTo>
                  <a:pt x="14338" y="4025"/>
                </a:lnTo>
                <a:lnTo>
                  <a:pt x="7556" y="1371"/>
                </a:lnTo>
                <a:lnTo>
                  <a:pt x="7073" y="1181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263077" y="2646903"/>
            <a:ext cx="35331" cy="20218"/>
          </a:xfrm>
          <a:custGeom>
            <a:avLst/>
            <a:gdLst/>
            <a:ahLst/>
            <a:cxnLst/>
            <a:rect l="l" t="t" r="r" b="b"/>
            <a:pathLst>
              <a:path w="35331" h="20218">
                <a:moveTo>
                  <a:pt x="35331" y="20218"/>
                </a:moveTo>
                <a:lnTo>
                  <a:pt x="30810" y="14820"/>
                </a:lnTo>
                <a:lnTo>
                  <a:pt x="30225" y="14325"/>
                </a:lnTo>
                <a:lnTo>
                  <a:pt x="24333" y="10401"/>
                </a:lnTo>
                <a:lnTo>
                  <a:pt x="17170" y="5689"/>
                </a:lnTo>
                <a:lnTo>
                  <a:pt x="16484" y="5892"/>
                </a:lnTo>
                <a:lnTo>
                  <a:pt x="8432" y="2451"/>
                </a:lnTo>
                <a:lnTo>
                  <a:pt x="4508" y="787"/>
                </a:lnTo>
                <a:lnTo>
                  <a:pt x="4216" y="685"/>
                </a:ln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01935" y="2666431"/>
            <a:ext cx="2654" cy="5397"/>
          </a:xfrm>
          <a:custGeom>
            <a:avLst/>
            <a:gdLst/>
            <a:ahLst/>
            <a:cxnLst/>
            <a:rect l="l" t="t" r="r" b="b"/>
            <a:pathLst>
              <a:path w="2654" h="5397">
                <a:moveTo>
                  <a:pt x="2654" y="5397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298404" y="2667125"/>
            <a:ext cx="2552" cy="5295"/>
          </a:xfrm>
          <a:custGeom>
            <a:avLst/>
            <a:gdLst/>
            <a:ahLst/>
            <a:cxnLst/>
            <a:rect l="l" t="t" r="r" b="b"/>
            <a:pathLst>
              <a:path w="2552" h="5295">
                <a:moveTo>
                  <a:pt x="2552" y="5295"/>
                </a:moveTo>
                <a:lnTo>
                  <a:pt x="0" y="0"/>
                </a:lnTo>
              </a:path>
            </a:pathLst>
          </a:custGeom>
          <a:ln w="12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4053" y="3538677"/>
            <a:ext cx="2003298" cy="6157937"/>
          </a:xfrm>
          <a:custGeom>
            <a:avLst/>
            <a:gdLst/>
            <a:ahLst/>
            <a:cxnLst/>
            <a:rect l="l" t="t" r="r" b="b"/>
            <a:pathLst>
              <a:path w="2003298" h="6157937">
                <a:moveTo>
                  <a:pt x="0" y="6157937"/>
                </a:moveTo>
                <a:lnTo>
                  <a:pt x="2003298" y="6157937"/>
                </a:lnTo>
                <a:lnTo>
                  <a:pt x="2003298" y="0"/>
                </a:lnTo>
                <a:lnTo>
                  <a:pt x="0" y="0"/>
                </a:lnTo>
                <a:lnTo>
                  <a:pt x="0" y="615793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91704" y="3610782"/>
            <a:ext cx="1427990" cy="6013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875330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39958" y="10131939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75905" y="9940536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23" name="object 23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3801" y="7801305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9900" y="7794955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  <a:p>
            <a:pPr marL="200600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P / +</a:t>
            </a:r>
            <a:endParaRPr sz="1200">
              <a:latin typeface="Calibri"/>
              <a:cs typeface="Calibri"/>
            </a:endParaRPr>
          </a:p>
          <a:p>
            <a:pPr marL="140707">
              <a:lnSpc>
                <a:spcPct val="101725"/>
              </a:lnSpc>
              <a:spcBef>
                <a:spcPts val="671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N / 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3801" y="5669991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3550" y="5669991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5800" y="4286947"/>
            <a:ext cx="40291" cy="6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6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3786091" y="4286947"/>
            <a:ext cx="93869" cy="6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6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1482330" y="4284424"/>
            <a:ext cx="75627" cy="69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5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1482330" y="4353729"/>
            <a:ext cx="75627" cy="59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96584" y="4139055"/>
            <a:ext cx="100433" cy="124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0"/>
              </a:spcBef>
            </a:pPr>
            <a:endParaRPr sz="950"/>
          </a:p>
        </p:txBody>
      </p:sp>
      <p:sp>
        <p:nvSpPr>
          <p:cNvPr id="13" name="object 13"/>
          <p:cNvSpPr txBox="1"/>
          <p:nvPr/>
        </p:nvSpPr>
        <p:spPr>
          <a:xfrm>
            <a:off x="3596584" y="4263616"/>
            <a:ext cx="53114" cy="151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649699" y="4263616"/>
            <a:ext cx="47318" cy="151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273915" y="4222782"/>
            <a:ext cx="40092" cy="60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73915" y="4282829"/>
            <a:ext cx="40092" cy="3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41257" y="3842823"/>
            <a:ext cx="27743" cy="71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6"/>
              </a:spcBef>
            </a:pPr>
            <a:endParaRPr sz="550"/>
          </a:p>
        </p:txBody>
      </p:sp>
      <p:sp>
        <p:nvSpPr>
          <p:cNvPr id="8" name="object 8"/>
          <p:cNvSpPr txBox="1"/>
          <p:nvPr/>
        </p:nvSpPr>
        <p:spPr>
          <a:xfrm>
            <a:off x="5104053" y="3538677"/>
            <a:ext cx="2003298" cy="6157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3801" y="3538677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550" y="3538677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3801" y="1407350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1895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407" name="Imagen 44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408" name="CuadroTexto 4407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Fija Bombilla Filamento SBD/B15d</a:t>
            </a:r>
            <a:endParaRPr lang="es-ES" sz="1700" b="1" dirty="0"/>
          </a:p>
        </p:txBody>
      </p:sp>
      <p:sp>
        <p:nvSpPr>
          <p:cNvPr id="4409" name="CuadroTexto 440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 smtClean="0"/>
              <a:t>80 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91CF06-ECF0-43E7-BDAC-D460AF5529C1}"/>
</file>

<file path=customXml/itemProps2.xml><?xml version="1.0" encoding="utf-8"?>
<ds:datastoreItem xmlns:ds="http://schemas.openxmlformats.org/officeDocument/2006/customXml" ds:itemID="{F79536C4-615D-4984-9E38-283EFF5FBB19}"/>
</file>

<file path=customXml/itemProps3.xml><?xml version="1.0" encoding="utf-8"?>
<ds:datastoreItem xmlns:ds="http://schemas.openxmlformats.org/officeDocument/2006/customXml" ds:itemID="{0A917F89-1959-4BE5-ACC3-21950B9E33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63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2015-04-10T10:02:42Z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