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err="1" smtClean="0"/>
              <a:t>ocifinas</a:t>
            </a:r>
            <a:r>
              <a:rPr lang="es-ES" sz="900" dirty="0" smtClean="0"/>
              <a:t>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3233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G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577" y="2793147"/>
            <a:ext cx="3800475" cy="242887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0345" y="5391874"/>
            <a:ext cx="60579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6CD38F-8C7D-485C-AED8-0712F7EF9685}"/>
</file>

<file path=customXml/itemProps2.xml><?xml version="1.0" encoding="utf-8"?>
<ds:datastoreItem xmlns:ds="http://schemas.openxmlformats.org/officeDocument/2006/customXml" ds:itemID="{B1C63D20-8DBB-4473-80A3-1D89889CE5AA}"/>
</file>

<file path=customXml/itemProps3.xml><?xml version="1.0" encoding="utf-8"?>
<ds:datastoreItem xmlns:ds="http://schemas.openxmlformats.org/officeDocument/2006/customXml" ds:itemID="{07096A1C-D5B0-4272-AA5B-ED2DF5E2C6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7</cp:revision>
  <cp:lastPrinted>2015-04-09T08:32:11Z</cp:lastPrinted>
  <dcterms:modified xsi:type="dcterms:W3CDTF">2015-04-10T10:04:46Z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