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</a:t>
            </a:r>
            <a:r>
              <a:rPr lang="es-ES" sz="900"/>
              <a:t>80 </a:t>
            </a:r>
            <a:r>
              <a:rPr lang="es-ES" sz="90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H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065" y="2303165"/>
            <a:ext cx="3010535" cy="30263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1875" y="5499100"/>
            <a:ext cx="2600325" cy="3495675"/>
          </a:xfrm>
          <a:prstGeom prst="rect">
            <a:avLst/>
          </a:prstGeom>
        </p:spPr>
      </p:pic>
      <p:sp>
        <p:nvSpPr>
          <p:cNvPr id="10" name="CuadroTexto 11"/>
          <p:cNvSpPr txBox="1"/>
          <p:nvPr/>
        </p:nvSpPr>
        <p:spPr>
          <a:xfrm>
            <a:off x="3778250" y="58801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3</a:t>
            </a:r>
            <a:r>
              <a:rPr lang="es-ES" sz="1400" dirty="0" smtClean="0"/>
              <a:t> Taladros 6.5 Ø a 130 PCD </a:t>
            </a:r>
            <a:endParaRPr lang="es-ES" sz="1400" dirty="0"/>
          </a:p>
        </p:txBody>
      </p:sp>
      <p:sp>
        <p:nvSpPr>
          <p:cNvPr id="11" name="CuadroTexto 11"/>
          <p:cNvSpPr txBox="1"/>
          <p:nvPr/>
        </p:nvSpPr>
        <p:spPr>
          <a:xfrm>
            <a:off x="3778250" y="65659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/>
              <a:t>Taladro 20.0 Ø </a:t>
            </a:r>
            <a:endParaRPr lang="es-ES" sz="14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778250" y="70963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2</a:t>
            </a:r>
            <a:r>
              <a:rPr lang="es-ES" sz="1400" dirty="0" smtClean="0"/>
              <a:t> Taladros 5.5 Ø </a:t>
            </a:r>
            <a:endParaRPr lang="es-ES" sz="1400" dirty="0"/>
          </a:p>
        </p:txBody>
      </p:sp>
      <p:sp>
        <p:nvSpPr>
          <p:cNvPr id="13" name="CuadroTexto 11"/>
          <p:cNvSpPr txBox="1"/>
          <p:nvPr/>
        </p:nvSpPr>
        <p:spPr>
          <a:xfrm>
            <a:off x="3778250" y="80869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/>
              <a:t>3</a:t>
            </a:r>
            <a:r>
              <a:rPr lang="es-ES" sz="1400" smtClean="0"/>
              <a:t> Taladros </a:t>
            </a:r>
            <a:r>
              <a:rPr lang="es-ES" sz="1400" dirty="0" smtClean="0"/>
              <a:t>6.5 Ø a 100 PCD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0F7CE2-7B8C-44F4-8867-C5841E88F15B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63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11</cp:revision>
  <cp:lastPrinted>2015-04-09T08:32:11Z</cp:lastPrinted>
  <dcterms:modified xsi:type="dcterms:W3CDTF">2015-04-10T10:05:41Z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