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09EBF7-94E7-4D95-B273-0787D50E2D4B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