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err="1" smtClean="0"/>
              <a:t>ocifinas</a:t>
            </a:r>
            <a:r>
              <a:rPr lang="es-ES" sz="900" dirty="0" smtClean="0"/>
              <a:t>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323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G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77" y="2793147"/>
            <a:ext cx="3800475" cy="24288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345" y="5391874"/>
            <a:ext cx="605790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BBB735-0617-4814-AE21-59FA01E2204F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42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7</cp:revision>
  <cp:lastPrinted>2015-04-09T08:32:11Z</cp:lastPrinted>
  <dcterms:modified xsi:type="dcterms:W3CDTF">2015-04-13T08:16:08Z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