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>
          <a:blip r:embed="rId3"/>
          <a:stretch>
            <a:fillRect/>
          </a:stretch>
        </p:blipFill>
        <p:spPr>
          <a:xfrm>
            <a:off x="1117600" y="2908300"/>
            <a:ext cx="2129155" cy="2057400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>
          <a:blip r:embed="rId4"/>
          <a:stretch>
            <a:fillRect/>
          </a:stretch>
        </p:blipFill>
        <p:spPr>
          <a:xfrm>
            <a:off x="1117600" y="5784850"/>
            <a:ext cx="2181225" cy="26860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3233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uadroTexto 9"/>
          <p:cNvSpPr txBox="1"/>
          <p:nvPr/>
        </p:nvSpPr>
        <p:spPr>
          <a:xfrm>
            <a:off x="3298825" y="4127500"/>
            <a:ext cx="3653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Área </a:t>
            </a:r>
            <a:r>
              <a:rPr lang="es-ES" sz="1400" dirty="0"/>
              <a:t>plana </a:t>
            </a:r>
            <a:r>
              <a:rPr lang="es-ES" sz="1400" dirty="0" smtClean="0"/>
              <a:t>en cada </a:t>
            </a:r>
            <a:r>
              <a:rPr lang="es-ES" sz="1400" dirty="0"/>
              <a:t>lado </a:t>
            </a:r>
            <a:r>
              <a:rPr lang="es-ES" sz="1400" dirty="0" smtClean="0"/>
              <a:t>adecuada </a:t>
            </a:r>
            <a:r>
              <a:rPr lang="es-ES" sz="1400" dirty="0"/>
              <a:t>para </a:t>
            </a:r>
            <a:r>
              <a:rPr lang="es-ES" sz="1400" dirty="0" smtClean="0"/>
              <a:t>practicar un orificio de </a:t>
            </a:r>
            <a:r>
              <a:rPr lang="es-ES" sz="1400" dirty="0"/>
              <a:t>entrada M20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E</a:t>
            </a:r>
            <a:endParaRPr lang="es-ES" sz="2400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331633" y="6105723"/>
            <a:ext cx="1976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3 Taladros 6.5 Ø </a:t>
            </a:r>
            <a:r>
              <a:rPr lang="es-ES" sz="1400" dirty="0"/>
              <a:t>a 100 Ø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327401" y="66421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2</a:t>
            </a:r>
            <a:r>
              <a:rPr lang="es-ES" sz="1400" dirty="0" smtClean="0"/>
              <a:t> Taladros 5.5 Ø </a:t>
            </a:r>
            <a:endParaRPr lang="es-ES" sz="1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327400" y="7553523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Orificio 20.0 Ø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4E5545-F417-4294-ACB9-F80B455E1C3F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69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7</cp:revision>
  <cp:lastPrinted>2015-04-09T08:32:11Z</cp:lastPrinted>
  <dcterms:modified xsi:type="dcterms:W3CDTF">2015-04-13T08:18:39Z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