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H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65" y="2303165"/>
            <a:ext cx="3010535" cy="30263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875" y="5499100"/>
            <a:ext cx="2600325" cy="3495675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5880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65659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096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0869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C384D5-5C2C-40A4-90B4-9E989785431C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2015-04-09T08:32:11Z</cp:lastPrinted>
  <dcterms:modified xsi:type="dcterms:W3CDTF">2015-04-13T08:20:56Z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