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6E4A86-D2B8-4D8B-9998-F50F9D779E05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2015-04-13T08:23:06Z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