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267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overincontrol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3400" y="393700"/>
            <a:ext cx="1338792" cy="73302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 smtClean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</a:t>
            </a:r>
            <a:r>
              <a:rPr lang="es-ES" sz="900" dirty="0" smtClean="0"/>
              <a:t>oficinas - 48013 </a:t>
            </a:r>
            <a:r>
              <a:rPr lang="es-ES" sz="900" dirty="0"/>
              <a:t>– </a:t>
            </a:r>
            <a:r>
              <a:rPr lang="es-ES" sz="900" dirty="0" smtClean="0"/>
              <a:t>BILBAO (Vizcaya)</a:t>
            </a:r>
            <a:endParaRPr lang="es-ES" sz="900" dirty="0"/>
          </a:p>
          <a:p>
            <a:pPr algn="ctr"/>
            <a:r>
              <a:rPr lang="es-ES" sz="900" dirty="0" err="1" smtClean="0"/>
              <a:t>Tfno</a:t>
            </a:r>
            <a:r>
              <a:rPr lang="es-ES" sz="900" dirty="0"/>
              <a:t>: +34 94 454 33 </a:t>
            </a:r>
            <a:r>
              <a:rPr lang="es-ES" sz="900" dirty="0" smtClean="0"/>
              <a:t>33 </a:t>
            </a:r>
            <a:r>
              <a:rPr lang="en-GB" sz="900" dirty="0" smtClean="0"/>
              <a:t>Fax</a:t>
            </a:r>
            <a:r>
              <a:rPr lang="en-GB" sz="900" dirty="0"/>
              <a:t>: +34 94 454 50 </a:t>
            </a:r>
            <a:r>
              <a:rPr lang="en-GB" sz="900" dirty="0" smtClean="0"/>
              <a:t>77</a:t>
            </a:r>
            <a:r>
              <a:rPr lang="es-ES" sz="900" dirty="0"/>
              <a:t> </a:t>
            </a:r>
            <a:r>
              <a:rPr lang="en-GB" sz="900" dirty="0" smtClean="0"/>
              <a:t>E-mail</a:t>
            </a:r>
            <a:r>
              <a:rPr lang="en-GB" sz="900" dirty="0"/>
              <a:t>: </a:t>
            </a:r>
            <a:r>
              <a:rPr lang="en-GB" sz="900" u="sng" dirty="0" smtClean="0">
                <a:hlinkClick r:id="rId3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 smtClean="0"/>
              <a:t>Pag</a:t>
            </a:r>
            <a:r>
              <a:rPr lang="en-GB" sz="900" dirty="0" smtClean="0"/>
              <a:t> </a:t>
            </a:r>
            <a:r>
              <a:rPr lang="en-GB" sz="900" dirty="0"/>
              <a:t>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pic>
        <p:nvPicPr>
          <p:cNvPr id="9" name="Imagen 8" descr="C:\Users\SUSANA\Dropbox\Soverin Comercial\Informaciones Técnicas\Logos Soverin\150227 SOVERIN Alda Urquijo, 80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00" y="219183"/>
            <a:ext cx="2228215" cy="1165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CuadroTexto 2"/>
          <p:cNvSpPr txBox="1"/>
          <p:nvPr/>
        </p:nvSpPr>
        <p:spPr>
          <a:xfrm>
            <a:off x="965200" y="184150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/>
              <a:t>Serie T</a:t>
            </a:r>
            <a:endParaRPr lang="es-ES" sz="2400" b="1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6600" y="2303165"/>
            <a:ext cx="3219450" cy="313372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5200" y="6355755"/>
            <a:ext cx="3162300" cy="2781300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2565400" y="6032500"/>
            <a:ext cx="2209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500" dirty="0" smtClean="0"/>
              <a:t>4 Orificios</a:t>
            </a:r>
            <a:r>
              <a:rPr lang="es-ES" sz="1600" dirty="0"/>
              <a:t> </a:t>
            </a:r>
            <a:r>
              <a:rPr lang="es-ES" sz="1600" dirty="0" smtClean="0"/>
              <a:t>6.5 </a:t>
            </a:r>
            <a:r>
              <a:rPr lang="es-ES" sz="1600" dirty="0"/>
              <a:t>Ø</a:t>
            </a:r>
            <a:r>
              <a:rPr lang="es-ES" sz="1500" dirty="0" smtClean="0"/>
              <a:t> </a:t>
            </a:r>
            <a:endParaRPr lang="es-ES" sz="1500" dirty="0"/>
          </a:p>
        </p:txBody>
      </p:sp>
    </p:spTree>
    <p:extLst>
      <p:ext uri="{BB962C8B-B14F-4D97-AF65-F5344CB8AC3E}">
        <p14:creationId xmlns:p14="http://schemas.microsoft.com/office/powerpoint/2010/main" val="2164922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36343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0aaec96cb75e1ad232f132d9c2b212ea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f4925bd70710091c94a513710425eb1a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95E6A0-2869-46AC-A057-95026BFF22D6}"/>
</file>

<file path=customXml/itemProps2.xml><?xml version="1.0" encoding="utf-8"?>
<ds:datastoreItem xmlns:ds="http://schemas.openxmlformats.org/officeDocument/2006/customXml" ds:itemID="{07096A1C-D5B0-4272-AA5B-ED2DF5E2C697}"/>
</file>

<file path=customXml/itemProps3.xml><?xml version="1.0" encoding="utf-8"?>
<ds:datastoreItem xmlns:ds="http://schemas.openxmlformats.org/officeDocument/2006/customXml" ds:itemID="{B1C63D20-8DBB-4473-80A3-1D89889CE5A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</TotalTime>
  <Words>46</Words>
  <Application>Microsoft Office PowerPoint</Application>
  <PresentationFormat>Personalizado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SUSANA</dc:creator>
  <cp:lastModifiedBy>Susana Poza</cp:lastModifiedBy>
  <cp:revision>13</cp:revision>
  <cp:lastPrinted>2015-04-09T08:32:11Z</cp:lastPrinted>
  <dcterms:modified xsi:type="dcterms:W3CDTF">2015-04-13T08:26:25Z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